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sldSz cx="12192000" cy="6858000"/>
  <p:notesSz cx="7104063" cy="10234613"/>
  <p:custDataLst>
    <p:tags r:id="rId3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224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74" d="100"/>
          <a:sy n="74" d="100"/>
        </p:scale>
        <p:origin x="540"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35" Type="http://schemas.microsoft.com/office/2015/10/relationships/revisionInfo" Target="revisionInfo.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163" cy="512763"/>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4313" y="0"/>
            <a:ext cx="3078162" cy="512763"/>
          </a:xfrm>
          <a:prstGeom prst="rect">
            <a:avLst/>
          </a:prstGeom>
        </p:spPr>
        <p:txBody>
          <a:bodyPr vert="horz" lIns="91440" tIns="45720" rIns="91440" bIns="45720" rtlCol="0"/>
          <a:lstStyle>
            <a:lvl1pPr algn="r">
              <a:defRPr sz="1200"/>
            </a:lvl1pPr>
          </a:lstStyle>
          <a:p>
            <a:fld id="{37887F49-30F8-4552-AC12-425954B38E61}" type="datetimeFigureOut">
              <a:rPr lang="zh-CN" altLang="en-US" smtClean="0"/>
              <a:t>2017/6/27</a:t>
            </a:fld>
            <a:endParaRPr lang="zh-CN" altLang="en-US"/>
          </a:p>
        </p:txBody>
      </p:sp>
      <p:sp>
        <p:nvSpPr>
          <p:cNvPr id="4" name="幻灯片图像占位符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1200" y="4926013"/>
            <a:ext cx="5683250" cy="4029075"/>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9721850"/>
            <a:ext cx="3078163" cy="512763"/>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4313" y="9721850"/>
            <a:ext cx="3078162" cy="512763"/>
          </a:xfrm>
          <a:prstGeom prst="rect">
            <a:avLst/>
          </a:prstGeom>
        </p:spPr>
        <p:txBody>
          <a:bodyPr vert="horz" lIns="91440" tIns="45720" rIns="91440" bIns="45720" rtlCol="0" anchor="b"/>
          <a:lstStyle>
            <a:lvl1pPr algn="r">
              <a:defRPr sz="1200"/>
            </a:lvl1pPr>
          </a:lstStyle>
          <a:p>
            <a:fld id="{466842C4-D165-4BBA-A2E1-C0F75B974048}" type="slidenum">
              <a:rPr lang="zh-CN" altLang="en-US" smtClean="0"/>
              <a:t>‹#›</a:t>
            </a:fld>
            <a:endParaRPr lang="zh-CN" altLang="en-US"/>
          </a:p>
        </p:txBody>
      </p:sp>
    </p:spTree>
    <p:extLst>
      <p:ext uri="{BB962C8B-B14F-4D97-AF65-F5344CB8AC3E}">
        <p14:creationId xmlns:p14="http://schemas.microsoft.com/office/powerpoint/2010/main" val="35784874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66842C4-D165-4BBA-A2E1-C0F75B974048}" type="slidenum">
              <a:rPr lang="zh-CN" altLang="en-US" smtClean="0"/>
              <a:t>1</a:t>
            </a:fld>
            <a:endParaRPr lang="zh-CN" altLang="en-US"/>
          </a:p>
        </p:txBody>
      </p:sp>
    </p:spTree>
    <p:extLst>
      <p:ext uri="{BB962C8B-B14F-4D97-AF65-F5344CB8AC3E}">
        <p14:creationId xmlns:p14="http://schemas.microsoft.com/office/powerpoint/2010/main" val="11385767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66842C4-D165-4BBA-A2E1-C0F75B974048}" type="slidenum">
              <a:rPr lang="zh-CN" altLang="en-US" smtClean="0"/>
              <a:t>2</a:t>
            </a:fld>
            <a:endParaRPr lang="zh-CN" altLang="en-US"/>
          </a:p>
        </p:txBody>
      </p:sp>
    </p:spTree>
    <p:extLst>
      <p:ext uri="{BB962C8B-B14F-4D97-AF65-F5344CB8AC3E}">
        <p14:creationId xmlns:p14="http://schemas.microsoft.com/office/powerpoint/2010/main" val="20358332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66842C4-D165-4BBA-A2E1-C0F75B974048}" type="slidenum">
              <a:rPr lang="zh-CN" altLang="en-US" smtClean="0"/>
              <a:t>3</a:t>
            </a:fld>
            <a:endParaRPr lang="zh-CN" altLang="en-US"/>
          </a:p>
        </p:txBody>
      </p:sp>
    </p:spTree>
    <p:extLst>
      <p:ext uri="{BB962C8B-B14F-4D97-AF65-F5344CB8AC3E}">
        <p14:creationId xmlns:p14="http://schemas.microsoft.com/office/powerpoint/2010/main" val="10211298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66842C4-D165-4BBA-A2E1-C0F75B974048}" type="slidenum">
              <a:rPr lang="zh-CN" altLang="en-US" smtClean="0"/>
              <a:t>4</a:t>
            </a:fld>
            <a:endParaRPr lang="zh-CN" altLang="en-US"/>
          </a:p>
        </p:txBody>
      </p:sp>
    </p:spTree>
    <p:extLst>
      <p:ext uri="{BB962C8B-B14F-4D97-AF65-F5344CB8AC3E}">
        <p14:creationId xmlns:p14="http://schemas.microsoft.com/office/powerpoint/2010/main" val="5325781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66842C4-D165-4BBA-A2E1-C0F75B974048}" type="slidenum">
              <a:rPr lang="zh-CN" altLang="en-US" smtClean="0"/>
              <a:t>5</a:t>
            </a:fld>
            <a:endParaRPr lang="zh-CN" altLang="en-US"/>
          </a:p>
        </p:txBody>
      </p:sp>
    </p:spTree>
    <p:extLst>
      <p:ext uri="{BB962C8B-B14F-4D97-AF65-F5344CB8AC3E}">
        <p14:creationId xmlns:p14="http://schemas.microsoft.com/office/powerpoint/2010/main" val="19674893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66842C4-D165-4BBA-A2E1-C0F75B974048}" type="slidenum">
              <a:rPr lang="zh-CN" altLang="en-US" smtClean="0"/>
              <a:t>6</a:t>
            </a:fld>
            <a:endParaRPr lang="zh-CN" altLang="en-US"/>
          </a:p>
        </p:txBody>
      </p:sp>
    </p:spTree>
    <p:extLst>
      <p:ext uri="{BB962C8B-B14F-4D97-AF65-F5344CB8AC3E}">
        <p14:creationId xmlns:p14="http://schemas.microsoft.com/office/powerpoint/2010/main" val="29490016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66842C4-D165-4BBA-A2E1-C0F75B974048}" type="slidenum">
              <a:rPr lang="zh-CN" altLang="en-US" smtClean="0"/>
              <a:t>7</a:t>
            </a:fld>
            <a:endParaRPr lang="zh-CN" altLang="en-US"/>
          </a:p>
        </p:txBody>
      </p:sp>
    </p:spTree>
    <p:extLst>
      <p:ext uri="{BB962C8B-B14F-4D97-AF65-F5344CB8AC3E}">
        <p14:creationId xmlns:p14="http://schemas.microsoft.com/office/powerpoint/2010/main" val="29270467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66842C4-D165-4BBA-A2E1-C0F75B974048}" type="slidenum">
              <a:rPr lang="zh-CN" altLang="en-US" smtClean="0"/>
              <a:t>8</a:t>
            </a:fld>
            <a:endParaRPr lang="zh-CN" altLang="en-US"/>
          </a:p>
        </p:txBody>
      </p:sp>
    </p:spTree>
    <p:extLst>
      <p:ext uri="{BB962C8B-B14F-4D97-AF65-F5344CB8AC3E}">
        <p14:creationId xmlns:p14="http://schemas.microsoft.com/office/powerpoint/2010/main" val="38123291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66842C4-D165-4BBA-A2E1-C0F75B974048}" type="slidenum">
              <a:rPr lang="zh-CN" altLang="en-US" smtClean="0"/>
              <a:t>9</a:t>
            </a:fld>
            <a:endParaRPr lang="zh-CN" altLang="en-US"/>
          </a:p>
        </p:txBody>
      </p:sp>
    </p:spTree>
    <p:extLst>
      <p:ext uri="{BB962C8B-B14F-4D97-AF65-F5344CB8AC3E}">
        <p14:creationId xmlns:p14="http://schemas.microsoft.com/office/powerpoint/2010/main" val="11540229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66842C4-D165-4BBA-A2E1-C0F75B974048}" type="slidenum">
              <a:rPr lang="zh-CN" altLang="en-US" smtClean="0"/>
              <a:t>10</a:t>
            </a:fld>
            <a:endParaRPr lang="zh-CN" altLang="en-US"/>
          </a:p>
        </p:txBody>
      </p:sp>
    </p:spTree>
    <p:extLst>
      <p:ext uri="{BB962C8B-B14F-4D97-AF65-F5344CB8AC3E}">
        <p14:creationId xmlns:p14="http://schemas.microsoft.com/office/powerpoint/2010/main" val="17310835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66842C4-D165-4BBA-A2E1-C0F75B974048}" type="slidenum">
              <a:rPr lang="zh-CN" altLang="en-US" smtClean="0"/>
              <a:t>11</a:t>
            </a:fld>
            <a:endParaRPr lang="zh-CN" altLang="en-US"/>
          </a:p>
        </p:txBody>
      </p:sp>
    </p:spTree>
    <p:extLst>
      <p:ext uri="{BB962C8B-B14F-4D97-AF65-F5344CB8AC3E}">
        <p14:creationId xmlns:p14="http://schemas.microsoft.com/office/powerpoint/2010/main" val="23049822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66842C4-D165-4BBA-A2E1-C0F75B974048}" type="slidenum">
              <a:rPr lang="zh-CN" altLang="en-US" smtClean="0"/>
              <a:t>12</a:t>
            </a:fld>
            <a:endParaRPr lang="zh-CN" altLang="en-US"/>
          </a:p>
        </p:txBody>
      </p:sp>
    </p:spTree>
    <p:extLst>
      <p:ext uri="{BB962C8B-B14F-4D97-AF65-F5344CB8AC3E}">
        <p14:creationId xmlns:p14="http://schemas.microsoft.com/office/powerpoint/2010/main" val="23638992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66842C4-D165-4BBA-A2E1-C0F75B974048}" type="slidenum">
              <a:rPr lang="zh-CN" altLang="en-US" smtClean="0"/>
              <a:t>13</a:t>
            </a:fld>
            <a:endParaRPr lang="zh-CN" altLang="en-US"/>
          </a:p>
        </p:txBody>
      </p:sp>
    </p:spTree>
    <p:extLst>
      <p:ext uri="{BB962C8B-B14F-4D97-AF65-F5344CB8AC3E}">
        <p14:creationId xmlns:p14="http://schemas.microsoft.com/office/powerpoint/2010/main" val="1881115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66842C4-D165-4BBA-A2E1-C0F75B974048}" type="slidenum">
              <a:rPr lang="zh-CN" altLang="en-US" smtClean="0"/>
              <a:t>14</a:t>
            </a:fld>
            <a:endParaRPr lang="zh-CN" altLang="en-US"/>
          </a:p>
        </p:txBody>
      </p:sp>
    </p:spTree>
    <p:extLst>
      <p:ext uri="{BB962C8B-B14F-4D97-AF65-F5344CB8AC3E}">
        <p14:creationId xmlns:p14="http://schemas.microsoft.com/office/powerpoint/2010/main" val="29836025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66842C4-D165-4BBA-A2E1-C0F75B974048}" type="slidenum">
              <a:rPr lang="zh-CN" altLang="en-US" smtClean="0"/>
              <a:t>15</a:t>
            </a:fld>
            <a:endParaRPr lang="zh-CN" altLang="en-US"/>
          </a:p>
        </p:txBody>
      </p:sp>
    </p:spTree>
    <p:extLst>
      <p:ext uri="{BB962C8B-B14F-4D97-AF65-F5344CB8AC3E}">
        <p14:creationId xmlns:p14="http://schemas.microsoft.com/office/powerpoint/2010/main" val="11767060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66842C4-D165-4BBA-A2E1-C0F75B974048}" type="slidenum">
              <a:rPr lang="zh-CN" altLang="en-US" smtClean="0"/>
              <a:t>16</a:t>
            </a:fld>
            <a:endParaRPr lang="zh-CN" altLang="en-US"/>
          </a:p>
        </p:txBody>
      </p:sp>
    </p:spTree>
    <p:extLst>
      <p:ext uri="{BB962C8B-B14F-4D97-AF65-F5344CB8AC3E}">
        <p14:creationId xmlns:p14="http://schemas.microsoft.com/office/powerpoint/2010/main" val="14460725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66842C4-D165-4BBA-A2E1-C0F75B974048}" type="slidenum">
              <a:rPr lang="zh-CN" altLang="en-US" smtClean="0"/>
              <a:t>17</a:t>
            </a:fld>
            <a:endParaRPr lang="zh-CN" altLang="en-US"/>
          </a:p>
        </p:txBody>
      </p:sp>
    </p:spTree>
    <p:extLst>
      <p:ext uri="{BB962C8B-B14F-4D97-AF65-F5344CB8AC3E}">
        <p14:creationId xmlns:p14="http://schemas.microsoft.com/office/powerpoint/2010/main" val="18583820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66842C4-D165-4BBA-A2E1-C0F75B974048}" type="slidenum">
              <a:rPr lang="zh-CN" altLang="en-US" smtClean="0"/>
              <a:t>18</a:t>
            </a:fld>
            <a:endParaRPr lang="zh-CN" altLang="en-US"/>
          </a:p>
        </p:txBody>
      </p:sp>
    </p:spTree>
    <p:extLst>
      <p:ext uri="{BB962C8B-B14F-4D97-AF65-F5344CB8AC3E}">
        <p14:creationId xmlns:p14="http://schemas.microsoft.com/office/powerpoint/2010/main" val="31176111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66842C4-D165-4BBA-A2E1-C0F75B974048}" type="slidenum">
              <a:rPr lang="zh-CN" altLang="en-US" smtClean="0"/>
              <a:t>19</a:t>
            </a:fld>
            <a:endParaRPr lang="zh-CN" altLang="en-US"/>
          </a:p>
        </p:txBody>
      </p:sp>
    </p:spTree>
    <p:extLst>
      <p:ext uri="{BB962C8B-B14F-4D97-AF65-F5344CB8AC3E}">
        <p14:creationId xmlns:p14="http://schemas.microsoft.com/office/powerpoint/2010/main" val="25229835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66842C4-D165-4BBA-A2E1-C0F75B974048}" type="slidenum">
              <a:rPr lang="zh-CN" altLang="en-US" smtClean="0"/>
              <a:t>20</a:t>
            </a:fld>
            <a:endParaRPr lang="zh-CN" altLang="en-US"/>
          </a:p>
        </p:txBody>
      </p:sp>
    </p:spTree>
    <p:extLst>
      <p:ext uri="{BB962C8B-B14F-4D97-AF65-F5344CB8AC3E}">
        <p14:creationId xmlns:p14="http://schemas.microsoft.com/office/powerpoint/2010/main" val="7575758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66842C4-D165-4BBA-A2E1-C0F75B974048}" type="slidenum">
              <a:rPr lang="zh-CN" altLang="en-US" smtClean="0"/>
              <a:t>21</a:t>
            </a:fld>
            <a:endParaRPr lang="zh-CN" altLang="en-US"/>
          </a:p>
        </p:txBody>
      </p:sp>
    </p:spTree>
    <p:extLst>
      <p:ext uri="{BB962C8B-B14F-4D97-AF65-F5344CB8AC3E}">
        <p14:creationId xmlns:p14="http://schemas.microsoft.com/office/powerpoint/2010/main" val="25036148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66842C4-D165-4BBA-A2E1-C0F75B974048}" type="slidenum">
              <a:rPr lang="zh-CN" altLang="en-US" smtClean="0"/>
              <a:t>22</a:t>
            </a:fld>
            <a:endParaRPr lang="zh-CN" altLang="en-US"/>
          </a:p>
        </p:txBody>
      </p:sp>
    </p:spTree>
    <p:extLst>
      <p:ext uri="{BB962C8B-B14F-4D97-AF65-F5344CB8AC3E}">
        <p14:creationId xmlns:p14="http://schemas.microsoft.com/office/powerpoint/2010/main" val="206590642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66842C4-D165-4BBA-A2E1-C0F75B974048}" type="slidenum">
              <a:rPr lang="zh-CN" altLang="en-US" smtClean="0"/>
              <a:t>23</a:t>
            </a:fld>
            <a:endParaRPr lang="zh-CN" altLang="en-US"/>
          </a:p>
        </p:txBody>
      </p:sp>
    </p:spTree>
    <p:extLst>
      <p:ext uri="{BB962C8B-B14F-4D97-AF65-F5344CB8AC3E}">
        <p14:creationId xmlns:p14="http://schemas.microsoft.com/office/powerpoint/2010/main" val="239090778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66842C4-D165-4BBA-A2E1-C0F75B974048}" type="slidenum">
              <a:rPr lang="zh-CN" altLang="en-US" smtClean="0"/>
              <a:t>24</a:t>
            </a:fld>
            <a:endParaRPr lang="zh-CN" altLang="en-US"/>
          </a:p>
        </p:txBody>
      </p:sp>
    </p:spTree>
    <p:extLst>
      <p:ext uri="{BB962C8B-B14F-4D97-AF65-F5344CB8AC3E}">
        <p14:creationId xmlns:p14="http://schemas.microsoft.com/office/powerpoint/2010/main" val="75587105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66842C4-D165-4BBA-A2E1-C0F75B974048}" type="slidenum">
              <a:rPr lang="zh-CN" altLang="en-US" smtClean="0"/>
              <a:t>25</a:t>
            </a:fld>
            <a:endParaRPr lang="zh-CN" altLang="en-US"/>
          </a:p>
        </p:txBody>
      </p:sp>
    </p:spTree>
    <p:extLst>
      <p:ext uri="{BB962C8B-B14F-4D97-AF65-F5344CB8AC3E}">
        <p14:creationId xmlns:p14="http://schemas.microsoft.com/office/powerpoint/2010/main" val="177116897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66842C4-D165-4BBA-A2E1-C0F75B974048}" type="slidenum">
              <a:rPr lang="zh-CN" altLang="en-US" smtClean="0"/>
              <a:t>26</a:t>
            </a:fld>
            <a:endParaRPr lang="zh-CN" altLang="en-US"/>
          </a:p>
        </p:txBody>
      </p:sp>
    </p:spTree>
    <p:extLst>
      <p:ext uri="{BB962C8B-B14F-4D97-AF65-F5344CB8AC3E}">
        <p14:creationId xmlns:p14="http://schemas.microsoft.com/office/powerpoint/2010/main" val="177212622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66842C4-D165-4BBA-A2E1-C0F75B974048}" type="slidenum">
              <a:rPr lang="zh-CN" altLang="en-US" smtClean="0"/>
              <a:t>27</a:t>
            </a:fld>
            <a:endParaRPr lang="zh-CN" altLang="en-US"/>
          </a:p>
        </p:txBody>
      </p:sp>
    </p:spTree>
    <p:extLst>
      <p:ext uri="{BB962C8B-B14F-4D97-AF65-F5344CB8AC3E}">
        <p14:creationId xmlns:p14="http://schemas.microsoft.com/office/powerpoint/2010/main" val="15417844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2017/6/27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Tm="4867">
        <p:dissolve/>
      </p:transition>
    </mc:Choice>
    <mc:Fallback>
      <p:transition spd="slow" advTm="4867">
        <p:dissolv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2017/6/27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Tm="4867">
        <p:dissolve/>
      </p:transition>
    </mc:Choice>
    <mc:Fallback>
      <p:transition spd="slow" advTm="4867">
        <p:dissolv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2017/6/27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Tm="4867">
        <p:dissolve/>
      </p:transition>
    </mc:Choice>
    <mc:Fallback>
      <p:transition spd="slow" advTm="4867">
        <p:dissolv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82F288E0-7875-42C4-84C8-98DBBD3BF4D2}" type="datetimeFigureOut">
              <a:rPr lang="zh-CN" altLang="en-US" smtClean="0"/>
              <a:t>2017/6/27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Tm="4867">
        <p:dissolve/>
      </p:transition>
    </mc:Choice>
    <mc:Fallback>
      <p:transition spd="slow" advTm="4867">
        <p:dissolv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p>
        </p:txBody>
      </p:sp>
      <p:sp>
        <p:nvSpPr>
          <p:cNvPr id="4" name="内容占位符 3"/>
          <p:cNvSpPr>
            <a:spLocks noGrp="1"/>
          </p:cNvSpPr>
          <p:nvPr>
            <p:ph sz="half" idx="2"/>
          </p:nvPr>
        </p:nvSpPr>
        <p:spPr>
          <a:xfrm>
            <a:off x="1186774" y="2665379"/>
            <a:ext cx="4873574"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p>
        </p:txBody>
      </p:sp>
      <p:sp>
        <p:nvSpPr>
          <p:cNvPr id="6" name="内容占位符 5"/>
          <p:cNvSpPr>
            <a:spLocks noGrp="1"/>
          </p:cNvSpPr>
          <p:nvPr>
            <p:ph sz="quarter" idx="4"/>
          </p:nvPr>
        </p:nvSpPr>
        <p:spPr>
          <a:xfrm>
            <a:off x="6256938" y="2665379"/>
            <a:ext cx="4897576"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82F288E0-7875-42C4-84C8-98DBBD3BF4D2}" type="datetimeFigureOut">
              <a:rPr lang="zh-CN" altLang="en-US" smtClean="0"/>
              <a:t>2017/6/27</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Tm="4867">
        <p:dissolve/>
      </p:transition>
    </mc:Choice>
    <mc:Fallback>
      <p:transition spd="slow" advTm="4867">
        <p:dissolv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82F288E0-7875-42C4-84C8-98DBBD3BF4D2}" type="datetimeFigureOut">
              <a:rPr lang="zh-CN" altLang="en-US" smtClean="0"/>
              <a:t>2017/6/27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Tm="4867">
        <p:dissolve/>
      </p:transition>
    </mc:Choice>
    <mc:Fallback>
      <p:transition spd="slow" advTm="4867">
        <p:dissolv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2F288E0-7875-42C4-84C8-98DBBD3BF4D2}" type="datetimeFigureOut">
              <a:rPr lang="zh-CN" altLang="en-US" smtClean="0"/>
              <a:t>2017/6/27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Tm="4867">
        <p:dissolve/>
      </p:transition>
    </mc:Choice>
    <mc:Fallback>
      <p:transition spd="slow" advTm="4867">
        <p:dissolv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82F288E0-7875-42C4-84C8-98DBBD3BF4D2}" type="datetimeFigureOut">
              <a:rPr lang="zh-CN" altLang="en-US" smtClean="0"/>
              <a:t>2017/6/27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Tm="4867">
        <p:dissolve/>
      </p:transition>
    </mc:Choice>
    <mc:Fallback>
      <p:transition spd="slow" advTm="4867">
        <p:dissolv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2017/6/27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Tm="4867">
        <p:dissolve/>
      </p:transition>
    </mc:Choice>
    <mc:Fallback>
      <p:transition spd="slow" advTm="4867">
        <p:dissolv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838200" y="365125"/>
            <a:ext cx="10515600" cy="58118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3" name="日期占位符 2"/>
          <p:cNvSpPr>
            <a:spLocks noGrp="1"/>
          </p:cNvSpPr>
          <p:nvPr>
            <p:ph type="dt" sz="half" idx="10"/>
          </p:nvPr>
        </p:nvSpPr>
        <p:spPr/>
        <p:txBody>
          <a:bodyPr/>
          <a:lstStyle/>
          <a:p>
            <a:fld id="{82F288E0-7875-42C4-84C8-98DBBD3BF4D2}" type="datetimeFigureOut">
              <a:rPr lang="zh-CN" altLang="en-US" smtClean="0"/>
              <a:t>2017/6/27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Tm="4867">
        <p:dissolve/>
      </p:transition>
    </mc:Choice>
    <mc:Fallback>
      <p:transition spd="slow" advTm="4867">
        <p:dissolv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2245"/>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F288E0-7875-42C4-84C8-98DBBD3BF4D2}" type="datetimeFigureOut">
              <a:rPr lang="zh-CN" altLang="en-US" smtClean="0"/>
              <a:t>2017/6/27</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9BB5D0-35E4-459D-AEF3-FE4D7C45CC19}"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mc:AlternateContent xmlns:mc="http://schemas.openxmlformats.org/markup-compatibility/2006">
    <mc:Choice xmlns:p14="http://schemas.microsoft.com/office/powerpoint/2010/main" Requires="p14">
      <p:transition spd="slow" p14:dur="1250" advTm="4867">
        <p:dissolve/>
      </p:transition>
    </mc:Choice>
    <mc:Fallback>
      <p:transition spd="slow" advTm="4867">
        <p:dissolv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2"/>
          <p:cNvPicPr>
            <a:picLocks noChangeAspect="1"/>
          </p:cNvPicPr>
          <p:nvPr/>
        </p:nvPicPr>
        <p:blipFill>
          <a:blip r:embed="rId5"/>
          <a:stretch>
            <a:fillRect/>
          </a:stretch>
        </p:blipFill>
        <p:spPr>
          <a:xfrm rot="5400000">
            <a:off x="2686050" y="-2635885"/>
            <a:ext cx="6877685" cy="12152630"/>
          </a:xfrm>
          <a:prstGeom prst="rect">
            <a:avLst/>
          </a:prstGeom>
        </p:spPr>
      </p:pic>
      <p:pic>
        <p:nvPicPr>
          <p:cNvPr id="16" name="Dirk Leupolz - Illuminate">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8804" y="-607877"/>
            <a:ext cx="609600" cy="609600"/>
          </a:xfrm>
          <a:prstGeom prst="rect">
            <a:avLst/>
          </a:prstGeom>
        </p:spPr>
      </p:pic>
      <p:sp>
        <p:nvSpPr>
          <p:cNvPr id="3" name="Rectangle 3"/>
          <p:cNvSpPr txBox="1">
            <a:spLocks noChangeArrowheads="1"/>
          </p:cNvSpPr>
          <p:nvPr/>
        </p:nvSpPr>
        <p:spPr bwMode="auto">
          <a:xfrm>
            <a:off x="796166" y="2411377"/>
            <a:ext cx="8504288" cy="9585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charset="-122"/>
              </a:defRPr>
            </a:lvl9pPr>
          </a:lstStyle>
          <a:p>
            <a:r>
              <a:rPr lang="zh-CN" altLang="en-US" sz="5300" b="1" dirty="0">
                <a:solidFill>
                  <a:schemeClr val="bg1"/>
                </a:solidFill>
                <a:latin typeface="微软雅黑" panose="020B0503020204020204" charset="-122"/>
                <a:ea typeface="微软雅黑" panose="020B0503020204020204" charset="-122"/>
              </a:rPr>
              <a:t>简约说课清新花卉</a:t>
            </a:r>
            <a:r>
              <a:rPr lang="en-US" altLang="zh-CN" sz="5300" b="1" dirty="0">
                <a:solidFill>
                  <a:schemeClr val="bg1"/>
                </a:solidFill>
                <a:latin typeface="微软雅黑" panose="020B0503020204020204" charset="-122"/>
                <a:ea typeface="微软雅黑" panose="020B0503020204020204" charset="-122"/>
              </a:rPr>
              <a:t>PPT</a:t>
            </a:r>
          </a:p>
        </p:txBody>
      </p:sp>
      <p:sp>
        <p:nvSpPr>
          <p:cNvPr id="4" name="Rectangle 4"/>
          <p:cNvSpPr txBox="1">
            <a:spLocks noChangeArrowheads="1"/>
          </p:cNvSpPr>
          <p:nvPr/>
        </p:nvSpPr>
        <p:spPr bwMode="auto">
          <a:xfrm>
            <a:off x="810136" y="1879556"/>
            <a:ext cx="5723055" cy="50385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endParaRPr lang="zh-CN" altLang="en-US" sz="2400" b="0" dirty="0">
              <a:solidFill>
                <a:schemeClr val="bg1"/>
              </a:solidFill>
              <a:latin typeface="微软雅黑" panose="020B0503020204020204" charset="-122"/>
              <a:ea typeface="微软雅黑" panose="020B0503020204020204" charset="-122"/>
            </a:endParaRPr>
          </a:p>
        </p:txBody>
      </p:sp>
      <p:sp>
        <p:nvSpPr>
          <p:cNvPr id="5" name="TextBox 7"/>
          <p:cNvSpPr>
            <a:spLocks noChangeArrowheads="1"/>
          </p:cNvSpPr>
          <p:nvPr/>
        </p:nvSpPr>
        <p:spPr bwMode="auto">
          <a:xfrm>
            <a:off x="885066" y="3369115"/>
            <a:ext cx="7300428" cy="205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defRPr/>
            </a:pPr>
            <a:r>
              <a:rPr lang="en-US" altLang="zh-CN" sz="1335" dirty="0">
                <a:solidFill>
                  <a:schemeClr val="bg1"/>
                </a:solidFill>
                <a:latin typeface="微软雅黑" panose="020B0503020204020204" charset="-122"/>
                <a:ea typeface="微软雅黑" panose="020B0503020204020204" charset="-122"/>
                <a:sym typeface="微软雅黑" panose="020B0503020204020204" charset="-122"/>
              </a:rPr>
              <a:t>NO PRACTICAL COMPLETE FRAMEWORK FOR DYNAMIC PPT TEMPLATE</a:t>
            </a:r>
          </a:p>
        </p:txBody>
      </p:sp>
      <p:sp>
        <p:nvSpPr>
          <p:cNvPr id="15" name="Text Box 20"/>
          <p:cNvSpPr txBox="1">
            <a:spLocks noChangeArrowheads="1"/>
          </p:cNvSpPr>
          <p:nvPr/>
        </p:nvSpPr>
        <p:spPr bwMode="auto">
          <a:xfrm>
            <a:off x="1661374" y="3979361"/>
            <a:ext cx="4353059"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l"/>
            <a:r>
              <a:rPr lang="zh-CN" altLang="en-US" sz="1600" dirty="0">
                <a:solidFill>
                  <a:schemeClr val="bg1"/>
                </a:solidFill>
                <a:latin typeface="微软雅黑" panose="020B0503020204020204" charset="-122"/>
                <a:ea typeface="微软雅黑" panose="020B0503020204020204" charset="-122"/>
              </a:rPr>
              <a:t>汇报人</a:t>
            </a:r>
            <a:r>
              <a:rPr lang="zh-CN" altLang="en-US" sz="1600" dirty="0" smtClean="0">
                <a:solidFill>
                  <a:schemeClr val="bg1"/>
                </a:solidFill>
                <a:latin typeface="微软雅黑" panose="020B0503020204020204" charset="-122"/>
                <a:ea typeface="微软雅黑" panose="020B0503020204020204" charset="-122"/>
              </a:rPr>
              <a:t>：千库网       汇报时间</a:t>
            </a:r>
            <a:r>
              <a:rPr lang="zh-CN" altLang="en-US" sz="1600" dirty="0">
                <a:solidFill>
                  <a:schemeClr val="bg1"/>
                </a:solidFill>
                <a:latin typeface="微软雅黑" panose="020B0503020204020204" charset="-122"/>
                <a:ea typeface="微软雅黑" panose="020B0503020204020204" charset="-122"/>
              </a:rPr>
              <a:t>：</a:t>
            </a:r>
            <a:r>
              <a:rPr lang="en-US" altLang="zh-CN" sz="1600" dirty="0" smtClean="0">
                <a:solidFill>
                  <a:schemeClr val="bg1"/>
                </a:solidFill>
                <a:latin typeface="微软雅黑" panose="020B0503020204020204" charset="-122"/>
                <a:ea typeface="微软雅黑" panose="020B0503020204020204" charset="-122"/>
              </a:rPr>
              <a:t>201X</a:t>
            </a:r>
            <a:r>
              <a:rPr lang="zh-CN" altLang="en-US" sz="1600" dirty="0" smtClean="0">
                <a:solidFill>
                  <a:schemeClr val="bg1"/>
                </a:solidFill>
                <a:latin typeface="微软雅黑" panose="020B0503020204020204" charset="-122"/>
                <a:ea typeface="微软雅黑" panose="020B0503020204020204" charset="-122"/>
              </a:rPr>
              <a:t>年</a:t>
            </a:r>
            <a:r>
              <a:rPr lang="en-US" altLang="zh-CN" sz="1600" dirty="0" smtClean="0">
                <a:solidFill>
                  <a:schemeClr val="bg1"/>
                </a:solidFill>
                <a:latin typeface="微软雅黑" panose="020B0503020204020204" charset="-122"/>
                <a:ea typeface="微软雅黑" panose="020B0503020204020204" charset="-122"/>
              </a:rPr>
              <a:t>XX</a:t>
            </a:r>
            <a:r>
              <a:rPr lang="zh-CN" altLang="en-US" sz="1600" dirty="0" smtClean="0">
                <a:solidFill>
                  <a:schemeClr val="bg1"/>
                </a:solidFill>
                <a:latin typeface="微软雅黑" panose="020B0503020204020204" charset="-122"/>
                <a:ea typeface="微软雅黑" panose="020B0503020204020204" charset="-122"/>
              </a:rPr>
              <a:t>月</a:t>
            </a:r>
            <a:endParaRPr lang="zh-CN" altLang="en-US" sz="1600" dirty="0">
              <a:solidFill>
                <a:schemeClr val="bg1"/>
              </a:solidFill>
              <a:latin typeface="微软雅黑" panose="020B0503020204020204" charset="-122"/>
              <a:ea typeface="微软雅黑" panose="020B0503020204020204" charset="-122"/>
            </a:endParaRPr>
          </a:p>
        </p:txBody>
      </p:sp>
      <p:sp>
        <p:nvSpPr>
          <p:cNvPr id="6" name="Rectangle 4"/>
          <p:cNvSpPr txBox="1">
            <a:spLocks noChangeArrowheads="1"/>
          </p:cNvSpPr>
          <p:nvPr/>
        </p:nvSpPr>
        <p:spPr bwMode="auto">
          <a:xfrm>
            <a:off x="904116" y="587331"/>
            <a:ext cx="5723055" cy="50385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r>
              <a:rPr lang="en-US" altLang="zh-CN" sz="3000" dirty="0">
                <a:solidFill>
                  <a:schemeClr val="bg1"/>
                </a:solidFill>
                <a:latin typeface="微软雅黑" panose="020B0503020204020204" charset="-122"/>
                <a:ea typeface="微软雅黑" panose="020B0503020204020204" charset="-122"/>
              </a:rPr>
              <a:t>LOGO</a:t>
            </a:r>
          </a:p>
        </p:txBody>
      </p:sp>
    </p:spTree>
  </p:cSld>
  <p:clrMapOvr>
    <a:masterClrMapping/>
  </p:clrMapOvr>
  <mc:AlternateContent xmlns:mc="http://schemas.openxmlformats.org/markup-compatibility/2006">
    <mc:Choice xmlns:p14="http://schemas.microsoft.com/office/powerpoint/2010/main" Requires="p14">
      <p:transition spd="slow" p14:dur="1250" advTm="4867">
        <p:dissolve/>
      </p:transition>
    </mc:Choice>
    <mc:Fallback>
      <p:transition spd="slow" advTm="4867">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additive="base">
                                        <p:cTn id="6" dur="1" fill="hold"/>
                                        <p:tgtEl>
                                          <p:spTgt spid="16"/>
                                        </p:tgtEl>
                                      </p:cBhvr>
                                    </p:cmd>
                                  </p:childTnLst>
                                </p:cTn>
                              </p:par>
                            </p:childTnLst>
                          </p:cTn>
                        </p:par>
                        <p:par>
                          <p:cTn id="7" fill="hold">
                            <p:stCondLst>
                              <p:cond delay="0"/>
                            </p:stCondLst>
                            <p:childTnLst>
                              <p:par>
                                <p:cTn id="8" presetID="22" presetClass="entr" presetSubtype="8" fill="hold" grpId="0" nodeType="after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left)">
                                      <p:cBhvr>
                                        <p:cTn id="10" dur="500"/>
                                        <p:tgtEl>
                                          <p:spTgt spid="6"/>
                                        </p:tgtEl>
                                      </p:cBhvr>
                                    </p:animEffect>
                                  </p:childTnLst>
                                </p:cTn>
                              </p:par>
                            </p:childTnLst>
                          </p:cTn>
                        </p:par>
                        <p:par>
                          <p:cTn id="11" fill="hold">
                            <p:stCondLst>
                              <p:cond delay="500"/>
                            </p:stCondLst>
                            <p:childTnLst>
                              <p:par>
                                <p:cTn id="12" presetID="22" presetClass="entr" presetSubtype="8" fill="hold" grpId="0" nodeType="afterEffect" nodePh="1">
                                  <p:stCondLst>
                                    <p:cond delay="0"/>
                                  </p:stCondLst>
                                  <p:endCondLst>
                                    <p:cond evt="begin" delay="0">
                                      <p:tn val="12"/>
                                    </p:cond>
                                  </p:endCondLst>
                                  <p:childTnLst>
                                    <p:set>
                                      <p:cBhvr>
                                        <p:cTn id="13" dur="1" fill="hold">
                                          <p:stCondLst>
                                            <p:cond delay="0"/>
                                          </p:stCondLst>
                                        </p:cTn>
                                        <p:tgtEl>
                                          <p:spTgt spid="4"/>
                                        </p:tgtEl>
                                        <p:attrNameLst>
                                          <p:attrName>style.visibility</p:attrName>
                                        </p:attrNameLst>
                                      </p:cBhvr>
                                      <p:to>
                                        <p:strVal val="visible"/>
                                      </p:to>
                                    </p:set>
                                    <p:animEffect transition="in" filter="wipe(left)">
                                      <p:cBhvr>
                                        <p:cTn id="14" dur="500"/>
                                        <p:tgtEl>
                                          <p:spTgt spid="4"/>
                                        </p:tgtEl>
                                      </p:cBhvr>
                                    </p:animEffect>
                                  </p:childTnLst>
                                </p:cTn>
                              </p:par>
                            </p:childTnLst>
                          </p:cTn>
                        </p:par>
                        <p:par>
                          <p:cTn id="15" fill="hold">
                            <p:stCondLst>
                              <p:cond delay="1000"/>
                            </p:stCondLst>
                            <p:childTnLst>
                              <p:par>
                                <p:cTn id="16" presetID="56" presetClass="entr" presetSubtype="0" fill="hold" grpId="0" nodeType="afterEffect">
                                  <p:stCondLst>
                                    <p:cond delay="0"/>
                                  </p:stCondLst>
                                  <p:iterate type="lt">
                                    <p:tmPct val="10000"/>
                                  </p:iterate>
                                  <p:childTnLst>
                                    <p:set>
                                      <p:cBhvr>
                                        <p:cTn id="17" dur="1" fill="hold">
                                          <p:stCondLst>
                                            <p:cond delay="0"/>
                                          </p:stCondLst>
                                        </p:cTn>
                                        <p:tgtEl>
                                          <p:spTgt spid="3"/>
                                        </p:tgtEl>
                                        <p:attrNameLst>
                                          <p:attrName>style.visibility</p:attrName>
                                        </p:attrNameLst>
                                      </p:cBhvr>
                                      <p:to>
                                        <p:strVal val="visible"/>
                                      </p:to>
                                    </p:set>
                                    <p:anim by="(-#ppt_w*2)" calcmode="lin" valueType="num">
                                      <p:cBhvr rctx="PPT">
                                        <p:cTn id="18" dur="500" autoRev="1" fill="hold">
                                          <p:stCondLst>
                                            <p:cond delay="0"/>
                                          </p:stCondLst>
                                        </p:cTn>
                                        <p:tgtEl>
                                          <p:spTgt spid="3"/>
                                        </p:tgtEl>
                                        <p:attrNameLst>
                                          <p:attrName>ppt_w</p:attrName>
                                        </p:attrNameLst>
                                      </p:cBhvr>
                                    </p:anim>
                                    <p:anim by="(#ppt_w*0.50)" calcmode="lin" valueType="num">
                                      <p:cBhvr>
                                        <p:cTn id="19" dur="500" decel="50000" autoRev="1" fill="hold">
                                          <p:stCondLst>
                                            <p:cond delay="0"/>
                                          </p:stCondLst>
                                        </p:cTn>
                                        <p:tgtEl>
                                          <p:spTgt spid="3"/>
                                        </p:tgtEl>
                                        <p:attrNameLst>
                                          <p:attrName>ppt_x</p:attrName>
                                        </p:attrNameLst>
                                      </p:cBhvr>
                                    </p:anim>
                                    <p:anim from="(-#ppt_h/2)" to="(#ppt_y)" calcmode="lin" valueType="num">
                                      <p:cBhvr>
                                        <p:cTn id="20" dur="1000" fill="hold">
                                          <p:stCondLst>
                                            <p:cond delay="0"/>
                                          </p:stCondLst>
                                        </p:cTn>
                                        <p:tgtEl>
                                          <p:spTgt spid="3"/>
                                        </p:tgtEl>
                                        <p:attrNameLst>
                                          <p:attrName>ppt_y</p:attrName>
                                        </p:attrNameLst>
                                      </p:cBhvr>
                                    </p:anim>
                                    <p:animRot by="21600000">
                                      <p:cBhvr>
                                        <p:cTn id="21" dur="1000" fill="hold">
                                          <p:stCondLst>
                                            <p:cond delay="0"/>
                                          </p:stCondLst>
                                        </p:cTn>
                                        <p:tgtEl>
                                          <p:spTgt spid="3"/>
                                        </p:tgtEl>
                                        <p:attrNameLst>
                                          <p:attrName>r</p:attrName>
                                        </p:attrNameLst>
                                      </p:cBhvr>
                                    </p:animRot>
                                  </p:childTnLst>
                                </p:cTn>
                              </p:par>
                            </p:childTnLst>
                          </p:cTn>
                        </p:par>
                        <p:par>
                          <p:cTn id="22" fill="hold">
                            <p:stCondLst>
                              <p:cond delay="3000"/>
                            </p:stCondLst>
                            <p:childTnLst>
                              <p:par>
                                <p:cTn id="23" presetID="22" presetClass="entr" presetSubtype="8"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left)">
                                      <p:cBhvr>
                                        <p:cTn id="25" dur="800"/>
                                        <p:tgtEl>
                                          <p:spTgt spid="5"/>
                                        </p:tgtEl>
                                      </p:cBhvr>
                                    </p:animEffect>
                                  </p:childTnLst>
                                </p:cTn>
                              </p:par>
                              <p:par>
                                <p:cTn id="26" presetID="42" presetClass="entr" presetSubtype="0" fill="hold" grpId="0" nodeType="withEffect">
                                  <p:stCondLst>
                                    <p:cond delay="40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1000"/>
                                        <p:tgtEl>
                                          <p:spTgt spid="15"/>
                                        </p:tgtEl>
                                      </p:cBhvr>
                                    </p:animEffect>
                                    <p:anim calcmode="lin" valueType="num">
                                      <p:cBhvr>
                                        <p:cTn id="29" dur="1000" fill="hold"/>
                                        <p:tgtEl>
                                          <p:spTgt spid="15"/>
                                        </p:tgtEl>
                                        <p:attrNameLst>
                                          <p:attrName>ppt_x</p:attrName>
                                        </p:attrNameLst>
                                      </p:cBhvr>
                                      <p:tavLst>
                                        <p:tav tm="0">
                                          <p:val>
                                            <p:strVal val="#ppt_x"/>
                                          </p:val>
                                        </p:tav>
                                        <p:tav tm="100000">
                                          <p:val>
                                            <p:strVal val="#ppt_x"/>
                                          </p:val>
                                        </p:tav>
                                      </p:tavLst>
                                    </p:anim>
                                    <p:anim calcmode="lin" valueType="num">
                                      <p:cBhvr>
                                        <p:cTn id="30"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1" repeatCount="indefinite" fill="hold" display="0">
                  <p:stCondLst>
                    <p:cond delay="indefinite"/>
                  </p:stCondLst>
                  <p:endCondLst>
                    <p:cond evt="onStopAudio" delay="0">
                      <p:tgtEl>
                        <p:sldTgt/>
                      </p:tgtEl>
                    </p:cond>
                  </p:endCondLst>
                </p:cTn>
                <p:tgtEl>
                  <p:spTgt spid="16"/>
                </p:tgtEl>
              </p:cMediaNode>
            </p:audio>
          </p:childTnLst>
        </p:cTn>
      </p:par>
    </p:tnLst>
    <p:bldLst>
      <p:bldP spid="3" grpId="0" bldLvl="0" animBg="1"/>
      <p:bldP spid="4" grpId="0" bldLvl="0" animBg="1"/>
      <p:bldP spid="5" grpId="0"/>
      <p:bldP spid="15" grpId="0" bldLvl="0" animBg="1"/>
      <p:bldP spid="6" grpId="0" bldLvl="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9" name="组合 98"/>
          <p:cNvGrpSpPr/>
          <p:nvPr/>
        </p:nvGrpSpPr>
        <p:grpSpPr>
          <a:xfrm>
            <a:off x="1374072" y="2044899"/>
            <a:ext cx="2705156" cy="2705156"/>
            <a:chOff x="1319643" y="818223"/>
            <a:chExt cx="2705156" cy="2705156"/>
          </a:xfrm>
        </p:grpSpPr>
        <p:grpSp>
          <p:nvGrpSpPr>
            <p:cNvPr id="100" name="组合 99"/>
            <p:cNvGrpSpPr/>
            <p:nvPr/>
          </p:nvGrpSpPr>
          <p:grpSpPr>
            <a:xfrm>
              <a:off x="1319643" y="818223"/>
              <a:ext cx="2705156" cy="2705156"/>
              <a:chOff x="6949934" y="-2545056"/>
              <a:chExt cx="2376000" cy="2376000"/>
            </a:xfrm>
          </p:grpSpPr>
          <p:sp>
            <p:nvSpPr>
              <p:cNvPr id="102" name="椭圆 101"/>
              <p:cNvSpPr/>
              <p:nvPr/>
            </p:nvSpPr>
            <p:spPr>
              <a:xfrm>
                <a:off x="6949934" y="-2545056"/>
                <a:ext cx="2376000" cy="2376000"/>
              </a:xfrm>
              <a:prstGeom prst="ellipse">
                <a:avLst/>
              </a:pr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charset="-122"/>
                  <a:ea typeface="微软雅黑" panose="020B0503020204020204" charset="-122"/>
                  <a:cs typeface="+mn-ea"/>
                  <a:sym typeface="+mn-lt"/>
                </a:endParaRPr>
              </a:p>
            </p:txBody>
          </p:sp>
          <p:sp>
            <p:nvSpPr>
              <p:cNvPr id="103" name="椭圆 102"/>
              <p:cNvSpPr/>
              <p:nvPr/>
            </p:nvSpPr>
            <p:spPr>
              <a:xfrm>
                <a:off x="7057934" y="-2437056"/>
                <a:ext cx="2160000" cy="2160000"/>
              </a:xfrm>
              <a:prstGeom prst="ellipse">
                <a:avLst/>
              </a:prstGeom>
              <a:solidFill>
                <a:schemeClr val="bg1">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charset="-122"/>
                  <a:ea typeface="微软雅黑" panose="020B0503020204020204" charset="-122"/>
                  <a:cs typeface="+mn-ea"/>
                  <a:sym typeface="+mn-lt"/>
                </a:endParaRPr>
              </a:p>
            </p:txBody>
          </p:sp>
        </p:grpSp>
        <p:sp>
          <p:nvSpPr>
            <p:cNvPr id="101" name="矩形 100"/>
            <p:cNvSpPr/>
            <p:nvPr/>
          </p:nvSpPr>
          <p:spPr>
            <a:xfrm>
              <a:off x="1762906" y="1708234"/>
              <a:ext cx="1818640" cy="988060"/>
            </a:xfrm>
            <a:prstGeom prst="rect">
              <a:avLst/>
            </a:prstGeom>
          </p:spPr>
          <p:txBody>
            <a:bodyPr wrap="none">
              <a:spAutoFit/>
            </a:bodyPr>
            <a:lstStyle/>
            <a:p>
              <a:pPr algn="ctr">
                <a:lnSpc>
                  <a:spcPct val="70000"/>
                </a:lnSpc>
                <a:spcBef>
                  <a:spcPts val="1200"/>
                </a:spcBef>
              </a:pPr>
              <a:r>
                <a:rPr lang="zh-CN" altLang="en-US" sz="45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mn-ea"/>
                  <a:sym typeface="+mn-lt"/>
                </a:rPr>
                <a:t>目录</a:t>
              </a:r>
            </a:p>
            <a:p>
              <a:pPr algn="ctr">
                <a:lnSpc>
                  <a:spcPct val="70000"/>
                </a:lnSpc>
                <a:spcBef>
                  <a:spcPts val="1200"/>
                </a:spcBef>
              </a:pPr>
              <a:r>
                <a:rPr lang="en-US" altLang="zh-CN" sz="2400" dirty="0">
                  <a:solidFill>
                    <a:schemeClr val="bg1"/>
                  </a:solidFill>
                  <a:latin typeface="微软雅黑" panose="020B0503020204020204" charset="-122"/>
                  <a:ea typeface="微软雅黑" panose="020B0503020204020204" charset="-122"/>
                  <a:cs typeface="+mn-ea"/>
                  <a:sym typeface="+mn-lt"/>
                </a:rPr>
                <a:t>CONTENTS</a:t>
              </a:r>
            </a:p>
          </p:txBody>
        </p:sp>
      </p:grpSp>
      <p:sp>
        <p:nvSpPr>
          <p:cNvPr id="104" name="椭圆 103"/>
          <p:cNvSpPr/>
          <p:nvPr/>
        </p:nvSpPr>
        <p:spPr>
          <a:xfrm>
            <a:off x="-1729690" y="-318634"/>
            <a:ext cx="7432222" cy="7432222"/>
          </a:xfrm>
          <a:prstGeom prst="ellipse">
            <a:avLst/>
          </a:prstGeom>
          <a:noFill/>
          <a:ln w="19050">
            <a:solidFill>
              <a:schemeClr val="bg1">
                <a:alpha val="2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charset="-122"/>
              <a:ea typeface="微软雅黑" panose="020B0503020204020204" charset="-122"/>
              <a:cs typeface="+mn-ea"/>
              <a:sym typeface="+mn-lt"/>
            </a:endParaRPr>
          </a:p>
        </p:txBody>
      </p:sp>
      <p:grpSp>
        <p:nvGrpSpPr>
          <p:cNvPr id="105" name="组合 104"/>
          <p:cNvGrpSpPr/>
          <p:nvPr/>
        </p:nvGrpSpPr>
        <p:grpSpPr>
          <a:xfrm>
            <a:off x="4530335" y="919779"/>
            <a:ext cx="5651750" cy="987430"/>
            <a:chOff x="5819822" y="1075759"/>
            <a:chExt cx="5651750" cy="987430"/>
          </a:xfrm>
        </p:grpSpPr>
        <p:sp>
          <p:nvSpPr>
            <p:cNvPr id="106" name="椭圆 105"/>
            <p:cNvSpPr/>
            <p:nvPr/>
          </p:nvSpPr>
          <p:spPr>
            <a:xfrm>
              <a:off x="5886063" y="1075759"/>
              <a:ext cx="913741" cy="913741"/>
            </a:xfrm>
            <a:prstGeom prst="ellipse">
              <a:avLst/>
            </a:prstGeom>
            <a:solidFill>
              <a:schemeClr val="bg1">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charset="-122"/>
                <a:ea typeface="微软雅黑" panose="020B0503020204020204" charset="-122"/>
                <a:cs typeface="+mn-ea"/>
                <a:sym typeface="+mn-lt"/>
              </a:endParaRPr>
            </a:p>
          </p:txBody>
        </p:sp>
        <p:sp>
          <p:nvSpPr>
            <p:cNvPr id="107" name="矩形 106"/>
            <p:cNvSpPr/>
            <p:nvPr/>
          </p:nvSpPr>
          <p:spPr>
            <a:xfrm>
              <a:off x="6899479" y="1094814"/>
              <a:ext cx="4572093" cy="968375"/>
            </a:xfrm>
            <a:prstGeom prst="rect">
              <a:avLst/>
            </a:prstGeom>
          </p:spPr>
          <p:txBody>
            <a:bodyPr wrap="square">
              <a:spAutoFit/>
            </a:bodyPr>
            <a:lstStyle/>
            <a:p>
              <a:pPr>
                <a:spcBef>
                  <a:spcPts val="600"/>
                </a:spcBef>
              </a:pPr>
              <a:r>
                <a:rPr sz="2400" b="1" dirty="0">
                  <a:solidFill>
                    <a:schemeClr val="bg1"/>
                  </a:solidFill>
                  <a:latin typeface="微软雅黑" panose="020B0503020204020204" charset="-122"/>
                  <a:ea typeface="微软雅黑" panose="020B0503020204020204" charset="-122"/>
                  <a:cs typeface="+mn-ea"/>
                  <a:sym typeface="+mn-lt"/>
                </a:rPr>
                <a:t>单击此处添加名称</a:t>
              </a:r>
            </a:p>
            <a:p>
              <a:pPr>
                <a:spcBef>
                  <a:spcPts val="600"/>
                </a:spcBef>
              </a:pPr>
              <a:r>
                <a:rPr lang="en-US" altLang="zh-CN" sz="1400" dirty="0">
                  <a:solidFill>
                    <a:schemeClr val="bg1"/>
                  </a:solidFill>
                  <a:latin typeface="微软雅黑" panose="020B0503020204020204" charset="-122"/>
                  <a:ea typeface="微软雅黑" panose="020B0503020204020204" charset="-122"/>
                  <a:cs typeface="+mn-ea"/>
                  <a:sym typeface="+mn-lt"/>
                </a:rPr>
                <a:t>This power-point is a multi purpose power point template perfect for you. </a:t>
              </a:r>
            </a:p>
          </p:txBody>
        </p:sp>
        <p:sp>
          <p:nvSpPr>
            <p:cNvPr id="108" name="文本框 107"/>
            <p:cNvSpPr txBox="1"/>
            <p:nvPr/>
          </p:nvSpPr>
          <p:spPr>
            <a:xfrm>
              <a:off x="5819822" y="1209463"/>
              <a:ext cx="1045029" cy="646331"/>
            </a:xfrm>
            <a:prstGeom prst="rect">
              <a:avLst/>
            </a:prstGeom>
            <a:noFill/>
          </p:spPr>
          <p:txBody>
            <a:bodyPr wrap="square" rtlCol="0">
              <a:spAutoFit/>
            </a:bodyPr>
            <a:lstStyle/>
            <a:p>
              <a:pPr algn="ctr"/>
              <a:r>
                <a:rPr lang="en-US" altLang="zh-CN" sz="3600" dirty="0">
                  <a:solidFill>
                    <a:schemeClr val="bg1"/>
                  </a:solidFill>
                  <a:latin typeface="微软雅黑" panose="020B0503020204020204" charset="-122"/>
                  <a:ea typeface="微软雅黑" panose="020B0503020204020204" charset="-122"/>
                  <a:cs typeface="+mn-ea"/>
                  <a:sym typeface="+mn-lt"/>
                </a:rPr>
                <a:t>01</a:t>
              </a:r>
            </a:p>
          </p:txBody>
        </p:sp>
      </p:grpSp>
      <p:grpSp>
        <p:nvGrpSpPr>
          <p:cNvPr id="109" name="组合 108"/>
          <p:cNvGrpSpPr/>
          <p:nvPr/>
        </p:nvGrpSpPr>
        <p:grpSpPr>
          <a:xfrm>
            <a:off x="5141571" y="2219657"/>
            <a:ext cx="5651750" cy="987430"/>
            <a:chOff x="5819822" y="1075759"/>
            <a:chExt cx="5651750" cy="987430"/>
          </a:xfrm>
        </p:grpSpPr>
        <p:sp>
          <p:nvSpPr>
            <p:cNvPr id="110" name="椭圆 109"/>
            <p:cNvSpPr/>
            <p:nvPr/>
          </p:nvSpPr>
          <p:spPr>
            <a:xfrm>
              <a:off x="5886063" y="1075759"/>
              <a:ext cx="913741" cy="913741"/>
            </a:xfrm>
            <a:prstGeom prst="ellipse">
              <a:avLst/>
            </a:prstGeom>
            <a:solidFill>
              <a:schemeClr val="bg1">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charset="-122"/>
                <a:ea typeface="微软雅黑" panose="020B0503020204020204" charset="-122"/>
                <a:cs typeface="+mn-ea"/>
                <a:sym typeface="+mn-lt"/>
              </a:endParaRPr>
            </a:p>
          </p:txBody>
        </p:sp>
        <p:sp>
          <p:nvSpPr>
            <p:cNvPr id="111" name="矩形 110"/>
            <p:cNvSpPr/>
            <p:nvPr/>
          </p:nvSpPr>
          <p:spPr>
            <a:xfrm>
              <a:off x="6899479" y="1094814"/>
              <a:ext cx="4572093" cy="968375"/>
            </a:xfrm>
            <a:prstGeom prst="rect">
              <a:avLst/>
            </a:prstGeom>
          </p:spPr>
          <p:txBody>
            <a:bodyPr wrap="square">
              <a:spAutoFit/>
            </a:bodyPr>
            <a:lstStyle/>
            <a:p>
              <a:pPr>
                <a:spcBef>
                  <a:spcPts val="600"/>
                </a:spcBef>
              </a:pPr>
              <a:r>
                <a:rPr sz="2400" b="1" dirty="0">
                  <a:solidFill>
                    <a:schemeClr val="bg1"/>
                  </a:solidFill>
                  <a:latin typeface="微软雅黑" panose="020B0503020204020204" charset="-122"/>
                  <a:ea typeface="微软雅黑" panose="020B0503020204020204" charset="-122"/>
                  <a:cs typeface="+mn-ea"/>
                  <a:sym typeface="+mn-lt"/>
                </a:rPr>
                <a:t>单击此处添加名称</a:t>
              </a:r>
            </a:p>
            <a:p>
              <a:pPr>
                <a:spcBef>
                  <a:spcPts val="600"/>
                </a:spcBef>
              </a:pPr>
              <a:r>
                <a:rPr lang="en-US" altLang="zh-CN" sz="1400" dirty="0">
                  <a:solidFill>
                    <a:schemeClr val="bg1"/>
                  </a:solidFill>
                  <a:latin typeface="微软雅黑" panose="020B0503020204020204" charset="-122"/>
                  <a:ea typeface="微软雅黑" panose="020B0503020204020204" charset="-122"/>
                  <a:cs typeface="+mn-ea"/>
                  <a:sym typeface="+mn-lt"/>
                </a:rPr>
                <a:t>This power-point is a multi purpose power point template perfect for you. </a:t>
              </a:r>
            </a:p>
          </p:txBody>
        </p:sp>
        <p:sp>
          <p:nvSpPr>
            <p:cNvPr id="112" name="文本框 111"/>
            <p:cNvSpPr txBox="1"/>
            <p:nvPr/>
          </p:nvSpPr>
          <p:spPr>
            <a:xfrm>
              <a:off x="5819822" y="1209463"/>
              <a:ext cx="1045029" cy="646331"/>
            </a:xfrm>
            <a:prstGeom prst="rect">
              <a:avLst/>
            </a:prstGeom>
            <a:noFill/>
          </p:spPr>
          <p:txBody>
            <a:bodyPr wrap="square" rtlCol="0">
              <a:spAutoFit/>
            </a:bodyPr>
            <a:lstStyle/>
            <a:p>
              <a:pPr algn="ctr"/>
              <a:r>
                <a:rPr lang="en-US" altLang="zh-CN" sz="3600" dirty="0">
                  <a:solidFill>
                    <a:schemeClr val="bg1"/>
                  </a:solidFill>
                  <a:latin typeface="微软雅黑" panose="020B0503020204020204" charset="-122"/>
                  <a:ea typeface="微软雅黑" panose="020B0503020204020204" charset="-122"/>
                  <a:cs typeface="+mn-ea"/>
                  <a:sym typeface="+mn-lt"/>
                </a:rPr>
                <a:t>02</a:t>
              </a:r>
            </a:p>
          </p:txBody>
        </p:sp>
      </p:grpSp>
      <p:grpSp>
        <p:nvGrpSpPr>
          <p:cNvPr id="113" name="组合 112"/>
          <p:cNvGrpSpPr/>
          <p:nvPr/>
        </p:nvGrpSpPr>
        <p:grpSpPr>
          <a:xfrm>
            <a:off x="5191101" y="3505565"/>
            <a:ext cx="5651750" cy="987430"/>
            <a:chOff x="5819822" y="1075759"/>
            <a:chExt cx="5651750" cy="987430"/>
          </a:xfrm>
        </p:grpSpPr>
        <p:sp>
          <p:nvSpPr>
            <p:cNvPr id="114" name="椭圆 113"/>
            <p:cNvSpPr/>
            <p:nvPr/>
          </p:nvSpPr>
          <p:spPr>
            <a:xfrm>
              <a:off x="5886063" y="1075759"/>
              <a:ext cx="913741" cy="913741"/>
            </a:xfrm>
            <a:prstGeom prst="ellipse">
              <a:avLst/>
            </a:prstGeom>
            <a:solidFill>
              <a:schemeClr val="bg1">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charset="-122"/>
                <a:ea typeface="微软雅黑" panose="020B0503020204020204" charset="-122"/>
                <a:cs typeface="+mn-ea"/>
                <a:sym typeface="+mn-lt"/>
              </a:endParaRPr>
            </a:p>
          </p:txBody>
        </p:sp>
        <p:sp>
          <p:nvSpPr>
            <p:cNvPr id="115" name="矩形 114"/>
            <p:cNvSpPr/>
            <p:nvPr/>
          </p:nvSpPr>
          <p:spPr>
            <a:xfrm>
              <a:off x="6899479" y="1094814"/>
              <a:ext cx="4572093" cy="968375"/>
            </a:xfrm>
            <a:prstGeom prst="rect">
              <a:avLst/>
            </a:prstGeom>
          </p:spPr>
          <p:txBody>
            <a:bodyPr wrap="square">
              <a:spAutoFit/>
            </a:bodyPr>
            <a:lstStyle/>
            <a:p>
              <a:pPr>
                <a:spcBef>
                  <a:spcPts val="600"/>
                </a:spcBef>
              </a:pPr>
              <a:r>
                <a:rPr sz="2400" b="1" dirty="0">
                  <a:solidFill>
                    <a:schemeClr val="bg1"/>
                  </a:solidFill>
                  <a:latin typeface="微软雅黑" panose="020B0503020204020204" charset="-122"/>
                  <a:ea typeface="微软雅黑" panose="020B0503020204020204" charset="-122"/>
                  <a:cs typeface="+mn-ea"/>
                  <a:sym typeface="+mn-lt"/>
                </a:rPr>
                <a:t>单击此处添加名称</a:t>
              </a:r>
            </a:p>
            <a:p>
              <a:pPr>
                <a:spcBef>
                  <a:spcPts val="600"/>
                </a:spcBef>
              </a:pPr>
              <a:r>
                <a:rPr lang="en-US" altLang="zh-CN" sz="1400" dirty="0">
                  <a:solidFill>
                    <a:schemeClr val="bg1"/>
                  </a:solidFill>
                  <a:latin typeface="微软雅黑" panose="020B0503020204020204" charset="-122"/>
                  <a:ea typeface="微软雅黑" panose="020B0503020204020204" charset="-122"/>
                  <a:cs typeface="+mn-ea"/>
                  <a:sym typeface="+mn-lt"/>
                </a:rPr>
                <a:t>This power-point is a multi purpose power point template perfect for you. </a:t>
              </a:r>
            </a:p>
          </p:txBody>
        </p:sp>
        <p:sp>
          <p:nvSpPr>
            <p:cNvPr id="116" name="文本框 115"/>
            <p:cNvSpPr txBox="1"/>
            <p:nvPr/>
          </p:nvSpPr>
          <p:spPr>
            <a:xfrm>
              <a:off x="5819822" y="1209463"/>
              <a:ext cx="1045029" cy="646331"/>
            </a:xfrm>
            <a:prstGeom prst="rect">
              <a:avLst/>
            </a:prstGeom>
            <a:noFill/>
          </p:spPr>
          <p:txBody>
            <a:bodyPr wrap="square" rtlCol="0">
              <a:spAutoFit/>
            </a:bodyPr>
            <a:lstStyle/>
            <a:p>
              <a:pPr algn="ctr"/>
              <a:r>
                <a:rPr lang="en-US" altLang="zh-CN" sz="3600" dirty="0">
                  <a:solidFill>
                    <a:schemeClr val="bg1"/>
                  </a:solidFill>
                  <a:latin typeface="微软雅黑" panose="020B0503020204020204" charset="-122"/>
                  <a:ea typeface="微软雅黑" panose="020B0503020204020204" charset="-122"/>
                  <a:cs typeface="+mn-ea"/>
                  <a:sym typeface="+mn-lt"/>
                </a:rPr>
                <a:t>03</a:t>
              </a:r>
            </a:p>
          </p:txBody>
        </p:sp>
      </p:grpSp>
      <p:grpSp>
        <p:nvGrpSpPr>
          <p:cNvPr id="121" name="组合 120"/>
          <p:cNvGrpSpPr/>
          <p:nvPr/>
        </p:nvGrpSpPr>
        <p:grpSpPr>
          <a:xfrm>
            <a:off x="4708501" y="4749563"/>
            <a:ext cx="5651750" cy="987430"/>
            <a:chOff x="5819822" y="1075759"/>
            <a:chExt cx="5651750" cy="987430"/>
          </a:xfrm>
        </p:grpSpPr>
        <p:sp>
          <p:nvSpPr>
            <p:cNvPr id="122" name="椭圆 121"/>
            <p:cNvSpPr/>
            <p:nvPr/>
          </p:nvSpPr>
          <p:spPr>
            <a:xfrm>
              <a:off x="5886063" y="1075759"/>
              <a:ext cx="913741" cy="913741"/>
            </a:xfrm>
            <a:prstGeom prst="ellipse">
              <a:avLst/>
            </a:prstGeom>
            <a:solidFill>
              <a:schemeClr val="bg1">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charset="-122"/>
                <a:ea typeface="微软雅黑" panose="020B0503020204020204" charset="-122"/>
                <a:cs typeface="+mn-ea"/>
                <a:sym typeface="+mn-lt"/>
              </a:endParaRPr>
            </a:p>
          </p:txBody>
        </p:sp>
        <p:sp>
          <p:nvSpPr>
            <p:cNvPr id="123" name="矩形 122"/>
            <p:cNvSpPr/>
            <p:nvPr/>
          </p:nvSpPr>
          <p:spPr>
            <a:xfrm>
              <a:off x="6899479" y="1094814"/>
              <a:ext cx="4572093" cy="968375"/>
            </a:xfrm>
            <a:prstGeom prst="rect">
              <a:avLst/>
            </a:prstGeom>
          </p:spPr>
          <p:txBody>
            <a:bodyPr wrap="square">
              <a:spAutoFit/>
            </a:bodyPr>
            <a:lstStyle/>
            <a:p>
              <a:pPr>
                <a:spcBef>
                  <a:spcPts val="600"/>
                </a:spcBef>
              </a:pPr>
              <a:r>
                <a:rPr sz="2400" b="1" dirty="0">
                  <a:solidFill>
                    <a:schemeClr val="bg1"/>
                  </a:solidFill>
                  <a:latin typeface="微软雅黑" panose="020B0503020204020204" charset="-122"/>
                  <a:ea typeface="微软雅黑" panose="020B0503020204020204" charset="-122"/>
                  <a:cs typeface="+mn-ea"/>
                  <a:sym typeface="+mn-lt"/>
                </a:rPr>
                <a:t>单击此处添加名称</a:t>
              </a:r>
            </a:p>
            <a:p>
              <a:pPr>
                <a:spcBef>
                  <a:spcPts val="600"/>
                </a:spcBef>
              </a:pPr>
              <a:r>
                <a:rPr lang="en-US" altLang="zh-CN" sz="1400" dirty="0">
                  <a:solidFill>
                    <a:schemeClr val="bg1"/>
                  </a:solidFill>
                  <a:latin typeface="微软雅黑" panose="020B0503020204020204" charset="-122"/>
                  <a:ea typeface="微软雅黑" panose="020B0503020204020204" charset="-122"/>
                  <a:cs typeface="+mn-ea"/>
                  <a:sym typeface="+mn-lt"/>
                </a:rPr>
                <a:t>This power-point is a multi purpose power point template perfect for you. </a:t>
              </a:r>
            </a:p>
          </p:txBody>
        </p:sp>
        <p:sp>
          <p:nvSpPr>
            <p:cNvPr id="124" name="文本框 123"/>
            <p:cNvSpPr txBox="1"/>
            <p:nvPr/>
          </p:nvSpPr>
          <p:spPr>
            <a:xfrm>
              <a:off x="5819822" y="1209463"/>
              <a:ext cx="1045029" cy="646331"/>
            </a:xfrm>
            <a:prstGeom prst="rect">
              <a:avLst/>
            </a:prstGeom>
            <a:noFill/>
          </p:spPr>
          <p:txBody>
            <a:bodyPr wrap="square" rtlCol="0">
              <a:spAutoFit/>
            </a:bodyPr>
            <a:lstStyle/>
            <a:p>
              <a:pPr algn="ctr"/>
              <a:r>
                <a:rPr lang="en-US" altLang="zh-CN" sz="3600" dirty="0">
                  <a:solidFill>
                    <a:schemeClr val="bg1"/>
                  </a:solidFill>
                  <a:latin typeface="微软雅黑" panose="020B0503020204020204" charset="-122"/>
                  <a:ea typeface="微软雅黑" panose="020B0503020204020204" charset="-122"/>
                  <a:cs typeface="+mn-ea"/>
                  <a:sym typeface="+mn-lt"/>
                </a:rPr>
                <a:t>04</a:t>
              </a:r>
            </a:p>
          </p:txBody>
        </p:sp>
      </p:grpSp>
    </p:spTree>
  </p:cSld>
  <p:clrMapOvr>
    <a:masterClrMapping/>
  </p:clrMapOvr>
  <mc:AlternateContent xmlns:mc="http://schemas.openxmlformats.org/markup-compatibility/2006">
    <mc:Choice xmlns:p14="http://schemas.microsoft.com/office/powerpoint/2010/main" Requires="p14">
      <p:transition spd="slow" p14:dur="1250" advTm="4867">
        <p:dissolve/>
      </p:transition>
    </mc:Choice>
    <mc:Fallback>
      <p:transition spd="slow" advTm="4867">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99"/>
                                        </p:tgtEl>
                                        <p:attrNameLst>
                                          <p:attrName>style.visibility</p:attrName>
                                        </p:attrNameLst>
                                      </p:cBhvr>
                                      <p:to>
                                        <p:strVal val="visible"/>
                                      </p:to>
                                    </p:set>
                                    <p:anim calcmode="lin" valueType="num">
                                      <p:cBhvr>
                                        <p:cTn id="7" dur="500" fill="hold"/>
                                        <p:tgtEl>
                                          <p:spTgt spid="99"/>
                                        </p:tgtEl>
                                        <p:attrNameLst>
                                          <p:attrName>ppt_w</p:attrName>
                                        </p:attrNameLst>
                                      </p:cBhvr>
                                      <p:tavLst>
                                        <p:tav tm="0">
                                          <p:val>
                                            <p:fltVal val="0"/>
                                          </p:val>
                                        </p:tav>
                                        <p:tav tm="100000">
                                          <p:val>
                                            <p:strVal val="#ppt_w"/>
                                          </p:val>
                                        </p:tav>
                                      </p:tavLst>
                                    </p:anim>
                                    <p:anim calcmode="lin" valueType="num">
                                      <p:cBhvr>
                                        <p:cTn id="8" dur="500" fill="hold"/>
                                        <p:tgtEl>
                                          <p:spTgt spid="99"/>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1" presetClass="entr" presetSubtype="1" fill="hold" grpId="0" nodeType="afterEffect">
                                  <p:stCondLst>
                                    <p:cond delay="0"/>
                                  </p:stCondLst>
                                  <p:childTnLst>
                                    <p:set>
                                      <p:cBhvr>
                                        <p:cTn id="11" dur="1" fill="hold">
                                          <p:stCondLst>
                                            <p:cond delay="0"/>
                                          </p:stCondLst>
                                        </p:cTn>
                                        <p:tgtEl>
                                          <p:spTgt spid="104"/>
                                        </p:tgtEl>
                                        <p:attrNameLst>
                                          <p:attrName>style.visibility</p:attrName>
                                        </p:attrNameLst>
                                      </p:cBhvr>
                                      <p:to>
                                        <p:strVal val="visible"/>
                                      </p:to>
                                    </p:set>
                                    <p:animEffect transition="in" filter="wheel(1)">
                                      <p:cBhvr>
                                        <p:cTn id="12" dur="2000"/>
                                        <p:tgtEl>
                                          <p:spTgt spid="104"/>
                                        </p:tgtEl>
                                      </p:cBhvr>
                                    </p:animEffect>
                                  </p:childTnLst>
                                </p:cTn>
                              </p:par>
                            </p:childTnLst>
                          </p:cTn>
                        </p:par>
                        <p:par>
                          <p:cTn id="13" fill="hold">
                            <p:stCondLst>
                              <p:cond delay="2500"/>
                            </p:stCondLst>
                            <p:childTnLst>
                              <p:par>
                                <p:cTn id="14" presetID="2" presetClass="entr" presetSubtype="2" fill="hold" nodeType="afterEffect">
                                  <p:stCondLst>
                                    <p:cond delay="0"/>
                                  </p:stCondLst>
                                  <p:childTnLst>
                                    <p:set>
                                      <p:cBhvr>
                                        <p:cTn id="15" dur="1" fill="hold">
                                          <p:stCondLst>
                                            <p:cond delay="0"/>
                                          </p:stCondLst>
                                        </p:cTn>
                                        <p:tgtEl>
                                          <p:spTgt spid="105"/>
                                        </p:tgtEl>
                                        <p:attrNameLst>
                                          <p:attrName>style.visibility</p:attrName>
                                        </p:attrNameLst>
                                      </p:cBhvr>
                                      <p:to>
                                        <p:strVal val="visible"/>
                                      </p:to>
                                    </p:set>
                                    <p:anim calcmode="lin" valueType="num">
                                      <p:cBhvr additive="base">
                                        <p:cTn id="16" dur="500" fill="hold"/>
                                        <p:tgtEl>
                                          <p:spTgt spid="105"/>
                                        </p:tgtEl>
                                        <p:attrNameLst>
                                          <p:attrName>ppt_x</p:attrName>
                                        </p:attrNameLst>
                                      </p:cBhvr>
                                      <p:tavLst>
                                        <p:tav tm="0">
                                          <p:val>
                                            <p:strVal val="1+#ppt_w/2"/>
                                          </p:val>
                                        </p:tav>
                                        <p:tav tm="100000">
                                          <p:val>
                                            <p:strVal val="#ppt_x"/>
                                          </p:val>
                                        </p:tav>
                                      </p:tavLst>
                                    </p:anim>
                                    <p:anim calcmode="lin" valueType="num">
                                      <p:cBhvr additive="base">
                                        <p:cTn id="17" dur="500" fill="hold"/>
                                        <p:tgtEl>
                                          <p:spTgt spid="105"/>
                                        </p:tgtEl>
                                        <p:attrNameLst>
                                          <p:attrName>ppt_y</p:attrName>
                                        </p:attrNameLst>
                                      </p:cBhvr>
                                      <p:tavLst>
                                        <p:tav tm="0">
                                          <p:val>
                                            <p:strVal val="#ppt_y"/>
                                          </p:val>
                                        </p:tav>
                                        <p:tav tm="100000">
                                          <p:val>
                                            <p:strVal val="#ppt_y"/>
                                          </p:val>
                                        </p:tav>
                                      </p:tavLst>
                                    </p:anim>
                                  </p:childTnLst>
                                </p:cTn>
                              </p:par>
                              <p:par>
                                <p:cTn id="18" presetID="2" presetClass="entr" presetSubtype="2" fill="hold" nodeType="withEffect">
                                  <p:stCondLst>
                                    <p:cond delay="100"/>
                                  </p:stCondLst>
                                  <p:childTnLst>
                                    <p:set>
                                      <p:cBhvr>
                                        <p:cTn id="19" dur="1" fill="hold">
                                          <p:stCondLst>
                                            <p:cond delay="0"/>
                                          </p:stCondLst>
                                        </p:cTn>
                                        <p:tgtEl>
                                          <p:spTgt spid="109"/>
                                        </p:tgtEl>
                                        <p:attrNameLst>
                                          <p:attrName>style.visibility</p:attrName>
                                        </p:attrNameLst>
                                      </p:cBhvr>
                                      <p:to>
                                        <p:strVal val="visible"/>
                                      </p:to>
                                    </p:set>
                                    <p:anim calcmode="lin" valueType="num">
                                      <p:cBhvr additive="base">
                                        <p:cTn id="20" dur="500" fill="hold"/>
                                        <p:tgtEl>
                                          <p:spTgt spid="109"/>
                                        </p:tgtEl>
                                        <p:attrNameLst>
                                          <p:attrName>ppt_x</p:attrName>
                                        </p:attrNameLst>
                                      </p:cBhvr>
                                      <p:tavLst>
                                        <p:tav tm="0">
                                          <p:val>
                                            <p:strVal val="1+#ppt_w/2"/>
                                          </p:val>
                                        </p:tav>
                                        <p:tav tm="100000">
                                          <p:val>
                                            <p:strVal val="#ppt_x"/>
                                          </p:val>
                                        </p:tav>
                                      </p:tavLst>
                                    </p:anim>
                                    <p:anim calcmode="lin" valueType="num">
                                      <p:cBhvr additive="base">
                                        <p:cTn id="21" dur="500" fill="hold"/>
                                        <p:tgtEl>
                                          <p:spTgt spid="109"/>
                                        </p:tgtEl>
                                        <p:attrNameLst>
                                          <p:attrName>ppt_y</p:attrName>
                                        </p:attrNameLst>
                                      </p:cBhvr>
                                      <p:tavLst>
                                        <p:tav tm="0">
                                          <p:val>
                                            <p:strVal val="#ppt_y"/>
                                          </p:val>
                                        </p:tav>
                                        <p:tav tm="100000">
                                          <p:val>
                                            <p:strVal val="#ppt_y"/>
                                          </p:val>
                                        </p:tav>
                                      </p:tavLst>
                                    </p:anim>
                                  </p:childTnLst>
                                </p:cTn>
                              </p:par>
                              <p:par>
                                <p:cTn id="22" presetID="2" presetClass="entr" presetSubtype="2" fill="hold" nodeType="withEffect">
                                  <p:stCondLst>
                                    <p:cond delay="200"/>
                                  </p:stCondLst>
                                  <p:childTnLst>
                                    <p:set>
                                      <p:cBhvr>
                                        <p:cTn id="23" dur="1" fill="hold">
                                          <p:stCondLst>
                                            <p:cond delay="0"/>
                                          </p:stCondLst>
                                        </p:cTn>
                                        <p:tgtEl>
                                          <p:spTgt spid="113"/>
                                        </p:tgtEl>
                                        <p:attrNameLst>
                                          <p:attrName>style.visibility</p:attrName>
                                        </p:attrNameLst>
                                      </p:cBhvr>
                                      <p:to>
                                        <p:strVal val="visible"/>
                                      </p:to>
                                    </p:set>
                                    <p:anim calcmode="lin" valueType="num">
                                      <p:cBhvr additive="base">
                                        <p:cTn id="24" dur="500" fill="hold"/>
                                        <p:tgtEl>
                                          <p:spTgt spid="113"/>
                                        </p:tgtEl>
                                        <p:attrNameLst>
                                          <p:attrName>ppt_x</p:attrName>
                                        </p:attrNameLst>
                                      </p:cBhvr>
                                      <p:tavLst>
                                        <p:tav tm="0">
                                          <p:val>
                                            <p:strVal val="1+#ppt_w/2"/>
                                          </p:val>
                                        </p:tav>
                                        <p:tav tm="100000">
                                          <p:val>
                                            <p:strVal val="#ppt_x"/>
                                          </p:val>
                                        </p:tav>
                                      </p:tavLst>
                                    </p:anim>
                                    <p:anim calcmode="lin" valueType="num">
                                      <p:cBhvr additive="base">
                                        <p:cTn id="25" dur="500" fill="hold"/>
                                        <p:tgtEl>
                                          <p:spTgt spid="113"/>
                                        </p:tgtEl>
                                        <p:attrNameLst>
                                          <p:attrName>ppt_y</p:attrName>
                                        </p:attrNameLst>
                                      </p:cBhvr>
                                      <p:tavLst>
                                        <p:tav tm="0">
                                          <p:val>
                                            <p:strVal val="#ppt_y"/>
                                          </p:val>
                                        </p:tav>
                                        <p:tav tm="100000">
                                          <p:val>
                                            <p:strVal val="#ppt_y"/>
                                          </p:val>
                                        </p:tav>
                                      </p:tavLst>
                                    </p:anim>
                                  </p:childTnLst>
                                </p:cTn>
                              </p:par>
                              <p:par>
                                <p:cTn id="26" presetID="2" presetClass="entr" presetSubtype="2" fill="hold" nodeType="withEffect">
                                  <p:stCondLst>
                                    <p:cond delay="300"/>
                                  </p:stCondLst>
                                  <p:childTnLst>
                                    <p:set>
                                      <p:cBhvr>
                                        <p:cTn id="27" dur="1" fill="hold">
                                          <p:stCondLst>
                                            <p:cond delay="0"/>
                                          </p:stCondLst>
                                        </p:cTn>
                                        <p:tgtEl>
                                          <p:spTgt spid="121"/>
                                        </p:tgtEl>
                                        <p:attrNameLst>
                                          <p:attrName>style.visibility</p:attrName>
                                        </p:attrNameLst>
                                      </p:cBhvr>
                                      <p:to>
                                        <p:strVal val="visible"/>
                                      </p:to>
                                    </p:set>
                                    <p:anim calcmode="lin" valueType="num">
                                      <p:cBhvr additive="base">
                                        <p:cTn id="28" dur="500" fill="hold"/>
                                        <p:tgtEl>
                                          <p:spTgt spid="121"/>
                                        </p:tgtEl>
                                        <p:attrNameLst>
                                          <p:attrName>ppt_x</p:attrName>
                                        </p:attrNameLst>
                                      </p:cBhvr>
                                      <p:tavLst>
                                        <p:tav tm="0">
                                          <p:val>
                                            <p:strVal val="1+#ppt_w/2"/>
                                          </p:val>
                                        </p:tav>
                                        <p:tav tm="100000">
                                          <p:val>
                                            <p:strVal val="#ppt_x"/>
                                          </p:val>
                                        </p:tav>
                                      </p:tavLst>
                                    </p:anim>
                                    <p:anim calcmode="lin" valueType="num">
                                      <p:cBhvr additive="base">
                                        <p:cTn id="29" dur="500" fill="hold"/>
                                        <p:tgtEl>
                                          <p:spTgt spid="1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 grpId="0" bldLvl="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2"/>
          <p:cNvPicPr>
            <a:picLocks noChangeAspect="1"/>
          </p:cNvPicPr>
          <p:nvPr/>
        </p:nvPicPr>
        <p:blipFill>
          <a:blip r:embed="rId3"/>
          <a:stretch>
            <a:fillRect/>
          </a:stretch>
        </p:blipFill>
        <p:spPr>
          <a:xfrm rot="5400000">
            <a:off x="2686050" y="-2635885"/>
            <a:ext cx="6877685" cy="12152630"/>
          </a:xfrm>
          <a:prstGeom prst="rect">
            <a:avLst/>
          </a:prstGeom>
        </p:spPr>
      </p:pic>
      <p:sp>
        <p:nvSpPr>
          <p:cNvPr id="5" name="椭圆 4"/>
          <p:cNvSpPr/>
          <p:nvPr/>
        </p:nvSpPr>
        <p:spPr>
          <a:xfrm>
            <a:off x="902250" y="1760917"/>
            <a:ext cx="2592288" cy="2467891"/>
          </a:xfrm>
          <a:prstGeom prst="ellipse">
            <a:avLst/>
          </a:prstGeom>
          <a:solidFill>
            <a:schemeClr val="bg1">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charset="-122"/>
              <a:ea typeface="微软雅黑" panose="020B0503020204020204" charset="-122"/>
            </a:endParaRPr>
          </a:p>
        </p:txBody>
      </p:sp>
      <p:sp>
        <p:nvSpPr>
          <p:cNvPr id="7" name="TextBox 9"/>
          <p:cNvSpPr txBox="1"/>
          <p:nvPr/>
        </p:nvSpPr>
        <p:spPr>
          <a:xfrm>
            <a:off x="1192350" y="1910095"/>
            <a:ext cx="2012089" cy="2062103"/>
          </a:xfrm>
          <a:prstGeom prst="rect">
            <a:avLst/>
          </a:prstGeom>
          <a:noFill/>
        </p:spPr>
        <p:txBody>
          <a:bodyPr wrap="none" rtlCol="0">
            <a:spAutoFit/>
          </a:bodyPr>
          <a:lstStyle/>
          <a:p>
            <a:r>
              <a:rPr lang="en-US" altLang="zh-CN" sz="12800" b="1" dirty="0">
                <a:solidFill>
                  <a:schemeClr val="bg1"/>
                </a:solidFill>
                <a:latin typeface="微软雅黑" panose="020B0503020204020204" charset="-122"/>
                <a:ea typeface="微软雅黑" panose="020B0503020204020204" charset="-122"/>
              </a:rPr>
              <a:t>01</a:t>
            </a:r>
          </a:p>
        </p:txBody>
      </p:sp>
      <p:cxnSp>
        <p:nvCxnSpPr>
          <p:cNvPr id="8" name="直接连接符 7"/>
          <p:cNvCxnSpPr/>
          <p:nvPr/>
        </p:nvCxnSpPr>
        <p:spPr>
          <a:xfrm>
            <a:off x="3644814" y="2754836"/>
            <a:ext cx="4017573"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9" name="TextBox 11"/>
          <p:cNvSpPr txBox="1"/>
          <p:nvPr/>
        </p:nvSpPr>
        <p:spPr>
          <a:xfrm>
            <a:off x="3629940" y="2178773"/>
            <a:ext cx="2329433" cy="488595"/>
          </a:xfrm>
          <a:prstGeom prst="rect">
            <a:avLst/>
          </a:prstGeom>
          <a:noFill/>
        </p:spPr>
        <p:txBody>
          <a:bodyPr wrap="square" rtlCol="0">
            <a:spAutoFit/>
          </a:bodyPr>
          <a:lstStyle/>
          <a:p>
            <a:pPr algn="just">
              <a:lnSpc>
                <a:spcPct val="125000"/>
              </a:lnSpc>
            </a:pPr>
            <a:r>
              <a:rPr lang="zh-CN" altLang="en-US" sz="2265" b="1" dirty="0">
                <a:solidFill>
                  <a:schemeClr val="bg1"/>
                </a:solidFill>
                <a:latin typeface="微软雅黑" panose="020B0503020204020204" charset="-122"/>
                <a:ea typeface="微软雅黑" panose="020B0503020204020204" charset="-122"/>
              </a:rPr>
              <a:t>点此输入标题</a:t>
            </a:r>
          </a:p>
        </p:txBody>
      </p:sp>
      <p:sp>
        <p:nvSpPr>
          <p:cNvPr id="10" name="TextBox 12"/>
          <p:cNvSpPr txBox="1"/>
          <p:nvPr/>
        </p:nvSpPr>
        <p:spPr>
          <a:xfrm>
            <a:off x="3629939" y="2906516"/>
            <a:ext cx="4224469" cy="810607"/>
          </a:xfrm>
          <a:prstGeom prst="rect">
            <a:avLst/>
          </a:prstGeom>
          <a:noFill/>
        </p:spPr>
        <p:txBody>
          <a:bodyPr wrap="square" rtlCol="0">
            <a:spAutoFit/>
          </a:bodyPr>
          <a:lstStyle/>
          <a:p>
            <a:pPr algn="just">
              <a:lnSpc>
                <a:spcPct val="125000"/>
              </a:lnSpc>
            </a:pPr>
            <a:r>
              <a:rPr lang="zh-CN" altLang="en-US" sz="1865" dirty="0">
                <a:solidFill>
                  <a:schemeClr val="bg1"/>
                </a:solidFill>
                <a:latin typeface="微软雅黑" panose="020B0503020204020204" charset="-122"/>
                <a:ea typeface="微软雅黑" panose="020B0503020204020204" charset="-122"/>
              </a:rPr>
              <a:t>点此输入文字点此输入文字点此此输</a:t>
            </a:r>
          </a:p>
          <a:p>
            <a:pPr algn="just">
              <a:lnSpc>
                <a:spcPct val="125000"/>
              </a:lnSpc>
            </a:pPr>
            <a:r>
              <a:rPr lang="zh-CN" altLang="en-US" sz="1865" dirty="0">
                <a:solidFill>
                  <a:schemeClr val="bg1"/>
                </a:solidFill>
                <a:latin typeface="微软雅黑" panose="020B0503020204020204" charset="-122"/>
                <a:ea typeface="微软雅黑" panose="020B0503020204020204" charset="-122"/>
              </a:rPr>
              <a:t>入文字点此输入文字</a:t>
            </a:r>
          </a:p>
        </p:txBody>
      </p:sp>
    </p:spTree>
  </p:cSld>
  <p:clrMapOvr>
    <a:masterClrMapping/>
  </p:clrMapOvr>
  <mc:AlternateContent xmlns:mc="http://schemas.openxmlformats.org/markup-compatibility/2006">
    <mc:Choice xmlns:p14="http://schemas.microsoft.com/office/powerpoint/2010/main" Requires="p14">
      <p:transition spd="slow" p14:dur="1250" advTm="4867">
        <p:dissolve/>
      </p:transition>
    </mc:Choice>
    <mc:Fallback>
      <p:transition spd="slow" advTm="4867">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22" presetClass="entr" presetSubtype="8" fill="hold" nodeType="withEffect">
                                  <p:stCondLst>
                                    <p:cond delay="25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500"/>
                                        <p:tgtEl>
                                          <p:spTgt spid="8"/>
                                        </p:tgtEl>
                                      </p:cBhvr>
                                    </p:animEffect>
                                  </p:childTnLst>
                                </p:cTn>
                              </p:par>
                            </p:childTnLst>
                          </p:cTn>
                        </p:par>
                        <p:par>
                          <p:cTn id="15" fill="hold">
                            <p:stCondLst>
                              <p:cond delay="2500"/>
                            </p:stCondLst>
                            <p:childTnLst>
                              <p:par>
                                <p:cTn id="16" presetID="41" presetClass="entr" presetSubtype="0" fill="hold" grpId="0" nodeType="afterEffect">
                                  <p:stCondLst>
                                    <p:cond delay="0"/>
                                  </p:stCondLst>
                                  <p:iterate type="lt">
                                    <p:tmPct val="10000"/>
                                  </p:iterate>
                                  <p:childTnLst>
                                    <p:set>
                                      <p:cBhvr>
                                        <p:cTn id="17" dur="1" fill="hold">
                                          <p:stCondLst>
                                            <p:cond delay="0"/>
                                          </p:stCondLst>
                                        </p:cTn>
                                        <p:tgtEl>
                                          <p:spTgt spid="9"/>
                                        </p:tgtEl>
                                        <p:attrNameLst>
                                          <p:attrName>style.visibility</p:attrName>
                                        </p:attrNameLst>
                                      </p:cBhvr>
                                      <p:to>
                                        <p:strVal val="visible"/>
                                      </p:to>
                                    </p:set>
                                    <p:anim calcmode="lin" valueType="num">
                                      <p:cBhvr>
                                        <p:cTn id="18"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9"/>
                                        </p:tgtEl>
                                        <p:attrNameLst>
                                          <p:attrName>ppt_y</p:attrName>
                                        </p:attrNameLst>
                                      </p:cBhvr>
                                      <p:tavLst>
                                        <p:tav tm="0">
                                          <p:val>
                                            <p:strVal val="#ppt_y"/>
                                          </p:val>
                                        </p:tav>
                                        <p:tav tm="100000">
                                          <p:val>
                                            <p:strVal val="#ppt_y"/>
                                          </p:val>
                                        </p:tav>
                                      </p:tavLst>
                                    </p:anim>
                                    <p:anim calcmode="lin" valueType="num">
                                      <p:cBhvr>
                                        <p:cTn id="20"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9"/>
                                        </p:tgtEl>
                                      </p:cBhvr>
                                    </p:animEffect>
                                  </p:childTnLst>
                                </p:cTn>
                              </p:par>
                            </p:childTnLst>
                          </p:cTn>
                        </p:par>
                        <p:par>
                          <p:cTn id="23" fill="hold">
                            <p:stCondLst>
                              <p:cond delay="3500"/>
                            </p:stCondLst>
                            <p:childTnLst>
                              <p:par>
                                <p:cTn id="24" presetID="47" presetClass="entr" presetSubtype="0" fill="hold" grpId="0" nodeType="after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1000"/>
                                        <p:tgtEl>
                                          <p:spTgt spid="10"/>
                                        </p:tgtEl>
                                      </p:cBhvr>
                                    </p:animEffect>
                                    <p:anim calcmode="lin" valueType="num">
                                      <p:cBhvr>
                                        <p:cTn id="27" dur="1000" fill="hold"/>
                                        <p:tgtEl>
                                          <p:spTgt spid="10"/>
                                        </p:tgtEl>
                                        <p:attrNameLst>
                                          <p:attrName>ppt_x</p:attrName>
                                        </p:attrNameLst>
                                      </p:cBhvr>
                                      <p:tavLst>
                                        <p:tav tm="0">
                                          <p:val>
                                            <p:strVal val="#ppt_x"/>
                                          </p:val>
                                        </p:tav>
                                        <p:tav tm="100000">
                                          <p:val>
                                            <p:strVal val="#ppt_x"/>
                                          </p:val>
                                        </p:tav>
                                      </p:tavLst>
                                    </p:anim>
                                    <p:anim calcmode="lin" valueType="num">
                                      <p:cBhvr>
                                        <p:cTn id="28"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7" grpId="0"/>
      <p:bldP spid="9" grpId="0"/>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41605" y="327025"/>
            <a:ext cx="11908155" cy="6287770"/>
          </a:xfrm>
          <a:prstGeom prst="rect">
            <a:avLst/>
          </a:prstGeom>
          <a:noFill/>
          <a:ln>
            <a:solidFill>
              <a:schemeClr val="bg1">
                <a:alpha val="6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 name="标题 1"/>
          <p:cNvSpPr>
            <a:spLocks noGrp="1"/>
          </p:cNvSpPr>
          <p:nvPr>
            <p:ph type="title"/>
          </p:nvPr>
        </p:nvSpPr>
        <p:spPr>
          <a:xfrm>
            <a:off x="4596448" y="40640"/>
            <a:ext cx="2998470" cy="586105"/>
          </a:xfrm>
          <a:solidFill>
            <a:srgbClr val="002245"/>
          </a:solidFill>
        </p:spPr>
        <p:txBody>
          <a:bodyPr>
            <a:normAutofit/>
          </a:bodyPr>
          <a:lstStyle/>
          <a:p>
            <a:r>
              <a:rPr lang="zh-CN" altLang="en-US" sz="2400" dirty="0">
                <a:solidFill>
                  <a:schemeClr val="bg1"/>
                </a:solidFill>
                <a:latin typeface="微软雅黑" panose="020B0503020204020204" charset="-122"/>
                <a:ea typeface="微软雅黑" panose="020B0503020204020204" charset="-122"/>
              </a:rPr>
              <a:t>单击此处添加标题</a:t>
            </a:r>
          </a:p>
        </p:txBody>
      </p:sp>
      <p:grpSp>
        <p:nvGrpSpPr>
          <p:cNvPr id="4" name="组合 3"/>
          <p:cNvGrpSpPr/>
          <p:nvPr/>
        </p:nvGrpSpPr>
        <p:grpSpPr>
          <a:xfrm>
            <a:off x="5235602" y="3123173"/>
            <a:ext cx="1648037" cy="1164781"/>
            <a:chOff x="3926251" y="2215677"/>
            <a:chExt cx="1236028" cy="873586"/>
          </a:xfrm>
        </p:grpSpPr>
        <p:grpSp>
          <p:nvGrpSpPr>
            <p:cNvPr id="5" name="组合 4"/>
            <p:cNvGrpSpPr/>
            <p:nvPr/>
          </p:nvGrpSpPr>
          <p:grpSpPr>
            <a:xfrm>
              <a:off x="4203565" y="2215677"/>
              <a:ext cx="706822" cy="436998"/>
              <a:chOff x="8513763" y="2622551"/>
              <a:chExt cx="765175" cy="473075"/>
            </a:xfrm>
            <a:solidFill>
              <a:schemeClr val="bg1"/>
            </a:solidFill>
          </p:grpSpPr>
          <p:sp>
            <p:nvSpPr>
              <p:cNvPr id="6" name="Freeform 36"/>
              <p:cNvSpPr/>
              <p:nvPr/>
            </p:nvSpPr>
            <p:spPr bwMode="auto">
              <a:xfrm>
                <a:off x="8704263" y="2622551"/>
                <a:ext cx="382587" cy="473075"/>
              </a:xfrm>
              <a:custGeom>
                <a:avLst/>
                <a:gdLst>
                  <a:gd name="T0" fmla="*/ 126 w 132"/>
                  <a:gd name="T1" fmla="*/ 135 h 163"/>
                  <a:gd name="T2" fmla="*/ 89 w 132"/>
                  <a:gd name="T3" fmla="*/ 73 h 163"/>
                  <a:gd name="T4" fmla="*/ 79 w 132"/>
                  <a:gd name="T5" fmla="*/ 73 h 163"/>
                  <a:gd name="T6" fmla="*/ 104 w 132"/>
                  <a:gd name="T7" fmla="*/ 38 h 163"/>
                  <a:gd name="T8" fmla="*/ 66 w 132"/>
                  <a:gd name="T9" fmla="*/ 0 h 163"/>
                  <a:gd name="T10" fmla="*/ 28 w 132"/>
                  <a:gd name="T11" fmla="*/ 38 h 163"/>
                  <a:gd name="T12" fmla="*/ 53 w 132"/>
                  <a:gd name="T13" fmla="*/ 73 h 163"/>
                  <a:gd name="T14" fmla="*/ 43 w 132"/>
                  <a:gd name="T15" fmla="*/ 73 h 163"/>
                  <a:gd name="T16" fmla="*/ 6 w 132"/>
                  <a:gd name="T17" fmla="*/ 135 h 163"/>
                  <a:gd name="T18" fmla="*/ 11 w 132"/>
                  <a:gd name="T19" fmla="*/ 163 h 163"/>
                  <a:gd name="T20" fmla="*/ 56 w 132"/>
                  <a:gd name="T21" fmla="*/ 163 h 163"/>
                  <a:gd name="T22" fmla="*/ 65 w 132"/>
                  <a:gd name="T23" fmla="*/ 86 h 163"/>
                  <a:gd name="T24" fmla="*/ 55 w 132"/>
                  <a:gd name="T25" fmla="*/ 76 h 163"/>
                  <a:gd name="T26" fmla="*/ 77 w 132"/>
                  <a:gd name="T27" fmla="*/ 76 h 163"/>
                  <a:gd name="T28" fmla="*/ 67 w 132"/>
                  <a:gd name="T29" fmla="*/ 86 h 163"/>
                  <a:gd name="T30" fmla="*/ 76 w 132"/>
                  <a:gd name="T31" fmla="*/ 163 h 163"/>
                  <a:gd name="T32" fmla="*/ 121 w 132"/>
                  <a:gd name="T33" fmla="*/ 163 h 163"/>
                  <a:gd name="T34" fmla="*/ 126 w 132"/>
                  <a:gd name="T35" fmla="*/ 135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2" h="163">
                    <a:moveTo>
                      <a:pt x="126" y="135"/>
                    </a:moveTo>
                    <a:cubicBezTo>
                      <a:pt x="121" y="123"/>
                      <a:pt x="109" y="73"/>
                      <a:pt x="89" y="73"/>
                    </a:cubicBezTo>
                    <a:cubicBezTo>
                      <a:pt x="79" y="73"/>
                      <a:pt x="79" y="73"/>
                      <a:pt x="79" y="73"/>
                    </a:cubicBezTo>
                    <a:cubicBezTo>
                      <a:pt x="93" y="68"/>
                      <a:pt x="104" y="54"/>
                      <a:pt x="104" y="38"/>
                    </a:cubicBezTo>
                    <a:cubicBezTo>
                      <a:pt x="104" y="17"/>
                      <a:pt x="87" y="0"/>
                      <a:pt x="66" y="0"/>
                    </a:cubicBezTo>
                    <a:cubicBezTo>
                      <a:pt x="45" y="0"/>
                      <a:pt x="28" y="17"/>
                      <a:pt x="28" y="38"/>
                    </a:cubicBezTo>
                    <a:cubicBezTo>
                      <a:pt x="28" y="54"/>
                      <a:pt x="39" y="68"/>
                      <a:pt x="53" y="73"/>
                    </a:cubicBezTo>
                    <a:cubicBezTo>
                      <a:pt x="43" y="73"/>
                      <a:pt x="43" y="73"/>
                      <a:pt x="43" y="73"/>
                    </a:cubicBezTo>
                    <a:cubicBezTo>
                      <a:pt x="23" y="73"/>
                      <a:pt x="11" y="123"/>
                      <a:pt x="6" y="135"/>
                    </a:cubicBezTo>
                    <a:cubicBezTo>
                      <a:pt x="0" y="153"/>
                      <a:pt x="11" y="163"/>
                      <a:pt x="11" y="163"/>
                    </a:cubicBezTo>
                    <a:cubicBezTo>
                      <a:pt x="56" y="163"/>
                      <a:pt x="56" y="163"/>
                      <a:pt x="56" y="163"/>
                    </a:cubicBezTo>
                    <a:cubicBezTo>
                      <a:pt x="65" y="86"/>
                      <a:pt x="65" y="86"/>
                      <a:pt x="65" y="86"/>
                    </a:cubicBezTo>
                    <a:cubicBezTo>
                      <a:pt x="55" y="76"/>
                      <a:pt x="55" y="76"/>
                      <a:pt x="55" y="76"/>
                    </a:cubicBezTo>
                    <a:cubicBezTo>
                      <a:pt x="77" y="76"/>
                      <a:pt x="77" y="76"/>
                      <a:pt x="77" y="76"/>
                    </a:cubicBezTo>
                    <a:cubicBezTo>
                      <a:pt x="67" y="86"/>
                      <a:pt x="67" y="86"/>
                      <a:pt x="67" y="86"/>
                    </a:cubicBezTo>
                    <a:cubicBezTo>
                      <a:pt x="76" y="163"/>
                      <a:pt x="76" y="163"/>
                      <a:pt x="76" y="163"/>
                    </a:cubicBezTo>
                    <a:cubicBezTo>
                      <a:pt x="121" y="163"/>
                      <a:pt x="121" y="163"/>
                      <a:pt x="121" y="163"/>
                    </a:cubicBezTo>
                    <a:cubicBezTo>
                      <a:pt x="121" y="163"/>
                      <a:pt x="132" y="153"/>
                      <a:pt x="126" y="1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665">
                  <a:solidFill>
                    <a:schemeClr val="bg1"/>
                  </a:solidFill>
                </a:endParaRPr>
              </a:p>
            </p:txBody>
          </p:sp>
          <p:sp>
            <p:nvSpPr>
              <p:cNvPr id="7" name="Freeform 37"/>
              <p:cNvSpPr/>
              <p:nvPr/>
            </p:nvSpPr>
            <p:spPr bwMode="auto">
              <a:xfrm>
                <a:off x="8513763" y="2709863"/>
                <a:ext cx="242887" cy="385763"/>
              </a:xfrm>
              <a:custGeom>
                <a:avLst/>
                <a:gdLst>
                  <a:gd name="T0" fmla="*/ 68 w 84"/>
                  <a:gd name="T1" fmla="*/ 104 h 133"/>
                  <a:gd name="T2" fmla="*/ 70 w 84"/>
                  <a:gd name="T3" fmla="*/ 96 h 133"/>
                  <a:gd name="T4" fmla="*/ 82 w 84"/>
                  <a:gd name="T5" fmla="*/ 64 h 133"/>
                  <a:gd name="T6" fmla="*/ 72 w 84"/>
                  <a:gd name="T7" fmla="*/ 60 h 133"/>
                  <a:gd name="T8" fmla="*/ 64 w 84"/>
                  <a:gd name="T9" fmla="*/ 60 h 133"/>
                  <a:gd name="T10" fmla="*/ 84 w 84"/>
                  <a:gd name="T11" fmla="*/ 31 h 133"/>
                  <a:gd name="T12" fmla="*/ 54 w 84"/>
                  <a:gd name="T13" fmla="*/ 0 h 133"/>
                  <a:gd name="T14" fmla="*/ 23 w 84"/>
                  <a:gd name="T15" fmla="*/ 31 h 133"/>
                  <a:gd name="T16" fmla="*/ 43 w 84"/>
                  <a:gd name="T17" fmla="*/ 60 h 133"/>
                  <a:gd name="T18" fmla="*/ 35 w 84"/>
                  <a:gd name="T19" fmla="*/ 60 h 133"/>
                  <a:gd name="T20" fmla="*/ 5 w 84"/>
                  <a:gd name="T21" fmla="*/ 110 h 133"/>
                  <a:gd name="T22" fmla="*/ 9 w 84"/>
                  <a:gd name="T23" fmla="*/ 133 h 133"/>
                  <a:gd name="T24" fmla="*/ 45 w 84"/>
                  <a:gd name="T25" fmla="*/ 133 h 133"/>
                  <a:gd name="T26" fmla="*/ 53 w 84"/>
                  <a:gd name="T27" fmla="*/ 70 h 133"/>
                  <a:gd name="T28" fmla="*/ 45 w 84"/>
                  <a:gd name="T29" fmla="*/ 62 h 133"/>
                  <a:gd name="T30" fmla="*/ 62 w 84"/>
                  <a:gd name="T31" fmla="*/ 62 h 133"/>
                  <a:gd name="T32" fmla="*/ 55 w 84"/>
                  <a:gd name="T33" fmla="*/ 70 h 133"/>
                  <a:gd name="T34" fmla="*/ 62 w 84"/>
                  <a:gd name="T35" fmla="*/ 133 h 133"/>
                  <a:gd name="T36" fmla="*/ 71 w 84"/>
                  <a:gd name="T37" fmla="*/ 133 h 133"/>
                  <a:gd name="T38" fmla="*/ 68 w 84"/>
                  <a:gd name="T39" fmla="*/ 104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4" h="133">
                    <a:moveTo>
                      <a:pt x="68" y="104"/>
                    </a:moveTo>
                    <a:cubicBezTo>
                      <a:pt x="68" y="102"/>
                      <a:pt x="69" y="99"/>
                      <a:pt x="70" y="96"/>
                    </a:cubicBezTo>
                    <a:cubicBezTo>
                      <a:pt x="73" y="87"/>
                      <a:pt x="77" y="75"/>
                      <a:pt x="82" y="64"/>
                    </a:cubicBezTo>
                    <a:cubicBezTo>
                      <a:pt x="79" y="61"/>
                      <a:pt x="76" y="60"/>
                      <a:pt x="72" y="60"/>
                    </a:cubicBezTo>
                    <a:cubicBezTo>
                      <a:pt x="64" y="60"/>
                      <a:pt x="64" y="60"/>
                      <a:pt x="64" y="60"/>
                    </a:cubicBezTo>
                    <a:cubicBezTo>
                      <a:pt x="76" y="55"/>
                      <a:pt x="84" y="44"/>
                      <a:pt x="84" y="31"/>
                    </a:cubicBezTo>
                    <a:cubicBezTo>
                      <a:pt x="84" y="14"/>
                      <a:pt x="71" y="0"/>
                      <a:pt x="54" y="0"/>
                    </a:cubicBezTo>
                    <a:cubicBezTo>
                      <a:pt x="37" y="0"/>
                      <a:pt x="23" y="14"/>
                      <a:pt x="23" y="31"/>
                    </a:cubicBezTo>
                    <a:cubicBezTo>
                      <a:pt x="23" y="44"/>
                      <a:pt x="32" y="55"/>
                      <a:pt x="43" y="60"/>
                    </a:cubicBezTo>
                    <a:cubicBezTo>
                      <a:pt x="35" y="60"/>
                      <a:pt x="35" y="60"/>
                      <a:pt x="35" y="60"/>
                    </a:cubicBezTo>
                    <a:cubicBezTo>
                      <a:pt x="19" y="60"/>
                      <a:pt x="9" y="100"/>
                      <a:pt x="5" y="110"/>
                    </a:cubicBezTo>
                    <a:cubicBezTo>
                      <a:pt x="0" y="125"/>
                      <a:pt x="9" y="133"/>
                      <a:pt x="9" y="133"/>
                    </a:cubicBezTo>
                    <a:cubicBezTo>
                      <a:pt x="45" y="133"/>
                      <a:pt x="45" y="133"/>
                      <a:pt x="45" y="133"/>
                    </a:cubicBezTo>
                    <a:cubicBezTo>
                      <a:pt x="53" y="70"/>
                      <a:pt x="53" y="70"/>
                      <a:pt x="53" y="70"/>
                    </a:cubicBezTo>
                    <a:cubicBezTo>
                      <a:pt x="45" y="62"/>
                      <a:pt x="45" y="62"/>
                      <a:pt x="45" y="62"/>
                    </a:cubicBezTo>
                    <a:cubicBezTo>
                      <a:pt x="62" y="62"/>
                      <a:pt x="62" y="62"/>
                      <a:pt x="62" y="62"/>
                    </a:cubicBezTo>
                    <a:cubicBezTo>
                      <a:pt x="55" y="70"/>
                      <a:pt x="55" y="70"/>
                      <a:pt x="55" y="70"/>
                    </a:cubicBezTo>
                    <a:cubicBezTo>
                      <a:pt x="62" y="133"/>
                      <a:pt x="62" y="133"/>
                      <a:pt x="62" y="133"/>
                    </a:cubicBezTo>
                    <a:cubicBezTo>
                      <a:pt x="71" y="133"/>
                      <a:pt x="71" y="133"/>
                      <a:pt x="71" y="133"/>
                    </a:cubicBezTo>
                    <a:cubicBezTo>
                      <a:pt x="67" y="128"/>
                      <a:pt x="62" y="118"/>
                      <a:pt x="68" y="10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665">
                  <a:solidFill>
                    <a:schemeClr val="bg1"/>
                  </a:solidFill>
                </a:endParaRPr>
              </a:p>
            </p:txBody>
          </p:sp>
          <p:sp>
            <p:nvSpPr>
              <p:cNvPr id="8" name="Freeform 38"/>
              <p:cNvSpPr/>
              <p:nvPr/>
            </p:nvSpPr>
            <p:spPr bwMode="auto">
              <a:xfrm>
                <a:off x="9034463" y="2709863"/>
                <a:ext cx="244475" cy="385763"/>
              </a:xfrm>
              <a:custGeom>
                <a:avLst/>
                <a:gdLst>
                  <a:gd name="T0" fmla="*/ 79 w 84"/>
                  <a:gd name="T1" fmla="*/ 110 h 133"/>
                  <a:gd name="T2" fmla="*/ 49 w 84"/>
                  <a:gd name="T3" fmla="*/ 60 h 133"/>
                  <a:gd name="T4" fmla="*/ 41 w 84"/>
                  <a:gd name="T5" fmla="*/ 60 h 133"/>
                  <a:gd name="T6" fmla="*/ 61 w 84"/>
                  <a:gd name="T7" fmla="*/ 31 h 133"/>
                  <a:gd name="T8" fmla="*/ 30 w 84"/>
                  <a:gd name="T9" fmla="*/ 0 h 133"/>
                  <a:gd name="T10" fmla="*/ 0 w 84"/>
                  <a:gd name="T11" fmla="*/ 31 h 133"/>
                  <a:gd name="T12" fmla="*/ 20 w 84"/>
                  <a:gd name="T13" fmla="*/ 60 h 133"/>
                  <a:gd name="T14" fmla="*/ 12 w 84"/>
                  <a:gd name="T15" fmla="*/ 60 h 133"/>
                  <a:gd name="T16" fmla="*/ 2 w 84"/>
                  <a:gd name="T17" fmla="*/ 64 h 133"/>
                  <a:gd name="T18" fmla="*/ 14 w 84"/>
                  <a:gd name="T19" fmla="*/ 96 h 133"/>
                  <a:gd name="T20" fmla="*/ 16 w 84"/>
                  <a:gd name="T21" fmla="*/ 104 h 133"/>
                  <a:gd name="T22" fmla="*/ 13 w 84"/>
                  <a:gd name="T23" fmla="*/ 133 h 133"/>
                  <a:gd name="T24" fmla="*/ 22 w 84"/>
                  <a:gd name="T25" fmla="*/ 133 h 133"/>
                  <a:gd name="T26" fmla="*/ 29 w 84"/>
                  <a:gd name="T27" fmla="*/ 70 h 133"/>
                  <a:gd name="T28" fmla="*/ 22 w 84"/>
                  <a:gd name="T29" fmla="*/ 62 h 133"/>
                  <a:gd name="T30" fmla="*/ 39 w 84"/>
                  <a:gd name="T31" fmla="*/ 62 h 133"/>
                  <a:gd name="T32" fmla="*/ 31 w 84"/>
                  <a:gd name="T33" fmla="*/ 70 h 133"/>
                  <a:gd name="T34" fmla="*/ 39 w 84"/>
                  <a:gd name="T35" fmla="*/ 133 h 133"/>
                  <a:gd name="T36" fmla="*/ 75 w 84"/>
                  <a:gd name="T37" fmla="*/ 133 h 133"/>
                  <a:gd name="T38" fmla="*/ 79 w 84"/>
                  <a:gd name="T39" fmla="*/ 11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4" h="133">
                    <a:moveTo>
                      <a:pt x="79" y="110"/>
                    </a:moveTo>
                    <a:cubicBezTo>
                      <a:pt x="75" y="100"/>
                      <a:pt x="65" y="60"/>
                      <a:pt x="49" y="60"/>
                    </a:cubicBezTo>
                    <a:cubicBezTo>
                      <a:pt x="41" y="60"/>
                      <a:pt x="41" y="60"/>
                      <a:pt x="41" y="60"/>
                    </a:cubicBezTo>
                    <a:cubicBezTo>
                      <a:pt x="52" y="55"/>
                      <a:pt x="61" y="44"/>
                      <a:pt x="61" y="31"/>
                    </a:cubicBezTo>
                    <a:cubicBezTo>
                      <a:pt x="61" y="14"/>
                      <a:pt x="47" y="0"/>
                      <a:pt x="30" y="0"/>
                    </a:cubicBezTo>
                    <a:cubicBezTo>
                      <a:pt x="13" y="0"/>
                      <a:pt x="0" y="14"/>
                      <a:pt x="0" y="31"/>
                    </a:cubicBezTo>
                    <a:cubicBezTo>
                      <a:pt x="0" y="44"/>
                      <a:pt x="8" y="55"/>
                      <a:pt x="20" y="60"/>
                    </a:cubicBezTo>
                    <a:cubicBezTo>
                      <a:pt x="12" y="60"/>
                      <a:pt x="12" y="60"/>
                      <a:pt x="12" y="60"/>
                    </a:cubicBezTo>
                    <a:cubicBezTo>
                      <a:pt x="8" y="60"/>
                      <a:pt x="5" y="61"/>
                      <a:pt x="2" y="64"/>
                    </a:cubicBezTo>
                    <a:cubicBezTo>
                      <a:pt x="7" y="75"/>
                      <a:pt x="11" y="87"/>
                      <a:pt x="14" y="96"/>
                    </a:cubicBezTo>
                    <a:cubicBezTo>
                      <a:pt x="15" y="99"/>
                      <a:pt x="16" y="102"/>
                      <a:pt x="16" y="104"/>
                    </a:cubicBezTo>
                    <a:cubicBezTo>
                      <a:pt x="22" y="118"/>
                      <a:pt x="17" y="128"/>
                      <a:pt x="13" y="133"/>
                    </a:cubicBezTo>
                    <a:cubicBezTo>
                      <a:pt x="22" y="133"/>
                      <a:pt x="22" y="133"/>
                      <a:pt x="22" y="133"/>
                    </a:cubicBezTo>
                    <a:cubicBezTo>
                      <a:pt x="29" y="70"/>
                      <a:pt x="29" y="70"/>
                      <a:pt x="29" y="70"/>
                    </a:cubicBezTo>
                    <a:cubicBezTo>
                      <a:pt x="22" y="62"/>
                      <a:pt x="22" y="62"/>
                      <a:pt x="22" y="62"/>
                    </a:cubicBezTo>
                    <a:cubicBezTo>
                      <a:pt x="39" y="62"/>
                      <a:pt x="39" y="62"/>
                      <a:pt x="39" y="62"/>
                    </a:cubicBezTo>
                    <a:cubicBezTo>
                      <a:pt x="31" y="70"/>
                      <a:pt x="31" y="70"/>
                      <a:pt x="31" y="70"/>
                    </a:cubicBezTo>
                    <a:cubicBezTo>
                      <a:pt x="39" y="133"/>
                      <a:pt x="39" y="133"/>
                      <a:pt x="39" y="133"/>
                    </a:cubicBezTo>
                    <a:cubicBezTo>
                      <a:pt x="75" y="133"/>
                      <a:pt x="75" y="133"/>
                      <a:pt x="75" y="133"/>
                    </a:cubicBezTo>
                    <a:cubicBezTo>
                      <a:pt x="75" y="133"/>
                      <a:pt x="84" y="125"/>
                      <a:pt x="79" y="1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665">
                  <a:solidFill>
                    <a:schemeClr val="bg1"/>
                  </a:solidFill>
                </a:endParaRPr>
              </a:p>
            </p:txBody>
          </p:sp>
          <p:sp>
            <p:nvSpPr>
              <p:cNvPr id="9" name="Freeform 39"/>
              <p:cNvSpPr/>
              <p:nvPr/>
            </p:nvSpPr>
            <p:spPr bwMode="auto">
              <a:xfrm>
                <a:off x="8704263" y="2622551"/>
                <a:ext cx="382587" cy="473075"/>
              </a:xfrm>
              <a:custGeom>
                <a:avLst/>
                <a:gdLst>
                  <a:gd name="T0" fmla="*/ 126 w 132"/>
                  <a:gd name="T1" fmla="*/ 135 h 163"/>
                  <a:gd name="T2" fmla="*/ 89 w 132"/>
                  <a:gd name="T3" fmla="*/ 73 h 163"/>
                  <a:gd name="T4" fmla="*/ 79 w 132"/>
                  <a:gd name="T5" fmla="*/ 73 h 163"/>
                  <a:gd name="T6" fmla="*/ 104 w 132"/>
                  <a:gd name="T7" fmla="*/ 38 h 163"/>
                  <a:gd name="T8" fmla="*/ 66 w 132"/>
                  <a:gd name="T9" fmla="*/ 0 h 163"/>
                  <a:gd name="T10" fmla="*/ 28 w 132"/>
                  <a:gd name="T11" fmla="*/ 38 h 163"/>
                  <a:gd name="T12" fmla="*/ 53 w 132"/>
                  <a:gd name="T13" fmla="*/ 73 h 163"/>
                  <a:gd name="T14" fmla="*/ 43 w 132"/>
                  <a:gd name="T15" fmla="*/ 73 h 163"/>
                  <a:gd name="T16" fmla="*/ 6 w 132"/>
                  <a:gd name="T17" fmla="*/ 135 h 163"/>
                  <a:gd name="T18" fmla="*/ 11 w 132"/>
                  <a:gd name="T19" fmla="*/ 163 h 163"/>
                  <a:gd name="T20" fmla="*/ 56 w 132"/>
                  <a:gd name="T21" fmla="*/ 163 h 163"/>
                  <a:gd name="T22" fmla="*/ 65 w 132"/>
                  <a:gd name="T23" fmla="*/ 86 h 163"/>
                  <a:gd name="T24" fmla="*/ 55 w 132"/>
                  <a:gd name="T25" fmla="*/ 76 h 163"/>
                  <a:gd name="T26" fmla="*/ 77 w 132"/>
                  <a:gd name="T27" fmla="*/ 76 h 163"/>
                  <a:gd name="T28" fmla="*/ 67 w 132"/>
                  <a:gd name="T29" fmla="*/ 86 h 163"/>
                  <a:gd name="T30" fmla="*/ 76 w 132"/>
                  <a:gd name="T31" fmla="*/ 163 h 163"/>
                  <a:gd name="T32" fmla="*/ 121 w 132"/>
                  <a:gd name="T33" fmla="*/ 163 h 163"/>
                  <a:gd name="T34" fmla="*/ 126 w 132"/>
                  <a:gd name="T35" fmla="*/ 135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2" h="163">
                    <a:moveTo>
                      <a:pt x="126" y="135"/>
                    </a:moveTo>
                    <a:cubicBezTo>
                      <a:pt x="121" y="123"/>
                      <a:pt x="109" y="73"/>
                      <a:pt x="89" y="73"/>
                    </a:cubicBezTo>
                    <a:cubicBezTo>
                      <a:pt x="79" y="73"/>
                      <a:pt x="79" y="73"/>
                      <a:pt x="79" y="73"/>
                    </a:cubicBezTo>
                    <a:cubicBezTo>
                      <a:pt x="93" y="68"/>
                      <a:pt x="104" y="54"/>
                      <a:pt x="104" y="38"/>
                    </a:cubicBezTo>
                    <a:cubicBezTo>
                      <a:pt x="104" y="17"/>
                      <a:pt x="87" y="0"/>
                      <a:pt x="66" y="0"/>
                    </a:cubicBezTo>
                    <a:cubicBezTo>
                      <a:pt x="45" y="0"/>
                      <a:pt x="28" y="17"/>
                      <a:pt x="28" y="38"/>
                    </a:cubicBezTo>
                    <a:cubicBezTo>
                      <a:pt x="28" y="54"/>
                      <a:pt x="39" y="68"/>
                      <a:pt x="53" y="73"/>
                    </a:cubicBezTo>
                    <a:cubicBezTo>
                      <a:pt x="43" y="73"/>
                      <a:pt x="43" y="73"/>
                      <a:pt x="43" y="73"/>
                    </a:cubicBezTo>
                    <a:cubicBezTo>
                      <a:pt x="23" y="73"/>
                      <a:pt x="11" y="123"/>
                      <a:pt x="6" y="135"/>
                    </a:cubicBezTo>
                    <a:cubicBezTo>
                      <a:pt x="0" y="153"/>
                      <a:pt x="11" y="163"/>
                      <a:pt x="11" y="163"/>
                    </a:cubicBezTo>
                    <a:cubicBezTo>
                      <a:pt x="56" y="163"/>
                      <a:pt x="56" y="163"/>
                      <a:pt x="56" y="163"/>
                    </a:cubicBezTo>
                    <a:cubicBezTo>
                      <a:pt x="65" y="86"/>
                      <a:pt x="65" y="86"/>
                      <a:pt x="65" y="86"/>
                    </a:cubicBezTo>
                    <a:cubicBezTo>
                      <a:pt x="55" y="76"/>
                      <a:pt x="55" y="76"/>
                      <a:pt x="55" y="76"/>
                    </a:cubicBezTo>
                    <a:cubicBezTo>
                      <a:pt x="77" y="76"/>
                      <a:pt x="77" y="76"/>
                      <a:pt x="77" y="76"/>
                    </a:cubicBezTo>
                    <a:cubicBezTo>
                      <a:pt x="67" y="86"/>
                      <a:pt x="67" y="86"/>
                      <a:pt x="67" y="86"/>
                    </a:cubicBezTo>
                    <a:cubicBezTo>
                      <a:pt x="76" y="163"/>
                      <a:pt x="76" y="163"/>
                      <a:pt x="76" y="163"/>
                    </a:cubicBezTo>
                    <a:cubicBezTo>
                      <a:pt x="121" y="163"/>
                      <a:pt x="121" y="163"/>
                      <a:pt x="121" y="163"/>
                    </a:cubicBezTo>
                    <a:cubicBezTo>
                      <a:pt x="121" y="163"/>
                      <a:pt x="132" y="153"/>
                      <a:pt x="126" y="135"/>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665">
                  <a:solidFill>
                    <a:schemeClr val="bg1"/>
                  </a:solidFill>
                </a:endParaRPr>
              </a:p>
            </p:txBody>
          </p:sp>
          <p:sp>
            <p:nvSpPr>
              <p:cNvPr id="10" name="Freeform 40"/>
              <p:cNvSpPr/>
              <p:nvPr/>
            </p:nvSpPr>
            <p:spPr bwMode="auto">
              <a:xfrm>
                <a:off x="8513763" y="2709863"/>
                <a:ext cx="242887" cy="385763"/>
              </a:xfrm>
              <a:custGeom>
                <a:avLst/>
                <a:gdLst>
                  <a:gd name="T0" fmla="*/ 68 w 84"/>
                  <a:gd name="T1" fmla="*/ 104 h 133"/>
                  <a:gd name="T2" fmla="*/ 70 w 84"/>
                  <a:gd name="T3" fmla="*/ 96 h 133"/>
                  <a:gd name="T4" fmla="*/ 82 w 84"/>
                  <a:gd name="T5" fmla="*/ 64 h 133"/>
                  <a:gd name="T6" fmla="*/ 72 w 84"/>
                  <a:gd name="T7" fmla="*/ 60 h 133"/>
                  <a:gd name="T8" fmla="*/ 64 w 84"/>
                  <a:gd name="T9" fmla="*/ 60 h 133"/>
                  <a:gd name="T10" fmla="*/ 84 w 84"/>
                  <a:gd name="T11" fmla="*/ 31 h 133"/>
                  <a:gd name="T12" fmla="*/ 54 w 84"/>
                  <a:gd name="T13" fmla="*/ 0 h 133"/>
                  <a:gd name="T14" fmla="*/ 23 w 84"/>
                  <a:gd name="T15" fmla="*/ 31 h 133"/>
                  <a:gd name="T16" fmla="*/ 43 w 84"/>
                  <a:gd name="T17" fmla="*/ 60 h 133"/>
                  <a:gd name="T18" fmla="*/ 35 w 84"/>
                  <a:gd name="T19" fmla="*/ 60 h 133"/>
                  <a:gd name="T20" fmla="*/ 5 w 84"/>
                  <a:gd name="T21" fmla="*/ 110 h 133"/>
                  <a:gd name="T22" fmla="*/ 9 w 84"/>
                  <a:gd name="T23" fmla="*/ 133 h 133"/>
                  <a:gd name="T24" fmla="*/ 45 w 84"/>
                  <a:gd name="T25" fmla="*/ 133 h 133"/>
                  <a:gd name="T26" fmla="*/ 53 w 84"/>
                  <a:gd name="T27" fmla="*/ 70 h 133"/>
                  <a:gd name="T28" fmla="*/ 45 w 84"/>
                  <a:gd name="T29" fmla="*/ 62 h 133"/>
                  <a:gd name="T30" fmla="*/ 62 w 84"/>
                  <a:gd name="T31" fmla="*/ 62 h 133"/>
                  <a:gd name="T32" fmla="*/ 55 w 84"/>
                  <a:gd name="T33" fmla="*/ 70 h 133"/>
                  <a:gd name="T34" fmla="*/ 62 w 84"/>
                  <a:gd name="T35" fmla="*/ 133 h 133"/>
                  <a:gd name="T36" fmla="*/ 71 w 84"/>
                  <a:gd name="T37" fmla="*/ 133 h 133"/>
                  <a:gd name="T38" fmla="*/ 68 w 84"/>
                  <a:gd name="T39" fmla="*/ 104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4" h="133">
                    <a:moveTo>
                      <a:pt x="68" y="104"/>
                    </a:moveTo>
                    <a:cubicBezTo>
                      <a:pt x="68" y="102"/>
                      <a:pt x="69" y="99"/>
                      <a:pt x="70" y="96"/>
                    </a:cubicBezTo>
                    <a:cubicBezTo>
                      <a:pt x="73" y="87"/>
                      <a:pt x="77" y="75"/>
                      <a:pt x="82" y="64"/>
                    </a:cubicBezTo>
                    <a:cubicBezTo>
                      <a:pt x="79" y="61"/>
                      <a:pt x="76" y="60"/>
                      <a:pt x="72" y="60"/>
                    </a:cubicBezTo>
                    <a:cubicBezTo>
                      <a:pt x="64" y="60"/>
                      <a:pt x="64" y="60"/>
                      <a:pt x="64" y="60"/>
                    </a:cubicBezTo>
                    <a:cubicBezTo>
                      <a:pt x="76" y="55"/>
                      <a:pt x="84" y="44"/>
                      <a:pt x="84" y="31"/>
                    </a:cubicBezTo>
                    <a:cubicBezTo>
                      <a:pt x="84" y="14"/>
                      <a:pt x="71" y="0"/>
                      <a:pt x="54" y="0"/>
                    </a:cubicBezTo>
                    <a:cubicBezTo>
                      <a:pt x="37" y="0"/>
                      <a:pt x="23" y="14"/>
                      <a:pt x="23" y="31"/>
                    </a:cubicBezTo>
                    <a:cubicBezTo>
                      <a:pt x="23" y="44"/>
                      <a:pt x="32" y="55"/>
                      <a:pt x="43" y="60"/>
                    </a:cubicBezTo>
                    <a:cubicBezTo>
                      <a:pt x="35" y="60"/>
                      <a:pt x="35" y="60"/>
                      <a:pt x="35" y="60"/>
                    </a:cubicBezTo>
                    <a:cubicBezTo>
                      <a:pt x="19" y="60"/>
                      <a:pt x="9" y="100"/>
                      <a:pt x="5" y="110"/>
                    </a:cubicBezTo>
                    <a:cubicBezTo>
                      <a:pt x="0" y="125"/>
                      <a:pt x="9" y="133"/>
                      <a:pt x="9" y="133"/>
                    </a:cubicBezTo>
                    <a:cubicBezTo>
                      <a:pt x="45" y="133"/>
                      <a:pt x="45" y="133"/>
                      <a:pt x="45" y="133"/>
                    </a:cubicBezTo>
                    <a:cubicBezTo>
                      <a:pt x="53" y="70"/>
                      <a:pt x="53" y="70"/>
                      <a:pt x="53" y="70"/>
                    </a:cubicBezTo>
                    <a:cubicBezTo>
                      <a:pt x="45" y="62"/>
                      <a:pt x="45" y="62"/>
                      <a:pt x="45" y="62"/>
                    </a:cubicBezTo>
                    <a:cubicBezTo>
                      <a:pt x="62" y="62"/>
                      <a:pt x="62" y="62"/>
                      <a:pt x="62" y="62"/>
                    </a:cubicBezTo>
                    <a:cubicBezTo>
                      <a:pt x="55" y="70"/>
                      <a:pt x="55" y="70"/>
                      <a:pt x="55" y="70"/>
                    </a:cubicBezTo>
                    <a:cubicBezTo>
                      <a:pt x="62" y="133"/>
                      <a:pt x="62" y="133"/>
                      <a:pt x="62" y="133"/>
                    </a:cubicBezTo>
                    <a:cubicBezTo>
                      <a:pt x="71" y="133"/>
                      <a:pt x="71" y="133"/>
                      <a:pt x="71" y="133"/>
                    </a:cubicBezTo>
                    <a:cubicBezTo>
                      <a:pt x="67" y="128"/>
                      <a:pt x="62" y="118"/>
                      <a:pt x="68" y="104"/>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665">
                  <a:solidFill>
                    <a:schemeClr val="bg1"/>
                  </a:solidFill>
                </a:endParaRPr>
              </a:p>
            </p:txBody>
          </p:sp>
          <p:sp>
            <p:nvSpPr>
              <p:cNvPr id="11" name="Freeform 41"/>
              <p:cNvSpPr/>
              <p:nvPr/>
            </p:nvSpPr>
            <p:spPr bwMode="auto">
              <a:xfrm>
                <a:off x="9034463" y="2709863"/>
                <a:ext cx="244475" cy="385763"/>
              </a:xfrm>
              <a:custGeom>
                <a:avLst/>
                <a:gdLst>
                  <a:gd name="T0" fmla="*/ 79 w 84"/>
                  <a:gd name="T1" fmla="*/ 110 h 133"/>
                  <a:gd name="T2" fmla="*/ 49 w 84"/>
                  <a:gd name="T3" fmla="*/ 60 h 133"/>
                  <a:gd name="T4" fmla="*/ 41 w 84"/>
                  <a:gd name="T5" fmla="*/ 60 h 133"/>
                  <a:gd name="T6" fmla="*/ 61 w 84"/>
                  <a:gd name="T7" fmla="*/ 31 h 133"/>
                  <a:gd name="T8" fmla="*/ 30 w 84"/>
                  <a:gd name="T9" fmla="*/ 0 h 133"/>
                  <a:gd name="T10" fmla="*/ 0 w 84"/>
                  <a:gd name="T11" fmla="*/ 31 h 133"/>
                  <a:gd name="T12" fmla="*/ 20 w 84"/>
                  <a:gd name="T13" fmla="*/ 60 h 133"/>
                  <a:gd name="T14" fmla="*/ 12 w 84"/>
                  <a:gd name="T15" fmla="*/ 60 h 133"/>
                  <a:gd name="T16" fmla="*/ 2 w 84"/>
                  <a:gd name="T17" fmla="*/ 64 h 133"/>
                  <a:gd name="T18" fmla="*/ 14 w 84"/>
                  <a:gd name="T19" fmla="*/ 96 h 133"/>
                  <a:gd name="T20" fmla="*/ 16 w 84"/>
                  <a:gd name="T21" fmla="*/ 104 h 133"/>
                  <a:gd name="T22" fmla="*/ 13 w 84"/>
                  <a:gd name="T23" fmla="*/ 133 h 133"/>
                  <a:gd name="T24" fmla="*/ 22 w 84"/>
                  <a:gd name="T25" fmla="*/ 133 h 133"/>
                  <a:gd name="T26" fmla="*/ 29 w 84"/>
                  <a:gd name="T27" fmla="*/ 70 h 133"/>
                  <a:gd name="T28" fmla="*/ 22 w 84"/>
                  <a:gd name="T29" fmla="*/ 62 h 133"/>
                  <a:gd name="T30" fmla="*/ 39 w 84"/>
                  <a:gd name="T31" fmla="*/ 62 h 133"/>
                  <a:gd name="T32" fmla="*/ 31 w 84"/>
                  <a:gd name="T33" fmla="*/ 70 h 133"/>
                  <a:gd name="T34" fmla="*/ 39 w 84"/>
                  <a:gd name="T35" fmla="*/ 133 h 133"/>
                  <a:gd name="T36" fmla="*/ 75 w 84"/>
                  <a:gd name="T37" fmla="*/ 133 h 133"/>
                  <a:gd name="T38" fmla="*/ 79 w 84"/>
                  <a:gd name="T39" fmla="*/ 11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4" h="133">
                    <a:moveTo>
                      <a:pt x="79" y="110"/>
                    </a:moveTo>
                    <a:cubicBezTo>
                      <a:pt x="75" y="100"/>
                      <a:pt x="65" y="60"/>
                      <a:pt x="49" y="60"/>
                    </a:cubicBezTo>
                    <a:cubicBezTo>
                      <a:pt x="41" y="60"/>
                      <a:pt x="41" y="60"/>
                      <a:pt x="41" y="60"/>
                    </a:cubicBezTo>
                    <a:cubicBezTo>
                      <a:pt x="52" y="55"/>
                      <a:pt x="61" y="44"/>
                      <a:pt x="61" y="31"/>
                    </a:cubicBezTo>
                    <a:cubicBezTo>
                      <a:pt x="61" y="14"/>
                      <a:pt x="47" y="0"/>
                      <a:pt x="30" y="0"/>
                    </a:cubicBezTo>
                    <a:cubicBezTo>
                      <a:pt x="13" y="0"/>
                      <a:pt x="0" y="14"/>
                      <a:pt x="0" y="31"/>
                    </a:cubicBezTo>
                    <a:cubicBezTo>
                      <a:pt x="0" y="44"/>
                      <a:pt x="8" y="55"/>
                      <a:pt x="20" y="60"/>
                    </a:cubicBezTo>
                    <a:cubicBezTo>
                      <a:pt x="12" y="60"/>
                      <a:pt x="12" y="60"/>
                      <a:pt x="12" y="60"/>
                    </a:cubicBezTo>
                    <a:cubicBezTo>
                      <a:pt x="8" y="60"/>
                      <a:pt x="5" y="61"/>
                      <a:pt x="2" y="64"/>
                    </a:cubicBezTo>
                    <a:cubicBezTo>
                      <a:pt x="7" y="75"/>
                      <a:pt x="11" y="87"/>
                      <a:pt x="14" y="96"/>
                    </a:cubicBezTo>
                    <a:cubicBezTo>
                      <a:pt x="15" y="99"/>
                      <a:pt x="16" y="102"/>
                      <a:pt x="16" y="104"/>
                    </a:cubicBezTo>
                    <a:cubicBezTo>
                      <a:pt x="22" y="118"/>
                      <a:pt x="17" y="128"/>
                      <a:pt x="13" y="133"/>
                    </a:cubicBezTo>
                    <a:cubicBezTo>
                      <a:pt x="22" y="133"/>
                      <a:pt x="22" y="133"/>
                      <a:pt x="22" y="133"/>
                    </a:cubicBezTo>
                    <a:cubicBezTo>
                      <a:pt x="29" y="70"/>
                      <a:pt x="29" y="70"/>
                      <a:pt x="29" y="70"/>
                    </a:cubicBezTo>
                    <a:cubicBezTo>
                      <a:pt x="22" y="62"/>
                      <a:pt x="22" y="62"/>
                      <a:pt x="22" y="62"/>
                    </a:cubicBezTo>
                    <a:cubicBezTo>
                      <a:pt x="39" y="62"/>
                      <a:pt x="39" y="62"/>
                      <a:pt x="39" y="62"/>
                    </a:cubicBezTo>
                    <a:cubicBezTo>
                      <a:pt x="31" y="70"/>
                      <a:pt x="31" y="70"/>
                      <a:pt x="31" y="70"/>
                    </a:cubicBezTo>
                    <a:cubicBezTo>
                      <a:pt x="39" y="133"/>
                      <a:pt x="39" y="133"/>
                      <a:pt x="39" y="133"/>
                    </a:cubicBezTo>
                    <a:cubicBezTo>
                      <a:pt x="75" y="133"/>
                      <a:pt x="75" y="133"/>
                      <a:pt x="75" y="133"/>
                    </a:cubicBezTo>
                    <a:cubicBezTo>
                      <a:pt x="75" y="133"/>
                      <a:pt x="84" y="125"/>
                      <a:pt x="79" y="110"/>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665">
                  <a:solidFill>
                    <a:schemeClr val="bg1"/>
                  </a:solidFill>
                </a:endParaRPr>
              </a:p>
            </p:txBody>
          </p:sp>
        </p:grpSp>
        <p:sp>
          <p:nvSpPr>
            <p:cNvPr id="12" name="文本框 83"/>
            <p:cNvSpPr txBox="1"/>
            <p:nvPr/>
          </p:nvSpPr>
          <p:spPr>
            <a:xfrm>
              <a:off x="3926251" y="2773985"/>
              <a:ext cx="1236028" cy="315278"/>
            </a:xfrm>
            <a:prstGeom prst="rect">
              <a:avLst/>
            </a:prstGeom>
            <a:noFill/>
          </p:spPr>
          <p:txBody>
            <a:bodyPr wrap="square" lIns="91440" tIns="45720" rIns="91440" bIns="45720" rtlCol="0">
              <a:spAutoFit/>
            </a:bodyPr>
            <a:lstStyle/>
            <a:p>
              <a:r>
                <a:rPr lang="en-US" altLang="zh-CN" sz="2135" dirty="0">
                  <a:solidFill>
                    <a:schemeClr val="bg1"/>
                  </a:solidFill>
                  <a:latin typeface="Tahoma" panose="020B0604030504040204" pitchFamily="34" charset="0"/>
                  <a:ea typeface="Tahoma" panose="020B0604030504040204" pitchFamily="34" charset="0"/>
                  <a:cs typeface="Tahoma" panose="020B0604030504040204" pitchFamily="34" charset="0"/>
                </a:rPr>
                <a:t>Sample Text.</a:t>
              </a:r>
            </a:p>
          </p:txBody>
        </p:sp>
      </p:grpSp>
      <p:sp>
        <p:nvSpPr>
          <p:cNvPr id="13" name="文本框 8"/>
          <p:cNvSpPr txBox="1"/>
          <p:nvPr/>
        </p:nvSpPr>
        <p:spPr>
          <a:xfrm>
            <a:off x="8060164" y="1875452"/>
            <a:ext cx="2885289" cy="718185"/>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dirty="0">
                <a:solidFill>
                  <a:schemeClr val="bg1"/>
                </a:solidFill>
                <a:latin typeface="微软雅黑" panose="020B0503020204020204" charset="-122"/>
                <a:ea typeface="微软雅黑" panose="020B0503020204020204" charset="-122"/>
              </a:rPr>
              <a:t>请在此输入你的标题</a:t>
            </a:r>
          </a:p>
          <a:p>
            <a:r>
              <a:rPr lang="zh-CN" altLang="en-US" sz="1335" b="1" dirty="0">
                <a:solidFill>
                  <a:schemeClr val="bg1"/>
                </a:solidFill>
                <a:latin typeface="微软雅黑" panose="020B0503020204020204" charset="-122"/>
                <a:ea typeface="微软雅黑" panose="020B0503020204020204" charset="-122"/>
              </a:rPr>
              <a:t>请在此粘贴或者输入你的文字内容</a:t>
            </a:r>
          </a:p>
          <a:p>
            <a:r>
              <a:rPr lang="zh-CN" altLang="en-US" sz="1335" b="1" dirty="0">
                <a:solidFill>
                  <a:schemeClr val="bg1"/>
                </a:solidFill>
                <a:latin typeface="微软雅黑" panose="020B0503020204020204" charset="-122"/>
                <a:ea typeface="微软雅黑" panose="020B0503020204020204" charset="-122"/>
              </a:rPr>
              <a:t>请在此粘贴或者输入你的文字内容</a:t>
            </a:r>
          </a:p>
        </p:txBody>
      </p:sp>
      <p:sp>
        <p:nvSpPr>
          <p:cNvPr id="14" name="文本框 8"/>
          <p:cNvSpPr txBox="1"/>
          <p:nvPr/>
        </p:nvSpPr>
        <p:spPr>
          <a:xfrm>
            <a:off x="1266523" y="1901956"/>
            <a:ext cx="2885289" cy="718185"/>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dirty="0">
                <a:solidFill>
                  <a:schemeClr val="bg1"/>
                </a:solidFill>
                <a:latin typeface="微软雅黑" panose="020B0503020204020204" charset="-122"/>
                <a:ea typeface="微软雅黑" panose="020B0503020204020204" charset="-122"/>
              </a:rPr>
              <a:t>请在此输入你的标题</a:t>
            </a:r>
          </a:p>
          <a:p>
            <a:r>
              <a:rPr lang="zh-CN" altLang="en-US" sz="1335" b="1" dirty="0">
                <a:solidFill>
                  <a:schemeClr val="bg1"/>
                </a:solidFill>
                <a:latin typeface="微软雅黑" panose="020B0503020204020204" charset="-122"/>
                <a:ea typeface="微软雅黑" panose="020B0503020204020204" charset="-122"/>
              </a:rPr>
              <a:t>请在此粘贴或者输入你的文字内容</a:t>
            </a:r>
          </a:p>
          <a:p>
            <a:r>
              <a:rPr lang="zh-CN" altLang="en-US" sz="1335" b="1" dirty="0">
                <a:solidFill>
                  <a:schemeClr val="bg1"/>
                </a:solidFill>
                <a:latin typeface="微软雅黑" panose="020B0503020204020204" charset="-122"/>
                <a:ea typeface="微软雅黑" panose="020B0503020204020204" charset="-122"/>
              </a:rPr>
              <a:t>请在此粘贴或者输入你的文字内容</a:t>
            </a:r>
          </a:p>
        </p:txBody>
      </p:sp>
      <p:sp>
        <p:nvSpPr>
          <p:cNvPr id="15" name="文本框 8"/>
          <p:cNvSpPr txBox="1"/>
          <p:nvPr/>
        </p:nvSpPr>
        <p:spPr>
          <a:xfrm>
            <a:off x="895463" y="3421539"/>
            <a:ext cx="2885289" cy="718185"/>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dirty="0">
                <a:solidFill>
                  <a:schemeClr val="bg1"/>
                </a:solidFill>
                <a:latin typeface="微软雅黑" panose="020B0503020204020204" charset="-122"/>
                <a:ea typeface="微软雅黑" panose="020B0503020204020204" charset="-122"/>
              </a:rPr>
              <a:t>请在此输入你的标题</a:t>
            </a:r>
          </a:p>
          <a:p>
            <a:r>
              <a:rPr lang="zh-CN" altLang="en-US" sz="1335" b="1" dirty="0">
                <a:solidFill>
                  <a:schemeClr val="bg1"/>
                </a:solidFill>
                <a:latin typeface="微软雅黑" panose="020B0503020204020204" charset="-122"/>
                <a:ea typeface="微软雅黑" panose="020B0503020204020204" charset="-122"/>
              </a:rPr>
              <a:t>请在此粘贴或者输入你的文字内容</a:t>
            </a:r>
          </a:p>
          <a:p>
            <a:r>
              <a:rPr lang="zh-CN" altLang="en-US" sz="1335" b="1" dirty="0">
                <a:solidFill>
                  <a:schemeClr val="bg1"/>
                </a:solidFill>
                <a:latin typeface="微软雅黑" panose="020B0503020204020204" charset="-122"/>
                <a:ea typeface="微软雅黑" panose="020B0503020204020204" charset="-122"/>
              </a:rPr>
              <a:t>请在此粘贴或者输入你的文字内容</a:t>
            </a:r>
          </a:p>
        </p:txBody>
      </p:sp>
      <p:sp>
        <p:nvSpPr>
          <p:cNvPr id="16" name="文本框 8"/>
          <p:cNvSpPr txBox="1"/>
          <p:nvPr/>
        </p:nvSpPr>
        <p:spPr>
          <a:xfrm>
            <a:off x="8395887" y="3448043"/>
            <a:ext cx="2885289" cy="718185"/>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dirty="0">
                <a:solidFill>
                  <a:schemeClr val="bg1"/>
                </a:solidFill>
                <a:latin typeface="微软雅黑" panose="020B0503020204020204" charset="-122"/>
                <a:ea typeface="微软雅黑" panose="020B0503020204020204" charset="-122"/>
              </a:rPr>
              <a:t>请在此输入你的标题</a:t>
            </a:r>
          </a:p>
          <a:p>
            <a:r>
              <a:rPr lang="zh-CN" altLang="en-US" sz="1335" b="1" dirty="0">
                <a:solidFill>
                  <a:schemeClr val="bg1"/>
                </a:solidFill>
                <a:latin typeface="微软雅黑" panose="020B0503020204020204" charset="-122"/>
                <a:ea typeface="微软雅黑" panose="020B0503020204020204" charset="-122"/>
              </a:rPr>
              <a:t>请在此粘贴或者输入你的文字内容</a:t>
            </a:r>
          </a:p>
          <a:p>
            <a:r>
              <a:rPr lang="zh-CN" altLang="en-US" sz="1335" b="1" dirty="0">
                <a:solidFill>
                  <a:schemeClr val="bg1"/>
                </a:solidFill>
                <a:latin typeface="微软雅黑" panose="020B0503020204020204" charset="-122"/>
                <a:ea typeface="微软雅黑" panose="020B0503020204020204" charset="-122"/>
              </a:rPr>
              <a:t>请在此粘贴或者输入你的文字内容</a:t>
            </a:r>
          </a:p>
        </p:txBody>
      </p:sp>
      <p:sp>
        <p:nvSpPr>
          <p:cNvPr id="17" name="文本框 8"/>
          <p:cNvSpPr txBox="1"/>
          <p:nvPr/>
        </p:nvSpPr>
        <p:spPr>
          <a:xfrm>
            <a:off x="7627260" y="5268008"/>
            <a:ext cx="2885289" cy="718185"/>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dirty="0">
                <a:solidFill>
                  <a:schemeClr val="bg1"/>
                </a:solidFill>
                <a:latin typeface="微软雅黑" panose="020B0503020204020204" charset="-122"/>
                <a:ea typeface="微软雅黑" panose="020B0503020204020204" charset="-122"/>
              </a:rPr>
              <a:t>请在此输入你的标题</a:t>
            </a:r>
          </a:p>
          <a:p>
            <a:r>
              <a:rPr lang="zh-CN" altLang="en-US" sz="1335" b="1" dirty="0">
                <a:solidFill>
                  <a:schemeClr val="bg1"/>
                </a:solidFill>
                <a:latin typeface="微软雅黑" panose="020B0503020204020204" charset="-122"/>
                <a:ea typeface="微软雅黑" panose="020B0503020204020204" charset="-122"/>
              </a:rPr>
              <a:t>请在此粘贴或者输入你的文字内容</a:t>
            </a:r>
          </a:p>
          <a:p>
            <a:r>
              <a:rPr lang="zh-CN" altLang="en-US" sz="1335" b="1" dirty="0">
                <a:solidFill>
                  <a:schemeClr val="bg1"/>
                </a:solidFill>
                <a:latin typeface="微软雅黑" panose="020B0503020204020204" charset="-122"/>
                <a:ea typeface="微软雅黑" panose="020B0503020204020204" charset="-122"/>
              </a:rPr>
              <a:t>请在此粘贴或者输入你的文字内容</a:t>
            </a:r>
          </a:p>
        </p:txBody>
      </p:sp>
      <p:sp>
        <p:nvSpPr>
          <p:cNvPr id="18" name="文本框 8"/>
          <p:cNvSpPr txBox="1"/>
          <p:nvPr/>
        </p:nvSpPr>
        <p:spPr>
          <a:xfrm>
            <a:off x="1697459" y="5147473"/>
            <a:ext cx="2885289" cy="718185"/>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dirty="0">
                <a:solidFill>
                  <a:schemeClr val="bg1"/>
                </a:solidFill>
                <a:latin typeface="微软雅黑" panose="020B0503020204020204" charset="-122"/>
                <a:ea typeface="微软雅黑" panose="020B0503020204020204" charset="-122"/>
              </a:rPr>
              <a:t>请在此输入你的标题</a:t>
            </a:r>
          </a:p>
          <a:p>
            <a:r>
              <a:rPr lang="zh-CN" altLang="en-US" sz="1335" b="1" dirty="0">
                <a:solidFill>
                  <a:schemeClr val="bg1"/>
                </a:solidFill>
                <a:latin typeface="微软雅黑" panose="020B0503020204020204" charset="-122"/>
                <a:ea typeface="微软雅黑" panose="020B0503020204020204" charset="-122"/>
              </a:rPr>
              <a:t>请在此粘贴或者输入你的文字内容</a:t>
            </a:r>
          </a:p>
          <a:p>
            <a:r>
              <a:rPr lang="zh-CN" altLang="en-US" sz="1335" b="1" dirty="0">
                <a:solidFill>
                  <a:schemeClr val="bg1"/>
                </a:solidFill>
                <a:latin typeface="微软雅黑" panose="020B0503020204020204" charset="-122"/>
                <a:ea typeface="微软雅黑" panose="020B0503020204020204" charset="-122"/>
              </a:rPr>
              <a:t>请在此粘贴或者输入你的文字内容</a:t>
            </a:r>
          </a:p>
        </p:txBody>
      </p:sp>
      <p:grpSp>
        <p:nvGrpSpPr>
          <p:cNvPr id="19" name="组合 18"/>
          <p:cNvGrpSpPr/>
          <p:nvPr/>
        </p:nvGrpSpPr>
        <p:grpSpPr>
          <a:xfrm>
            <a:off x="4582748" y="1580240"/>
            <a:ext cx="1375605" cy="1588231"/>
            <a:chOff x="3441572" y="1077935"/>
            <a:chExt cx="1031704" cy="1191173"/>
          </a:xfrm>
        </p:grpSpPr>
        <p:sp>
          <p:nvSpPr>
            <p:cNvPr id="22" name="Freeform 15"/>
            <p:cNvSpPr/>
            <p:nvPr/>
          </p:nvSpPr>
          <p:spPr bwMode="auto">
            <a:xfrm>
              <a:off x="3441572" y="1077935"/>
              <a:ext cx="1031704" cy="1191173"/>
            </a:xfrm>
            <a:custGeom>
              <a:avLst/>
              <a:gdLst>
                <a:gd name="T0" fmla="*/ 0 w 1171"/>
                <a:gd name="T1" fmla="*/ 1014 h 1352"/>
                <a:gd name="T2" fmla="*/ 0 w 1171"/>
                <a:gd name="T3" fmla="*/ 338 h 1352"/>
                <a:gd name="T4" fmla="*/ 586 w 1171"/>
                <a:gd name="T5" fmla="*/ 0 h 1352"/>
                <a:gd name="T6" fmla="*/ 1171 w 1171"/>
                <a:gd name="T7" fmla="*/ 338 h 1352"/>
                <a:gd name="T8" fmla="*/ 1171 w 1171"/>
                <a:gd name="T9" fmla="*/ 1014 h 1352"/>
                <a:gd name="T10" fmla="*/ 586 w 1171"/>
                <a:gd name="T11" fmla="*/ 1352 h 1352"/>
                <a:gd name="T12" fmla="*/ 0 w 1171"/>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71" h="1352">
                  <a:moveTo>
                    <a:pt x="0" y="1014"/>
                  </a:moveTo>
                  <a:lnTo>
                    <a:pt x="0" y="338"/>
                  </a:lnTo>
                  <a:lnTo>
                    <a:pt x="586" y="0"/>
                  </a:lnTo>
                  <a:lnTo>
                    <a:pt x="1171" y="338"/>
                  </a:lnTo>
                  <a:lnTo>
                    <a:pt x="1171" y="1014"/>
                  </a:lnTo>
                  <a:lnTo>
                    <a:pt x="586" y="1352"/>
                  </a:lnTo>
                  <a:lnTo>
                    <a:pt x="0" y="1014"/>
                  </a:lnTo>
                  <a:close/>
                </a:path>
              </a:pathLst>
            </a:custGeom>
            <a:solidFill>
              <a:schemeClr val="bg1">
                <a:alpha val="40000"/>
              </a:schemeClr>
            </a:solidFill>
            <a:ln>
              <a:noFill/>
            </a:ln>
          </p:spPr>
          <p:txBody>
            <a:bodyPr vert="horz" wrap="square" lIns="91440" tIns="45720" rIns="91440" bIns="45720" numCol="1" anchor="t" anchorCtr="0" compatLnSpc="1"/>
            <a:lstStyle/>
            <a:p>
              <a:endParaRPr lang="zh-CN" altLang="en-US" sz="2135">
                <a:solidFill>
                  <a:schemeClr val="bg1"/>
                </a:solidFill>
              </a:endParaRPr>
            </a:p>
          </p:txBody>
        </p:sp>
        <p:grpSp>
          <p:nvGrpSpPr>
            <p:cNvPr id="24" name="组合 23"/>
            <p:cNvGrpSpPr/>
            <p:nvPr/>
          </p:nvGrpSpPr>
          <p:grpSpPr>
            <a:xfrm>
              <a:off x="3752821" y="1602587"/>
              <a:ext cx="409366" cy="344407"/>
              <a:chOff x="5146675" y="766763"/>
              <a:chExt cx="1590676" cy="1338263"/>
            </a:xfrm>
            <a:solidFill>
              <a:schemeClr val="bg1"/>
            </a:solidFill>
          </p:grpSpPr>
          <p:sp>
            <p:nvSpPr>
              <p:cNvPr id="25" name="Oval 18"/>
              <p:cNvSpPr>
                <a:spLocks noChangeArrowheads="1"/>
              </p:cNvSpPr>
              <p:nvPr/>
            </p:nvSpPr>
            <p:spPr bwMode="auto">
              <a:xfrm>
                <a:off x="5675313" y="766763"/>
                <a:ext cx="533400" cy="5349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135">
                  <a:solidFill>
                    <a:schemeClr val="bg1"/>
                  </a:solidFill>
                </a:endParaRPr>
              </a:p>
            </p:txBody>
          </p:sp>
          <p:sp>
            <p:nvSpPr>
              <p:cNvPr id="26" name="Freeform 19"/>
              <p:cNvSpPr/>
              <p:nvPr/>
            </p:nvSpPr>
            <p:spPr bwMode="auto">
              <a:xfrm>
                <a:off x="5511800" y="1344613"/>
                <a:ext cx="860425" cy="760413"/>
              </a:xfrm>
              <a:custGeom>
                <a:avLst/>
                <a:gdLst>
                  <a:gd name="T0" fmla="*/ 201 w 301"/>
                  <a:gd name="T1" fmla="*/ 0 h 266"/>
                  <a:gd name="T2" fmla="*/ 151 w 301"/>
                  <a:gd name="T3" fmla="*/ 67 h 266"/>
                  <a:gd name="T4" fmla="*/ 101 w 301"/>
                  <a:gd name="T5" fmla="*/ 0 h 266"/>
                  <a:gd name="T6" fmla="*/ 0 w 301"/>
                  <a:gd name="T7" fmla="*/ 144 h 266"/>
                  <a:gd name="T8" fmla="*/ 0 w 301"/>
                  <a:gd name="T9" fmla="*/ 235 h 266"/>
                  <a:gd name="T10" fmla="*/ 0 w 301"/>
                  <a:gd name="T11" fmla="*/ 235 h 266"/>
                  <a:gd name="T12" fmla="*/ 151 w 301"/>
                  <a:gd name="T13" fmla="*/ 266 h 266"/>
                  <a:gd name="T14" fmla="*/ 301 w 301"/>
                  <a:gd name="T15" fmla="*/ 235 h 266"/>
                  <a:gd name="T16" fmla="*/ 301 w 301"/>
                  <a:gd name="T17" fmla="*/ 235 h 266"/>
                  <a:gd name="T18" fmla="*/ 301 w 301"/>
                  <a:gd name="T19" fmla="*/ 144 h 266"/>
                  <a:gd name="T20" fmla="*/ 201 w 301"/>
                  <a:gd name="T21"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1" h="266">
                    <a:moveTo>
                      <a:pt x="201" y="0"/>
                    </a:moveTo>
                    <a:cubicBezTo>
                      <a:pt x="151" y="67"/>
                      <a:pt x="151" y="67"/>
                      <a:pt x="151" y="67"/>
                    </a:cubicBezTo>
                    <a:cubicBezTo>
                      <a:pt x="101" y="0"/>
                      <a:pt x="101" y="0"/>
                      <a:pt x="101" y="0"/>
                    </a:cubicBezTo>
                    <a:cubicBezTo>
                      <a:pt x="42" y="21"/>
                      <a:pt x="0" y="78"/>
                      <a:pt x="0" y="144"/>
                    </a:cubicBezTo>
                    <a:cubicBezTo>
                      <a:pt x="0" y="235"/>
                      <a:pt x="0" y="235"/>
                      <a:pt x="0" y="235"/>
                    </a:cubicBezTo>
                    <a:cubicBezTo>
                      <a:pt x="0" y="235"/>
                      <a:pt x="0" y="235"/>
                      <a:pt x="0" y="235"/>
                    </a:cubicBezTo>
                    <a:cubicBezTo>
                      <a:pt x="3" y="252"/>
                      <a:pt x="69" y="266"/>
                      <a:pt x="151" y="266"/>
                    </a:cubicBezTo>
                    <a:cubicBezTo>
                      <a:pt x="232" y="266"/>
                      <a:pt x="298" y="252"/>
                      <a:pt x="301" y="235"/>
                    </a:cubicBezTo>
                    <a:cubicBezTo>
                      <a:pt x="301" y="235"/>
                      <a:pt x="301" y="235"/>
                      <a:pt x="301" y="235"/>
                    </a:cubicBezTo>
                    <a:cubicBezTo>
                      <a:pt x="301" y="144"/>
                      <a:pt x="301" y="144"/>
                      <a:pt x="301" y="144"/>
                    </a:cubicBezTo>
                    <a:cubicBezTo>
                      <a:pt x="301" y="78"/>
                      <a:pt x="259" y="21"/>
                      <a:pt x="20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135">
                  <a:solidFill>
                    <a:schemeClr val="bg1"/>
                  </a:solidFill>
                </a:endParaRPr>
              </a:p>
            </p:txBody>
          </p:sp>
          <p:sp>
            <p:nvSpPr>
              <p:cNvPr id="27" name="Freeform 20"/>
              <p:cNvSpPr/>
              <p:nvPr/>
            </p:nvSpPr>
            <p:spPr bwMode="auto">
              <a:xfrm>
                <a:off x="5900738" y="1319213"/>
                <a:ext cx="85725" cy="50800"/>
              </a:xfrm>
              <a:custGeom>
                <a:avLst/>
                <a:gdLst>
                  <a:gd name="T0" fmla="*/ 30 w 30"/>
                  <a:gd name="T1" fmla="*/ 1 h 18"/>
                  <a:gd name="T2" fmla="*/ 15 w 30"/>
                  <a:gd name="T3" fmla="*/ 0 h 18"/>
                  <a:gd name="T4" fmla="*/ 1 w 30"/>
                  <a:gd name="T5" fmla="*/ 1 h 18"/>
                  <a:gd name="T6" fmla="*/ 7 w 30"/>
                  <a:gd name="T7" fmla="*/ 18 h 18"/>
                  <a:gd name="T8" fmla="*/ 24 w 30"/>
                  <a:gd name="T9" fmla="*/ 18 h 18"/>
                  <a:gd name="T10" fmla="*/ 30 w 30"/>
                  <a:gd name="T11" fmla="*/ 1 h 18"/>
                </a:gdLst>
                <a:ahLst/>
                <a:cxnLst>
                  <a:cxn ang="0">
                    <a:pos x="T0" y="T1"/>
                  </a:cxn>
                  <a:cxn ang="0">
                    <a:pos x="T2" y="T3"/>
                  </a:cxn>
                  <a:cxn ang="0">
                    <a:pos x="T4" y="T5"/>
                  </a:cxn>
                  <a:cxn ang="0">
                    <a:pos x="T6" y="T7"/>
                  </a:cxn>
                  <a:cxn ang="0">
                    <a:pos x="T8" y="T9"/>
                  </a:cxn>
                  <a:cxn ang="0">
                    <a:pos x="T10" y="T11"/>
                  </a:cxn>
                </a:cxnLst>
                <a:rect l="0" t="0" r="r" b="b"/>
                <a:pathLst>
                  <a:path w="30" h="18">
                    <a:moveTo>
                      <a:pt x="30" y="1"/>
                    </a:moveTo>
                    <a:cubicBezTo>
                      <a:pt x="25" y="0"/>
                      <a:pt x="20" y="0"/>
                      <a:pt x="15" y="0"/>
                    </a:cubicBezTo>
                    <a:cubicBezTo>
                      <a:pt x="10" y="0"/>
                      <a:pt x="6" y="0"/>
                      <a:pt x="1" y="1"/>
                    </a:cubicBezTo>
                    <a:cubicBezTo>
                      <a:pt x="1" y="1"/>
                      <a:pt x="0" y="11"/>
                      <a:pt x="7" y="18"/>
                    </a:cubicBezTo>
                    <a:cubicBezTo>
                      <a:pt x="7" y="18"/>
                      <a:pt x="18" y="18"/>
                      <a:pt x="24" y="18"/>
                    </a:cubicBezTo>
                    <a:cubicBezTo>
                      <a:pt x="24" y="18"/>
                      <a:pt x="30" y="12"/>
                      <a:pt x="3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135">
                  <a:solidFill>
                    <a:schemeClr val="bg1"/>
                  </a:solidFill>
                </a:endParaRPr>
              </a:p>
            </p:txBody>
          </p:sp>
          <p:sp>
            <p:nvSpPr>
              <p:cNvPr id="28" name="Freeform 21"/>
              <p:cNvSpPr/>
              <p:nvPr/>
            </p:nvSpPr>
            <p:spPr bwMode="auto">
              <a:xfrm>
                <a:off x="5894388" y="1377951"/>
                <a:ext cx="95250" cy="130175"/>
              </a:xfrm>
              <a:custGeom>
                <a:avLst/>
                <a:gdLst>
                  <a:gd name="T0" fmla="*/ 15 w 60"/>
                  <a:gd name="T1" fmla="*/ 0 h 82"/>
                  <a:gd name="T2" fmla="*/ 47 w 60"/>
                  <a:gd name="T3" fmla="*/ 0 h 82"/>
                  <a:gd name="T4" fmla="*/ 60 w 60"/>
                  <a:gd name="T5" fmla="*/ 47 h 82"/>
                  <a:gd name="T6" fmla="*/ 31 w 60"/>
                  <a:gd name="T7" fmla="*/ 82 h 82"/>
                  <a:gd name="T8" fmla="*/ 0 w 60"/>
                  <a:gd name="T9" fmla="*/ 47 h 82"/>
                  <a:gd name="T10" fmla="*/ 15 w 60"/>
                  <a:gd name="T11" fmla="*/ 0 h 82"/>
                </a:gdLst>
                <a:ahLst/>
                <a:cxnLst>
                  <a:cxn ang="0">
                    <a:pos x="T0" y="T1"/>
                  </a:cxn>
                  <a:cxn ang="0">
                    <a:pos x="T2" y="T3"/>
                  </a:cxn>
                  <a:cxn ang="0">
                    <a:pos x="T4" y="T5"/>
                  </a:cxn>
                  <a:cxn ang="0">
                    <a:pos x="T6" y="T7"/>
                  </a:cxn>
                  <a:cxn ang="0">
                    <a:pos x="T8" y="T9"/>
                  </a:cxn>
                  <a:cxn ang="0">
                    <a:pos x="T10" y="T11"/>
                  </a:cxn>
                </a:cxnLst>
                <a:rect l="0" t="0" r="r" b="b"/>
                <a:pathLst>
                  <a:path w="60" h="82">
                    <a:moveTo>
                      <a:pt x="15" y="0"/>
                    </a:moveTo>
                    <a:lnTo>
                      <a:pt x="47" y="0"/>
                    </a:lnTo>
                    <a:lnTo>
                      <a:pt x="60" y="47"/>
                    </a:lnTo>
                    <a:lnTo>
                      <a:pt x="31" y="82"/>
                    </a:lnTo>
                    <a:lnTo>
                      <a:pt x="0" y="47"/>
                    </a:lnTo>
                    <a:lnTo>
                      <a:pt x="1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135">
                  <a:solidFill>
                    <a:schemeClr val="bg1"/>
                  </a:solidFill>
                </a:endParaRPr>
              </a:p>
            </p:txBody>
          </p:sp>
          <p:sp>
            <p:nvSpPr>
              <p:cNvPr id="29" name="Freeform 22"/>
              <p:cNvSpPr/>
              <p:nvPr/>
            </p:nvSpPr>
            <p:spPr bwMode="auto">
              <a:xfrm>
                <a:off x="5432425" y="1427163"/>
                <a:ext cx="71438" cy="96838"/>
              </a:xfrm>
              <a:custGeom>
                <a:avLst/>
                <a:gdLst>
                  <a:gd name="T0" fmla="*/ 23 w 45"/>
                  <a:gd name="T1" fmla="*/ 61 h 61"/>
                  <a:gd name="T2" fmla="*/ 45 w 45"/>
                  <a:gd name="T3" fmla="*/ 34 h 61"/>
                  <a:gd name="T4" fmla="*/ 34 w 45"/>
                  <a:gd name="T5" fmla="*/ 0 h 61"/>
                  <a:gd name="T6" fmla="*/ 11 w 45"/>
                  <a:gd name="T7" fmla="*/ 0 h 61"/>
                  <a:gd name="T8" fmla="*/ 0 w 45"/>
                  <a:gd name="T9" fmla="*/ 34 h 61"/>
                  <a:gd name="T10" fmla="*/ 23 w 45"/>
                  <a:gd name="T11" fmla="*/ 61 h 61"/>
                </a:gdLst>
                <a:ahLst/>
                <a:cxnLst>
                  <a:cxn ang="0">
                    <a:pos x="T0" y="T1"/>
                  </a:cxn>
                  <a:cxn ang="0">
                    <a:pos x="T2" y="T3"/>
                  </a:cxn>
                  <a:cxn ang="0">
                    <a:pos x="T4" y="T5"/>
                  </a:cxn>
                  <a:cxn ang="0">
                    <a:pos x="T6" y="T7"/>
                  </a:cxn>
                  <a:cxn ang="0">
                    <a:pos x="T8" y="T9"/>
                  </a:cxn>
                  <a:cxn ang="0">
                    <a:pos x="T10" y="T11"/>
                  </a:cxn>
                </a:cxnLst>
                <a:rect l="0" t="0" r="r" b="b"/>
                <a:pathLst>
                  <a:path w="45" h="61">
                    <a:moveTo>
                      <a:pt x="23" y="61"/>
                    </a:moveTo>
                    <a:lnTo>
                      <a:pt x="45" y="34"/>
                    </a:lnTo>
                    <a:lnTo>
                      <a:pt x="34" y="0"/>
                    </a:lnTo>
                    <a:lnTo>
                      <a:pt x="11" y="0"/>
                    </a:lnTo>
                    <a:lnTo>
                      <a:pt x="0" y="34"/>
                    </a:lnTo>
                    <a:lnTo>
                      <a:pt x="23"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135">
                  <a:solidFill>
                    <a:schemeClr val="bg1"/>
                  </a:solidFill>
                </a:endParaRPr>
              </a:p>
            </p:txBody>
          </p:sp>
          <p:sp>
            <p:nvSpPr>
              <p:cNvPr id="30" name="Freeform 23"/>
              <p:cNvSpPr/>
              <p:nvPr/>
            </p:nvSpPr>
            <p:spPr bwMode="auto">
              <a:xfrm>
                <a:off x="5146675" y="1401763"/>
                <a:ext cx="465138" cy="568325"/>
              </a:xfrm>
              <a:custGeom>
                <a:avLst/>
                <a:gdLst>
                  <a:gd name="T0" fmla="*/ 150 w 163"/>
                  <a:gd name="T1" fmla="*/ 0 h 199"/>
                  <a:gd name="T2" fmla="*/ 113 w 163"/>
                  <a:gd name="T3" fmla="*/ 50 h 199"/>
                  <a:gd name="T4" fmla="*/ 75 w 163"/>
                  <a:gd name="T5" fmla="*/ 0 h 199"/>
                  <a:gd name="T6" fmla="*/ 0 w 163"/>
                  <a:gd name="T7" fmla="*/ 108 h 199"/>
                  <a:gd name="T8" fmla="*/ 0 w 163"/>
                  <a:gd name="T9" fmla="*/ 176 h 199"/>
                  <a:gd name="T10" fmla="*/ 0 w 163"/>
                  <a:gd name="T11" fmla="*/ 176 h 199"/>
                  <a:gd name="T12" fmla="*/ 113 w 163"/>
                  <a:gd name="T13" fmla="*/ 199 h 199"/>
                  <a:gd name="T14" fmla="*/ 114 w 163"/>
                  <a:gd name="T15" fmla="*/ 199 h 199"/>
                  <a:gd name="T16" fmla="*/ 114 w 163"/>
                  <a:gd name="T17" fmla="*/ 124 h 199"/>
                  <a:gd name="T18" fmla="*/ 163 w 163"/>
                  <a:gd name="T19" fmla="*/ 6 h 199"/>
                  <a:gd name="T20" fmla="*/ 150 w 163"/>
                  <a:gd name="T21"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99">
                    <a:moveTo>
                      <a:pt x="150" y="0"/>
                    </a:moveTo>
                    <a:cubicBezTo>
                      <a:pt x="113" y="50"/>
                      <a:pt x="113" y="50"/>
                      <a:pt x="113" y="50"/>
                    </a:cubicBezTo>
                    <a:cubicBezTo>
                      <a:pt x="75" y="0"/>
                      <a:pt x="75" y="0"/>
                      <a:pt x="75" y="0"/>
                    </a:cubicBezTo>
                    <a:cubicBezTo>
                      <a:pt x="31" y="16"/>
                      <a:pt x="0" y="58"/>
                      <a:pt x="0" y="108"/>
                    </a:cubicBezTo>
                    <a:cubicBezTo>
                      <a:pt x="0" y="176"/>
                      <a:pt x="0" y="176"/>
                      <a:pt x="0" y="176"/>
                    </a:cubicBezTo>
                    <a:cubicBezTo>
                      <a:pt x="0" y="176"/>
                      <a:pt x="0" y="176"/>
                      <a:pt x="0" y="176"/>
                    </a:cubicBezTo>
                    <a:cubicBezTo>
                      <a:pt x="2" y="189"/>
                      <a:pt x="52" y="199"/>
                      <a:pt x="113" y="199"/>
                    </a:cubicBezTo>
                    <a:cubicBezTo>
                      <a:pt x="113" y="199"/>
                      <a:pt x="114" y="199"/>
                      <a:pt x="114" y="199"/>
                    </a:cubicBezTo>
                    <a:cubicBezTo>
                      <a:pt x="114" y="124"/>
                      <a:pt x="114" y="124"/>
                      <a:pt x="114" y="124"/>
                    </a:cubicBezTo>
                    <a:cubicBezTo>
                      <a:pt x="114" y="78"/>
                      <a:pt x="133" y="36"/>
                      <a:pt x="163" y="6"/>
                    </a:cubicBezTo>
                    <a:cubicBezTo>
                      <a:pt x="159" y="3"/>
                      <a:pt x="155" y="2"/>
                      <a:pt x="15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135">
                  <a:solidFill>
                    <a:schemeClr val="bg1"/>
                  </a:solidFill>
                </a:endParaRPr>
              </a:p>
            </p:txBody>
          </p:sp>
          <p:sp>
            <p:nvSpPr>
              <p:cNvPr id="31" name="Freeform 24"/>
              <p:cNvSpPr/>
              <p:nvPr/>
            </p:nvSpPr>
            <p:spPr bwMode="auto">
              <a:xfrm>
                <a:off x="5438775" y="1381126"/>
                <a:ext cx="61913" cy="41275"/>
              </a:xfrm>
              <a:custGeom>
                <a:avLst/>
                <a:gdLst>
                  <a:gd name="T0" fmla="*/ 18 w 22"/>
                  <a:gd name="T1" fmla="*/ 14 h 14"/>
                  <a:gd name="T2" fmla="*/ 22 w 22"/>
                  <a:gd name="T3" fmla="*/ 1 h 14"/>
                  <a:gd name="T4" fmla="*/ 11 w 22"/>
                  <a:gd name="T5" fmla="*/ 0 h 14"/>
                  <a:gd name="T6" fmla="*/ 0 w 22"/>
                  <a:gd name="T7" fmla="*/ 1 h 14"/>
                  <a:gd name="T8" fmla="*/ 5 w 22"/>
                  <a:gd name="T9" fmla="*/ 14 h 14"/>
                  <a:gd name="T10" fmla="*/ 18 w 22"/>
                  <a:gd name="T11" fmla="*/ 14 h 14"/>
                </a:gdLst>
                <a:ahLst/>
                <a:cxnLst>
                  <a:cxn ang="0">
                    <a:pos x="T0" y="T1"/>
                  </a:cxn>
                  <a:cxn ang="0">
                    <a:pos x="T2" y="T3"/>
                  </a:cxn>
                  <a:cxn ang="0">
                    <a:pos x="T4" y="T5"/>
                  </a:cxn>
                  <a:cxn ang="0">
                    <a:pos x="T6" y="T7"/>
                  </a:cxn>
                  <a:cxn ang="0">
                    <a:pos x="T8" y="T9"/>
                  </a:cxn>
                  <a:cxn ang="0">
                    <a:pos x="T10" y="T11"/>
                  </a:cxn>
                </a:cxnLst>
                <a:rect l="0" t="0" r="r" b="b"/>
                <a:pathLst>
                  <a:path w="22" h="14">
                    <a:moveTo>
                      <a:pt x="18" y="14"/>
                    </a:moveTo>
                    <a:cubicBezTo>
                      <a:pt x="18" y="14"/>
                      <a:pt x="22" y="9"/>
                      <a:pt x="22" y="1"/>
                    </a:cubicBezTo>
                    <a:cubicBezTo>
                      <a:pt x="18" y="0"/>
                      <a:pt x="15" y="0"/>
                      <a:pt x="11" y="0"/>
                    </a:cubicBezTo>
                    <a:cubicBezTo>
                      <a:pt x="7" y="0"/>
                      <a:pt x="4" y="0"/>
                      <a:pt x="0" y="1"/>
                    </a:cubicBezTo>
                    <a:cubicBezTo>
                      <a:pt x="0" y="1"/>
                      <a:pt x="0" y="8"/>
                      <a:pt x="5" y="14"/>
                    </a:cubicBezTo>
                    <a:cubicBezTo>
                      <a:pt x="5" y="14"/>
                      <a:pt x="13" y="14"/>
                      <a:pt x="18"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135">
                  <a:solidFill>
                    <a:schemeClr val="bg1"/>
                  </a:solidFill>
                </a:endParaRPr>
              </a:p>
            </p:txBody>
          </p:sp>
          <p:sp>
            <p:nvSpPr>
              <p:cNvPr id="32" name="Oval 25"/>
              <p:cNvSpPr>
                <a:spLocks noChangeArrowheads="1"/>
              </p:cNvSpPr>
              <p:nvPr/>
            </p:nvSpPr>
            <p:spPr bwMode="auto">
              <a:xfrm>
                <a:off x="5267325" y="966788"/>
                <a:ext cx="401638" cy="4032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135">
                  <a:solidFill>
                    <a:schemeClr val="bg1"/>
                  </a:solidFill>
                </a:endParaRPr>
              </a:p>
            </p:txBody>
          </p:sp>
          <p:sp>
            <p:nvSpPr>
              <p:cNvPr id="33" name="Freeform 26"/>
              <p:cNvSpPr/>
              <p:nvPr/>
            </p:nvSpPr>
            <p:spPr bwMode="auto">
              <a:xfrm>
                <a:off x="6386513" y="1381126"/>
                <a:ext cx="61913" cy="41275"/>
              </a:xfrm>
              <a:custGeom>
                <a:avLst/>
                <a:gdLst>
                  <a:gd name="T0" fmla="*/ 17 w 22"/>
                  <a:gd name="T1" fmla="*/ 14 h 14"/>
                  <a:gd name="T2" fmla="*/ 22 w 22"/>
                  <a:gd name="T3" fmla="*/ 1 h 14"/>
                  <a:gd name="T4" fmla="*/ 11 w 22"/>
                  <a:gd name="T5" fmla="*/ 0 h 14"/>
                  <a:gd name="T6" fmla="*/ 0 w 22"/>
                  <a:gd name="T7" fmla="*/ 1 h 14"/>
                  <a:gd name="T8" fmla="*/ 5 w 22"/>
                  <a:gd name="T9" fmla="*/ 14 h 14"/>
                  <a:gd name="T10" fmla="*/ 17 w 22"/>
                  <a:gd name="T11" fmla="*/ 14 h 14"/>
                </a:gdLst>
                <a:ahLst/>
                <a:cxnLst>
                  <a:cxn ang="0">
                    <a:pos x="T0" y="T1"/>
                  </a:cxn>
                  <a:cxn ang="0">
                    <a:pos x="T2" y="T3"/>
                  </a:cxn>
                  <a:cxn ang="0">
                    <a:pos x="T4" y="T5"/>
                  </a:cxn>
                  <a:cxn ang="0">
                    <a:pos x="T6" y="T7"/>
                  </a:cxn>
                  <a:cxn ang="0">
                    <a:pos x="T8" y="T9"/>
                  </a:cxn>
                  <a:cxn ang="0">
                    <a:pos x="T10" y="T11"/>
                  </a:cxn>
                </a:cxnLst>
                <a:rect l="0" t="0" r="r" b="b"/>
                <a:pathLst>
                  <a:path w="22" h="14">
                    <a:moveTo>
                      <a:pt x="17" y="14"/>
                    </a:moveTo>
                    <a:cubicBezTo>
                      <a:pt x="17" y="14"/>
                      <a:pt x="22" y="9"/>
                      <a:pt x="22" y="1"/>
                    </a:cubicBezTo>
                    <a:cubicBezTo>
                      <a:pt x="18" y="0"/>
                      <a:pt x="15" y="0"/>
                      <a:pt x="11" y="0"/>
                    </a:cubicBezTo>
                    <a:cubicBezTo>
                      <a:pt x="7" y="0"/>
                      <a:pt x="4" y="0"/>
                      <a:pt x="0" y="1"/>
                    </a:cubicBezTo>
                    <a:cubicBezTo>
                      <a:pt x="0" y="1"/>
                      <a:pt x="0" y="8"/>
                      <a:pt x="5" y="14"/>
                    </a:cubicBezTo>
                    <a:cubicBezTo>
                      <a:pt x="5" y="14"/>
                      <a:pt x="13" y="14"/>
                      <a:pt x="17"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135">
                  <a:solidFill>
                    <a:schemeClr val="bg1"/>
                  </a:solidFill>
                </a:endParaRPr>
              </a:p>
            </p:txBody>
          </p:sp>
          <p:sp>
            <p:nvSpPr>
              <p:cNvPr id="34" name="Freeform 27"/>
              <p:cNvSpPr/>
              <p:nvPr/>
            </p:nvSpPr>
            <p:spPr bwMode="auto">
              <a:xfrm>
                <a:off x="6380163" y="1427163"/>
                <a:ext cx="71438" cy="96838"/>
              </a:xfrm>
              <a:custGeom>
                <a:avLst/>
                <a:gdLst>
                  <a:gd name="T0" fmla="*/ 24 w 45"/>
                  <a:gd name="T1" fmla="*/ 61 h 61"/>
                  <a:gd name="T2" fmla="*/ 45 w 45"/>
                  <a:gd name="T3" fmla="*/ 34 h 61"/>
                  <a:gd name="T4" fmla="*/ 34 w 45"/>
                  <a:gd name="T5" fmla="*/ 0 h 61"/>
                  <a:gd name="T6" fmla="*/ 11 w 45"/>
                  <a:gd name="T7" fmla="*/ 0 h 61"/>
                  <a:gd name="T8" fmla="*/ 0 w 45"/>
                  <a:gd name="T9" fmla="*/ 34 h 61"/>
                  <a:gd name="T10" fmla="*/ 24 w 45"/>
                  <a:gd name="T11" fmla="*/ 61 h 61"/>
                </a:gdLst>
                <a:ahLst/>
                <a:cxnLst>
                  <a:cxn ang="0">
                    <a:pos x="T0" y="T1"/>
                  </a:cxn>
                  <a:cxn ang="0">
                    <a:pos x="T2" y="T3"/>
                  </a:cxn>
                  <a:cxn ang="0">
                    <a:pos x="T4" y="T5"/>
                  </a:cxn>
                  <a:cxn ang="0">
                    <a:pos x="T6" y="T7"/>
                  </a:cxn>
                  <a:cxn ang="0">
                    <a:pos x="T8" y="T9"/>
                  </a:cxn>
                  <a:cxn ang="0">
                    <a:pos x="T10" y="T11"/>
                  </a:cxn>
                </a:cxnLst>
                <a:rect l="0" t="0" r="r" b="b"/>
                <a:pathLst>
                  <a:path w="45" h="61">
                    <a:moveTo>
                      <a:pt x="24" y="61"/>
                    </a:moveTo>
                    <a:lnTo>
                      <a:pt x="45" y="34"/>
                    </a:lnTo>
                    <a:lnTo>
                      <a:pt x="34" y="0"/>
                    </a:lnTo>
                    <a:lnTo>
                      <a:pt x="11" y="0"/>
                    </a:lnTo>
                    <a:lnTo>
                      <a:pt x="0" y="34"/>
                    </a:lnTo>
                    <a:lnTo>
                      <a:pt x="24"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135">
                  <a:solidFill>
                    <a:schemeClr val="bg1"/>
                  </a:solidFill>
                </a:endParaRPr>
              </a:p>
            </p:txBody>
          </p:sp>
          <p:sp>
            <p:nvSpPr>
              <p:cNvPr id="35" name="Oval 28"/>
              <p:cNvSpPr>
                <a:spLocks noChangeArrowheads="1"/>
              </p:cNvSpPr>
              <p:nvPr/>
            </p:nvSpPr>
            <p:spPr bwMode="auto">
              <a:xfrm>
                <a:off x="6215063" y="966788"/>
                <a:ext cx="403225" cy="4032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135">
                  <a:solidFill>
                    <a:schemeClr val="bg1"/>
                  </a:solidFill>
                </a:endParaRPr>
              </a:p>
            </p:txBody>
          </p:sp>
          <p:sp>
            <p:nvSpPr>
              <p:cNvPr id="36" name="Freeform 29"/>
              <p:cNvSpPr/>
              <p:nvPr/>
            </p:nvSpPr>
            <p:spPr bwMode="auto">
              <a:xfrm>
                <a:off x="6272213" y="1401763"/>
                <a:ext cx="465138" cy="568325"/>
              </a:xfrm>
              <a:custGeom>
                <a:avLst/>
                <a:gdLst>
                  <a:gd name="T0" fmla="*/ 88 w 163"/>
                  <a:gd name="T1" fmla="*/ 0 h 199"/>
                  <a:gd name="T2" fmla="*/ 51 w 163"/>
                  <a:gd name="T3" fmla="*/ 50 h 199"/>
                  <a:gd name="T4" fmla="*/ 13 w 163"/>
                  <a:gd name="T5" fmla="*/ 0 h 199"/>
                  <a:gd name="T6" fmla="*/ 0 w 163"/>
                  <a:gd name="T7" fmla="*/ 6 h 199"/>
                  <a:gd name="T8" fmla="*/ 49 w 163"/>
                  <a:gd name="T9" fmla="*/ 124 h 199"/>
                  <a:gd name="T10" fmla="*/ 49 w 163"/>
                  <a:gd name="T11" fmla="*/ 199 h 199"/>
                  <a:gd name="T12" fmla="*/ 51 w 163"/>
                  <a:gd name="T13" fmla="*/ 199 h 199"/>
                  <a:gd name="T14" fmla="*/ 163 w 163"/>
                  <a:gd name="T15" fmla="*/ 176 h 199"/>
                  <a:gd name="T16" fmla="*/ 163 w 163"/>
                  <a:gd name="T17" fmla="*/ 176 h 199"/>
                  <a:gd name="T18" fmla="*/ 163 w 163"/>
                  <a:gd name="T19" fmla="*/ 108 h 199"/>
                  <a:gd name="T20" fmla="*/ 88 w 163"/>
                  <a:gd name="T21"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99">
                    <a:moveTo>
                      <a:pt x="88" y="0"/>
                    </a:moveTo>
                    <a:cubicBezTo>
                      <a:pt x="51" y="50"/>
                      <a:pt x="51" y="50"/>
                      <a:pt x="51" y="50"/>
                    </a:cubicBezTo>
                    <a:cubicBezTo>
                      <a:pt x="13" y="0"/>
                      <a:pt x="13" y="0"/>
                      <a:pt x="13" y="0"/>
                    </a:cubicBezTo>
                    <a:cubicBezTo>
                      <a:pt x="9" y="2"/>
                      <a:pt x="4" y="3"/>
                      <a:pt x="0" y="6"/>
                    </a:cubicBezTo>
                    <a:cubicBezTo>
                      <a:pt x="30" y="36"/>
                      <a:pt x="49" y="78"/>
                      <a:pt x="49" y="124"/>
                    </a:cubicBezTo>
                    <a:cubicBezTo>
                      <a:pt x="49" y="199"/>
                      <a:pt x="49" y="199"/>
                      <a:pt x="49" y="199"/>
                    </a:cubicBezTo>
                    <a:cubicBezTo>
                      <a:pt x="50" y="199"/>
                      <a:pt x="50" y="199"/>
                      <a:pt x="51" y="199"/>
                    </a:cubicBezTo>
                    <a:cubicBezTo>
                      <a:pt x="112" y="199"/>
                      <a:pt x="161" y="189"/>
                      <a:pt x="163" y="176"/>
                    </a:cubicBezTo>
                    <a:cubicBezTo>
                      <a:pt x="163" y="176"/>
                      <a:pt x="163" y="176"/>
                      <a:pt x="163" y="176"/>
                    </a:cubicBezTo>
                    <a:cubicBezTo>
                      <a:pt x="163" y="108"/>
                      <a:pt x="163" y="108"/>
                      <a:pt x="163" y="108"/>
                    </a:cubicBezTo>
                    <a:cubicBezTo>
                      <a:pt x="163" y="58"/>
                      <a:pt x="132" y="16"/>
                      <a:pt x="8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135">
                  <a:solidFill>
                    <a:schemeClr val="bg1"/>
                  </a:solidFill>
                </a:endParaRPr>
              </a:p>
            </p:txBody>
          </p:sp>
        </p:grpSp>
      </p:grpSp>
      <p:grpSp>
        <p:nvGrpSpPr>
          <p:cNvPr id="38" name="组合 37"/>
          <p:cNvGrpSpPr/>
          <p:nvPr/>
        </p:nvGrpSpPr>
        <p:grpSpPr>
          <a:xfrm>
            <a:off x="6186991" y="1606184"/>
            <a:ext cx="1375605" cy="1588231"/>
            <a:chOff x="4639793" y="1077935"/>
            <a:chExt cx="1031704" cy="1191173"/>
          </a:xfrm>
        </p:grpSpPr>
        <p:sp>
          <p:nvSpPr>
            <p:cNvPr id="40" name="Freeform 18"/>
            <p:cNvSpPr/>
            <p:nvPr/>
          </p:nvSpPr>
          <p:spPr bwMode="auto">
            <a:xfrm>
              <a:off x="4639793" y="1077935"/>
              <a:ext cx="1031704" cy="1191173"/>
            </a:xfrm>
            <a:custGeom>
              <a:avLst/>
              <a:gdLst>
                <a:gd name="T0" fmla="*/ 0 w 1171"/>
                <a:gd name="T1" fmla="*/ 1014 h 1352"/>
                <a:gd name="T2" fmla="*/ 0 w 1171"/>
                <a:gd name="T3" fmla="*/ 338 h 1352"/>
                <a:gd name="T4" fmla="*/ 585 w 1171"/>
                <a:gd name="T5" fmla="*/ 0 h 1352"/>
                <a:gd name="T6" fmla="*/ 1171 w 1171"/>
                <a:gd name="T7" fmla="*/ 338 h 1352"/>
                <a:gd name="T8" fmla="*/ 1171 w 1171"/>
                <a:gd name="T9" fmla="*/ 1014 h 1352"/>
                <a:gd name="T10" fmla="*/ 585 w 1171"/>
                <a:gd name="T11" fmla="*/ 1352 h 1352"/>
                <a:gd name="T12" fmla="*/ 0 w 1171"/>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71" h="1352">
                  <a:moveTo>
                    <a:pt x="0" y="1014"/>
                  </a:moveTo>
                  <a:lnTo>
                    <a:pt x="0" y="338"/>
                  </a:lnTo>
                  <a:lnTo>
                    <a:pt x="585" y="0"/>
                  </a:lnTo>
                  <a:lnTo>
                    <a:pt x="1171" y="338"/>
                  </a:lnTo>
                  <a:lnTo>
                    <a:pt x="1171" y="1014"/>
                  </a:lnTo>
                  <a:lnTo>
                    <a:pt x="585" y="1352"/>
                  </a:lnTo>
                  <a:lnTo>
                    <a:pt x="0" y="1014"/>
                  </a:lnTo>
                  <a:close/>
                </a:path>
              </a:pathLst>
            </a:custGeom>
            <a:solidFill>
              <a:schemeClr val="bg1">
                <a:alpha val="40000"/>
              </a:schemeClr>
            </a:solidFill>
            <a:ln>
              <a:noFill/>
            </a:ln>
          </p:spPr>
          <p:txBody>
            <a:bodyPr vert="horz" wrap="square" lIns="91440" tIns="45720" rIns="91440" bIns="45720" numCol="1" anchor="t" anchorCtr="0" compatLnSpc="1"/>
            <a:lstStyle/>
            <a:p>
              <a:endParaRPr lang="zh-CN" altLang="en-US" sz="2135">
                <a:solidFill>
                  <a:schemeClr val="bg1"/>
                </a:solidFill>
              </a:endParaRPr>
            </a:p>
          </p:txBody>
        </p:sp>
        <p:grpSp>
          <p:nvGrpSpPr>
            <p:cNvPr id="41" name="组合 40"/>
            <p:cNvGrpSpPr/>
            <p:nvPr/>
          </p:nvGrpSpPr>
          <p:grpSpPr>
            <a:xfrm>
              <a:off x="4968707" y="1549191"/>
              <a:ext cx="439805" cy="451197"/>
              <a:chOff x="7673976" y="2593975"/>
              <a:chExt cx="1716088" cy="1760538"/>
            </a:xfrm>
            <a:solidFill>
              <a:schemeClr val="tx1">
                <a:lumMod val="65000"/>
                <a:lumOff val="35000"/>
              </a:schemeClr>
            </a:solidFill>
          </p:grpSpPr>
          <p:sp>
            <p:nvSpPr>
              <p:cNvPr id="43" name="Freeform 60"/>
              <p:cNvSpPr/>
              <p:nvPr/>
            </p:nvSpPr>
            <p:spPr bwMode="auto">
              <a:xfrm>
                <a:off x="7673976" y="2974975"/>
                <a:ext cx="1284288" cy="1379538"/>
              </a:xfrm>
              <a:custGeom>
                <a:avLst/>
                <a:gdLst>
                  <a:gd name="T0" fmla="*/ 415 w 437"/>
                  <a:gd name="T1" fmla="*/ 364 h 470"/>
                  <a:gd name="T2" fmla="*/ 388 w 437"/>
                  <a:gd name="T3" fmla="*/ 335 h 470"/>
                  <a:gd name="T4" fmla="*/ 307 w 437"/>
                  <a:gd name="T5" fmla="*/ 291 h 470"/>
                  <a:gd name="T6" fmla="*/ 273 w 437"/>
                  <a:gd name="T7" fmla="*/ 257 h 470"/>
                  <a:gd name="T8" fmla="*/ 262 w 437"/>
                  <a:gd name="T9" fmla="*/ 240 h 470"/>
                  <a:gd name="T10" fmla="*/ 288 w 437"/>
                  <a:gd name="T11" fmla="*/ 199 h 470"/>
                  <a:gd name="T12" fmla="*/ 294 w 437"/>
                  <a:gd name="T13" fmla="*/ 185 h 470"/>
                  <a:gd name="T14" fmla="*/ 298 w 437"/>
                  <a:gd name="T15" fmla="*/ 147 h 470"/>
                  <a:gd name="T16" fmla="*/ 285 w 437"/>
                  <a:gd name="T17" fmla="*/ 57 h 470"/>
                  <a:gd name="T18" fmla="*/ 280 w 437"/>
                  <a:gd name="T19" fmla="*/ 52 h 470"/>
                  <a:gd name="T20" fmla="*/ 262 w 437"/>
                  <a:gd name="T21" fmla="*/ 37 h 470"/>
                  <a:gd name="T22" fmla="*/ 155 w 437"/>
                  <a:gd name="T23" fmla="*/ 50 h 470"/>
                  <a:gd name="T24" fmla="*/ 140 w 437"/>
                  <a:gd name="T25" fmla="*/ 140 h 470"/>
                  <a:gd name="T26" fmla="*/ 142 w 437"/>
                  <a:gd name="T27" fmla="*/ 179 h 470"/>
                  <a:gd name="T28" fmla="*/ 150 w 437"/>
                  <a:gd name="T29" fmla="*/ 195 h 470"/>
                  <a:gd name="T30" fmla="*/ 153 w 437"/>
                  <a:gd name="T31" fmla="*/ 202 h 470"/>
                  <a:gd name="T32" fmla="*/ 155 w 437"/>
                  <a:gd name="T33" fmla="*/ 201 h 470"/>
                  <a:gd name="T34" fmla="*/ 178 w 437"/>
                  <a:gd name="T35" fmla="*/ 239 h 470"/>
                  <a:gd name="T36" fmla="*/ 159 w 437"/>
                  <a:gd name="T37" fmla="*/ 256 h 470"/>
                  <a:gd name="T38" fmla="*/ 129 w 437"/>
                  <a:gd name="T39" fmla="*/ 291 h 470"/>
                  <a:gd name="T40" fmla="*/ 48 w 437"/>
                  <a:gd name="T41" fmla="*/ 335 h 470"/>
                  <a:gd name="T42" fmla="*/ 21 w 437"/>
                  <a:gd name="T43" fmla="*/ 364 h 470"/>
                  <a:gd name="T44" fmla="*/ 0 w 437"/>
                  <a:gd name="T45" fmla="*/ 451 h 470"/>
                  <a:gd name="T46" fmla="*/ 0 w 437"/>
                  <a:gd name="T47" fmla="*/ 470 h 470"/>
                  <a:gd name="T48" fmla="*/ 437 w 437"/>
                  <a:gd name="T49" fmla="*/ 470 h 470"/>
                  <a:gd name="T50" fmla="*/ 437 w 437"/>
                  <a:gd name="T51" fmla="*/ 451 h 470"/>
                  <a:gd name="T52" fmla="*/ 415 w 437"/>
                  <a:gd name="T53" fmla="*/ 364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37" h="470">
                    <a:moveTo>
                      <a:pt x="415" y="364"/>
                    </a:moveTo>
                    <a:cubicBezTo>
                      <a:pt x="415" y="364"/>
                      <a:pt x="422" y="351"/>
                      <a:pt x="388" y="335"/>
                    </a:cubicBezTo>
                    <a:cubicBezTo>
                      <a:pt x="307" y="291"/>
                      <a:pt x="307" y="291"/>
                      <a:pt x="307" y="291"/>
                    </a:cubicBezTo>
                    <a:cubicBezTo>
                      <a:pt x="273" y="257"/>
                      <a:pt x="273" y="257"/>
                      <a:pt x="273" y="257"/>
                    </a:cubicBezTo>
                    <a:cubicBezTo>
                      <a:pt x="256" y="248"/>
                      <a:pt x="246" y="251"/>
                      <a:pt x="262" y="240"/>
                    </a:cubicBezTo>
                    <a:cubicBezTo>
                      <a:pt x="274" y="230"/>
                      <a:pt x="282" y="216"/>
                      <a:pt x="288" y="199"/>
                    </a:cubicBezTo>
                    <a:cubicBezTo>
                      <a:pt x="289" y="198"/>
                      <a:pt x="292" y="194"/>
                      <a:pt x="294" y="185"/>
                    </a:cubicBezTo>
                    <a:cubicBezTo>
                      <a:pt x="294" y="185"/>
                      <a:pt x="325" y="148"/>
                      <a:pt x="298" y="147"/>
                    </a:cubicBezTo>
                    <a:cubicBezTo>
                      <a:pt x="298" y="147"/>
                      <a:pt x="326" y="96"/>
                      <a:pt x="285" y="57"/>
                    </a:cubicBezTo>
                    <a:cubicBezTo>
                      <a:pt x="285" y="57"/>
                      <a:pt x="283" y="55"/>
                      <a:pt x="280" y="52"/>
                    </a:cubicBezTo>
                    <a:cubicBezTo>
                      <a:pt x="271" y="42"/>
                      <a:pt x="262" y="37"/>
                      <a:pt x="262" y="37"/>
                    </a:cubicBezTo>
                    <a:cubicBezTo>
                      <a:pt x="203" y="0"/>
                      <a:pt x="155" y="50"/>
                      <a:pt x="155" y="50"/>
                    </a:cubicBezTo>
                    <a:cubicBezTo>
                      <a:pt x="113" y="88"/>
                      <a:pt x="140" y="140"/>
                      <a:pt x="140" y="140"/>
                    </a:cubicBezTo>
                    <a:cubicBezTo>
                      <a:pt x="112" y="140"/>
                      <a:pt x="142" y="179"/>
                      <a:pt x="142" y="179"/>
                    </a:cubicBezTo>
                    <a:cubicBezTo>
                      <a:pt x="146" y="197"/>
                      <a:pt x="150" y="195"/>
                      <a:pt x="150" y="195"/>
                    </a:cubicBezTo>
                    <a:cubicBezTo>
                      <a:pt x="152" y="195"/>
                      <a:pt x="152" y="198"/>
                      <a:pt x="153" y="202"/>
                    </a:cubicBezTo>
                    <a:cubicBezTo>
                      <a:pt x="154" y="201"/>
                      <a:pt x="154" y="201"/>
                      <a:pt x="155" y="201"/>
                    </a:cubicBezTo>
                    <a:cubicBezTo>
                      <a:pt x="160" y="216"/>
                      <a:pt x="168" y="229"/>
                      <a:pt x="178" y="239"/>
                    </a:cubicBezTo>
                    <a:cubicBezTo>
                      <a:pt x="187" y="251"/>
                      <a:pt x="163" y="251"/>
                      <a:pt x="159" y="256"/>
                    </a:cubicBezTo>
                    <a:cubicBezTo>
                      <a:pt x="157" y="259"/>
                      <a:pt x="129" y="291"/>
                      <a:pt x="129" y="291"/>
                    </a:cubicBezTo>
                    <a:cubicBezTo>
                      <a:pt x="48" y="335"/>
                      <a:pt x="48" y="335"/>
                      <a:pt x="48" y="335"/>
                    </a:cubicBezTo>
                    <a:cubicBezTo>
                      <a:pt x="15" y="351"/>
                      <a:pt x="21" y="364"/>
                      <a:pt x="21" y="364"/>
                    </a:cubicBezTo>
                    <a:cubicBezTo>
                      <a:pt x="0" y="451"/>
                      <a:pt x="0" y="451"/>
                      <a:pt x="0" y="451"/>
                    </a:cubicBezTo>
                    <a:cubicBezTo>
                      <a:pt x="0" y="470"/>
                      <a:pt x="0" y="470"/>
                      <a:pt x="0" y="470"/>
                    </a:cubicBezTo>
                    <a:cubicBezTo>
                      <a:pt x="437" y="470"/>
                      <a:pt x="437" y="470"/>
                      <a:pt x="437" y="470"/>
                    </a:cubicBezTo>
                    <a:cubicBezTo>
                      <a:pt x="437" y="451"/>
                      <a:pt x="437" y="451"/>
                      <a:pt x="437" y="451"/>
                    </a:cubicBezTo>
                    <a:lnTo>
                      <a:pt x="415" y="364"/>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135">
                  <a:solidFill>
                    <a:schemeClr val="bg1"/>
                  </a:solidFill>
                </a:endParaRPr>
              </a:p>
            </p:txBody>
          </p:sp>
          <p:sp>
            <p:nvSpPr>
              <p:cNvPr id="44" name="Freeform 61"/>
              <p:cNvSpPr>
                <a:spLocks noEditPoints="1"/>
              </p:cNvSpPr>
              <p:nvPr/>
            </p:nvSpPr>
            <p:spPr bwMode="auto">
              <a:xfrm>
                <a:off x="8540751" y="2593975"/>
                <a:ext cx="849313" cy="739775"/>
              </a:xfrm>
              <a:custGeom>
                <a:avLst/>
                <a:gdLst>
                  <a:gd name="T0" fmla="*/ 143 w 289"/>
                  <a:gd name="T1" fmla="*/ 1 h 252"/>
                  <a:gd name="T2" fmla="*/ 0 w 289"/>
                  <a:gd name="T3" fmla="*/ 111 h 252"/>
                  <a:gd name="T4" fmla="*/ 73 w 289"/>
                  <a:gd name="T5" fmla="*/ 203 h 252"/>
                  <a:gd name="T6" fmla="*/ 47 w 289"/>
                  <a:gd name="T7" fmla="*/ 252 h 252"/>
                  <a:gd name="T8" fmla="*/ 121 w 289"/>
                  <a:gd name="T9" fmla="*/ 216 h 252"/>
                  <a:gd name="T10" fmla="*/ 146 w 289"/>
                  <a:gd name="T11" fmla="*/ 217 h 252"/>
                  <a:gd name="T12" fmla="*/ 288 w 289"/>
                  <a:gd name="T13" fmla="*/ 107 h 252"/>
                  <a:gd name="T14" fmla="*/ 143 w 289"/>
                  <a:gd name="T15" fmla="*/ 1 h 252"/>
                  <a:gd name="T16" fmla="*/ 73 w 289"/>
                  <a:gd name="T17" fmla="*/ 131 h 252"/>
                  <a:gd name="T18" fmla="*/ 55 w 289"/>
                  <a:gd name="T19" fmla="*/ 113 h 252"/>
                  <a:gd name="T20" fmla="*/ 73 w 289"/>
                  <a:gd name="T21" fmla="*/ 95 h 252"/>
                  <a:gd name="T22" fmla="*/ 91 w 289"/>
                  <a:gd name="T23" fmla="*/ 113 h 252"/>
                  <a:gd name="T24" fmla="*/ 73 w 289"/>
                  <a:gd name="T25" fmla="*/ 131 h 252"/>
                  <a:gd name="T26" fmla="*/ 144 w 289"/>
                  <a:gd name="T27" fmla="*/ 131 h 252"/>
                  <a:gd name="T28" fmla="*/ 126 w 289"/>
                  <a:gd name="T29" fmla="*/ 113 h 252"/>
                  <a:gd name="T30" fmla="*/ 144 w 289"/>
                  <a:gd name="T31" fmla="*/ 95 h 252"/>
                  <a:gd name="T32" fmla="*/ 162 w 289"/>
                  <a:gd name="T33" fmla="*/ 113 h 252"/>
                  <a:gd name="T34" fmla="*/ 144 w 289"/>
                  <a:gd name="T35" fmla="*/ 131 h 252"/>
                  <a:gd name="T36" fmla="*/ 216 w 289"/>
                  <a:gd name="T37" fmla="*/ 131 h 252"/>
                  <a:gd name="T38" fmla="*/ 198 w 289"/>
                  <a:gd name="T39" fmla="*/ 113 h 252"/>
                  <a:gd name="T40" fmla="*/ 216 w 289"/>
                  <a:gd name="T41" fmla="*/ 95 h 252"/>
                  <a:gd name="T42" fmla="*/ 233 w 289"/>
                  <a:gd name="T43" fmla="*/ 113 h 252"/>
                  <a:gd name="T44" fmla="*/ 216 w 289"/>
                  <a:gd name="T45" fmla="*/ 131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9" h="252">
                    <a:moveTo>
                      <a:pt x="143" y="1"/>
                    </a:moveTo>
                    <a:cubicBezTo>
                      <a:pt x="63" y="2"/>
                      <a:pt x="0" y="51"/>
                      <a:pt x="0" y="111"/>
                    </a:cubicBezTo>
                    <a:cubicBezTo>
                      <a:pt x="1" y="151"/>
                      <a:pt x="30" y="185"/>
                      <a:pt x="73" y="203"/>
                    </a:cubicBezTo>
                    <a:cubicBezTo>
                      <a:pt x="47" y="252"/>
                      <a:pt x="47" y="252"/>
                      <a:pt x="47" y="252"/>
                    </a:cubicBezTo>
                    <a:cubicBezTo>
                      <a:pt x="121" y="216"/>
                      <a:pt x="121" y="216"/>
                      <a:pt x="121" y="216"/>
                    </a:cubicBezTo>
                    <a:cubicBezTo>
                      <a:pt x="129" y="217"/>
                      <a:pt x="137" y="218"/>
                      <a:pt x="146" y="217"/>
                    </a:cubicBezTo>
                    <a:cubicBezTo>
                      <a:pt x="225" y="216"/>
                      <a:pt x="289" y="167"/>
                      <a:pt x="288" y="107"/>
                    </a:cubicBezTo>
                    <a:cubicBezTo>
                      <a:pt x="287" y="47"/>
                      <a:pt x="222" y="0"/>
                      <a:pt x="143" y="1"/>
                    </a:cubicBezTo>
                    <a:close/>
                    <a:moveTo>
                      <a:pt x="73" y="131"/>
                    </a:moveTo>
                    <a:cubicBezTo>
                      <a:pt x="63" y="131"/>
                      <a:pt x="55" y="123"/>
                      <a:pt x="55" y="113"/>
                    </a:cubicBezTo>
                    <a:cubicBezTo>
                      <a:pt x="55" y="103"/>
                      <a:pt x="63" y="95"/>
                      <a:pt x="73" y="95"/>
                    </a:cubicBezTo>
                    <a:cubicBezTo>
                      <a:pt x="83" y="95"/>
                      <a:pt x="91" y="103"/>
                      <a:pt x="91" y="113"/>
                    </a:cubicBezTo>
                    <a:cubicBezTo>
                      <a:pt x="91" y="123"/>
                      <a:pt x="83" y="131"/>
                      <a:pt x="73" y="131"/>
                    </a:cubicBezTo>
                    <a:close/>
                    <a:moveTo>
                      <a:pt x="144" y="131"/>
                    </a:moveTo>
                    <a:cubicBezTo>
                      <a:pt x="134" y="131"/>
                      <a:pt x="126" y="123"/>
                      <a:pt x="126" y="113"/>
                    </a:cubicBezTo>
                    <a:cubicBezTo>
                      <a:pt x="126" y="103"/>
                      <a:pt x="134" y="95"/>
                      <a:pt x="144" y="95"/>
                    </a:cubicBezTo>
                    <a:cubicBezTo>
                      <a:pt x="154" y="95"/>
                      <a:pt x="162" y="103"/>
                      <a:pt x="162" y="113"/>
                    </a:cubicBezTo>
                    <a:cubicBezTo>
                      <a:pt x="162" y="123"/>
                      <a:pt x="154" y="131"/>
                      <a:pt x="144" y="131"/>
                    </a:cubicBezTo>
                    <a:close/>
                    <a:moveTo>
                      <a:pt x="216" y="131"/>
                    </a:moveTo>
                    <a:cubicBezTo>
                      <a:pt x="206" y="131"/>
                      <a:pt x="198" y="123"/>
                      <a:pt x="198" y="113"/>
                    </a:cubicBezTo>
                    <a:cubicBezTo>
                      <a:pt x="198" y="103"/>
                      <a:pt x="206" y="95"/>
                      <a:pt x="216" y="95"/>
                    </a:cubicBezTo>
                    <a:cubicBezTo>
                      <a:pt x="225" y="95"/>
                      <a:pt x="233" y="103"/>
                      <a:pt x="233" y="113"/>
                    </a:cubicBezTo>
                    <a:cubicBezTo>
                      <a:pt x="233" y="123"/>
                      <a:pt x="225" y="131"/>
                      <a:pt x="216" y="13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135">
                  <a:solidFill>
                    <a:schemeClr val="bg1"/>
                  </a:solidFill>
                </a:endParaRPr>
              </a:p>
            </p:txBody>
          </p:sp>
        </p:grpSp>
      </p:grpSp>
      <p:grpSp>
        <p:nvGrpSpPr>
          <p:cNvPr id="46" name="组合 45"/>
          <p:cNvGrpSpPr/>
          <p:nvPr/>
        </p:nvGrpSpPr>
        <p:grpSpPr>
          <a:xfrm>
            <a:off x="6986982" y="2990011"/>
            <a:ext cx="1373255" cy="1588231"/>
            <a:chOff x="5239786" y="2115805"/>
            <a:chExt cx="1029941" cy="1191173"/>
          </a:xfrm>
        </p:grpSpPr>
        <p:sp>
          <p:nvSpPr>
            <p:cNvPr id="49" name="Freeform 9"/>
            <p:cNvSpPr/>
            <p:nvPr/>
          </p:nvSpPr>
          <p:spPr bwMode="auto">
            <a:xfrm>
              <a:off x="5239786" y="2115805"/>
              <a:ext cx="1029941" cy="1191173"/>
            </a:xfrm>
            <a:custGeom>
              <a:avLst/>
              <a:gdLst>
                <a:gd name="T0" fmla="*/ 0 w 1169"/>
                <a:gd name="T1" fmla="*/ 1014 h 1352"/>
                <a:gd name="T2" fmla="*/ 0 w 1169"/>
                <a:gd name="T3" fmla="*/ 338 h 1352"/>
                <a:gd name="T4" fmla="*/ 585 w 1169"/>
                <a:gd name="T5" fmla="*/ 0 h 1352"/>
                <a:gd name="T6" fmla="*/ 1169 w 1169"/>
                <a:gd name="T7" fmla="*/ 338 h 1352"/>
                <a:gd name="T8" fmla="*/ 1169 w 1169"/>
                <a:gd name="T9" fmla="*/ 1014 h 1352"/>
                <a:gd name="T10" fmla="*/ 585 w 1169"/>
                <a:gd name="T11" fmla="*/ 1352 h 1352"/>
                <a:gd name="T12" fmla="*/ 0 w 1169"/>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69" h="1352">
                  <a:moveTo>
                    <a:pt x="0" y="1014"/>
                  </a:moveTo>
                  <a:lnTo>
                    <a:pt x="0" y="338"/>
                  </a:lnTo>
                  <a:lnTo>
                    <a:pt x="585" y="0"/>
                  </a:lnTo>
                  <a:lnTo>
                    <a:pt x="1169" y="338"/>
                  </a:lnTo>
                  <a:lnTo>
                    <a:pt x="1169" y="1014"/>
                  </a:lnTo>
                  <a:lnTo>
                    <a:pt x="585" y="1352"/>
                  </a:lnTo>
                  <a:lnTo>
                    <a:pt x="0" y="1014"/>
                  </a:lnTo>
                  <a:close/>
                </a:path>
              </a:pathLst>
            </a:custGeom>
            <a:solidFill>
              <a:schemeClr val="bg1">
                <a:alpha val="40000"/>
              </a:schemeClr>
            </a:solidFill>
            <a:ln>
              <a:noFill/>
            </a:ln>
          </p:spPr>
          <p:txBody>
            <a:bodyPr vert="horz" wrap="square" lIns="91440" tIns="45720" rIns="91440" bIns="45720" numCol="1" anchor="t" anchorCtr="0" compatLnSpc="1"/>
            <a:lstStyle/>
            <a:p>
              <a:endParaRPr lang="zh-CN" altLang="en-US" sz="2135">
                <a:solidFill>
                  <a:schemeClr val="bg1"/>
                </a:solidFill>
              </a:endParaRPr>
            </a:p>
          </p:txBody>
        </p:sp>
        <p:grpSp>
          <p:nvGrpSpPr>
            <p:cNvPr id="51" name="组合 50"/>
            <p:cNvGrpSpPr/>
            <p:nvPr/>
          </p:nvGrpSpPr>
          <p:grpSpPr>
            <a:xfrm>
              <a:off x="5566676" y="2688318"/>
              <a:ext cx="377557" cy="424345"/>
              <a:chOff x="279401" y="2698750"/>
              <a:chExt cx="1473200" cy="1655763"/>
            </a:xfrm>
            <a:solidFill>
              <a:schemeClr val="bg1"/>
            </a:solidFill>
          </p:grpSpPr>
          <p:sp>
            <p:nvSpPr>
              <p:cNvPr id="52" name="Freeform 45"/>
              <p:cNvSpPr>
                <a:spLocks noEditPoints="1"/>
              </p:cNvSpPr>
              <p:nvPr/>
            </p:nvSpPr>
            <p:spPr bwMode="auto">
              <a:xfrm>
                <a:off x="279401" y="2884488"/>
                <a:ext cx="1473200" cy="1470025"/>
              </a:xfrm>
              <a:custGeom>
                <a:avLst/>
                <a:gdLst>
                  <a:gd name="T0" fmla="*/ 250 w 501"/>
                  <a:gd name="T1" fmla="*/ 0 h 501"/>
                  <a:gd name="T2" fmla="*/ 0 w 501"/>
                  <a:gd name="T3" fmla="*/ 251 h 501"/>
                  <a:gd name="T4" fmla="*/ 250 w 501"/>
                  <a:gd name="T5" fmla="*/ 501 h 501"/>
                  <a:gd name="T6" fmla="*/ 501 w 501"/>
                  <a:gd name="T7" fmla="*/ 251 h 501"/>
                  <a:gd name="T8" fmla="*/ 250 w 501"/>
                  <a:gd name="T9" fmla="*/ 0 h 501"/>
                  <a:gd name="T10" fmla="*/ 455 w 501"/>
                  <a:gd name="T11" fmla="*/ 267 h 501"/>
                  <a:gd name="T12" fmla="*/ 446 w 501"/>
                  <a:gd name="T13" fmla="*/ 267 h 501"/>
                  <a:gd name="T14" fmla="*/ 389 w 501"/>
                  <a:gd name="T15" fmla="*/ 390 h 501"/>
                  <a:gd name="T16" fmla="*/ 267 w 501"/>
                  <a:gd name="T17" fmla="*/ 447 h 501"/>
                  <a:gd name="T18" fmla="*/ 267 w 501"/>
                  <a:gd name="T19" fmla="*/ 455 h 501"/>
                  <a:gd name="T20" fmla="*/ 250 w 501"/>
                  <a:gd name="T21" fmla="*/ 471 h 501"/>
                  <a:gd name="T22" fmla="*/ 234 w 501"/>
                  <a:gd name="T23" fmla="*/ 455 h 501"/>
                  <a:gd name="T24" fmla="*/ 234 w 501"/>
                  <a:gd name="T25" fmla="*/ 447 h 501"/>
                  <a:gd name="T26" fmla="*/ 111 w 501"/>
                  <a:gd name="T27" fmla="*/ 390 h 501"/>
                  <a:gd name="T28" fmla="*/ 54 w 501"/>
                  <a:gd name="T29" fmla="*/ 267 h 501"/>
                  <a:gd name="T30" fmla="*/ 46 w 501"/>
                  <a:gd name="T31" fmla="*/ 267 h 501"/>
                  <a:gd name="T32" fmla="*/ 30 w 501"/>
                  <a:gd name="T33" fmla="*/ 251 h 501"/>
                  <a:gd name="T34" fmla="*/ 46 w 501"/>
                  <a:gd name="T35" fmla="*/ 234 h 501"/>
                  <a:gd name="T36" fmla="*/ 54 w 501"/>
                  <a:gd name="T37" fmla="*/ 234 h 501"/>
                  <a:gd name="T38" fmla="*/ 111 w 501"/>
                  <a:gd name="T39" fmla="*/ 111 h 501"/>
                  <a:gd name="T40" fmla="*/ 234 w 501"/>
                  <a:gd name="T41" fmla="*/ 54 h 501"/>
                  <a:gd name="T42" fmla="*/ 234 w 501"/>
                  <a:gd name="T43" fmla="*/ 46 h 501"/>
                  <a:gd name="T44" fmla="*/ 250 w 501"/>
                  <a:gd name="T45" fmla="*/ 30 h 501"/>
                  <a:gd name="T46" fmla="*/ 267 w 501"/>
                  <a:gd name="T47" fmla="*/ 46 h 501"/>
                  <a:gd name="T48" fmla="*/ 267 w 501"/>
                  <a:gd name="T49" fmla="*/ 54 h 501"/>
                  <a:gd name="T50" fmla="*/ 389 w 501"/>
                  <a:gd name="T51" fmla="*/ 111 h 501"/>
                  <a:gd name="T52" fmla="*/ 446 w 501"/>
                  <a:gd name="T53" fmla="*/ 234 h 501"/>
                  <a:gd name="T54" fmla="*/ 455 w 501"/>
                  <a:gd name="T55" fmla="*/ 234 h 501"/>
                  <a:gd name="T56" fmla="*/ 471 w 501"/>
                  <a:gd name="T57" fmla="*/ 251 h 501"/>
                  <a:gd name="T58" fmla="*/ 455 w 501"/>
                  <a:gd name="T59" fmla="*/ 267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01" h="501">
                    <a:moveTo>
                      <a:pt x="250" y="0"/>
                    </a:moveTo>
                    <a:cubicBezTo>
                      <a:pt x="112" y="0"/>
                      <a:pt x="0" y="112"/>
                      <a:pt x="0" y="251"/>
                    </a:cubicBezTo>
                    <a:cubicBezTo>
                      <a:pt x="0" y="389"/>
                      <a:pt x="112" y="501"/>
                      <a:pt x="250" y="501"/>
                    </a:cubicBezTo>
                    <a:cubicBezTo>
                      <a:pt x="389" y="501"/>
                      <a:pt x="501" y="389"/>
                      <a:pt x="501" y="251"/>
                    </a:cubicBezTo>
                    <a:cubicBezTo>
                      <a:pt x="501" y="112"/>
                      <a:pt x="389" y="0"/>
                      <a:pt x="250" y="0"/>
                    </a:cubicBezTo>
                    <a:close/>
                    <a:moveTo>
                      <a:pt x="455" y="267"/>
                    </a:moveTo>
                    <a:cubicBezTo>
                      <a:pt x="446" y="267"/>
                      <a:pt x="446" y="267"/>
                      <a:pt x="446" y="267"/>
                    </a:cubicBezTo>
                    <a:cubicBezTo>
                      <a:pt x="442" y="315"/>
                      <a:pt x="421" y="358"/>
                      <a:pt x="389" y="390"/>
                    </a:cubicBezTo>
                    <a:cubicBezTo>
                      <a:pt x="357" y="422"/>
                      <a:pt x="315" y="443"/>
                      <a:pt x="267" y="447"/>
                    </a:cubicBezTo>
                    <a:cubicBezTo>
                      <a:pt x="267" y="455"/>
                      <a:pt x="267" y="455"/>
                      <a:pt x="267" y="455"/>
                    </a:cubicBezTo>
                    <a:cubicBezTo>
                      <a:pt x="267" y="464"/>
                      <a:pt x="259" y="471"/>
                      <a:pt x="250" y="471"/>
                    </a:cubicBezTo>
                    <a:cubicBezTo>
                      <a:pt x="241" y="471"/>
                      <a:pt x="234" y="464"/>
                      <a:pt x="234" y="455"/>
                    </a:cubicBezTo>
                    <a:cubicBezTo>
                      <a:pt x="234" y="447"/>
                      <a:pt x="234" y="447"/>
                      <a:pt x="234" y="447"/>
                    </a:cubicBezTo>
                    <a:cubicBezTo>
                      <a:pt x="186" y="443"/>
                      <a:pt x="143" y="422"/>
                      <a:pt x="111" y="390"/>
                    </a:cubicBezTo>
                    <a:cubicBezTo>
                      <a:pt x="79" y="358"/>
                      <a:pt x="58" y="315"/>
                      <a:pt x="54" y="267"/>
                    </a:cubicBezTo>
                    <a:cubicBezTo>
                      <a:pt x="46" y="267"/>
                      <a:pt x="46" y="267"/>
                      <a:pt x="46" y="267"/>
                    </a:cubicBezTo>
                    <a:cubicBezTo>
                      <a:pt x="37" y="267"/>
                      <a:pt x="30" y="260"/>
                      <a:pt x="30" y="251"/>
                    </a:cubicBezTo>
                    <a:cubicBezTo>
                      <a:pt x="30" y="241"/>
                      <a:pt x="37" y="234"/>
                      <a:pt x="46" y="234"/>
                    </a:cubicBezTo>
                    <a:cubicBezTo>
                      <a:pt x="54" y="234"/>
                      <a:pt x="54" y="234"/>
                      <a:pt x="54" y="234"/>
                    </a:cubicBezTo>
                    <a:cubicBezTo>
                      <a:pt x="58" y="186"/>
                      <a:pt x="79" y="143"/>
                      <a:pt x="111" y="111"/>
                    </a:cubicBezTo>
                    <a:cubicBezTo>
                      <a:pt x="143" y="79"/>
                      <a:pt x="186" y="58"/>
                      <a:pt x="234" y="54"/>
                    </a:cubicBezTo>
                    <a:cubicBezTo>
                      <a:pt x="234" y="46"/>
                      <a:pt x="234" y="46"/>
                      <a:pt x="234" y="46"/>
                    </a:cubicBezTo>
                    <a:cubicBezTo>
                      <a:pt x="234" y="37"/>
                      <a:pt x="241" y="30"/>
                      <a:pt x="250" y="30"/>
                    </a:cubicBezTo>
                    <a:cubicBezTo>
                      <a:pt x="259" y="30"/>
                      <a:pt x="267" y="37"/>
                      <a:pt x="267" y="46"/>
                    </a:cubicBezTo>
                    <a:cubicBezTo>
                      <a:pt x="267" y="54"/>
                      <a:pt x="267" y="54"/>
                      <a:pt x="267" y="54"/>
                    </a:cubicBezTo>
                    <a:cubicBezTo>
                      <a:pt x="315" y="58"/>
                      <a:pt x="357" y="79"/>
                      <a:pt x="389" y="111"/>
                    </a:cubicBezTo>
                    <a:cubicBezTo>
                      <a:pt x="421" y="143"/>
                      <a:pt x="442" y="186"/>
                      <a:pt x="446" y="234"/>
                    </a:cubicBezTo>
                    <a:cubicBezTo>
                      <a:pt x="455" y="234"/>
                      <a:pt x="455" y="234"/>
                      <a:pt x="455" y="234"/>
                    </a:cubicBezTo>
                    <a:cubicBezTo>
                      <a:pt x="464" y="234"/>
                      <a:pt x="471" y="241"/>
                      <a:pt x="471" y="251"/>
                    </a:cubicBezTo>
                    <a:cubicBezTo>
                      <a:pt x="471" y="260"/>
                      <a:pt x="464" y="267"/>
                      <a:pt x="455" y="26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135">
                  <a:solidFill>
                    <a:schemeClr val="bg1"/>
                  </a:solidFill>
                </a:endParaRPr>
              </a:p>
            </p:txBody>
          </p:sp>
          <p:sp>
            <p:nvSpPr>
              <p:cNvPr id="53" name="Freeform 46"/>
              <p:cNvSpPr/>
              <p:nvPr/>
            </p:nvSpPr>
            <p:spPr bwMode="auto">
              <a:xfrm>
                <a:off x="966788" y="3043238"/>
                <a:ext cx="96838" cy="117475"/>
              </a:xfrm>
              <a:custGeom>
                <a:avLst/>
                <a:gdLst>
                  <a:gd name="T0" fmla="*/ 16 w 33"/>
                  <a:gd name="T1" fmla="*/ 40 h 40"/>
                  <a:gd name="T2" fmla="*/ 33 w 33"/>
                  <a:gd name="T3" fmla="*/ 24 h 40"/>
                  <a:gd name="T4" fmla="*/ 33 w 33"/>
                  <a:gd name="T5" fmla="*/ 0 h 40"/>
                  <a:gd name="T6" fmla="*/ 16 w 33"/>
                  <a:gd name="T7" fmla="*/ 0 h 40"/>
                  <a:gd name="T8" fmla="*/ 0 w 33"/>
                  <a:gd name="T9" fmla="*/ 0 h 40"/>
                  <a:gd name="T10" fmla="*/ 0 w 33"/>
                  <a:gd name="T11" fmla="*/ 24 h 40"/>
                  <a:gd name="T12" fmla="*/ 16 w 33"/>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33" h="40">
                    <a:moveTo>
                      <a:pt x="16" y="40"/>
                    </a:moveTo>
                    <a:cubicBezTo>
                      <a:pt x="25" y="40"/>
                      <a:pt x="33" y="33"/>
                      <a:pt x="33" y="24"/>
                    </a:cubicBezTo>
                    <a:cubicBezTo>
                      <a:pt x="33" y="0"/>
                      <a:pt x="33" y="0"/>
                      <a:pt x="33" y="0"/>
                    </a:cubicBezTo>
                    <a:cubicBezTo>
                      <a:pt x="27" y="0"/>
                      <a:pt x="22" y="0"/>
                      <a:pt x="16" y="0"/>
                    </a:cubicBezTo>
                    <a:cubicBezTo>
                      <a:pt x="11" y="0"/>
                      <a:pt x="5" y="0"/>
                      <a:pt x="0" y="0"/>
                    </a:cubicBezTo>
                    <a:cubicBezTo>
                      <a:pt x="0" y="24"/>
                      <a:pt x="0" y="24"/>
                      <a:pt x="0" y="24"/>
                    </a:cubicBezTo>
                    <a:cubicBezTo>
                      <a:pt x="0" y="33"/>
                      <a:pt x="7" y="40"/>
                      <a:pt x="16"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135">
                  <a:solidFill>
                    <a:schemeClr val="bg1"/>
                  </a:solidFill>
                </a:endParaRPr>
              </a:p>
            </p:txBody>
          </p:sp>
          <p:sp>
            <p:nvSpPr>
              <p:cNvPr id="54" name="Freeform 47"/>
              <p:cNvSpPr/>
              <p:nvPr/>
            </p:nvSpPr>
            <p:spPr bwMode="auto">
              <a:xfrm>
                <a:off x="966788" y="4079875"/>
                <a:ext cx="96838" cy="115888"/>
              </a:xfrm>
              <a:custGeom>
                <a:avLst/>
                <a:gdLst>
                  <a:gd name="T0" fmla="*/ 16 w 33"/>
                  <a:gd name="T1" fmla="*/ 0 h 40"/>
                  <a:gd name="T2" fmla="*/ 0 w 33"/>
                  <a:gd name="T3" fmla="*/ 17 h 40"/>
                  <a:gd name="T4" fmla="*/ 0 w 33"/>
                  <a:gd name="T5" fmla="*/ 40 h 40"/>
                  <a:gd name="T6" fmla="*/ 16 w 33"/>
                  <a:gd name="T7" fmla="*/ 40 h 40"/>
                  <a:gd name="T8" fmla="*/ 33 w 33"/>
                  <a:gd name="T9" fmla="*/ 40 h 40"/>
                  <a:gd name="T10" fmla="*/ 33 w 33"/>
                  <a:gd name="T11" fmla="*/ 17 h 40"/>
                  <a:gd name="T12" fmla="*/ 16 w 33"/>
                  <a:gd name="T13" fmla="*/ 0 h 40"/>
                </a:gdLst>
                <a:ahLst/>
                <a:cxnLst>
                  <a:cxn ang="0">
                    <a:pos x="T0" y="T1"/>
                  </a:cxn>
                  <a:cxn ang="0">
                    <a:pos x="T2" y="T3"/>
                  </a:cxn>
                  <a:cxn ang="0">
                    <a:pos x="T4" y="T5"/>
                  </a:cxn>
                  <a:cxn ang="0">
                    <a:pos x="T6" y="T7"/>
                  </a:cxn>
                  <a:cxn ang="0">
                    <a:pos x="T8" y="T9"/>
                  </a:cxn>
                  <a:cxn ang="0">
                    <a:pos x="T10" y="T11"/>
                  </a:cxn>
                  <a:cxn ang="0">
                    <a:pos x="T12" y="T13"/>
                  </a:cxn>
                </a:cxnLst>
                <a:rect l="0" t="0" r="r" b="b"/>
                <a:pathLst>
                  <a:path w="33" h="40">
                    <a:moveTo>
                      <a:pt x="16" y="0"/>
                    </a:moveTo>
                    <a:cubicBezTo>
                      <a:pt x="7" y="0"/>
                      <a:pt x="0" y="7"/>
                      <a:pt x="0" y="17"/>
                    </a:cubicBezTo>
                    <a:cubicBezTo>
                      <a:pt x="0" y="40"/>
                      <a:pt x="0" y="40"/>
                      <a:pt x="0" y="40"/>
                    </a:cubicBezTo>
                    <a:cubicBezTo>
                      <a:pt x="5" y="40"/>
                      <a:pt x="11" y="40"/>
                      <a:pt x="16" y="40"/>
                    </a:cubicBezTo>
                    <a:cubicBezTo>
                      <a:pt x="22" y="40"/>
                      <a:pt x="27" y="40"/>
                      <a:pt x="33" y="40"/>
                    </a:cubicBezTo>
                    <a:cubicBezTo>
                      <a:pt x="33" y="17"/>
                      <a:pt x="33" y="17"/>
                      <a:pt x="33" y="17"/>
                    </a:cubicBezTo>
                    <a:cubicBezTo>
                      <a:pt x="33" y="7"/>
                      <a:pt x="25" y="0"/>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135">
                  <a:solidFill>
                    <a:schemeClr val="bg1"/>
                  </a:solidFill>
                </a:endParaRPr>
              </a:p>
            </p:txBody>
          </p:sp>
          <p:sp>
            <p:nvSpPr>
              <p:cNvPr id="55" name="Freeform 48"/>
              <p:cNvSpPr/>
              <p:nvPr/>
            </p:nvSpPr>
            <p:spPr bwMode="auto">
              <a:xfrm>
                <a:off x="434976" y="3571875"/>
                <a:ext cx="120650" cy="96838"/>
              </a:xfrm>
              <a:custGeom>
                <a:avLst/>
                <a:gdLst>
                  <a:gd name="T0" fmla="*/ 41 w 41"/>
                  <a:gd name="T1" fmla="*/ 17 h 33"/>
                  <a:gd name="T2" fmla="*/ 24 w 41"/>
                  <a:gd name="T3" fmla="*/ 0 h 33"/>
                  <a:gd name="T4" fmla="*/ 1 w 41"/>
                  <a:gd name="T5" fmla="*/ 0 h 33"/>
                  <a:gd name="T6" fmla="*/ 0 w 41"/>
                  <a:gd name="T7" fmla="*/ 17 h 33"/>
                  <a:gd name="T8" fmla="*/ 1 w 41"/>
                  <a:gd name="T9" fmla="*/ 33 h 33"/>
                  <a:gd name="T10" fmla="*/ 24 w 41"/>
                  <a:gd name="T11" fmla="*/ 33 h 33"/>
                  <a:gd name="T12" fmla="*/ 41 w 41"/>
                  <a:gd name="T13" fmla="*/ 17 h 33"/>
                </a:gdLst>
                <a:ahLst/>
                <a:cxnLst>
                  <a:cxn ang="0">
                    <a:pos x="T0" y="T1"/>
                  </a:cxn>
                  <a:cxn ang="0">
                    <a:pos x="T2" y="T3"/>
                  </a:cxn>
                  <a:cxn ang="0">
                    <a:pos x="T4" y="T5"/>
                  </a:cxn>
                  <a:cxn ang="0">
                    <a:pos x="T6" y="T7"/>
                  </a:cxn>
                  <a:cxn ang="0">
                    <a:pos x="T8" y="T9"/>
                  </a:cxn>
                  <a:cxn ang="0">
                    <a:pos x="T10" y="T11"/>
                  </a:cxn>
                  <a:cxn ang="0">
                    <a:pos x="T12" y="T13"/>
                  </a:cxn>
                </a:cxnLst>
                <a:rect l="0" t="0" r="r" b="b"/>
                <a:pathLst>
                  <a:path w="41" h="33">
                    <a:moveTo>
                      <a:pt x="41" y="17"/>
                    </a:moveTo>
                    <a:cubicBezTo>
                      <a:pt x="41" y="7"/>
                      <a:pt x="33" y="0"/>
                      <a:pt x="24" y="0"/>
                    </a:cubicBezTo>
                    <a:cubicBezTo>
                      <a:pt x="1" y="0"/>
                      <a:pt x="1" y="0"/>
                      <a:pt x="1" y="0"/>
                    </a:cubicBezTo>
                    <a:cubicBezTo>
                      <a:pt x="1" y="6"/>
                      <a:pt x="0" y="11"/>
                      <a:pt x="0" y="17"/>
                    </a:cubicBezTo>
                    <a:cubicBezTo>
                      <a:pt x="0" y="22"/>
                      <a:pt x="1" y="28"/>
                      <a:pt x="1" y="33"/>
                    </a:cubicBezTo>
                    <a:cubicBezTo>
                      <a:pt x="24" y="33"/>
                      <a:pt x="24" y="33"/>
                      <a:pt x="24" y="33"/>
                    </a:cubicBezTo>
                    <a:cubicBezTo>
                      <a:pt x="33" y="33"/>
                      <a:pt x="41" y="26"/>
                      <a:pt x="41"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135">
                  <a:solidFill>
                    <a:schemeClr val="bg1"/>
                  </a:solidFill>
                </a:endParaRPr>
              </a:p>
            </p:txBody>
          </p:sp>
          <p:sp>
            <p:nvSpPr>
              <p:cNvPr id="56" name="Freeform 49"/>
              <p:cNvSpPr/>
              <p:nvPr/>
            </p:nvSpPr>
            <p:spPr bwMode="auto">
              <a:xfrm>
                <a:off x="1474788" y="3571875"/>
                <a:ext cx="119063" cy="96838"/>
              </a:xfrm>
              <a:custGeom>
                <a:avLst/>
                <a:gdLst>
                  <a:gd name="T0" fmla="*/ 39 w 40"/>
                  <a:gd name="T1" fmla="*/ 0 h 33"/>
                  <a:gd name="T2" fmla="*/ 16 w 40"/>
                  <a:gd name="T3" fmla="*/ 0 h 33"/>
                  <a:gd name="T4" fmla="*/ 0 w 40"/>
                  <a:gd name="T5" fmla="*/ 17 h 33"/>
                  <a:gd name="T6" fmla="*/ 16 w 40"/>
                  <a:gd name="T7" fmla="*/ 33 h 33"/>
                  <a:gd name="T8" fmla="*/ 39 w 40"/>
                  <a:gd name="T9" fmla="*/ 33 h 33"/>
                  <a:gd name="T10" fmla="*/ 40 w 40"/>
                  <a:gd name="T11" fmla="*/ 17 h 33"/>
                  <a:gd name="T12" fmla="*/ 39 w 40"/>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40" h="33">
                    <a:moveTo>
                      <a:pt x="39" y="0"/>
                    </a:moveTo>
                    <a:cubicBezTo>
                      <a:pt x="16" y="0"/>
                      <a:pt x="16" y="0"/>
                      <a:pt x="16" y="0"/>
                    </a:cubicBezTo>
                    <a:cubicBezTo>
                      <a:pt x="7" y="0"/>
                      <a:pt x="0" y="7"/>
                      <a:pt x="0" y="17"/>
                    </a:cubicBezTo>
                    <a:cubicBezTo>
                      <a:pt x="0" y="26"/>
                      <a:pt x="7" y="33"/>
                      <a:pt x="16" y="33"/>
                    </a:cubicBezTo>
                    <a:cubicBezTo>
                      <a:pt x="39" y="33"/>
                      <a:pt x="39" y="33"/>
                      <a:pt x="39" y="33"/>
                    </a:cubicBezTo>
                    <a:cubicBezTo>
                      <a:pt x="40" y="28"/>
                      <a:pt x="40" y="22"/>
                      <a:pt x="40" y="17"/>
                    </a:cubicBezTo>
                    <a:cubicBezTo>
                      <a:pt x="40" y="11"/>
                      <a:pt x="40" y="6"/>
                      <a:pt x="3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135">
                  <a:solidFill>
                    <a:schemeClr val="bg1"/>
                  </a:solidFill>
                </a:endParaRPr>
              </a:p>
            </p:txBody>
          </p:sp>
          <p:sp>
            <p:nvSpPr>
              <p:cNvPr id="57" name="Oval 50"/>
              <p:cNvSpPr>
                <a:spLocks noChangeArrowheads="1"/>
              </p:cNvSpPr>
              <p:nvPr/>
            </p:nvSpPr>
            <p:spPr bwMode="auto">
              <a:xfrm>
                <a:off x="925513" y="3532188"/>
                <a:ext cx="176213" cy="1746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135">
                  <a:solidFill>
                    <a:schemeClr val="bg1"/>
                  </a:solidFill>
                </a:endParaRPr>
              </a:p>
            </p:txBody>
          </p:sp>
          <p:sp>
            <p:nvSpPr>
              <p:cNvPr id="58" name="Freeform 51"/>
              <p:cNvSpPr>
                <a:spLocks noEditPoints="1"/>
              </p:cNvSpPr>
              <p:nvPr/>
            </p:nvSpPr>
            <p:spPr bwMode="auto">
              <a:xfrm>
                <a:off x="652463" y="3254375"/>
                <a:ext cx="723900" cy="730250"/>
              </a:xfrm>
              <a:custGeom>
                <a:avLst/>
                <a:gdLst>
                  <a:gd name="T0" fmla="*/ 106 w 246"/>
                  <a:gd name="T1" fmla="*/ 86 h 249"/>
                  <a:gd name="T2" fmla="*/ 109 w 246"/>
                  <a:gd name="T3" fmla="*/ 89 h 249"/>
                  <a:gd name="T4" fmla="*/ 123 w 246"/>
                  <a:gd name="T5" fmla="*/ 86 h 249"/>
                  <a:gd name="T6" fmla="*/ 162 w 246"/>
                  <a:gd name="T7" fmla="*/ 125 h 249"/>
                  <a:gd name="T8" fmla="*/ 159 w 246"/>
                  <a:gd name="T9" fmla="*/ 139 h 249"/>
                  <a:gd name="T10" fmla="*/ 162 w 246"/>
                  <a:gd name="T11" fmla="*/ 142 h 249"/>
                  <a:gd name="T12" fmla="*/ 246 w 246"/>
                  <a:gd name="T13" fmla="*/ 0 h 249"/>
                  <a:gd name="T14" fmla="*/ 106 w 246"/>
                  <a:gd name="T15" fmla="*/ 86 h 249"/>
                  <a:gd name="T16" fmla="*/ 123 w 246"/>
                  <a:gd name="T17" fmla="*/ 163 h 249"/>
                  <a:gd name="T18" fmla="*/ 84 w 246"/>
                  <a:gd name="T19" fmla="*/ 125 h 249"/>
                  <a:gd name="T20" fmla="*/ 87 w 246"/>
                  <a:gd name="T21" fmla="*/ 110 h 249"/>
                  <a:gd name="T22" fmla="*/ 85 w 246"/>
                  <a:gd name="T23" fmla="*/ 107 h 249"/>
                  <a:gd name="T24" fmla="*/ 0 w 246"/>
                  <a:gd name="T25" fmla="*/ 249 h 249"/>
                  <a:gd name="T26" fmla="*/ 140 w 246"/>
                  <a:gd name="T27" fmla="*/ 163 h 249"/>
                  <a:gd name="T28" fmla="*/ 138 w 246"/>
                  <a:gd name="T29" fmla="*/ 160 h 249"/>
                  <a:gd name="T30" fmla="*/ 123 w 246"/>
                  <a:gd name="T31" fmla="*/ 163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6" h="249">
                    <a:moveTo>
                      <a:pt x="106" y="86"/>
                    </a:moveTo>
                    <a:cubicBezTo>
                      <a:pt x="109" y="89"/>
                      <a:pt x="109" y="89"/>
                      <a:pt x="109" y="89"/>
                    </a:cubicBezTo>
                    <a:cubicBezTo>
                      <a:pt x="113" y="87"/>
                      <a:pt x="118" y="86"/>
                      <a:pt x="123" y="86"/>
                    </a:cubicBezTo>
                    <a:cubicBezTo>
                      <a:pt x="145" y="86"/>
                      <a:pt x="162" y="103"/>
                      <a:pt x="162" y="125"/>
                    </a:cubicBezTo>
                    <a:cubicBezTo>
                      <a:pt x="162" y="130"/>
                      <a:pt x="161" y="135"/>
                      <a:pt x="159" y="139"/>
                    </a:cubicBezTo>
                    <a:cubicBezTo>
                      <a:pt x="162" y="142"/>
                      <a:pt x="162" y="142"/>
                      <a:pt x="162" y="142"/>
                    </a:cubicBezTo>
                    <a:cubicBezTo>
                      <a:pt x="246" y="0"/>
                      <a:pt x="246" y="0"/>
                      <a:pt x="246" y="0"/>
                    </a:cubicBezTo>
                    <a:lnTo>
                      <a:pt x="106" y="86"/>
                    </a:lnTo>
                    <a:close/>
                    <a:moveTo>
                      <a:pt x="123" y="163"/>
                    </a:moveTo>
                    <a:cubicBezTo>
                      <a:pt x="102" y="163"/>
                      <a:pt x="84" y="146"/>
                      <a:pt x="84" y="125"/>
                    </a:cubicBezTo>
                    <a:cubicBezTo>
                      <a:pt x="84" y="119"/>
                      <a:pt x="86" y="114"/>
                      <a:pt x="87" y="110"/>
                    </a:cubicBezTo>
                    <a:cubicBezTo>
                      <a:pt x="85" y="107"/>
                      <a:pt x="85" y="107"/>
                      <a:pt x="85" y="107"/>
                    </a:cubicBezTo>
                    <a:cubicBezTo>
                      <a:pt x="0" y="249"/>
                      <a:pt x="0" y="249"/>
                      <a:pt x="0" y="249"/>
                    </a:cubicBezTo>
                    <a:cubicBezTo>
                      <a:pt x="140" y="163"/>
                      <a:pt x="140" y="163"/>
                      <a:pt x="140" y="163"/>
                    </a:cubicBezTo>
                    <a:cubicBezTo>
                      <a:pt x="138" y="160"/>
                      <a:pt x="138" y="160"/>
                      <a:pt x="138" y="160"/>
                    </a:cubicBezTo>
                    <a:cubicBezTo>
                      <a:pt x="133" y="162"/>
                      <a:pt x="128" y="163"/>
                      <a:pt x="123" y="1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135">
                  <a:solidFill>
                    <a:schemeClr val="bg1"/>
                  </a:solidFill>
                </a:endParaRPr>
              </a:p>
            </p:txBody>
          </p:sp>
          <p:sp>
            <p:nvSpPr>
              <p:cNvPr id="59" name="Freeform 52"/>
              <p:cNvSpPr/>
              <p:nvPr/>
            </p:nvSpPr>
            <p:spPr bwMode="auto">
              <a:xfrm>
                <a:off x="935038" y="2698750"/>
                <a:ext cx="158750" cy="158750"/>
              </a:xfrm>
              <a:custGeom>
                <a:avLst/>
                <a:gdLst>
                  <a:gd name="T0" fmla="*/ 27 w 54"/>
                  <a:gd name="T1" fmla="*/ 0 h 54"/>
                  <a:gd name="T2" fmla="*/ 0 w 54"/>
                  <a:gd name="T3" fmla="*/ 27 h 54"/>
                  <a:gd name="T4" fmla="*/ 0 w 54"/>
                  <a:gd name="T5" fmla="*/ 54 h 54"/>
                  <a:gd name="T6" fmla="*/ 29 w 54"/>
                  <a:gd name="T7" fmla="*/ 52 h 54"/>
                  <a:gd name="T8" fmla="*/ 29 w 54"/>
                  <a:gd name="T9" fmla="*/ 52 h 54"/>
                  <a:gd name="T10" fmla="*/ 54 w 54"/>
                  <a:gd name="T11" fmla="*/ 53 h 54"/>
                  <a:gd name="T12" fmla="*/ 54 w 54"/>
                  <a:gd name="T13" fmla="*/ 27 h 54"/>
                  <a:gd name="T14" fmla="*/ 27 w 54"/>
                  <a:gd name="T15" fmla="*/ 0 h 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54">
                    <a:moveTo>
                      <a:pt x="27" y="0"/>
                    </a:moveTo>
                    <a:cubicBezTo>
                      <a:pt x="12" y="0"/>
                      <a:pt x="0" y="12"/>
                      <a:pt x="0" y="27"/>
                    </a:cubicBezTo>
                    <a:cubicBezTo>
                      <a:pt x="0" y="54"/>
                      <a:pt x="0" y="54"/>
                      <a:pt x="0" y="54"/>
                    </a:cubicBezTo>
                    <a:cubicBezTo>
                      <a:pt x="10" y="53"/>
                      <a:pt x="19" y="52"/>
                      <a:pt x="29" y="52"/>
                    </a:cubicBezTo>
                    <a:cubicBezTo>
                      <a:pt x="29" y="52"/>
                      <a:pt x="29" y="52"/>
                      <a:pt x="29" y="52"/>
                    </a:cubicBezTo>
                    <a:cubicBezTo>
                      <a:pt x="38" y="52"/>
                      <a:pt x="46" y="52"/>
                      <a:pt x="54" y="53"/>
                    </a:cubicBezTo>
                    <a:cubicBezTo>
                      <a:pt x="54" y="27"/>
                      <a:pt x="54" y="27"/>
                      <a:pt x="54" y="27"/>
                    </a:cubicBezTo>
                    <a:cubicBezTo>
                      <a:pt x="54" y="12"/>
                      <a:pt x="42" y="0"/>
                      <a:pt x="2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135">
                  <a:solidFill>
                    <a:schemeClr val="bg1"/>
                  </a:solidFill>
                </a:endParaRPr>
              </a:p>
            </p:txBody>
          </p:sp>
        </p:grpSp>
      </p:grpSp>
      <p:grpSp>
        <p:nvGrpSpPr>
          <p:cNvPr id="61" name="组合 60"/>
          <p:cNvGrpSpPr/>
          <p:nvPr/>
        </p:nvGrpSpPr>
        <p:grpSpPr>
          <a:xfrm>
            <a:off x="6186991" y="4373840"/>
            <a:ext cx="1375605" cy="1588231"/>
            <a:chOff x="4639793" y="3153677"/>
            <a:chExt cx="1031704" cy="1191173"/>
          </a:xfrm>
        </p:grpSpPr>
        <p:sp>
          <p:nvSpPr>
            <p:cNvPr id="64" name="Freeform 13"/>
            <p:cNvSpPr/>
            <p:nvPr/>
          </p:nvSpPr>
          <p:spPr bwMode="auto">
            <a:xfrm>
              <a:off x="4639793" y="3153677"/>
              <a:ext cx="1031704" cy="1191173"/>
            </a:xfrm>
            <a:custGeom>
              <a:avLst/>
              <a:gdLst>
                <a:gd name="T0" fmla="*/ 0 w 1171"/>
                <a:gd name="T1" fmla="*/ 1014 h 1352"/>
                <a:gd name="T2" fmla="*/ 0 w 1171"/>
                <a:gd name="T3" fmla="*/ 338 h 1352"/>
                <a:gd name="T4" fmla="*/ 585 w 1171"/>
                <a:gd name="T5" fmla="*/ 0 h 1352"/>
                <a:gd name="T6" fmla="*/ 1171 w 1171"/>
                <a:gd name="T7" fmla="*/ 338 h 1352"/>
                <a:gd name="T8" fmla="*/ 1171 w 1171"/>
                <a:gd name="T9" fmla="*/ 1014 h 1352"/>
                <a:gd name="T10" fmla="*/ 585 w 1171"/>
                <a:gd name="T11" fmla="*/ 1352 h 1352"/>
                <a:gd name="T12" fmla="*/ 0 w 1171"/>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71" h="1352">
                  <a:moveTo>
                    <a:pt x="0" y="1014"/>
                  </a:moveTo>
                  <a:lnTo>
                    <a:pt x="0" y="338"/>
                  </a:lnTo>
                  <a:lnTo>
                    <a:pt x="585" y="0"/>
                  </a:lnTo>
                  <a:lnTo>
                    <a:pt x="1171" y="338"/>
                  </a:lnTo>
                  <a:lnTo>
                    <a:pt x="1171" y="1014"/>
                  </a:lnTo>
                  <a:lnTo>
                    <a:pt x="585" y="1352"/>
                  </a:lnTo>
                  <a:lnTo>
                    <a:pt x="0" y="1014"/>
                  </a:lnTo>
                  <a:close/>
                </a:path>
              </a:pathLst>
            </a:custGeom>
            <a:solidFill>
              <a:schemeClr val="bg1">
                <a:alpha val="40000"/>
              </a:schemeClr>
            </a:solidFill>
            <a:ln>
              <a:noFill/>
            </a:ln>
          </p:spPr>
          <p:txBody>
            <a:bodyPr vert="horz" wrap="square" lIns="91440" tIns="45720" rIns="91440" bIns="45720" numCol="1" anchor="t" anchorCtr="0" compatLnSpc="1"/>
            <a:lstStyle/>
            <a:p>
              <a:endParaRPr lang="zh-CN" altLang="en-US" sz="2135">
                <a:solidFill>
                  <a:schemeClr val="bg1"/>
                </a:solidFill>
              </a:endParaRPr>
            </a:p>
          </p:txBody>
        </p:sp>
        <p:grpSp>
          <p:nvGrpSpPr>
            <p:cNvPr id="66" name="组合 65"/>
            <p:cNvGrpSpPr/>
            <p:nvPr/>
          </p:nvGrpSpPr>
          <p:grpSpPr>
            <a:xfrm>
              <a:off x="4935424" y="3728932"/>
              <a:ext cx="450630" cy="348492"/>
              <a:chOff x="3175" y="747713"/>
              <a:chExt cx="1751013" cy="1354138"/>
            </a:xfrm>
            <a:solidFill>
              <a:schemeClr val="bg1"/>
            </a:solidFill>
          </p:grpSpPr>
          <p:sp>
            <p:nvSpPr>
              <p:cNvPr id="67" name="Freeform 6"/>
              <p:cNvSpPr/>
              <p:nvPr/>
            </p:nvSpPr>
            <p:spPr bwMode="auto">
              <a:xfrm>
                <a:off x="3175" y="747713"/>
                <a:ext cx="1308100" cy="854075"/>
              </a:xfrm>
              <a:custGeom>
                <a:avLst/>
                <a:gdLst>
                  <a:gd name="T0" fmla="*/ 357 w 458"/>
                  <a:gd name="T1" fmla="*/ 8 h 299"/>
                  <a:gd name="T2" fmla="*/ 184 w 458"/>
                  <a:gd name="T3" fmla="*/ 54 h 299"/>
                  <a:gd name="T4" fmla="*/ 40 w 458"/>
                  <a:gd name="T5" fmla="*/ 161 h 299"/>
                  <a:gd name="T6" fmla="*/ 35 w 458"/>
                  <a:gd name="T7" fmla="*/ 277 h 299"/>
                  <a:gd name="T8" fmla="*/ 36 w 458"/>
                  <a:gd name="T9" fmla="*/ 279 h 299"/>
                  <a:gd name="T10" fmla="*/ 85 w 458"/>
                  <a:gd name="T11" fmla="*/ 288 h 299"/>
                  <a:gd name="T12" fmla="*/ 133 w 458"/>
                  <a:gd name="T13" fmla="*/ 256 h 299"/>
                  <a:gd name="T14" fmla="*/ 142 w 458"/>
                  <a:gd name="T15" fmla="*/ 207 h 299"/>
                  <a:gd name="T16" fmla="*/ 128 w 458"/>
                  <a:gd name="T17" fmla="*/ 195 h 299"/>
                  <a:gd name="T18" fmla="*/ 211 w 458"/>
                  <a:gd name="T19" fmla="*/ 112 h 299"/>
                  <a:gd name="T20" fmla="*/ 211 w 458"/>
                  <a:gd name="T21" fmla="*/ 112 h 299"/>
                  <a:gd name="T22" fmla="*/ 212 w 458"/>
                  <a:gd name="T23" fmla="*/ 112 h 299"/>
                  <a:gd name="T24" fmla="*/ 212 w 458"/>
                  <a:gd name="T25" fmla="*/ 112 h 299"/>
                  <a:gd name="T26" fmla="*/ 212 w 458"/>
                  <a:gd name="T27" fmla="*/ 112 h 299"/>
                  <a:gd name="T28" fmla="*/ 329 w 458"/>
                  <a:gd name="T29" fmla="*/ 97 h 299"/>
                  <a:gd name="T30" fmla="*/ 330 w 458"/>
                  <a:gd name="T31" fmla="*/ 116 h 299"/>
                  <a:gd name="T32" fmla="*/ 374 w 458"/>
                  <a:gd name="T33" fmla="*/ 139 h 299"/>
                  <a:gd name="T34" fmla="*/ 429 w 458"/>
                  <a:gd name="T35" fmla="*/ 121 h 299"/>
                  <a:gd name="T36" fmla="*/ 452 w 458"/>
                  <a:gd name="T37" fmla="*/ 77 h 299"/>
                  <a:gd name="T38" fmla="*/ 451 w 458"/>
                  <a:gd name="T39" fmla="*/ 75 h 299"/>
                  <a:gd name="T40" fmla="*/ 357 w 458"/>
                  <a:gd name="T41" fmla="*/ 8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58" h="299">
                    <a:moveTo>
                      <a:pt x="357" y="8"/>
                    </a:moveTo>
                    <a:cubicBezTo>
                      <a:pt x="288" y="0"/>
                      <a:pt x="191" y="50"/>
                      <a:pt x="184" y="54"/>
                    </a:cubicBezTo>
                    <a:cubicBezTo>
                      <a:pt x="176" y="58"/>
                      <a:pt x="77" y="103"/>
                      <a:pt x="40" y="161"/>
                    </a:cubicBezTo>
                    <a:cubicBezTo>
                      <a:pt x="0" y="225"/>
                      <a:pt x="34" y="276"/>
                      <a:pt x="35" y="277"/>
                    </a:cubicBezTo>
                    <a:cubicBezTo>
                      <a:pt x="35" y="278"/>
                      <a:pt x="36" y="278"/>
                      <a:pt x="36" y="279"/>
                    </a:cubicBezTo>
                    <a:cubicBezTo>
                      <a:pt x="47" y="295"/>
                      <a:pt x="69" y="299"/>
                      <a:pt x="85" y="288"/>
                    </a:cubicBezTo>
                    <a:cubicBezTo>
                      <a:pt x="133" y="256"/>
                      <a:pt x="133" y="256"/>
                      <a:pt x="133" y="256"/>
                    </a:cubicBezTo>
                    <a:cubicBezTo>
                      <a:pt x="149" y="245"/>
                      <a:pt x="153" y="223"/>
                      <a:pt x="142" y="207"/>
                    </a:cubicBezTo>
                    <a:cubicBezTo>
                      <a:pt x="138" y="201"/>
                      <a:pt x="133" y="197"/>
                      <a:pt x="128" y="195"/>
                    </a:cubicBezTo>
                    <a:cubicBezTo>
                      <a:pt x="111" y="157"/>
                      <a:pt x="200" y="117"/>
                      <a:pt x="211" y="112"/>
                    </a:cubicBezTo>
                    <a:cubicBezTo>
                      <a:pt x="211" y="112"/>
                      <a:pt x="211" y="112"/>
                      <a:pt x="211" y="112"/>
                    </a:cubicBezTo>
                    <a:cubicBezTo>
                      <a:pt x="211" y="112"/>
                      <a:pt x="211" y="112"/>
                      <a:pt x="212" y="112"/>
                    </a:cubicBezTo>
                    <a:cubicBezTo>
                      <a:pt x="212" y="112"/>
                      <a:pt x="212" y="112"/>
                      <a:pt x="212" y="112"/>
                    </a:cubicBezTo>
                    <a:cubicBezTo>
                      <a:pt x="212" y="112"/>
                      <a:pt x="212" y="112"/>
                      <a:pt x="212" y="112"/>
                    </a:cubicBezTo>
                    <a:cubicBezTo>
                      <a:pt x="223" y="106"/>
                      <a:pt x="310" y="61"/>
                      <a:pt x="329" y="97"/>
                    </a:cubicBezTo>
                    <a:cubicBezTo>
                      <a:pt x="328" y="103"/>
                      <a:pt x="328" y="109"/>
                      <a:pt x="330" y="116"/>
                    </a:cubicBezTo>
                    <a:cubicBezTo>
                      <a:pt x="335" y="134"/>
                      <a:pt x="355" y="145"/>
                      <a:pt x="374" y="139"/>
                    </a:cubicBezTo>
                    <a:cubicBezTo>
                      <a:pt x="429" y="121"/>
                      <a:pt x="429" y="121"/>
                      <a:pt x="429" y="121"/>
                    </a:cubicBezTo>
                    <a:cubicBezTo>
                      <a:pt x="447" y="116"/>
                      <a:pt x="458" y="96"/>
                      <a:pt x="452" y="77"/>
                    </a:cubicBezTo>
                    <a:cubicBezTo>
                      <a:pt x="452" y="76"/>
                      <a:pt x="451" y="76"/>
                      <a:pt x="451" y="75"/>
                    </a:cubicBezTo>
                    <a:cubicBezTo>
                      <a:pt x="451" y="74"/>
                      <a:pt x="432" y="15"/>
                      <a:pt x="357"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135">
                  <a:solidFill>
                    <a:schemeClr val="bg1"/>
                  </a:solidFill>
                </a:endParaRPr>
              </a:p>
            </p:txBody>
          </p:sp>
          <p:sp>
            <p:nvSpPr>
              <p:cNvPr id="68" name="Freeform 7"/>
              <p:cNvSpPr>
                <a:spLocks noEditPoints="1"/>
              </p:cNvSpPr>
              <p:nvPr/>
            </p:nvSpPr>
            <p:spPr bwMode="auto">
              <a:xfrm>
                <a:off x="180975" y="1273176"/>
                <a:ext cx="1270000" cy="828675"/>
              </a:xfrm>
              <a:custGeom>
                <a:avLst/>
                <a:gdLst>
                  <a:gd name="T0" fmla="*/ 442 w 445"/>
                  <a:gd name="T1" fmla="*/ 213 h 290"/>
                  <a:gd name="T2" fmla="*/ 313 w 445"/>
                  <a:gd name="T3" fmla="*/ 55 h 290"/>
                  <a:gd name="T4" fmla="*/ 313 w 445"/>
                  <a:gd name="T5" fmla="*/ 26 h 290"/>
                  <a:gd name="T6" fmla="*/ 262 w 445"/>
                  <a:gd name="T7" fmla="*/ 26 h 290"/>
                  <a:gd name="T8" fmla="*/ 183 w 445"/>
                  <a:gd name="T9" fmla="*/ 30 h 290"/>
                  <a:gd name="T10" fmla="*/ 157 w 445"/>
                  <a:gd name="T11" fmla="*/ 0 h 290"/>
                  <a:gd name="T12" fmla="*/ 132 w 445"/>
                  <a:gd name="T13" fmla="*/ 46 h 290"/>
                  <a:gd name="T14" fmla="*/ 132 w 445"/>
                  <a:gd name="T15" fmla="*/ 48 h 290"/>
                  <a:gd name="T16" fmla="*/ 132 w 445"/>
                  <a:gd name="T17" fmla="*/ 53 h 290"/>
                  <a:gd name="T18" fmla="*/ 3 w 445"/>
                  <a:gd name="T19" fmla="*/ 213 h 290"/>
                  <a:gd name="T20" fmla="*/ 0 w 445"/>
                  <a:gd name="T21" fmla="*/ 234 h 290"/>
                  <a:gd name="T22" fmla="*/ 0 w 445"/>
                  <a:gd name="T23" fmla="*/ 278 h 290"/>
                  <a:gd name="T24" fmla="*/ 433 w 445"/>
                  <a:gd name="T25" fmla="*/ 290 h 290"/>
                  <a:gd name="T26" fmla="*/ 445 w 445"/>
                  <a:gd name="T27" fmla="*/ 234 h 290"/>
                  <a:gd name="T28" fmla="*/ 445 w 445"/>
                  <a:gd name="T29" fmla="*/ 230 h 290"/>
                  <a:gd name="T30" fmla="*/ 175 w 445"/>
                  <a:gd name="T31" fmla="*/ 246 h 290"/>
                  <a:gd name="T32" fmla="*/ 146 w 445"/>
                  <a:gd name="T33" fmla="*/ 240 h 290"/>
                  <a:gd name="T34" fmla="*/ 153 w 445"/>
                  <a:gd name="T35" fmla="*/ 211 h 290"/>
                  <a:gd name="T36" fmla="*/ 181 w 445"/>
                  <a:gd name="T37" fmla="*/ 218 h 290"/>
                  <a:gd name="T38" fmla="*/ 181 w 445"/>
                  <a:gd name="T39" fmla="*/ 187 h 290"/>
                  <a:gd name="T40" fmla="*/ 153 w 445"/>
                  <a:gd name="T41" fmla="*/ 193 h 290"/>
                  <a:gd name="T42" fmla="*/ 146 w 445"/>
                  <a:gd name="T43" fmla="*/ 164 h 290"/>
                  <a:gd name="T44" fmla="*/ 175 w 445"/>
                  <a:gd name="T45" fmla="*/ 158 h 290"/>
                  <a:gd name="T46" fmla="*/ 181 w 445"/>
                  <a:gd name="T47" fmla="*/ 187 h 290"/>
                  <a:gd name="T48" fmla="*/ 175 w 445"/>
                  <a:gd name="T49" fmla="*/ 140 h 290"/>
                  <a:gd name="T50" fmla="*/ 146 w 445"/>
                  <a:gd name="T51" fmla="*/ 134 h 290"/>
                  <a:gd name="T52" fmla="*/ 153 w 445"/>
                  <a:gd name="T53" fmla="*/ 105 h 290"/>
                  <a:gd name="T54" fmla="*/ 181 w 445"/>
                  <a:gd name="T55" fmla="*/ 111 h 290"/>
                  <a:gd name="T56" fmla="*/ 240 w 445"/>
                  <a:gd name="T57" fmla="*/ 240 h 290"/>
                  <a:gd name="T58" fmla="*/ 211 w 445"/>
                  <a:gd name="T59" fmla="*/ 246 h 290"/>
                  <a:gd name="T60" fmla="*/ 205 w 445"/>
                  <a:gd name="T61" fmla="*/ 218 h 290"/>
                  <a:gd name="T62" fmla="*/ 234 w 445"/>
                  <a:gd name="T63" fmla="*/ 211 h 290"/>
                  <a:gd name="T64" fmla="*/ 240 w 445"/>
                  <a:gd name="T65" fmla="*/ 240 h 290"/>
                  <a:gd name="T66" fmla="*/ 234 w 445"/>
                  <a:gd name="T67" fmla="*/ 193 h 290"/>
                  <a:gd name="T68" fmla="*/ 205 w 445"/>
                  <a:gd name="T69" fmla="*/ 187 h 290"/>
                  <a:gd name="T70" fmla="*/ 211 w 445"/>
                  <a:gd name="T71" fmla="*/ 158 h 290"/>
                  <a:gd name="T72" fmla="*/ 240 w 445"/>
                  <a:gd name="T73" fmla="*/ 164 h 290"/>
                  <a:gd name="T74" fmla="*/ 240 w 445"/>
                  <a:gd name="T75" fmla="*/ 134 h 290"/>
                  <a:gd name="T76" fmla="*/ 211 w 445"/>
                  <a:gd name="T77" fmla="*/ 140 h 290"/>
                  <a:gd name="T78" fmla="*/ 205 w 445"/>
                  <a:gd name="T79" fmla="*/ 111 h 290"/>
                  <a:gd name="T80" fmla="*/ 234 w 445"/>
                  <a:gd name="T81" fmla="*/ 105 h 290"/>
                  <a:gd name="T82" fmla="*/ 240 w 445"/>
                  <a:gd name="T83" fmla="*/ 134 h 290"/>
                  <a:gd name="T84" fmla="*/ 292 w 445"/>
                  <a:gd name="T85" fmla="*/ 246 h 290"/>
                  <a:gd name="T86" fmla="*/ 263 w 445"/>
                  <a:gd name="T87" fmla="*/ 240 h 290"/>
                  <a:gd name="T88" fmla="*/ 269 w 445"/>
                  <a:gd name="T89" fmla="*/ 211 h 290"/>
                  <a:gd name="T90" fmla="*/ 298 w 445"/>
                  <a:gd name="T91" fmla="*/ 218 h 290"/>
                  <a:gd name="T92" fmla="*/ 298 w 445"/>
                  <a:gd name="T93" fmla="*/ 187 h 290"/>
                  <a:gd name="T94" fmla="*/ 269 w 445"/>
                  <a:gd name="T95" fmla="*/ 193 h 290"/>
                  <a:gd name="T96" fmla="*/ 263 w 445"/>
                  <a:gd name="T97" fmla="*/ 164 h 290"/>
                  <a:gd name="T98" fmla="*/ 292 w 445"/>
                  <a:gd name="T99" fmla="*/ 158 h 290"/>
                  <a:gd name="T100" fmla="*/ 298 w 445"/>
                  <a:gd name="T101" fmla="*/ 187 h 290"/>
                  <a:gd name="T102" fmla="*/ 292 w 445"/>
                  <a:gd name="T103" fmla="*/ 140 h 290"/>
                  <a:gd name="T104" fmla="*/ 263 w 445"/>
                  <a:gd name="T105" fmla="*/ 134 h 290"/>
                  <a:gd name="T106" fmla="*/ 269 w 445"/>
                  <a:gd name="T107" fmla="*/ 105 h 290"/>
                  <a:gd name="T108" fmla="*/ 298 w 445"/>
                  <a:gd name="T109" fmla="*/ 111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45" h="290">
                    <a:moveTo>
                      <a:pt x="445" y="230"/>
                    </a:moveTo>
                    <a:cubicBezTo>
                      <a:pt x="445" y="224"/>
                      <a:pt x="444" y="218"/>
                      <a:pt x="442" y="213"/>
                    </a:cubicBezTo>
                    <a:cubicBezTo>
                      <a:pt x="433" y="184"/>
                      <a:pt x="397" y="165"/>
                      <a:pt x="397" y="165"/>
                    </a:cubicBezTo>
                    <a:cubicBezTo>
                      <a:pt x="325" y="114"/>
                      <a:pt x="314" y="77"/>
                      <a:pt x="313" y="55"/>
                    </a:cubicBezTo>
                    <a:cubicBezTo>
                      <a:pt x="313" y="54"/>
                      <a:pt x="313" y="54"/>
                      <a:pt x="313" y="53"/>
                    </a:cubicBezTo>
                    <a:cubicBezTo>
                      <a:pt x="313" y="26"/>
                      <a:pt x="313" y="26"/>
                      <a:pt x="313" y="26"/>
                    </a:cubicBezTo>
                    <a:cubicBezTo>
                      <a:pt x="313" y="12"/>
                      <a:pt x="302" y="0"/>
                      <a:pt x="288" y="0"/>
                    </a:cubicBezTo>
                    <a:cubicBezTo>
                      <a:pt x="274" y="0"/>
                      <a:pt x="262" y="12"/>
                      <a:pt x="262" y="26"/>
                    </a:cubicBezTo>
                    <a:cubicBezTo>
                      <a:pt x="262" y="29"/>
                      <a:pt x="262" y="29"/>
                      <a:pt x="262" y="29"/>
                    </a:cubicBezTo>
                    <a:cubicBezTo>
                      <a:pt x="220" y="42"/>
                      <a:pt x="193" y="34"/>
                      <a:pt x="183" y="30"/>
                    </a:cubicBezTo>
                    <a:cubicBezTo>
                      <a:pt x="183" y="26"/>
                      <a:pt x="183" y="26"/>
                      <a:pt x="183" y="26"/>
                    </a:cubicBezTo>
                    <a:cubicBezTo>
                      <a:pt x="183" y="12"/>
                      <a:pt x="172" y="0"/>
                      <a:pt x="157" y="0"/>
                    </a:cubicBezTo>
                    <a:cubicBezTo>
                      <a:pt x="143" y="0"/>
                      <a:pt x="132" y="12"/>
                      <a:pt x="132" y="26"/>
                    </a:cubicBezTo>
                    <a:cubicBezTo>
                      <a:pt x="132" y="46"/>
                      <a:pt x="132" y="46"/>
                      <a:pt x="132" y="46"/>
                    </a:cubicBezTo>
                    <a:cubicBezTo>
                      <a:pt x="131" y="46"/>
                      <a:pt x="131" y="46"/>
                      <a:pt x="131" y="46"/>
                    </a:cubicBezTo>
                    <a:cubicBezTo>
                      <a:pt x="131" y="46"/>
                      <a:pt x="132" y="47"/>
                      <a:pt x="132" y="48"/>
                    </a:cubicBezTo>
                    <a:cubicBezTo>
                      <a:pt x="132" y="53"/>
                      <a:pt x="132" y="53"/>
                      <a:pt x="132" y="53"/>
                    </a:cubicBezTo>
                    <a:cubicBezTo>
                      <a:pt x="132" y="53"/>
                      <a:pt x="132" y="53"/>
                      <a:pt x="132" y="53"/>
                    </a:cubicBezTo>
                    <a:cubicBezTo>
                      <a:pt x="131" y="73"/>
                      <a:pt x="122" y="113"/>
                      <a:pt x="48" y="165"/>
                    </a:cubicBezTo>
                    <a:cubicBezTo>
                      <a:pt x="48" y="165"/>
                      <a:pt x="11" y="184"/>
                      <a:pt x="3" y="213"/>
                    </a:cubicBezTo>
                    <a:cubicBezTo>
                      <a:pt x="1" y="218"/>
                      <a:pt x="0" y="224"/>
                      <a:pt x="0" y="230"/>
                    </a:cubicBezTo>
                    <a:cubicBezTo>
                      <a:pt x="0" y="231"/>
                      <a:pt x="0" y="232"/>
                      <a:pt x="0" y="234"/>
                    </a:cubicBezTo>
                    <a:cubicBezTo>
                      <a:pt x="0" y="234"/>
                      <a:pt x="0" y="234"/>
                      <a:pt x="0" y="234"/>
                    </a:cubicBezTo>
                    <a:cubicBezTo>
                      <a:pt x="0" y="278"/>
                      <a:pt x="0" y="278"/>
                      <a:pt x="0" y="278"/>
                    </a:cubicBezTo>
                    <a:cubicBezTo>
                      <a:pt x="0" y="285"/>
                      <a:pt x="6" y="290"/>
                      <a:pt x="12" y="290"/>
                    </a:cubicBezTo>
                    <a:cubicBezTo>
                      <a:pt x="433" y="290"/>
                      <a:pt x="433" y="290"/>
                      <a:pt x="433" y="290"/>
                    </a:cubicBezTo>
                    <a:cubicBezTo>
                      <a:pt x="439" y="290"/>
                      <a:pt x="445" y="285"/>
                      <a:pt x="445" y="278"/>
                    </a:cubicBezTo>
                    <a:cubicBezTo>
                      <a:pt x="445" y="234"/>
                      <a:pt x="445" y="234"/>
                      <a:pt x="445" y="234"/>
                    </a:cubicBezTo>
                    <a:cubicBezTo>
                      <a:pt x="445" y="234"/>
                      <a:pt x="445" y="234"/>
                      <a:pt x="445" y="234"/>
                    </a:cubicBezTo>
                    <a:cubicBezTo>
                      <a:pt x="445" y="232"/>
                      <a:pt x="445" y="231"/>
                      <a:pt x="445" y="230"/>
                    </a:cubicBezTo>
                    <a:close/>
                    <a:moveTo>
                      <a:pt x="181" y="240"/>
                    </a:moveTo>
                    <a:cubicBezTo>
                      <a:pt x="181" y="244"/>
                      <a:pt x="179" y="246"/>
                      <a:pt x="175" y="246"/>
                    </a:cubicBezTo>
                    <a:cubicBezTo>
                      <a:pt x="153" y="246"/>
                      <a:pt x="153" y="246"/>
                      <a:pt x="153" y="246"/>
                    </a:cubicBezTo>
                    <a:cubicBezTo>
                      <a:pt x="149" y="246"/>
                      <a:pt x="146" y="244"/>
                      <a:pt x="146" y="240"/>
                    </a:cubicBezTo>
                    <a:cubicBezTo>
                      <a:pt x="146" y="218"/>
                      <a:pt x="146" y="218"/>
                      <a:pt x="146" y="218"/>
                    </a:cubicBezTo>
                    <a:cubicBezTo>
                      <a:pt x="146" y="214"/>
                      <a:pt x="149" y="211"/>
                      <a:pt x="153" y="211"/>
                    </a:cubicBezTo>
                    <a:cubicBezTo>
                      <a:pt x="175" y="211"/>
                      <a:pt x="175" y="211"/>
                      <a:pt x="175" y="211"/>
                    </a:cubicBezTo>
                    <a:cubicBezTo>
                      <a:pt x="179" y="211"/>
                      <a:pt x="181" y="214"/>
                      <a:pt x="181" y="218"/>
                    </a:cubicBezTo>
                    <a:lnTo>
                      <a:pt x="181" y="240"/>
                    </a:lnTo>
                    <a:close/>
                    <a:moveTo>
                      <a:pt x="181" y="187"/>
                    </a:moveTo>
                    <a:cubicBezTo>
                      <a:pt x="181" y="190"/>
                      <a:pt x="179" y="193"/>
                      <a:pt x="175" y="193"/>
                    </a:cubicBezTo>
                    <a:cubicBezTo>
                      <a:pt x="153" y="193"/>
                      <a:pt x="153" y="193"/>
                      <a:pt x="153" y="193"/>
                    </a:cubicBezTo>
                    <a:cubicBezTo>
                      <a:pt x="149" y="193"/>
                      <a:pt x="146" y="190"/>
                      <a:pt x="146" y="187"/>
                    </a:cubicBezTo>
                    <a:cubicBezTo>
                      <a:pt x="146" y="164"/>
                      <a:pt x="146" y="164"/>
                      <a:pt x="146" y="164"/>
                    </a:cubicBezTo>
                    <a:cubicBezTo>
                      <a:pt x="146" y="161"/>
                      <a:pt x="149" y="158"/>
                      <a:pt x="153" y="158"/>
                    </a:cubicBezTo>
                    <a:cubicBezTo>
                      <a:pt x="175" y="158"/>
                      <a:pt x="175" y="158"/>
                      <a:pt x="175" y="158"/>
                    </a:cubicBezTo>
                    <a:cubicBezTo>
                      <a:pt x="179" y="158"/>
                      <a:pt x="181" y="161"/>
                      <a:pt x="181" y="164"/>
                    </a:cubicBezTo>
                    <a:lnTo>
                      <a:pt x="181" y="187"/>
                    </a:lnTo>
                    <a:close/>
                    <a:moveTo>
                      <a:pt x="181" y="134"/>
                    </a:moveTo>
                    <a:cubicBezTo>
                      <a:pt x="181" y="137"/>
                      <a:pt x="179" y="140"/>
                      <a:pt x="175" y="140"/>
                    </a:cubicBezTo>
                    <a:cubicBezTo>
                      <a:pt x="153" y="140"/>
                      <a:pt x="153" y="140"/>
                      <a:pt x="153" y="140"/>
                    </a:cubicBezTo>
                    <a:cubicBezTo>
                      <a:pt x="149" y="140"/>
                      <a:pt x="146" y="137"/>
                      <a:pt x="146" y="134"/>
                    </a:cubicBezTo>
                    <a:cubicBezTo>
                      <a:pt x="146" y="111"/>
                      <a:pt x="146" y="111"/>
                      <a:pt x="146" y="111"/>
                    </a:cubicBezTo>
                    <a:cubicBezTo>
                      <a:pt x="146" y="108"/>
                      <a:pt x="149" y="105"/>
                      <a:pt x="153" y="105"/>
                    </a:cubicBezTo>
                    <a:cubicBezTo>
                      <a:pt x="175" y="105"/>
                      <a:pt x="175" y="105"/>
                      <a:pt x="175" y="105"/>
                    </a:cubicBezTo>
                    <a:cubicBezTo>
                      <a:pt x="179" y="105"/>
                      <a:pt x="181" y="108"/>
                      <a:pt x="181" y="111"/>
                    </a:cubicBezTo>
                    <a:lnTo>
                      <a:pt x="181" y="134"/>
                    </a:lnTo>
                    <a:close/>
                    <a:moveTo>
                      <a:pt x="240" y="240"/>
                    </a:moveTo>
                    <a:cubicBezTo>
                      <a:pt x="240" y="244"/>
                      <a:pt x="237" y="246"/>
                      <a:pt x="234" y="246"/>
                    </a:cubicBezTo>
                    <a:cubicBezTo>
                      <a:pt x="211" y="246"/>
                      <a:pt x="211" y="246"/>
                      <a:pt x="211" y="246"/>
                    </a:cubicBezTo>
                    <a:cubicBezTo>
                      <a:pt x="208" y="246"/>
                      <a:pt x="205" y="244"/>
                      <a:pt x="205" y="240"/>
                    </a:cubicBezTo>
                    <a:cubicBezTo>
                      <a:pt x="205" y="218"/>
                      <a:pt x="205" y="218"/>
                      <a:pt x="205" y="218"/>
                    </a:cubicBezTo>
                    <a:cubicBezTo>
                      <a:pt x="205" y="214"/>
                      <a:pt x="208" y="211"/>
                      <a:pt x="211" y="211"/>
                    </a:cubicBezTo>
                    <a:cubicBezTo>
                      <a:pt x="234" y="211"/>
                      <a:pt x="234" y="211"/>
                      <a:pt x="234" y="211"/>
                    </a:cubicBezTo>
                    <a:cubicBezTo>
                      <a:pt x="237" y="211"/>
                      <a:pt x="240" y="214"/>
                      <a:pt x="240" y="218"/>
                    </a:cubicBezTo>
                    <a:lnTo>
                      <a:pt x="240" y="240"/>
                    </a:lnTo>
                    <a:close/>
                    <a:moveTo>
                      <a:pt x="240" y="187"/>
                    </a:moveTo>
                    <a:cubicBezTo>
                      <a:pt x="240" y="190"/>
                      <a:pt x="237" y="193"/>
                      <a:pt x="234" y="193"/>
                    </a:cubicBezTo>
                    <a:cubicBezTo>
                      <a:pt x="211" y="193"/>
                      <a:pt x="211" y="193"/>
                      <a:pt x="211" y="193"/>
                    </a:cubicBezTo>
                    <a:cubicBezTo>
                      <a:pt x="208" y="193"/>
                      <a:pt x="205" y="190"/>
                      <a:pt x="205" y="187"/>
                    </a:cubicBezTo>
                    <a:cubicBezTo>
                      <a:pt x="205" y="164"/>
                      <a:pt x="205" y="164"/>
                      <a:pt x="205" y="164"/>
                    </a:cubicBezTo>
                    <a:cubicBezTo>
                      <a:pt x="205" y="161"/>
                      <a:pt x="208" y="158"/>
                      <a:pt x="211" y="158"/>
                    </a:cubicBezTo>
                    <a:cubicBezTo>
                      <a:pt x="234" y="158"/>
                      <a:pt x="234" y="158"/>
                      <a:pt x="234" y="158"/>
                    </a:cubicBezTo>
                    <a:cubicBezTo>
                      <a:pt x="237" y="158"/>
                      <a:pt x="240" y="161"/>
                      <a:pt x="240" y="164"/>
                    </a:cubicBezTo>
                    <a:lnTo>
                      <a:pt x="240" y="187"/>
                    </a:lnTo>
                    <a:close/>
                    <a:moveTo>
                      <a:pt x="240" y="134"/>
                    </a:moveTo>
                    <a:cubicBezTo>
                      <a:pt x="240" y="137"/>
                      <a:pt x="237" y="140"/>
                      <a:pt x="234" y="140"/>
                    </a:cubicBezTo>
                    <a:cubicBezTo>
                      <a:pt x="211" y="140"/>
                      <a:pt x="211" y="140"/>
                      <a:pt x="211" y="140"/>
                    </a:cubicBezTo>
                    <a:cubicBezTo>
                      <a:pt x="208" y="140"/>
                      <a:pt x="205" y="137"/>
                      <a:pt x="205" y="134"/>
                    </a:cubicBezTo>
                    <a:cubicBezTo>
                      <a:pt x="205" y="111"/>
                      <a:pt x="205" y="111"/>
                      <a:pt x="205" y="111"/>
                    </a:cubicBezTo>
                    <a:cubicBezTo>
                      <a:pt x="205" y="108"/>
                      <a:pt x="208" y="105"/>
                      <a:pt x="211" y="105"/>
                    </a:cubicBezTo>
                    <a:cubicBezTo>
                      <a:pt x="234" y="105"/>
                      <a:pt x="234" y="105"/>
                      <a:pt x="234" y="105"/>
                    </a:cubicBezTo>
                    <a:cubicBezTo>
                      <a:pt x="237" y="105"/>
                      <a:pt x="240" y="108"/>
                      <a:pt x="240" y="111"/>
                    </a:cubicBezTo>
                    <a:lnTo>
                      <a:pt x="240" y="134"/>
                    </a:lnTo>
                    <a:close/>
                    <a:moveTo>
                      <a:pt x="298" y="240"/>
                    </a:moveTo>
                    <a:cubicBezTo>
                      <a:pt x="298" y="244"/>
                      <a:pt x="296" y="246"/>
                      <a:pt x="292" y="246"/>
                    </a:cubicBezTo>
                    <a:cubicBezTo>
                      <a:pt x="269" y="246"/>
                      <a:pt x="269" y="246"/>
                      <a:pt x="269" y="246"/>
                    </a:cubicBezTo>
                    <a:cubicBezTo>
                      <a:pt x="266" y="246"/>
                      <a:pt x="263" y="244"/>
                      <a:pt x="263" y="240"/>
                    </a:cubicBezTo>
                    <a:cubicBezTo>
                      <a:pt x="263" y="218"/>
                      <a:pt x="263" y="218"/>
                      <a:pt x="263" y="218"/>
                    </a:cubicBezTo>
                    <a:cubicBezTo>
                      <a:pt x="263" y="214"/>
                      <a:pt x="266" y="211"/>
                      <a:pt x="269" y="211"/>
                    </a:cubicBezTo>
                    <a:cubicBezTo>
                      <a:pt x="292" y="211"/>
                      <a:pt x="292" y="211"/>
                      <a:pt x="292" y="211"/>
                    </a:cubicBezTo>
                    <a:cubicBezTo>
                      <a:pt x="296" y="211"/>
                      <a:pt x="298" y="214"/>
                      <a:pt x="298" y="218"/>
                    </a:cubicBezTo>
                    <a:lnTo>
                      <a:pt x="298" y="240"/>
                    </a:lnTo>
                    <a:close/>
                    <a:moveTo>
                      <a:pt x="298" y="187"/>
                    </a:moveTo>
                    <a:cubicBezTo>
                      <a:pt x="298" y="190"/>
                      <a:pt x="296" y="193"/>
                      <a:pt x="292" y="193"/>
                    </a:cubicBezTo>
                    <a:cubicBezTo>
                      <a:pt x="269" y="193"/>
                      <a:pt x="269" y="193"/>
                      <a:pt x="269" y="193"/>
                    </a:cubicBezTo>
                    <a:cubicBezTo>
                      <a:pt x="266" y="193"/>
                      <a:pt x="263" y="190"/>
                      <a:pt x="263" y="187"/>
                    </a:cubicBezTo>
                    <a:cubicBezTo>
                      <a:pt x="263" y="164"/>
                      <a:pt x="263" y="164"/>
                      <a:pt x="263" y="164"/>
                    </a:cubicBezTo>
                    <a:cubicBezTo>
                      <a:pt x="263" y="161"/>
                      <a:pt x="266" y="158"/>
                      <a:pt x="269" y="158"/>
                    </a:cubicBezTo>
                    <a:cubicBezTo>
                      <a:pt x="292" y="158"/>
                      <a:pt x="292" y="158"/>
                      <a:pt x="292" y="158"/>
                    </a:cubicBezTo>
                    <a:cubicBezTo>
                      <a:pt x="296" y="158"/>
                      <a:pt x="298" y="161"/>
                      <a:pt x="298" y="164"/>
                    </a:cubicBezTo>
                    <a:lnTo>
                      <a:pt x="298" y="187"/>
                    </a:lnTo>
                    <a:close/>
                    <a:moveTo>
                      <a:pt x="298" y="134"/>
                    </a:moveTo>
                    <a:cubicBezTo>
                      <a:pt x="298" y="137"/>
                      <a:pt x="296" y="140"/>
                      <a:pt x="292" y="140"/>
                    </a:cubicBezTo>
                    <a:cubicBezTo>
                      <a:pt x="269" y="140"/>
                      <a:pt x="269" y="140"/>
                      <a:pt x="269" y="140"/>
                    </a:cubicBezTo>
                    <a:cubicBezTo>
                      <a:pt x="266" y="140"/>
                      <a:pt x="263" y="137"/>
                      <a:pt x="263" y="134"/>
                    </a:cubicBezTo>
                    <a:cubicBezTo>
                      <a:pt x="263" y="111"/>
                      <a:pt x="263" y="111"/>
                      <a:pt x="263" y="111"/>
                    </a:cubicBezTo>
                    <a:cubicBezTo>
                      <a:pt x="263" y="108"/>
                      <a:pt x="266" y="105"/>
                      <a:pt x="269" y="105"/>
                    </a:cubicBezTo>
                    <a:cubicBezTo>
                      <a:pt x="292" y="105"/>
                      <a:pt x="292" y="105"/>
                      <a:pt x="292" y="105"/>
                    </a:cubicBezTo>
                    <a:cubicBezTo>
                      <a:pt x="296" y="105"/>
                      <a:pt x="298" y="108"/>
                      <a:pt x="298" y="111"/>
                    </a:cubicBezTo>
                    <a:lnTo>
                      <a:pt x="298" y="13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135">
                  <a:solidFill>
                    <a:schemeClr val="bg1"/>
                  </a:solidFill>
                </a:endParaRPr>
              </a:p>
            </p:txBody>
          </p:sp>
          <p:sp>
            <p:nvSpPr>
              <p:cNvPr id="69" name="Freeform 8"/>
              <p:cNvSpPr/>
              <p:nvPr/>
            </p:nvSpPr>
            <p:spPr bwMode="auto">
              <a:xfrm>
                <a:off x="1165225" y="1162051"/>
                <a:ext cx="157163" cy="150813"/>
              </a:xfrm>
              <a:custGeom>
                <a:avLst/>
                <a:gdLst>
                  <a:gd name="T0" fmla="*/ 31 w 99"/>
                  <a:gd name="T1" fmla="*/ 95 h 95"/>
                  <a:gd name="T2" fmla="*/ 0 w 99"/>
                  <a:gd name="T3" fmla="*/ 0 h 95"/>
                  <a:gd name="T4" fmla="*/ 99 w 99"/>
                  <a:gd name="T5" fmla="*/ 39 h 95"/>
                  <a:gd name="T6" fmla="*/ 31 w 99"/>
                  <a:gd name="T7" fmla="*/ 95 h 95"/>
                </a:gdLst>
                <a:ahLst/>
                <a:cxnLst>
                  <a:cxn ang="0">
                    <a:pos x="T0" y="T1"/>
                  </a:cxn>
                  <a:cxn ang="0">
                    <a:pos x="T2" y="T3"/>
                  </a:cxn>
                  <a:cxn ang="0">
                    <a:pos x="T4" y="T5"/>
                  </a:cxn>
                  <a:cxn ang="0">
                    <a:pos x="T6" y="T7"/>
                  </a:cxn>
                </a:cxnLst>
                <a:rect l="0" t="0" r="r" b="b"/>
                <a:pathLst>
                  <a:path w="99" h="95">
                    <a:moveTo>
                      <a:pt x="31" y="95"/>
                    </a:moveTo>
                    <a:lnTo>
                      <a:pt x="0" y="0"/>
                    </a:lnTo>
                    <a:lnTo>
                      <a:pt x="99" y="39"/>
                    </a:lnTo>
                    <a:lnTo>
                      <a:pt x="31" y="9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135">
                  <a:solidFill>
                    <a:schemeClr val="bg1"/>
                  </a:solidFill>
                </a:endParaRPr>
              </a:p>
            </p:txBody>
          </p:sp>
          <p:sp>
            <p:nvSpPr>
              <p:cNvPr id="70" name="Freeform 9"/>
              <p:cNvSpPr>
                <a:spLocks noEditPoints="1"/>
              </p:cNvSpPr>
              <p:nvPr/>
            </p:nvSpPr>
            <p:spPr bwMode="auto">
              <a:xfrm>
                <a:off x="1162050" y="1155701"/>
                <a:ext cx="592138" cy="409575"/>
              </a:xfrm>
              <a:custGeom>
                <a:avLst/>
                <a:gdLst>
                  <a:gd name="T0" fmla="*/ 104 w 207"/>
                  <a:gd name="T1" fmla="*/ 0 h 143"/>
                  <a:gd name="T2" fmla="*/ 0 w 207"/>
                  <a:gd name="T3" fmla="*/ 71 h 143"/>
                  <a:gd name="T4" fmla="*/ 104 w 207"/>
                  <a:gd name="T5" fmla="*/ 143 h 143"/>
                  <a:gd name="T6" fmla="*/ 207 w 207"/>
                  <a:gd name="T7" fmla="*/ 71 h 143"/>
                  <a:gd name="T8" fmla="*/ 104 w 207"/>
                  <a:gd name="T9" fmla="*/ 0 h 143"/>
                  <a:gd name="T10" fmla="*/ 54 w 207"/>
                  <a:gd name="T11" fmla="*/ 85 h 143"/>
                  <a:gd name="T12" fmla="*/ 40 w 207"/>
                  <a:gd name="T13" fmla="*/ 71 h 143"/>
                  <a:gd name="T14" fmla="*/ 54 w 207"/>
                  <a:gd name="T15" fmla="*/ 57 h 143"/>
                  <a:gd name="T16" fmla="*/ 68 w 207"/>
                  <a:gd name="T17" fmla="*/ 71 h 143"/>
                  <a:gd name="T18" fmla="*/ 54 w 207"/>
                  <a:gd name="T19" fmla="*/ 85 h 143"/>
                  <a:gd name="T20" fmla="*/ 104 w 207"/>
                  <a:gd name="T21" fmla="*/ 85 h 143"/>
                  <a:gd name="T22" fmla="*/ 90 w 207"/>
                  <a:gd name="T23" fmla="*/ 71 h 143"/>
                  <a:gd name="T24" fmla="*/ 104 w 207"/>
                  <a:gd name="T25" fmla="*/ 57 h 143"/>
                  <a:gd name="T26" fmla="*/ 118 w 207"/>
                  <a:gd name="T27" fmla="*/ 71 h 143"/>
                  <a:gd name="T28" fmla="*/ 104 w 207"/>
                  <a:gd name="T29" fmla="*/ 85 h 143"/>
                  <a:gd name="T30" fmla="*/ 154 w 207"/>
                  <a:gd name="T31" fmla="*/ 85 h 143"/>
                  <a:gd name="T32" fmla="*/ 140 w 207"/>
                  <a:gd name="T33" fmla="*/ 71 h 143"/>
                  <a:gd name="T34" fmla="*/ 154 w 207"/>
                  <a:gd name="T35" fmla="*/ 57 h 143"/>
                  <a:gd name="T36" fmla="*/ 168 w 207"/>
                  <a:gd name="T37" fmla="*/ 71 h 143"/>
                  <a:gd name="T38" fmla="*/ 154 w 207"/>
                  <a:gd name="T39" fmla="*/ 85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7" h="143">
                    <a:moveTo>
                      <a:pt x="104" y="0"/>
                    </a:moveTo>
                    <a:cubicBezTo>
                      <a:pt x="47" y="0"/>
                      <a:pt x="0" y="32"/>
                      <a:pt x="0" y="71"/>
                    </a:cubicBezTo>
                    <a:cubicBezTo>
                      <a:pt x="0" y="111"/>
                      <a:pt x="47" y="143"/>
                      <a:pt x="104" y="143"/>
                    </a:cubicBezTo>
                    <a:cubicBezTo>
                      <a:pt x="161" y="143"/>
                      <a:pt x="207" y="111"/>
                      <a:pt x="207" y="71"/>
                    </a:cubicBezTo>
                    <a:cubicBezTo>
                      <a:pt x="207" y="32"/>
                      <a:pt x="161" y="0"/>
                      <a:pt x="104" y="0"/>
                    </a:cubicBezTo>
                    <a:close/>
                    <a:moveTo>
                      <a:pt x="54" y="85"/>
                    </a:moveTo>
                    <a:cubicBezTo>
                      <a:pt x="46" y="85"/>
                      <a:pt x="40" y="79"/>
                      <a:pt x="40" y="71"/>
                    </a:cubicBezTo>
                    <a:cubicBezTo>
                      <a:pt x="40" y="64"/>
                      <a:pt x="46" y="57"/>
                      <a:pt x="54" y="57"/>
                    </a:cubicBezTo>
                    <a:cubicBezTo>
                      <a:pt x="62" y="57"/>
                      <a:pt x="68" y="64"/>
                      <a:pt x="68" y="71"/>
                    </a:cubicBezTo>
                    <a:cubicBezTo>
                      <a:pt x="68" y="79"/>
                      <a:pt x="62" y="85"/>
                      <a:pt x="54" y="85"/>
                    </a:cubicBezTo>
                    <a:close/>
                    <a:moveTo>
                      <a:pt x="104" y="85"/>
                    </a:moveTo>
                    <a:cubicBezTo>
                      <a:pt x="96" y="85"/>
                      <a:pt x="90" y="79"/>
                      <a:pt x="90" y="71"/>
                    </a:cubicBezTo>
                    <a:cubicBezTo>
                      <a:pt x="90" y="64"/>
                      <a:pt x="96" y="57"/>
                      <a:pt x="104" y="57"/>
                    </a:cubicBezTo>
                    <a:cubicBezTo>
                      <a:pt x="112" y="57"/>
                      <a:pt x="118" y="64"/>
                      <a:pt x="118" y="71"/>
                    </a:cubicBezTo>
                    <a:cubicBezTo>
                      <a:pt x="118" y="79"/>
                      <a:pt x="112" y="85"/>
                      <a:pt x="104" y="85"/>
                    </a:cubicBezTo>
                    <a:close/>
                    <a:moveTo>
                      <a:pt x="154" y="85"/>
                    </a:moveTo>
                    <a:cubicBezTo>
                      <a:pt x="146" y="85"/>
                      <a:pt x="140" y="79"/>
                      <a:pt x="140" y="71"/>
                    </a:cubicBezTo>
                    <a:cubicBezTo>
                      <a:pt x="140" y="64"/>
                      <a:pt x="146" y="57"/>
                      <a:pt x="154" y="57"/>
                    </a:cubicBezTo>
                    <a:cubicBezTo>
                      <a:pt x="162" y="57"/>
                      <a:pt x="168" y="64"/>
                      <a:pt x="168" y="71"/>
                    </a:cubicBezTo>
                    <a:cubicBezTo>
                      <a:pt x="168" y="79"/>
                      <a:pt x="162" y="85"/>
                      <a:pt x="154" y="8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135">
                  <a:solidFill>
                    <a:schemeClr val="bg1"/>
                  </a:solidFill>
                </a:endParaRPr>
              </a:p>
            </p:txBody>
          </p:sp>
        </p:grpSp>
      </p:grpSp>
      <p:grpSp>
        <p:nvGrpSpPr>
          <p:cNvPr id="72" name="组合 71"/>
          <p:cNvGrpSpPr/>
          <p:nvPr/>
        </p:nvGrpSpPr>
        <p:grpSpPr>
          <a:xfrm>
            <a:off x="4624731" y="4397923"/>
            <a:ext cx="1375605" cy="1588231"/>
            <a:chOff x="3481646" y="3228716"/>
            <a:chExt cx="1031704" cy="1191173"/>
          </a:xfrm>
        </p:grpSpPr>
        <p:sp>
          <p:nvSpPr>
            <p:cNvPr id="75" name="Freeform 11"/>
            <p:cNvSpPr/>
            <p:nvPr/>
          </p:nvSpPr>
          <p:spPr bwMode="auto">
            <a:xfrm>
              <a:off x="3481646" y="3228716"/>
              <a:ext cx="1031704" cy="1191173"/>
            </a:xfrm>
            <a:custGeom>
              <a:avLst/>
              <a:gdLst>
                <a:gd name="T0" fmla="*/ 0 w 1171"/>
                <a:gd name="T1" fmla="*/ 1014 h 1352"/>
                <a:gd name="T2" fmla="*/ 0 w 1171"/>
                <a:gd name="T3" fmla="*/ 338 h 1352"/>
                <a:gd name="T4" fmla="*/ 586 w 1171"/>
                <a:gd name="T5" fmla="*/ 0 h 1352"/>
                <a:gd name="T6" fmla="*/ 1171 w 1171"/>
                <a:gd name="T7" fmla="*/ 338 h 1352"/>
                <a:gd name="T8" fmla="*/ 1171 w 1171"/>
                <a:gd name="T9" fmla="*/ 1014 h 1352"/>
                <a:gd name="T10" fmla="*/ 586 w 1171"/>
                <a:gd name="T11" fmla="*/ 1352 h 1352"/>
                <a:gd name="T12" fmla="*/ 0 w 1171"/>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71" h="1352">
                  <a:moveTo>
                    <a:pt x="0" y="1014"/>
                  </a:moveTo>
                  <a:lnTo>
                    <a:pt x="0" y="338"/>
                  </a:lnTo>
                  <a:lnTo>
                    <a:pt x="586" y="0"/>
                  </a:lnTo>
                  <a:lnTo>
                    <a:pt x="1171" y="338"/>
                  </a:lnTo>
                  <a:lnTo>
                    <a:pt x="1171" y="1014"/>
                  </a:lnTo>
                  <a:lnTo>
                    <a:pt x="586" y="1352"/>
                  </a:lnTo>
                  <a:lnTo>
                    <a:pt x="0" y="1014"/>
                  </a:lnTo>
                  <a:close/>
                </a:path>
              </a:pathLst>
            </a:custGeom>
            <a:solidFill>
              <a:schemeClr val="bg1">
                <a:alpha val="40000"/>
              </a:schemeClr>
            </a:solidFill>
            <a:ln>
              <a:noFill/>
            </a:ln>
          </p:spPr>
          <p:txBody>
            <a:bodyPr vert="horz" wrap="square" lIns="91440" tIns="45720" rIns="91440" bIns="45720" numCol="1" anchor="t" anchorCtr="0" compatLnSpc="1"/>
            <a:lstStyle/>
            <a:p>
              <a:endParaRPr lang="zh-CN" altLang="en-US" sz="2135">
                <a:solidFill>
                  <a:schemeClr val="bg1"/>
                </a:solidFill>
              </a:endParaRPr>
            </a:p>
          </p:txBody>
        </p:sp>
        <p:grpSp>
          <p:nvGrpSpPr>
            <p:cNvPr id="77" name="组合 76"/>
            <p:cNvGrpSpPr/>
            <p:nvPr/>
          </p:nvGrpSpPr>
          <p:grpSpPr>
            <a:xfrm>
              <a:off x="3813394" y="3706259"/>
              <a:ext cx="303966" cy="397832"/>
              <a:chOff x="2951163" y="2495550"/>
              <a:chExt cx="1208088" cy="1581150"/>
            </a:xfrm>
            <a:solidFill>
              <a:srgbClr val="867188"/>
            </a:solidFill>
          </p:grpSpPr>
          <p:sp>
            <p:nvSpPr>
              <p:cNvPr id="78" name="Freeform 29"/>
              <p:cNvSpPr/>
              <p:nvPr/>
            </p:nvSpPr>
            <p:spPr bwMode="auto">
              <a:xfrm>
                <a:off x="2978150" y="2911475"/>
                <a:ext cx="230188" cy="306388"/>
              </a:xfrm>
              <a:custGeom>
                <a:avLst/>
                <a:gdLst>
                  <a:gd name="T0" fmla="*/ 69 w 79"/>
                  <a:gd name="T1" fmla="*/ 40 h 105"/>
                  <a:gd name="T2" fmla="*/ 70 w 79"/>
                  <a:gd name="T3" fmla="*/ 3 h 105"/>
                  <a:gd name="T4" fmla="*/ 52 w 79"/>
                  <a:gd name="T5" fmla="*/ 0 h 105"/>
                  <a:gd name="T6" fmla="*/ 0 w 79"/>
                  <a:gd name="T7" fmla="*/ 52 h 105"/>
                  <a:gd name="T8" fmla="*/ 52 w 79"/>
                  <a:gd name="T9" fmla="*/ 105 h 105"/>
                  <a:gd name="T10" fmla="*/ 79 w 79"/>
                  <a:gd name="T11" fmla="*/ 97 h 105"/>
                  <a:gd name="T12" fmla="*/ 69 w 79"/>
                  <a:gd name="T13" fmla="*/ 40 h 105"/>
                </a:gdLst>
                <a:ahLst/>
                <a:cxnLst>
                  <a:cxn ang="0">
                    <a:pos x="T0" y="T1"/>
                  </a:cxn>
                  <a:cxn ang="0">
                    <a:pos x="T2" y="T3"/>
                  </a:cxn>
                  <a:cxn ang="0">
                    <a:pos x="T4" y="T5"/>
                  </a:cxn>
                  <a:cxn ang="0">
                    <a:pos x="T6" y="T7"/>
                  </a:cxn>
                  <a:cxn ang="0">
                    <a:pos x="T8" y="T9"/>
                  </a:cxn>
                  <a:cxn ang="0">
                    <a:pos x="T10" y="T11"/>
                  </a:cxn>
                  <a:cxn ang="0">
                    <a:pos x="T12" y="T13"/>
                  </a:cxn>
                </a:cxnLst>
                <a:rect l="0" t="0" r="r" b="b"/>
                <a:pathLst>
                  <a:path w="79" h="105">
                    <a:moveTo>
                      <a:pt x="69" y="40"/>
                    </a:moveTo>
                    <a:cubicBezTo>
                      <a:pt x="69" y="25"/>
                      <a:pt x="62" y="15"/>
                      <a:pt x="70" y="3"/>
                    </a:cubicBezTo>
                    <a:cubicBezTo>
                      <a:pt x="65" y="1"/>
                      <a:pt x="59" y="0"/>
                      <a:pt x="52" y="0"/>
                    </a:cubicBezTo>
                    <a:cubicBezTo>
                      <a:pt x="23" y="0"/>
                      <a:pt x="0" y="24"/>
                      <a:pt x="0" y="52"/>
                    </a:cubicBezTo>
                    <a:cubicBezTo>
                      <a:pt x="0" y="81"/>
                      <a:pt x="23" y="105"/>
                      <a:pt x="52" y="105"/>
                    </a:cubicBezTo>
                    <a:cubicBezTo>
                      <a:pt x="62" y="105"/>
                      <a:pt x="71" y="102"/>
                      <a:pt x="79" y="97"/>
                    </a:cubicBezTo>
                    <a:cubicBezTo>
                      <a:pt x="75" y="84"/>
                      <a:pt x="69" y="60"/>
                      <a:pt x="69" y="4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135">
                  <a:solidFill>
                    <a:schemeClr val="bg1"/>
                  </a:solidFill>
                </a:endParaRPr>
              </a:p>
            </p:txBody>
          </p:sp>
          <p:sp>
            <p:nvSpPr>
              <p:cNvPr id="79" name="Freeform 30"/>
              <p:cNvSpPr/>
              <p:nvPr/>
            </p:nvSpPr>
            <p:spPr bwMode="auto">
              <a:xfrm>
                <a:off x="3900488" y="2911475"/>
                <a:ext cx="228600" cy="306388"/>
              </a:xfrm>
              <a:custGeom>
                <a:avLst/>
                <a:gdLst>
                  <a:gd name="T0" fmla="*/ 10 w 79"/>
                  <a:gd name="T1" fmla="*/ 40 h 105"/>
                  <a:gd name="T2" fmla="*/ 9 w 79"/>
                  <a:gd name="T3" fmla="*/ 3 h 105"/>
                  <a:gd name="T4" fmla="*/ 27 w 79"/>
                  <a:gd name="T5" fmla="*/ 0 h 105"/>
                  <a:gd name="T6" fmla="*/ 79 w 79"/>
                  <a:gd name="T7" fmla="*/ 52 h 105"/>
                  <a:gd name="T8" fmla="*/ 27 w 79"/>
                  <a:gd name="T9" fmla="*/ 105 h 105"/>
                  <a:gd name="T10" fmla="*/ 0 w 79"/>
                  <a:gd name="T11" fmla="*/ 97 h 105"/>
                  <a:gd name="T12" fmla="*/ 10 w 79"/>
                  <a:gd name="T13" fmla="*/ 40 h 105"/>
                </a:gdLst>
                <a:ahLst/>
                <a:cxnLst>
                  <a:cxn ang="0">
                    <a:pos x="T0" y="T1"/>
                  </a:cxn>
                  <a:cxn ang="0">
                    <a:pos x="T2" y="T3"/>
                  </a:cxn>
                  <a:cxn ang="0">
                    <a:pos x="T4" y="T5"/>
                  </a:cxn>
                  <a:cxn ang="0">
                    <a:pos x="T6" y="T7"/>
                  </a:cxn>
                  <a:cxn ang="0">
                    <a:pos x="T8" y="T9"/>
                  </a:cxn>
                  <a:cxn ang="0">
                    <a:pos x="T10" y="T11"/>
                  </a:cxn>
                  <a:cxn ang="0">
                    <a:pos x="T12" y="T13"/>
                  </a:cxn>
                </a:cxnLst>
                <a:rect l="0" t="0" r="r" b="b"/>
                <a:pathLst>
                  <a:path w="79" h="105">
                    <a:moveTo>
                      <a:pt x="10" y="40"/>
                    </a:moveTo>
                    <a:cubicBezTo>
                      <a:pt x="10" y="25"/>
                      <a:pt x="17" y="15"/>
                      <a:pt x="9" y="3"/>
                    </a:cubicBezTo>
                    <a:cubicBezTo>
                      <a:pt x="15" y="1"/>
                      <a:pt x="21" y="0"/>
                      <a:pt x="27" y="0"/>
                    </a:cubicBezTo>
                    <a:cubicBezTo>
                      <a:pt x="56" y="0"/>
                      <a:pt x="79" y="24"/>
                      <a:pt x="79" y="52"/>
                    </a:cubicBezTo>
                    <a:cubicBezTo>
                      <a:pt x="79" y="81"/>
                      <a:pt x="56" y="105"/>
                      <a:pt x="27" y="105"/>
                    </a:cubicBezTo>
                    <a:cubicBezTo>
                      <a:pt x="17" y="105"/>
                      <a:pt x="8" y="102"/>
                      <a:pt x="0" y="97"/>
                    </a:cubicBezTo>
                    <a:cubicBezTo>
                      <a:pt x="4" y="84"/>
                      <a:pt x="10" y="60"/>
                      <a:pt x="10" y="4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135">
                  <a:solidFill>
                    <a:schemeClr val="bg1"/>
                  </a:solidFill>
                </a:endParaRPr>
              </a:p>
            </p:txBody>
          </p:sp>
          <p:sp>
            <p:nvSpPr>
              <p:cNvPr id="80" name="Freeform 31"/>
              <p:cNvSpPr/>
              <p:nvPr/>
            </p:nvSpPr>
            <p:spPr bwMode="auto">
              <a:xfrm>
                <a:off x="3481388" y="3570288"/>
                <a:ext cx="147638" cy="328613"/>
              </a:xfrm>
              <a:custGeom>
                <a:avLst/>
                <a:gdLst>
                  <a:gd name="T0" fmla="*/ 25 w 93"/>
                  <a:gd name="T1" fmla="*/ 0 h 207"/>
                  <a:gd name="T2" fmla="*/ 0 w 93"/>
                  <a:gd name="T3" fmla="*/ 145 h 207"/>
                  <a:gd name="T4" fmla="*/ 47 w 93"/>
                  <a:gd name="T5" fmla="*/ 207 h 207"/>
                  <a:gd name="T6" fmla="*/ 93 w 93"/>
                  <a:gd name="T7" fmla="*/ 143 h 207"/>
                  <a:gd name="T8" fmla="*/ 68 w 93"/>
                  <a:gd name="T9" fmla="*/ 0 h 207"/>
                  <a:gd name="T10" fmla="*/ 25 w 93"/>
                  <a:gd name="T11" fmla="*/ 0 h 207"/>
                </a:gdLst>
                <a:ahLst/>
                <a:cxnLst>
                  <a:cxn ang="0">
                    <a:pos x="T0" y="T1"/>
                  </a:cxn>
                  <a:cxn ang="0">
                    <a:pos x="T2" y="T3"/>
                  </a:cxn>
                  <a:cxn ang="0">
                    <a:pos x="T4" y="T5"/>
                  </a:cxn>
                  <a:cxn ang="0">
                    <a:pos x="T6" y="T7"/>
                  </a:cxn>
                  <a:cxn ang="0">
                    <a:pos x="T8" y="T9"/>
                  </a:cxn>
                  <a:cxn ang="0">
                    <a:pos x="T10" y="T11"/>
                  </a:cxn>
                </a:cxnLst>
                <a:rect l="0" t="0" r="r" b="b"/>
                <a:pathLst>
                  <a:path w="93" h="207">
                    <a:moveTo>
                      <a:pt x="25" y="0"/>
                    </a:moveTo>
                    <a:lnTo>
                      <a:pt x="0" y="145"/>
                    </a:lnTo>
                    <a:lnTo>
                      <a:pt x="47" y="207"/>
                    </a:lnTo>
                    <a:lnTo>
                      <a:pt x="93" y="143"/>
                    </a:lnTo>
                    <a:lnTo>
                      <a:pt x="68" y="0"/>
                    </a:lnTo>
                    <a:lnTo>
                      <a:pt x="25"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135">
                  <a:solidFill>
                    <a:schemeClr val="bg1"/>
                  </a:solidFill>
                </a:endParaRPr>
              </a:p>
            </p:txBody>
          </p:sp>
          <p:sp>
            <p:nvSpPr>
              <p:cNvPr id="81" name="Freeform 32"/>
              <p:cNvSpPr/>
              <p:nvPr/>
            </p:nvSpPr>
            <p:spPr bwMode="auto">
              <a:xfrm>
                <a:off x="3471863" y="3433763"/>
                <a:ext cx="166688" cy="115888"/>
              </a:xfrm>
              <a:custGeom>
                <a:avLst/>
                <a:gdLst>
                  <a:gd name="T0" fmla="*/ 21 w 57"/>
                  <a:gd name="T1" fmla="*/ 7 h 40"/>
                  <a:gd name="T2" fmla="*/ 0 w 57"/>
                  <a:gd name="T3" fmla="*/ 5 h 40"/>
                  <a:gd name="T4" fmla="*/ 0 w 57"/>
                  <a:gd name="T5" fmla="*/ 14 h 40"/>
                  <a:gd name="T6" fmla="*/ 1 w 57"/>
                  <a:gd name="T7" fmla="*/ 13 h 40"/>
                  <a:gd name="T8" fmla="*/ 18 w 57"/>
                  <a:gd name="T9" fmla="*/ 40 h 40"/>
                  <a:gd name="T10" fmla="*/ 40 w 57"/>
                  <a:gd name="T11" fmla="*/ 40 h 40"/>
                  <a:gd name="T12" fmla="*/ 56 w 57"/>
                  <a:gd name="T13" fmla="*/ 15 h 40"/>
                  <a:gd name="T14" fmla="*/ 57 w 57"/>
                  <a:gd name="T15" fmla="*/ 0 h 40"/>
                  <a:gd name="T16" fmla="*/ 21 w 57"/>
                  <a:gd name="T17" fmla="*/ 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40">
                    <a:moveTo>
                      <a:pt x="21" y="7"/>
                    </a:moveTo>
                    <a:cubicBezTo>
                      <a:pt x="14" y="7"/>
                      <a:pt x="7" y="7"/>
                      <a:pt x="0" y="5"/>
                    </a:cubicBezTo>
                    <a:cubicBezTo>
                      <a:pt x="0" y="8"/>
                      <a:pt x="0" y="11"/>
                      <a:pt x="0" y="14"/>
                    </a:cubicBezTo>
                    <a:cubicBezTo>
                      <a:pt x="0" y="13"/>
                      <a:pt x="1" y="13"/>
                      <a:pt x="1" y="13"/>
                    </a:cubicBezTo>
                    <a:cubicBezTo>
                      <a:pt x="18" y="40"/>
                      <a:pt x="18" y="40"/>
                      <a:pt x="18" y="40"/>
                    </a:cubicBezTo>
                    <a:cubicBezTo>
                      <a:pt x="40" y="40"/>
                      <a:pt x="40" y="40"/>
                      <a:pt x="40" y="40"/>
                    </a:cubicBezTo>
                    <a:cubicBezTo>
                      <a:pt x="56" y="15"/>
                      <a:pt x="56" y="15"/>
                      <a:pt x="56" y="15"/>
                    </a:cubicBezTo>
                    <a:cubicBezTo>
                      <a:pt x="56" y="10"/>
                      <a:pt x="56" y="5"/>
                      <a:pt x="57" y="0"/>
                    </a:cubicBezTo>
                    <a:cubicBezTo>
                      <a:pt x="46" y="5"/>
                      <a:pt x="34" y="7"/>
                      <a:pt x="21"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135">
                  <a:solidFill>
                    <a:schemeClr val="bg1"/>
                  </a:solidFill>
                </a:endParaRPr>
              </a:p>
            </p:txBody>
          </p:sp>
          <p:sp>
            <p:nvSpPr>
              <p:cNvPr id="82" name="Freeform 33"/>
              <p:cNvSpPr>
                <a:spLocks noEditPoints="1"/>
              </p:cNvSpPr>
              <p:nvPr/>
            </p:nvSpPr>
            <p:spPr bwMode="auto">
              <a:xfrm>
                <a:off x="3140075" y="2582863"/>
                <a:ext cx="827088" cy="827088"/>
              </a:xfrm>
              <a:custGeom>
                <a:avLst/>
                <a:gdLst>
                  <a:gd name="T0" fmla="*/ 0 w 284"/>
                  <a:gd name="T1" fmla="*/ 142 h 284"/>
                  <a:gd name="T2" fmla="*/ 142 w 284"/>
                  <a:gd name="T3" fmla="*/ 0 h 284"/>
                  <a:gd name="T4" fmla="*/ 142 w 284"/>
                  <a:gd name="T5" fmla="*/ 0 h 284"/>
                  <a:gd name="T6" fmla="*/ 284 w 284"/>
                  <a:gd name="T7" fmla="*/ 142 h 284"/>
                  <a:gd name="T8" fmla="*/ 284 w 284"/>
                  <a:gd name="T9" fmla="*/ 142 h 284"/>
                  <a:gd name="T10" fmla="*/ 142 w 284"/>
                  <a:gd name="T11" fmla="*/ 284 h 284"/>
                  <a:gd name="T12" fmla="*/ 142 w 284"/>
                  <a:gd name="T13" fmla="*/ 284 h 284"/>
                  <a:gd name="T14" fmla="*/ 0 w 284"/>
                  <a:gd name="T15" fmla="*/ 142 h 284"/>
                  <a:gd name="T16" fmla="*/ 25 w 284"/>
                  <a:gd name="T17" fmla="*/ 142 h 284"/>
                  <a:gd name="T18" fmla="*/ 142 w 284"/>
                  <a:gd name="T19" fmla="*/ 260 h 284"/>
                  <a:gd name="T20" fmla="*/ 142 w 284"/>
                  <a:gd name="T21" fmla="*/ 260 h 284"/>
                  <a:gd name="T22" fmla="*/ 260 w 284"/>
                  <a:gd name="T23" fmla="*/ 142 h 284"/>
                  <a:gd name="T24" fmla="*/ 260 w 284"/>
                  <a:gd name="T25" fmla="*/ 142 h 284"/>
                  <a:gd name="T26" fmla="*/ 142 w 284"/>
                  <a:gd name="T27" fmla="*/ 24 h 284"/>
                  <a:gd name="T28" fmla="*/ 142 w 284"/>
                  <a:gd name="T29" fmla="*/ 24 h 284"/>
                  <a:gd name="T30" fmla="*/ 25 w 284"/>
                  <a:gd name="T31" fmla="*/ 142 h 284"/>
                  <a:gd name="T32" fmla="*/ 25 w 284"/>
                  <a:gd name="T33" fmla="*/ 142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4" h="284">
                    <a:moveTo>
                      <a:pt x="0" y="142"/>
                    </a:moveTo>
                    <a:cubicBezTo>
                      <a:pt x="0" y="63"/>
                      <a:pt x="64" y="0"/>
                      <a:pt x="142" y="0"/>
                    </a:cubicBezTo>
                    <a:cubicBezTo>
                      <a:pt x="142" y="0"/>
                      <a:pt x="142" y="0"/>
                      <a:pt x="142" y="0"/>
                    </a:cubicBezTo>
                    <a:cubicBezTo>
                      <a:pt x="221" y="0"/>
                      <a:pt x="284" y="63"/>
                      <a:pt x="284" y="142"/>
                    </a:cubicBezTo>
                    <a:cubicBezTo>
                      <a:pt x="284" y="142"/>
                      <a:pt x="284" y="142"/>
                      <a:pt x="284" y="142"/>
                    </a:cubicBezTo>
                    <a:cubicBezTo>
                      <a:pt x="284" y="220"/>
                      <a:pt x="221" y="284"/>
                      <a:pt x="142" y="284"/>
                    </a:cubicBezTo>
                    <a:cubicBezTo>
                      <a:pt x="142" y="284"/>
                      <a:pt x="142" y="284"/>
                      <a:pt x="142" y="284"/>
                    </a:cubicBezTo>
                    <a:cubicBezTo>
                      <a:pt x="64" y="284"/>
                      <a:pt x="0" y="220"/>
                      <a:pt x="0" y="142"/>
                    </a:cubicBezTo>
                    <a:close/>
                    <a:moveTo>
                      <a:pt x="25" y="142"/>
                    </a:moveTo>
                    <a:cubicBezTo>
                      <a:pt x="25" y="207"/>
                      <a:pt x="77" y="259"/>
                      <a:pt x="142" y="260"/>
                    </a:cubicBezTo>
                    <a:cubicBezTo>
                      <a:pt x="142" y="260"/>
                      <a:pt x="142" y="260"/>
                      <a:pt x="142" y="260"/>
                    </a:cubicBezTo>
                    <a:cubicBezTo>
                      <a:pt x="207" y="259"/>
                      <a:pt x="260" y="207"/>
                      <a:pt x="260" y="142"/>
                    </a:cubicBezTo>
                    <a:cubicBezTo>
                      <a:pt x="260" y="142"/>
                      <a:pt x="260" y="142"/>
                      <a:pt x="260" y="142"/>
                    </a:cubicBezTo>
                    <a:cubicBezTo>
                      <a:pt x="260" y="77"/>
                      <a:pt x="207" y="24"/>
                      <a:pt x="142" y="24"/>
                    </a:cubicBezTo>
                    <a:cubicBezTo>
                      <a:pt x="142" y="24"/>
                      <a:pt x="142" y="24"/>
                      <a:pt x="142" y="24"/>
                    </a:cubicBezTo>
                    <a:cubicBezTo>
                      <a:pt x="77" y="24"/>
                      <a:pt x="25" y="77"/>
                      <a:pt x="25" y="142"/>
                    </a:cubicBezTo>
                    <a:cubicBezTo>
                      <a:pt x="25" y="142"/>
                      <a:pt x="25" y="142"/>
                      <a:pt x="25" y="14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135">
                  <a:solidFill>
                    <a:schemeClr val="bg1"/>
                  </a:solidFill>
                </a:endParaRPr>
              </a:p>
            </p:txBody>
          </p:sp>
          <p:sp>
            <p:nvSpPr>
              <p:cNvPr id="83" name="Freeform 34"/>
              <p:cNvSpPr/>
              <p:nvPr/>
            </p:nvSpPr>
            <p:spPr bwMode="auto">
              <a:xfrm>
                <a:off x="3068638" y="2495550"/>
                <a:ext cx="971550" cy="454025"/>
              </a:xfrm>
              <a:custGeom>
                <a:avLst/>
                <a:gdLst>
                  <a:gd name="T0" fmla="*/ 0 w 334"/>
                  <a:gd name="T1" fmla="*/ 155 h 156"/>
                  <a:gd name="T2" fmla="*/ 167 w 334"/>
                  <a:gd name="T3" fmla="*/ 0 h 156"/>
                  <a:gd name="T4" fmla="*/ 167 w 334"/>
                  <a:gd name="T5" fmla="*/ 0 h 156"/>
                  <a:gd name="T6" fmla="*/ 334 w 334"/>
                  <a:gd name="T7" fmla="*/ 155 h 156"/>
                  <a:gd name="T8" fmla="*/ 334 w 334"/>
                  <a:gd name="T9" fmla="*/ 155 h 156"/>
                  <a:gd name="T10" fmla="*/ 322 w 334"/>
                  <a:gd name="T11" fmla="*/ 155 h 156"/>
                  <a:gd name="T12" fmla="*/ 167 w 334"/>
                  <a:gd name="T13" fmla="*/ 12 h 156"/>
                  <a:gd name="T14" fmla="*/ 167 w 334"/>
                  <a:gd name="T15" fmla="*/ 12 h 156"/>
                  <a:gd name="T16" fmla="*/ 12 w 334"/>
                  <a:gd name="T17" fmla="*/ 156 h 156"/>
                  <a:gd name="T18" fmla="*/ 12 w 334"/>
                  <a:gd name="T19" fmla="*/ 156 h 156"/>
                  <a:gd name="T20" fmla="*/ 0 w 334"/>
                  <a:gd name="T21" fmla="*/ 155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4" h="156">
                    <a:moveTo>
                      <a:pt x="0" y="155"/>
                    </a:moveTo>
                    <a:cubicBezTo>
                      <a:pt x="7" y="68"/>
                      <a:pt x="79" y="0"/>
                      <a:pt x="167" y="0"/>
                    </a:cubicBezTo>
                    <a:cubicBezTo>
                      <a:pt x="167" y="0"/>
                      <a:pt x="167" y="0"/>
                      <a:pt x="167" y="0"/>
                    </a:cubicBezTo>
                    <a:cubicBezTo>
                      <a:pt x="255" y="0"/>
                      <a:pt x="328" y="68"/>
                      <a:pt x="334" y="155"/>
                    </a:cubicBezTo>
                    <a:cubicBezTo>
                      <a:pt x="334" y="155"/>
                      <a:pt x="334" y="155"/>
                      <a:pt x="334" y="155"/>
                    </a:cubicBezTo>
                    <a:cubicBezTo>
                      <a:pt x="322" y="155"/>
                      <a:pt x="322" y="155"/>
                      <a:pt x="322" y="155"/>
                    </a:cubicBezTo>
                    <a:cubicBezTo>
                      <a:pt x="316" y="75"/>
                      <a:pt x="249" y="12"/>
                      <a:pt x="167" y="12"/>
                    </a:cubicBezTo>
                    <a:cubicBezTo>
                      <a:pt x="167" y="12"/>
                      <a:pt x="167" y="12"/>
                      <a:pt x="167" y="12"/>
                    </a:cubicBezTo>
                    <a:cubicBezTo>
                      <a:pt x="85" y="12"/>
                      <a:pt x="18" y="75"/>
                      <a:pt x="12" y="156"/>
                    </a:cubicBezTo>
                    <a:cubicBezTo>
                      <a:pt x="12" y="156"/>
                      <a:pt x="12" y="156"/>
                      <a:pt x="12" y="156"/>
                    </a:cubicBezTo>
                    <a:cubicBezTo>
                      <a:pt x="0" y="155"/>
                      <a:pt x="0" y="155"/>
                      <a:pt x="0" y="155"/>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135">
                  <a:solidFill>
                    <a:schemeClr val="bg1"/>
                  </a:solidFill>
                </a:endParaRPr>
              </a:p>
            </p:txBody>
          </p:sp>
          <p:sp>
            <p:nvSpPr>
              <p:cNvPr id="84" name="Freeform 35"/>
              <p:cNvSpPr/>
              <p:nvPr/>
            </p:nvSpPr>
            <p:spPr bwMode="auto">
              <a:xfrm>
                <a:off x="2951163" y="3378200"/>
                <a:ext cx="1208088" cy="698500"/>
              </a:xfrm>
              <a:custGeom>
                <a:avLst/>
                <a:gdLst>
                  <a:gd name="T0" fmla="*/ 382 w 415"/>
                  <a:gd name="T1" fmla="*/ 223 h 240"/>
                  <a:gd name="T2" fmla="*/ 326 w 415"/>
                  <a:gd name="T3" fmla="*/ 80 h 240"/>
                  <a:gd name="T4" fmla="*/ 326 w 415"/>
                  <a:gd name="T5" fmla="*/ 80 h 240"/>
                  <a:gd name="T6" fmla="*/ 207 w 415"/>
                  <a:gd name="T7" fmla="*/ 33 h 240"/>
                  <a:gd name="T8" fmla="*/ 207 w 415"/>
                  <a:gd name="T9" fmla="*/ 33 h 240"/>
                  <a:gd name="T10" fmla="*/ 161 w 415"/>
                  <a:gd name="T11" fmla="*/ 39 h 240"/>
                  <a:gd name="T12" fmla="*/ 161 w 415"/>
                  <a:gd name="T13" fmla="*/ 39 h 240"/>
                  <a:gd name="T14" fmla="*/ 60 w 415"/>
                  <a:gd name="T15" fmla="*/ 114 h 240"/>
                  <a:gd name="T16" fmla="*/ 60 w 415"/>
                  <a:gd name="T17" fmla="*/ 114 h 240"/>
                  <a:gd name="T18" fmla="*/ 33 w 415"/>
                  <a:gd name="T19" fmla="*/ 223 h 240"/>
                  <a:gd name="T20" fmla="*/ 33 w 415"/>
                  <a:gd name="T21" fmla="*/ 223 h 240"/>
                  <a:gd name="T22" fmla="*/ 16 w 415"/>
                  <a:gd name="T23" fmla="*/ 240 h 240"/>
                  <a:gd name="T24" fmla="*/ 16 w 415"/>
                  <a:gd name="T25" fmla="*/ 240 h 240"/>
                  <a:gd name="T26" fmla="*/ 0 w 415"/>
                  <a:gd name="T27" fmla="*/ 223 h 240"/>
                  <a:gd name="T28" fmla="*/ 0 w 415"/>
                  <a:gd name="T29" fmla="*/ 223 h 240"/>
                  <a:gd name="T30" fmla="*/ 32 w 415"/>
                  <a:gd name="T31" fmla="*/ 97 h 240"/>
                  <a:gd name="T32" fmla="*/ 32 w 415"/>
                  <a:gd name="T33" fmla="*/ 97 h 240"/>
                  <a:gd name="T34" fmla="*/ 152 w 415"/>
                  <a:gd name="T35" fmla="*/ 8 h 240"/>
                  <a:gd name="T36" fmla="*/ 152 w 415"/>
                  <a:gd name="T37" fmla="*/ 8 h 240"/>
                  <a:gd name="T38" fmla="*/ 207 w 415"/>
                  <a:gd name="T39" fmla="*/ 0 h 240"/>
                  <a:gd name="T40" fmla="*/ 207 w 415"/>
                  <a:gd name="T41" fmla="*/ 0 h 240"/>
                  <a:gd name="T42" fmla="*/ 349 w 415"/>
                  <a:gd name="T43" fmla="*/ 56 h 240"/>
                  <a:gd name="T44" fmla="*/ 349 w 415"/>
                  <a:gd name="T45" fmla="*/ 56 h 240"/>
                  <a:gd name="T46" fmla="*/ 414 w 415"/>
                  <a:gd name="T47" fmla="*/ 223 h 240"/>
                  <a:gd name="T48" fmla="*/ 414 w 415"/>
                  <a:gd name="T49" fmla="*/ 223 h 240"/>
                  <a:gd name="T50" fmla="*/ 398 w 415"/>
                  <a:gd name="T51" fmla="*/ 240 h 240"/>
                  <a:gd name="T52" fmla="*/ 398 w 415"/>
                  <a:gd name="T53" fmla="*/ 240 h 240"/>
                  <a:gd name="T54" fmla="*/ 382 w 415"/>
                  <a:gd name="T55" fmla="*/ 223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15" h="240">
                    <a:moveTo>
                      <a:pt x="382" y="223"/>
                    </a:moveTo>
                    <a:cubicBezTo>
                      <a:pt x="382" y="167"/>
                      <a:pt x="367" y="118"/>
                      <a:pt x="326" y="80"/>
                    </a:cubicBezTo>
                    <a:cubicBezTo>
                      <a:pt x="326" y="80"/>
                      <a:pt x="326" y="80"/>
                      <a:pt x="326" y="80"/>
                    </a:cubicBezTo>
                    <a:cubicBezTo>
                      <a:pt x="294" y="49"/>
                      <a:pt x="250" y="33"/>
                      <a:pt x="207" y="33"/>
                    </a:cubicBezTo>
                    <a:cubicBezTo>
                      <a:pt x="207" y="33"/>
                      <a:pt x="207" y="33"/>
                      <a:pt x="207" y="33"/>
                    </a:cubicBezTo>
                    <a:cubicBezTo>
                      <a:pt x="191" y="33"/>
                      <a:pt x="176" y="35"/>
                      <a:pt x="161" y="39"/>
                    </a:cubicBezTo>
                    <a:cubicBezTo>
                      <a:pt x="161" y="39"/>
                      <a:pt x="161" y="39"/>
                      <a:pt x="161" y="39"/>
                    </a:cubicBezTo>
                    <a:cubicBezTo>
                      <a:pt x="119" y="51"/>
                      <a:pt x="83" y="78"/>
                      <a:pt x="60" y="114"/>
                    </a:cubicBezTo>
                    <a:cubicBezTo>
                      <a:pt x="60" y="114"/>
                      <a:pt x="60" y="114"/>
                      <a:pt x="60" y="114"/>
                    </a:cubicBezTo>
                    <a:cubicBezTo>
                      <a:pt x="39" y="147"/>
                      <a:pt x="33" y="183"/>
                      <a:pt x="33" y="223"/>
                    </a:cubicBezTo>
                    <a:cubicBezTo>
                      <a:pt x="33" y="223"/>
                      <a:pt x="33" y="223"/>
                      <a:pt x="33" y="223"/>
                    </a:cubicBezTo>
                    <a:cubicBezTo>
                      <a:pt x="33" y="232"/>
                      <a:pt x="25" y="240"/>
                      <a:pt x="16" y="240"/>
                    </a:cubicBezTo>
                    <a:cubicBezTo>
                      <a:pt x="16" y="240"/>
                      <a:pt x="16" y="240"/>
                      <a:pt x="16" y="240"/>
                    </a:cubicBezTo>
                    <a:cubicBezTo>
                      <a:pt x="7" y="240"/>
                      <a:pt x="0" y="232"/>
                      <a:pt x="0" y="223"/>
                    </a:cubicBezTo>
                    <a:cubicBezTo>
                      <a:pt x="0" y="223"/>
                      <a:pt x="0" y="223"/>
                      <a:pt x="0" y="223"/>
                    </a:cubicBezTo>
                    <a:cubicBezTo>
                      <a:pt x="0" y="180"/>
                      <a:pt x="7" y="136"/>
                      <a:pt x="32" y="97"/>
                    </a:cubicBezTo>
                    <a:cubicBezTo>
                      <a:pt x="32" y="97"/>
                      <a:pt x="32" y="97"/>
                      <a:pt x="32" y="97"/>
                    </a:cubicBezTo>
                    <a:cubicBezTo>
                      <a:pt x="59" y="53"/>
                      <a:pt x="102" y="21"/>
                      <a:pt x="152" y="8"/>
                    </a:cubicBezTo>
                    <a:cubicBezTo>
                      <a:pt x="152" y="8"/>
                      <a:pt x="152" y="8"/>
                      <a:pt x="152" y="8"/>
                    </a:cubicBezTo>
                    <a:cubicBezTo>
                      <a:pt x="170" y="3"/>
                      <a:pt x="188" y="0"/>
                      <a:pt x="207" y="0"/>
                    </a:cubicBezTo>
                    <a:cubicBezTo>
                      <a:pt x="207" y="0"/>
                      <a:pt x="207" y="0"/>
                      <a:pt x="207" y="0"/>
                    </a:cubicBezTo>
                    <a:cubicBezTo>
                      <a:pt x="259" y="0"/>
                      <a:pt x="310" y="20"/>
                      <a:pt x="349" y="56"/>
                    </a:cubicBezTo>
                    <a:cubicBezTo>
                      <a:pt x="349" y="56"/>
                      <a:pt x="349" y="56"/>
                      <a:pt x="349" y="56"/>
                    </a:cubicBezTo>
                    <a:cubicBezTo>
                      <a:pt x="397" y="101"/>
                      <a:pt x="415" y="161"/>
                      <a:pt x="414" y="223"/>
                    </a:cubicBezTo>
                    <a:cubicBezTo>
                      <a:pt x="414" y="223"/>
                      <a:pt x="414" y="223"/>
                      <a:pt x="414" y="223"/>
                    </a:cubicBezTo>
                    <a:cubicBezTo>
                      <a:pt x="414" y="232"/>
                      <a:pt x="407" y="240"/>
                      <a:pt x="398" y="240"/>
                    </a:cubicBezTo>
                    <a:cubicBezTo>
                      <a:pt x="398" y="240"/>
                      <a:pt x="398" y="240"/>
                      <a:pt x="398" y="240"/>
                    </a:cubicBezTo>
                    <a:cubicBezTo>
                      <a:pt x="389" y="240"/>
                      <a:pt x="382" y="232"/>
                      <a:pt x="382" y="223"/>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135">
                  <a:solidFill>
                    <a:schemeClr val="bg1"/>
                  </a:solidFill>
                </a:endParaRPr>
              </a:p>
            </p:txBody>
          </p:sp>
          <p:sp>
            <p:nvSpPr>
              <p:cNvPr id="85" name="Freeform 36"/>
              <p:cNvSpPr/>
              <p:nvPr/>
            </p:nvSpPr>
            <p:spPr bwMode="auto">
              <a:xfrm>
                <a:off x="3446463" y="3189288"/>
                <a:ext cx="165100" cy="88900"/>
              </a:xfrm>
              <a:custGeom>
                <a:avLst/>
                <a:gdLst>
                  <a:gd name="T0" fmla="*/ 57 w 57"/>
                  <a:gd name="T1" fmla="*/ 15 h 31"/>
                  <a:gd name="T2" fmla="*/ 41 w 57"/>
                  <a:gd name="T3" fmla="*/ 31 h 31"/>
                  <a:gd name="T4" fmla="*/ 16 w 57"/>
                  <a:gd name="T5" fmla="*/ 31 h 31"/>
                  <a:gd name="T6" fmla="*/ 0 w 57"/>
                  <a:gd name="T7" fmla="*/ 15 h 31"/>
                  <a:gd name="T8" fmla="*/ 0 w 57"/>
                  <a:gd name="T9" fmla="*/ 15 h 31"/>
                  <a:gd name="T10" fmla="*/ 16 w 57"/>
                  <a:gd name="T11" fmla="*/ 0 h 31"/>
                  <a:gd name="T12" fmla="*/ 41 w 57"/>
                  <a:gd name="T13" fmla="*/ 0 h 31"/>
                  <a:gd name="T14" fmla="*/ 57 w 57"/>
                  <a:gd name="T15" fmla="*/ 15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 h="31">
                    <a:moveTo>
                      <a:pt x="57" y="15"/>
                    </a:moveTo>
                    <a:cubicBezTo>
                      <a:pt x="57" y="24"/>
                      <a:pt x="50" y="31"/>
                      <a:pt x="41" y="31"/>
                    </a:cubicBezTo>
                    <a:cubicBezTo>
                      <a:pt x="16" y="31"/>
                      <a:pt x="16" y="31"/>
                      <a:pt x="16" y="31"/>
                    </a:cubicBezTo>
                    <a:cubicBezTo>
                      <a:pt x="7" y="31"/>
                      <a:pt x="0" y="24"/>
                      <a:pt x="0" y="15"/>
                    </a:cubicBezTo>
                    <a:cubicBezTo>
                      <a:pt x="0" y="15"/>
                      <a:pt x="0" y="15"/>
                      <a:pt x="0" y="15"/>
                    </a:cubicBezTo>
                    <a:cubicBezTo>
                      <a:pt x="0" y="7"/>
                      <a:pt x="7" y="0"/>
                      <a:pt x="16" y="0"/>
                    </a:cubicBezTo>
                    <a:cubicBezTo>
                      <a:pt x="41" y="0"/>
                      <a:pt x="41" y="0"/>
                      <a:pt x="41" y="0"/>
                    </a:cubicBezTo>
                    <a:cubicBezTo>
                      <a:pt x="50" y="0"/>
                      <a:pt x="57" y="7"/>
                      <a:pt x="57"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135">
                  <a:solidFill>
                    <a:schemeClr val="bg1"/>
                  </a:solidFill>
                </a:endParaRPr>
              </a:p>
            </p:txBody>
          </p:sp>
          <p:sp>
            <p:nvSpPr>
              <p:cNvPr id="86" name="Freeform 37"/>
              <p:cNvSpPr/>
              <p:nvPr/>
            </p:nvSpPr>
            <p:spPr bwMode="auto">
              <a:xfrm>
                <a:off x="3117850" y="3168650"/>
                <a:ext cx="349250" cy="92075"/>
              </a:xfrm>
              <a:custGeom>
                <a:avLst/>
                <a:gdLst>
                  <a:gd name="T0" fmla="*/ 34 w 120"/>
                  <a:gd name="T1" fmla="*/ 32 h 32"/>
                  <a:gd name="T2" fmla="*/ 0 w 120"/>
                  <a:gd name="T3" fmla="*/ 2 h 32"/>
                  <a:gd name="T4" fmla="*/ 0 w 120"/>
                  <a:gd name="T5" fmla="*/ 2 h 32"/>
                  <a:gd name="T6" fmla="*/ 12 w 120"/>
                  <a:gd name="T7" fmla="*/ 0 h 32"/>
                  <a:gd name="T8" fmla="*/ 34 w 120"/>
                  <a:gd name="T9" fmla="*/ 20 h 32"/>
                  <a:gd name="T10" fmla="*/ 34 w 120"/>
                  <a:gd name="T11" fmla="*/ 20 h 32"/>
                  <a:gd name="T12" fmla="*/ 120 w 120"/>
                  <a:gd name="T13" fmla="*/ 20 h 32"/>
                  <a:gd name="T14" fmla="*/ 120 w 120"/>
                  <a:gd name="T15" fmla="*/ 20 h 32"/>
                  <a:gd name="T16" fmla="*/ 120 w 120"/>
                  <a:gd name="T17" fmla="*/ 32 h 32"/>
                  <a:gd name="T18" fmla="*/ 34 w 120"/>
                  <a:gd name="T19"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0" h="32">
                    <a:moveTo>
                      <a:pt x="34" y="32"/>
                    </a:moveTo>
                    <a:cubicBezTo>
                      <a:pt x="16" y="32"/>
                      <a:pt x="2" y="19"/>
                      <a:pt x="0" y="2"/>
                    </a:cubicBezTo>
                    <a:cubicBezTo>
                      <a:pt x="0" y="2"/>
                      <a:pt x="0" y="2"/>
                      <a:pt x="0" y="2"/>
                    </a:cubicBezTo>
                    <a:cubicBezTo>
                      <a:pt x="12" y="0"/>
                      <a:pt x="12" y="0"/>
                      <a:pt x="12" y="0"/>
                    </a:cubicBezTo>
                    <a:cubicBezTo>
                      <a:pt x="13" y="11"/>
                      <a:pt x="22" y="20"/>
                      <a:pt x="34" y="20"/>
                    </a:cubicBezTo>
                    <a:cubicBezTo>
                      <a:pt x="34" y="20"/>
                      <a:pt x="34" y="20"/>
                      <a:pt x="34" y="20"/>
                    </a:cubicBezTo>
                    <a:cubicBezTo>
                      <a:pt x="120" y="20"/>
                      <a:pt x="120" y="20"/>
                      <a:pt x="120" y="20"/>
                    </a:cubicBezTo>
                    <a:cubicBezTo>
                      <a:pt x="120" y="20"/>
                      <a:pt x="120" y="20"/>
                      <a:pt x="120" y="20"/>
                    </a:cubicBezTo>
                    <a:cubicBezTo>
                      <a:pt x="120" y="32"/>
                      <a:pt x="120" y="32"/>
                      <a:pt x="120" y="32"/>
                    </a:cubicBezTo>
                    <a:cubicBezTo>
                      <a:pt x="34" y="32"/>
                      <a:pt x="34" y="32"/>
                      <a:pt x="34" y="3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135">
                  <a:solidFill>
                    <a:schemeClr val="bg1"/>
                  </a:solidFill>
                </a:endParaRPr>
              </a:p>
            </p:txBody>
          </p:sp>
        </p:grpSp>
      </p:grpSp>
      <p:grpSp>
        <p:nvGrpSpPr>
          <p:cNvPr id="88" name="组合 87"/>
          <p:cNvGrpSpPr/>
          <p:nvPr/>
        </p:nvGrpSpPr>
        <p:grpSpPr>
          <a:xfrm>
            <a:off x="3791726" y="2990011"/>
            <a:ext cx="1373255" cy="1588231"/>
            <a:chOff x="2843344" y="2115805"/>
            <a:chExt cx="1029941" cy="1191173"/>
          </a:xfrm>
        </p:grpSpPr>
        <p:sp>
          <p:nvSpPr>
            <p:cNvPr id="91" name="Freeform 7"/>
            <p:cNvSpPr/>
            <p:nvPr/>
          </p:nvSpPr>
          <p:spPr bwMode="auto">
            <a:xfrm>
              <a:off x="2843344" y="2115805"/>
              <a:ext cx="1029941" cy="1191173"/>
            </a:xfrm>
            <a:custGeom>
              <a:avLst/>
              <a:gdLst>
                <a:gd name="T0" fmla="*/ 0 w 1169"/>
                <a:gd name="T1" fmla="*/ 1014 h 1352"/>
                <a:gd name="T2" fmla="*/ 0 w 1169"/>
                <a:gd name="T3" fmla="*/ 338 h 1352"/>
                <a:gd name="T4" fmla="*/ 584 w 1169"/>
                <a:gd name="T5" fmla="*/ 0 h 1352"/>
                <a:gd name="T6" fmla="*/ 1169 w 1169"/>
                <a:gd name="T7" fmla="*/ 338 h 1352"/>
                <a:gd name="T8" fmla="*/ 1169 w 1169"/>
                <a:gd name="T9" fmla="*/ 1014 h 1352"/>
                <a:gd name="T10" fmla="*/ 584 w 1169"/>
                <a:gd name="T11" fmla="*/ 1352 h 1352"/>
                <a:gd name="T12" fmla="*/ 0 w 1169"/>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69" h="1352">
                  <a:moveTo>
                    <a:pt x="0" y="1014"/>
                  </a:moveTo>
                  <a:lnTo>
                    <a:pt x="0" y="338"/>
                  </a:lnTo>
                  <a:lnTo>
                    <a:pt x="584" y="0"/>
                  </a:lnTo>
                  <a:lnTo>
                    <a:pt x="1169" y="338"/>
                  </a:lnTo>
                  <a:lnTo>
                    <a:pt x="1169" y="1014"/>
                  </a:lnTo>
                  <a:lnTo>
                    <a:pt x="584" y="1352"/>
                  </a:lnTo>
                  <a:lnTo>
                    <a:pt x="0" y="1014"/>
                  </a:lnTo>
                  <a:close/>
                </a:path>
              </a:pathLst>
            </a:custGeom>
            <a:solidFill>
              <a:schemeClr val="bg1">
                <a:lumMod val="95000"/>
                <a:alpha val="40000"/>
              </a:schemeClr>
            </a:solidFill>
            <a:ln>
              <a:noFill/>
            </a:ln>
          </p:spPr>
          <p:txBody>
            <a:bodyPr vert="horz" wrap="square" lIns="91440" tIns="45720" rIns="91440" bIns="45720" numCol="1" anchor="t" anchorCtr="0" compatLnSpc="1"/>
            <a:lstStyle/>
            <a:p>
              <a:endParaRPr lang="zh-CN" altLang="en-US" sz="2135">
                <a:solidFill>
                  <a:schemeClr val="bg1"/>
                </a:solidFill>
              </a:endParaRPr>
            </a:p>
          </p:txBody>
        </p:sp>
        <p:grpSp>
          <p:nvGrpSpPr>
            <p:cNvPr id="93" name="组合 92"/>
            <p:cNvGrpSpPr/>
            <p:nvPr/>
          </p:nvGrpSpPr>
          <p:grpSpPr>
            <a:xfrm>
              <a:off x="3180247" y="2670214"/>
              <a:ext cx="346041" cy="321120"/>
              <a:chOff x="5278438" y="2973388"/>
              <a:chExt cx="1344613" cy="1247775"/>
            </a:xfrm>
            <a:solidFill>
              <a:schemeClr val="bg1"/>
            </a:solidFill>
          </p:grpSpPr>
          <p:sp>
            <p:nvSpPr>
              <p:cNvPr id="94" name="Freeform 67"/>
              <p:cNvSpPr>
                <a:spLocks noEditPoints="1"/>
              </p:cNvSpPr>
              <p:nvPr/>
            </p:nvSpPr>
            <p:spPr bwMode="auto">
              <a:xfrm>
                <a:off x="5821363" y="2973388"/>
                <a:ext cx="801688" cy="806450"/>
              </a:xfrm>
              <a:custGeom>
                <a:avLst/>
                <a:gdLst>
                  <a:gd name="T0" fmla="*/ 256 w 281"/>
                  <a:gd name="T1" fmla="*/ 26 h 282"/>
                  <a:gd name="T2" fmla="*/ 163 w 281"/>
                  <a:gd name="T3" fmla="*/ 26 h 282"/>
                  <a:gd name="T4" fmla="*/ 0 w 281"/>
                  <a:gd name="T5" fmla="*/ 190 h 282"/>
                  <a:gd name="T6" fmla="*/ 92 w 281"/>
                  <a:gd name="T7" fmla="*/ 282 h 282"/>
                  <a:gd name="T8" fmla="*/ 256 w 281"/>
                  <a:gd name="T9" fmla="*/ 119 h 282"/>
                  <a:gd name="T10" fmla="*/ 256 w 281"/>
                  <a:gd name="T11" fmla="*/ 26 h 282"/>
                  <a:gd name="T12" fmla="*/ 55 w 281"/>
                  <a:gd name="T13" fmla="*/ 192 h 282"/>
                  <a:gd name="T14" fmla="*/ 44 w 281"/>
                  <a:gd name="T15" fmla="*/ 181 h 282"/>
                  <a:gd name="T16" fmla="*/ 183 w 281"/>
                  <a:gd name="T17" fmla="*/ 42 h 282"/>
                  <a:gd name="T18" fmla="*/ 194 w 281"/>
                  <a:gd name="T19" fmla="*/ 42 h 282"/>
                  <a:gd name="T20" fmla="*/ 194 w 281"/>
                  <a:gd name="T21" fmla="*/ 53 h 282"/>
                  <a:gd name="T22" fmla="*/ 55 w 281"/>
                  <a:gd name="T23" fmla="*/ 192 h 282"/>
                  <a:gd name="T24" fmla="*/ 78 w 281"/>
                  <a:gd name="T25" fmla="*/ 215 h 282"/>
                  <a:gd name="T26" fmla="*/ 67 w 281"/>
                  <a:gd name="T27" fmla="*/ 204 h 282"/>
                  <a:gd name="T28" fmla="*/ 217 w 281"/>
                  <a:gd name="T29" fmla="*/ 54 h 282"/>
                  <a:gd name="T30" fmla="*/ 228 w 281"/>
                  <a:gd name="T31" fmla="*/ 54 h 282"/>
                  <a:gd name="T32" fmla="*/ 228 w 281"/>
                  <a:gd name="T33" fmla="*/ 65 h 282"/>
                  <a:gd name="T34" fmla="*/ 78 w 281"/>
                  <a:gd name="T35" fmla="*/ 215 h 282"/>
                  <a:gd name="T36" fmla="*/ 101 w 281"/>
                  <a:gd name="T37" fmla="*/ 238 h 282"/>
                  <a:gd name="T38" fmla="*/ 90 w 281"/>
                  <a:gd name="T39" fmla="*/ 227 h 282"/>
                  <a:gd name="T40" fmla="*/ 229 w 281"/>
                  <a:gd name="T41" fmla="*/ 88 h 282"/>
                  <a:gd name="T42" fmla="*/ 240 w 281"/>
                  <a:gd name="T43" fmla="*/ 88 h 282"/>
                  <a:gd name="T44" fmla="*/ 240 w 281"/>
                  <a:gd name="T45" fmla="*/ 99 h 282"/>
                  <a:gd name="T46" fmla="*/ 101 w 281"/>
                  <a:gd name="T47" fmla="*/ 238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1" h="282">
                    <a:moveTo>
                      <a:pt x="256" y="26"/>
                    </a:moveTo>
                    <a:cubicBezTo>
                      <a:pt x="230" y="0"/>
                      <a:pt x="189" y="0"/>
                      <a:pt x="163" y="26"/>
                    </a:cubicBezTo>
                    <a:cubicBezTo>
                      <a:pt x="0" y="190"/>
                      <a:pt x="0" y="190"/>
                      <a:pt x="0" y="190"/>
                    </a:cubicBezTo>
                    <a:cubicBezTo>
                      <a:pt x="92" y="282"/>
                      <a:pt x="92" y="282"/>
                      <a:pt x="92" y="282"/>
                    </a:cubicBezTo>
                    <a:cubicBezTo>
                      <a:pt x="256" y="119"/>
                      <a:pt x="256" y="119"/>
                      <a:pt x="256" y="119"/>
                    </a:cubicBezTo>
                    <a:cubicBezTo>
                      <a:pt x="281" y="93"/>
                      <a:pt x="281" y="52"/>
                      <a:pt x="256" y="26"/>
                    </a:cubicBezTo>
                    <a:close/>
                    <a:moveTo>
                      <a:pt x="55" y="192"/>
                    </a:moveTo>
                    <a:cubicBezTo>
                      <a:pt x="44" y="181"/>
                      <a:pt x="44" y="181"/>
                      <a:pt x="44" y="181"/>
                    </a:cubicBezTo>
                    <a:cubicBezTo>
                      <a:pt x="183" y="42"/>
                      <a:pt x="183" y="42"/>
                      <a:pt x="183" y="42"/>
                    </a:cubicBezTo>
                    <a:cubicBezTo>
                      <a:pt x="186" y="39"/>
                      <a:pt x="191" y="39"/>
                      <a:pt x="194" y="42"/>
                    </a:cubicBezTo>
                    <a:cubicBezTo>
                      <a:pt x="197" y="45"/>
                      <a:pt x="197" y="50"/>
                      <a:pt x="194" y="53"/>
                    </a:cubicBezTo>
                    <a:lnTo>
                      <a:pt x="55" y="192"/>
                    </a:lnTo>
                    <a:close/>
                    <a:moveTo>
                      <a:pt x="78" y="215"/>
                    </a:moveTo>
                    <a:cubicBezTo>
                      <a:pt x="67" y="204"/>
                      <a:pt x="67" y="204"/>
                      <a:pt x="67" y="204"/>
                    </a:cubicBezTo>
                    <a:cubicBezTo>
                      <a:pt x="217" y="54"/>
                      <a:pt x="217" y="54"/>
                      <a:pt x="217" y="54"/>
                    </a:cubicBezTo>
                    <a:cubicBezTo>
                      <a:pt x="220" y="51"/>
                      <a:pt x="225" y="51"/>
                      <a:pt x="228" y="54"/>
                    </a:cubicBezTo>
                    <a:cubicBezTo>
                      <a:pt x="231" y="57"/>
                      <a:pt x="231" y="62"/>
                      <a:pt x="228" y="65"/>
                    </a:cubicBezTo>
                    <a:lnTo>
                      <a:pt x="78" y="215"/>
                    </a:lnTo>
                    <a:close/>
                    <a:moveTo>
                      <a:pt x="101" y="238"/>
                    </a:moveTo>
                    <a:cubicBezTo>
                      <a:pt x="90" y="227"/>
                      <a:pt x="90" y="227"/>
                      <a:pt x="90" y="227"/>
                    </a:cubicBezTo>
                    <a:cubicBezTo>
                      <a:pt x="229" y="88"/>
                      <a:pt x="229" y="88"/>
                      <a:pt x="229" y="88"/>
                    </a:cubicBezTo>
                    <a:cubicBezTo>
                      <a:pt x="232" y="85"/>
                      <a:pt x="237" y="85"/>
                      <a:pt x="240" y="88"/>
                    </a:cubicBezTo>
                    <a:cubicBezTo>
                      <a:pt x="243" y="91"/>
                      <a:pt x="243" y="96"/>
                      <a:pt x="240" y="99"/>
                    </a:cubicBezTo>
                    <a:lnTo>
                      <a:pt x="101" y="2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135">
                  <a:solidFill>
                    <a:schemeClr val="bg1"/>
                  </a:solidFill>
                </a:endParaRPr>
              </a:p>
            </p:txBody>
          </p:sp>
          <p:sp>
            <p:nvSpPr>
              <p:cNvPr id="95" name="Freeform 68"/>
              <p:cNvSpPr/>
              <p:nvPr/>
            </p:nvSpPr>
            <p:spPr bwMode="auto">
              <a:xfrm>
                <a:off x="5375275" y="3662363"/>
                <a:ext cx="554038" cy="558800"/>
              </a:xfrm>
              <a:custGeom>
                <a:avLst/>
                <a:gdLst>
                  <a:gd name="T0" fmla="*/ 227 w 349"/>
                  <a:gd name="T1" fmla="*/ 209 h 352"/>
                  <a:gd name="T2" fmla="*/ 210 w 349"/>
                  <a:gd name="T3" fmla="*/ 193 h 352"/>
                  <a:gd name="T4" fmla="*/ 349 w 349"/>
                  <a:gd name="T5" fmla="*/ 54 h 352"/>
                  <a:gd name="T6" fmla="*/ 295 w 349"/>
                  <a:gd name="T7" fmla="*/ 0 h 352"/>
                  <a:gd name="T8" fmla="*/ 156 w 349"/>
                  <a:gd name="T9" fmla="*/ 139 h 352"/>
                  <a:gd name="T10" fmla="*/ 142 w 349"/>
                  <a:gd name="T11" fmla="*/ 125 h 352"/>
                  <a:gd name="T12" fmla="*/ 110 w 349"/>
                  <a:gd name="T13" fmla="*/ 141 h 352"/>
                  <a:gd name="T14" fmla="*/ 0 w 349"/>
                  <a:gd name="T15" fmla="*/ 317 h 352"/>
                  <a:gd name="T16" fmla="*/ 32 w 349"/>
                  <a:gd name="T17" fmla="*/ 352 h 352"/>
                  <a:gd name="T18" fmla="*/ 207 w 349"/>
                  <a:gd name="T19" fmla="*/ 242 h 352"/>
                  <a:gd name="T20" fmla="*/ 227 w 349"/>
                  <a:gd name="T21" fmla="*/ 209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9" h="352">
                    <a:moveTo>
                      <a:pt x="227" y="209"/>
                    </a:moveTo>
                    <a:lnTo>
                      <a:pt x="210" y="193"/>
                    </a:lnTo>
                    <a:lnTo>
                      <a:pt x="349" y="54"/>
                    </a:lnTo>
                    <a:lnTo>
                      <a:pt x="295" y="0"/>
                    </a:lnTo>
                    <a:lnTo>
                      <a:pt x="156" y="139"/>
                    </a:lnTo>
                    <a:lnTo>
                      <a:pt x="142" y="125"/>
                    </a:lnTo>
                    <a:lnTo>
                      <a:pt x="110" y="141"/>
                    </a:lnTo>
                    <a:lnTo>
                      <a:pt x="0" y="317"/>
                    </a:lnTo>
                    <a:lnTo>
                      <a:pt x="32" y="352"/>
                    </a:lnTo>
                    <a:lnTo>
                      <a:pt x="207" y="242"/>
                    </a:lnTo>
                    <a:lnTo>
                      <a:pt x="227" y="20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135">
                  <a:solidFill>
                    <a:schemeClr val="bg1"/>
                  </a:solidFill>
                </a:endParaRPr>
              </a:p>
            </p:txBody>
          </p:sp>
          <p:sp>
            <p:nvSpPr>
              <p:cNvPr id="96" name="Freeform 69"/>
              <p:cNvSpPr/>
              <p:nvPr/>
            </p:nvSpPr>
            <p:spPr bwMode="auto">
              <a:xfrm>
                <a:off x="5278438" y="2986088"/>
                <a:ext cx="590550" cy="590550"/>
              </a:xfrm>
              <a:custGeom>
                <a:avLst/>
                <a:gdLst>
                  <a:gd name="T0" fmla="*/ 104 w 207"/>
                  <a:gd name="T1" fmla="*/ 0 h 207"/>
                  <a:gd name="T2" fmla="*/ 78 w 207"/>
                  <a:gd name="T3" fmla="*/ 3 h 207"/>
                  <a:gd name="T4" fmla="*/ 81 w 207"/>
                  <a:gd name="T5" fmla="*/ 5 h 207"/>
                  <a:gd name="T6" fmla="*/ 118 w 207"/>
                  <a:gd name="T7" fmla="*/ 43 h 207"/>
                  <a:gd name="T8" fmla="*/ 118 w 207"/>
                  <a:gd name="T9" fmla="*/ 112 h 207"/>
                  <a:gd name="T10" fmla="*/ 49 w 207"/>
                  <a:gd name="T11" fmla="*/ 112 h 207"/>
                  <a:gd name="T12" fmla="*/ 12 w 207"/>
                  <a:gd name="T13" fmla="*/ 74 h 207"/>
                  <a:gd name="T14" fmla="*/ 7 w 207"/>
                  <a:gd name="T15" fmla="*/ 68 h 207"/>
                  <a:gd name="T16" fmla="*/ 0 w 207"/>
                  <a:gd name="T17" fmla="*/ 103 h 207"/>
                  <a:gd name="T18" fmla="*/ 104 w 207"/>
                  <a:gd name="T19" fmla="*/ 207 h 207"/>
                  <a:gd name="T20" fmla="*/ 207 w 207"/>
                  <a:gd name="T21" fmla="*/ 103 h 207"/>
                  <a:gd name="T22" fmla="*/ 104 w 207"/>
                  <a:gd name="T23" fmla="*/ 0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7" h="207">
                    <a:moveTo>
                      <a:pt x="104" y="0"/>
                    </a:moveTo>
                    <a:cubicBezTo>
                      <a:pt x="95" y="0"/>
                      <a:pt x="86" y="1"/>
                      <a:pt x="78" y="3"/>
                    </a:cubicBezTo>
                    <a:cubicBezTo>
                      <a:pt x="79" y="4"/>
                      <a:pt x="80" y="5"/>
                      <a:pt x="81" y="5"/>
                    </a:cubicBezTo>
                    <a:cubicBezTo>
                      <a:pt x="118" y="43"/>
                      <a:pt x="118" y="43"/>
                      <a:pt x="118" y="43"/>
                    </a:cubicBezTo>
                    <a:cubicBezTo>
                      <a:pt x="137" y="62"/>
                      <a:pt x="137" y="93"/>
                      <a:pt x="118" y="112"/>
                    </a:cubicBezTo>
                    <a:cubicBezTo>
                      <a:pt x="99" y="131"/>
                      <a:pt x="68" y="131"/>
                      <a:pt x="49" y="112"/>
                    </a:cubicBezTo>
                    <a:cubicBezTo>
                      <a:pt x="12" y="74"/>
                      <a:pt x="12" y="74"/>
                      <a:pt x="12" y="74"/>
                    </a:cubicBezTo>
                    <a:cubicBezTo>
                      <a:pt x="10" y="72"/>
                      <a:pt x="8" y="70"/>
                      <a:pt x="7" y="68"/>
                    </a:cubicBezTo>
                    <a:cubicBezTo>
                      <a:pt x="3" y="79"/>
                      <a:pt x="0" y="91"/>
                      <a:pt x="0" y="103"/>
                    </a:cubicBezTo>
                    <a:cubicBezTo>
                      <a:pt x="0" y="161"/>
                      <a:pt x="47" y="207"/>
                      <a:pt x="104" y="207"/>
                    </a:cubicBezTo>
                    <a:cubicBezTo>
                      <a:pt x="161" y="207"/>
                      <a:pt x="207" y="161"/>
                      <a:pt x="207" y="103"/>
                    </a:cubicBezTo>
                    <a:cubicBezTo>
                      <a:pt x="207" y="46"/>
                      <a:pt x="161" y="0"/>
                      <a:pt x="10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135">
                  <a:solidFill>
                    <a:schemeClr val="bg1"/>
                  </a:solidFill>
                </a:endParaRPr>
              </a:p>
            </p:txBody>
          </p:sp>
          <p:sp>
            <p:nvSpPr>
              <p:cNvPr id="97" name="Freeform 70"/>
              <p:cNvSpPr>
                <a:spLocks noEditPoints="1"/>
              </p:cNvSpPr>
              <p:nvPr/>
            </p:nvSpPr>
            <p:spPr bwMode="auto">
              <a:xfrm>
                <a:off x="6008688" y="3686176"/>
                <a:ext cx="531813" cy="531813"/>
              </a:xfrm>
              <a:custGeom>
                <a:avLst/>
                <a:gdLst>
                  <a:gd name="T0" fmla="*/ 164 w 186"/>
                  <a:gd name="T1" fmla="*/ 164 h 186"/>
                  <a:gd name="T2" fmla="*/ 164 w 186"/>
                  <a:gd name="T3" fmla="*/ 83 h 186"/>
                  <a:gd name="T4" fmla="*/ 81 w 186"/>
                  <a:gd name="T5" fmla="*/ 0 h 186"/>
                  <a:gd name="T6" fmla="*/ 0 w 186"/>
                  <a:gd name="T7" fmla="*/ 81 h 186"/>
                  <a:gd name="T8" fmla="*/ 82 w 186"/>
                  <a:gd name="T9" fmla="*/ 164 h 186"/>
                  <a:gd name="T10" fmla="*/ 164 w 186"/>
                  <a:gd name="T11" fmla="*/ 164 h 186"/>
                  <a:gd name="T12" fmla="*/ 109 w 186"/>
                  <a:gd name="T13" fmla="*/ 109 h 186"/>
                  <a:gd name="T14" fmla="*/ 142 w 186"/>
                  <a:gd name="T15" fmla="*/ 109 h 186"/>
                  <a:gd name="T16" fmla="*/ 142 w 186"/>
                  <a:gd name="T17" fmla="*/ 143 h 186"/>
                  <a:gd name="T18" fmla="*/ 109 w 186"/>
                  <a:gd name="T19" fmla="*/ 143 h 186"/>
                  <a:gd name="T20" fmla="*/ 109 w 186"/>
                  <a:gd name="T21" fmla="*/ 109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6" h="186">
                    <a:moveTo>
                      <a:pt x="164" y="164"/>
                    </a:moveTo>
                    <a:cubicBezTo>
                      <a:pt x="186" y="142"/>
                      <a:pt x="186" y="105"/>
                      <a:pt x="164" y="83"/>
                    </a:cubicBezTo>
                    <a:cubicBezTo>
                      <a:pt x="81" y="0"/>
                      <a:pt x="81" y="0"/>
                      <a:pt x="81" y="0"/>
                    </a:cubicBezTo>
                    <a:cubicBezTo>
                      <a:pt x="0" y="81"/>
                      <a:pt x="0" y="81"/>
                      <a:pt x="0" y="81"/>
                    </a:cubicBezTo>
                    <a:cubicBezTo>
                      <a:pt x="82" y="164"/>
                      <a:pt x="82" y="164"/>
                      <a:pt x="82" y="164"/>
                    </a:cubicBezTo>
                    <a:cubicBezTo>
                      <a:pt x="105" y="186"/>
                      <a:pt x="141" y="186"/>
                      <a:pt x="164" y="164"/>
                    </a:cubicBezTo>
                    <a:close/>
                    <a:moveTo>
                      <a:pt x="109" y="109"/>
                    </a:moveTo>
                    <a:cubicBezTo>
                      <a:pt x="118" y="100"/>
                      <a:pt x="133" y="100"/>
                      <a:pt x="142" y="109"/>
                    </a:cubicBezTo>
                    <a:cubicBezTo>
                      <a:pt x="152" y="118"/>
                      <a:pt x="152" y="133"/>
                      <a:pt x="142" y="143"/>
                    </a:cubicBezTo>
                    <a:cubicBezTo>
                      <a:pt x="133" y="152"/>
                      <a:pt x="118" y="152"/>
                      <a:pt x="109" y="143"/>
                    </a:cubicBezTo>
                    <a:cubicBezTo>
                      <a:pt x="99" y="133"/>
                      <a:pt x="99" y="118"/>
                      <a:pt x="109" y="10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135">
                  <a:solidFill>
                    <a:schemeClr val="bg1"/>
                  </a:solidFill>
                </a:endParaRPr>
              </a:p>
            </p:txBody>
          </p:sp>
        </p:grpSp>
      </p:grpSp>
    </p:spTree>
  </p:cSld>
  <p:clrMapOvr>
    <a:masterClrMapping/>
  </p:clrMapOvr>
  <mc:AlternateContent xmlns:mc="http://schemas.openxmlformats.org/markup-compatibility/2006">
    <mc:Choice xmlns:p14="http://schemas.microsoft.com/office/powerpoint/2010/main" Requires="p14">
      <p:transition spd="slow" p14:dur="1250" advTm="4867">
        <p:dissolve/>
      </p:transition>
    </mc:Choice>
    <mc:Fallback>
      <p:transition spd="slow" advTm="4867">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15" presetClass="entr" presetSubtype="0"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p:cTn id="13" dur="1000" fill="hold"/>
                                        <p:tgtEl>
                                          <p:spTgt spid="14"/>
                                        </p:tgtEl>
                                        <p:attrNameLst>
                                          <p:attrName>ppt_w</p:attrName>
                                        </p:attrNameLst>
                                      </p:cBhvr>
                                      <p:tavLst>
                                        <p:tav tm="0">
                                          <p:val>
                                            <p:fltVal val="0"/>
                                          </p:val>
                                        </p:tav>
                                        <p:tav tm="100000">
                                          <p:val>
                                            <p:strVal val="#ppt_w"/>
                                          </p:val>
                                        </p:tav>
                                      </p:tavLst>
                                    </p:anim>
                                    <p:anim calcmode="lin" valueType="num">
                                      <p:cBhvr>
                                        <p:cTn id="14" dur="1000" fill="hold"/>
                                        <p:tgtEl>
                                          <p:spTgt spid="14"/>
                                        </p:tgtEl>
                                        <p:attrNameLst>
                                          <p:attrName>ppt_h</p:attrName>
                                        </p:attrNameLst>
                                      </p:cBhvr>
                                      <p:tavLst>
                                        <p:tav tm="0">
                                          <p:val>
                                            <p:fltVal val="0"/>
                                          </p:val>
                                        </p:tav>
                                        <p:tav tm="100000">
                                          <p:val>
                                            <p:strVal val="#ppt_h"/>
                                          </p:val>
                                        </p:tav>
                                      </p:tavLst>
                                    </p:anim>
                                    <p:anim calcmode="lin" valueType="num">
                                      <p:cBhvr>
                                        <p:cTn id="15" dur="1000" fill="hold"/>
                                        <p:tgtEl>
                                          <p:spTgt spid="14"/>
                                        </p:tgtEl>
                                        <p:attrNameLst>
                                          <p:attrName>ppt_x</p:attrName>
                                        </p:attrNameLst>
                                      </p:cBhvr>
                                      <p:tavLst>
                                        <p:tav tm="0" fmla="#ppt_x+(cos(-2*pi*(1-$))*-#ppt_x-sin(-2*pi*(1-$))*(1-#ppt_y))*(1-$)">
                                          <p:val>
                                            <p:fltVal val="0"/>
                                          </p:val>
                                        </p:tav>
                                        <p:tav tm="100000">
                                          <p:val>
                                            <p:fltVal val="1"/>
                                          </p:val>
                                        </p:tav>
                                      </p:tavLst>
                                    </p:anim>
                                    <p:anim calcmode="lin" valueType="num">
                                      <p:cBhvr>
                                        <p:cTn id="16" dur="1000" fill="hold"/>
                                        <p:tgtEl>
                                          <p:spTgt spid="14"/>
                                        </p:tgtEl>
                                        <p:attrNameLst>
                                          <p:attrName>ppt_y</p:attrName>
                                        </p:attrNameLst>
                                      </p:cBhvr>
                                      <p:tavLst>
                                        <p:tav tm="0" fmla="#ppt_y+(sin(-2*pi*(1-$))*-#ppt_x+cos(-2*pi*(1-$))*(1-#ppt_y))*(1-$)">
                                          <p:val>
                                            <p:fltVal val="0"/>
                                          </p:val>
                                        </p:tav>
                                        <p:tav tm="100000">
                                          <p:val>
                                            <p:fltVal val="1"/>
                                          </p:val>
                                        </p:tav>
                                      </p:tavLst>
                                    </p:anim>
                                  </p:childTnLst>
                                </p:cTn>
                              </p:par>
                              <p:par>
                                <p:cTn id="17" presetID="15"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p:cTn id="19" dur="1000" fill="hold"/>
                                        <p:tgtEl>
                                          <p:spTgt spid="13"/>
                                        </p:tgtEl>
                                        <p:attrNameLst>
                                          <p:attrName>ppt_w</p:attrName>
                                        </p:attrNameLst>
                                      </p:cBhvr>
                                      <p:tavLst>
                                        <p:tav tm="0">
                                          <p:val>
                                            <p:fltVal val="0"/>
                                          </p:val>
                                        </p:tav>
                                        <p:tav tm="100000">
                                          <p:val>
                                            <p:strVal val="#ppt_w"/>
                                          </p:val>
                                        </p:tav>
                                      </p:tavLst>
                                    </p:anim>
                                    <p:anim calcmode="lin" valueType="num">
                                      <p:cBhvr>
                                        <p:cTn id="20" dur="1000" fill="hold"/>
                                        <p:tgtEl>
                                          <p:spTgt spid="13"/>
                                        </p:tgtEl>
                                        <p:attrNameLst>
                                          <p:attrName>ppt_h</p:attrName>
                                        </p:attrNameLst>
                                      </p:cBhvr>
                                      <p:tavLst>
                                        <p:tav tm="0">
                                          <p:val>
                                            <p:fltVal val="0"/>
                                          </p:val>
                                        </p:tav>
                                        <p:tav tm="100000">
                                          <p:val>
                                            <p:strVal val="#ppt_h"/>
                                          </p:val>
                                        </p:tav>
                                      </p:tavLst>
                                    </p:anim>
                                    <p:anim calcmode="lin" valueType="num">
                                      <p:cBhvr>
                                        <p:cTn id="21" dur="1000" fill="hold"/>
                                        <p:tgtEl>
                                          <p:spTgt spid="13"/>
                                        </p:tgtEl>
                                        <p:attrNameLst>
                                          <p:attrName>ppt_x</p:attrName>
                                        </p:attrNameLst>
                                      </p:cBhvr>
                                      <p:tavLst>
                                        <p:tav tm="0" fmla="#ppt_x+(cos(-2*pi*(1-$))*-#ppt_x-sin(-2*pi*(1-$))*(1-#ppt_y))*(1-$)">
                                          <p:val>
                                            <p:fltVal val="0"/>
                                          </p:val>
                                        </p:tav>
                                        <p:tav tm="100000">
                                          <p:val>
                                            <p:fltVal val="1"/>
                                          </p:val>
                                        </p:tav>
                                      </p:tavLst>
                                    </p:anim>
                                    <p:anim calcmode="lin" valueType="num">
                                      <p:cBhvr>
                                        <p:cTn id="22" dur="1000" fill="hold"/>
                                        <p:tgtEl>
                                          <p:spTgt spid="13"/>
                                        </p:tgtEl>
                                        <p:attrNameLst>
                                          <p:attrName>ppt_y</p:attrName>
                                        </p:attrNameLst>
                                      </p:cBhvr>
                                      <p:tavLst>
                                        <p:tav tm="0" fmla="#ppt_y+(sin(-2*pi*(1-$))*-#ppt_x+cos(-2*pi*(1-$))*(1-#ppt_y))*(1-$)">
                                          <p:val>
                                            <p:fltVal val="0"/>
                                          </p:val>
                                        </p:tav>
                                        <p:tav tm="100000">
                                          <p:val>
                                            <p:fltVal val="1"/>
                                          </p:val>
                                        </p:tav>
                                      </p:tavLst>
                                    </p:anim>
                                  </p:childTnLst>
                                </p:cTn>
                              </p:par>
                              <p:par>
                                <p:cTn id="23" presetID="15" presetClass="entr" presetSubtype="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p:cTn id="25" dur="1000" fill="hold"/>
                                        <p:tgtEl>
                                          <p:spTgt spid="15"/>
                                        </p:tgtEl>
                                        <p:attrNameLst>
                                          <p:attrName>ppt_w</p:attrName>
                                        </p:attrNameLst>
                                      </p:cBhvr>
                                      <p:tavLst>
                                        <p:tav tm="0">
                                          <p:val>
                                            <p:fltVal val="0"/>
                                          </p:val>
                                        </p:tav>
                                        <p:tav tm="100000">
                                          <p:val>
                                            <p:strVal val="#ppt_w"/>
                                          </p:val>
                                        </p:tav>
                                      </p:tavLst>
                                    </p:anim>
                                    <p:anim calcmode="lin" valueType="num">
                                      <p:cBhvr>
                                        <p:cTn id="26" dur="1000" fill="hold"/>
                                        <p:tgtEl>
                                          <p:spTgt spid="15"/>
                                        </p:tgtEl>
                                        <p:attrNameLst>
                                          <p:attrName>ppt_h</p:attrName>
                                        </p:attrNameLst>
                                      </p:cBhvr>
                                      <p:tavLst>
                                        <p:tav tm="0">
                                          <p:val>
                                            <p:fltVal val="0"/>
                                          </p:val>
                                        </p:tav>
                                        <p:tav tm="100000">
                                          <p:val>
                                            <p:strVal val="#ppt_h"/>
                                          </p:val>
                                        </p:tav>
                                      </p:tavLst>
                                    </p:anim>
                                    <p:anim calcmode="lin" valueType="num">
                                      <p:cBhvr>
                                        <p:cTn id="27" dur="1000" fill="hold"/>
                                        <p:tgtEl>
                                          <p:spTgt spid="15"/>
                                        </p:tgtEl>
                                        <p:attrNameLst>
                                          <p:attrName>ppt_x</p:attrName>
                                        </p:attrNameLst>
                                      </p:cBhvr>
                                      <p:tavLst>
                                        <p:tav tm="0" fmla="#ppt_x+(cos(-2*pi*(1-$))*-#ppt_x-sin(-2*pi*(1-$))*(1-#ppt_y))*(1-$)">
                                          <p:val>
                                            <p:fltVal val="0"/>
                                          </p:val>
                                        </p:tav>
                                        <p:tav tm="100000">
                                          <p:val>
                                            <p:fltVal val="1"/>
                                          </p:val>
                                        </p:tav>
                                      </p:tavLst>
                                    </p:anim>
                                    <p:anim calcmode="lin" valueType="num">
                                      <p:cBhvr>
                                        <p:cTn id="28" dur="1000" fill="hold"/>
                                        <p:tgtEl>
                                          <p:spTgt spid="15"/>
                                        </p:tgtEl>
                                        <p:attrNameLst>
                                          <p:attrName>ppt_y</p:attrName>
                                        </p:attrNameLst>
                                      </p:cBhvr>
                                      <p:tavLst>
                                        <p:tav tm="0" fmla="#ppt_y+(sin(-2*pi*(1-$))*-#ppt_x+cos(-2*pi*(1-$))*(1-#ppt_y))*(1-$)">
                                          <p:val>
                                            <p:fltVal val="0"/>
                                          </p:val>
                                        </p:tav>
                                        <p:tav tm="100000">
                                          <p:val>
                                            <p:fltVal val="1"/>
                                          </p:val>
                                        </p:tav>
                                      </p:tavLst>
                                    </p:anim>
                                  </p:childTnLst>
                                </p:cTn>
                              </p:par>
                              <p:par>
                                <p:cTn id="29" presetID="15" presetClass="entr" presetSubtype="0"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p:cTn id="31" dur="1000" fill="hold"/>
                                        <p:tgtEl>
                                          <p:spTgt spid="16"/>
                                        </p:tgtEl>
                                        <p:attrNameLst>
                                          <p:attrName>ppt_w</p:attrName>
                                        </p:attrNameLst>
                                      </p:cBhvr>
                                      <p:tavLst>
                                        <p:tav tm="0">
                                          <p:val>
                                            <p:fltVal val="0"/>
                                          </p:val>
                                        </p:tav>
                                        <p:tav tm="100000">
                                          <p:val>
                                            <p:strVal val="#ppt_w"/>
                                          </p:val>
                                        </p:tav>
                                      </p:tavLst>
                                    </p:anim>
                                    <p:anim calcmode="lin" valueType="num">
                                      <p:cBhvr>
                                        <p:cTn id="32" dur="1000" fill="hold"/>
                                        <p:tgtEl>
                                          <p:spTgt spid="16"/>
                                        </p:tgtEl>
                                        <p:attrNameLst>
                                          <p:attrName>ppt_h</p:attrName>
                                        </p:attrNameLst>
                                      </p:cBhvr>
                                      <p:tavLst>
                                        <p:tav tm="0">
                                          <p:val>
                                            <p:fltVal val="0"/>
                                          </p:val>
                                        </p:tav>
                                        <p:tav tm="100000">
                                          <p:val>
                                            <p:strVal val="#ppt_h"/>
                                          </p:val>
                                        </p:tav>
                                      </p:tavLst>
                                    </p:anim>
                                    <p:anim calcmode="lin" valueType="num">
                                      <p:cBhvr>
                                        <p:cTn id="33" dur="1000" fill="hold"/>
                                        <p:tgtEl>
                                          <p:spTgt spid="16"/>
                                        </p:tgtEl>
                                        <p:attrNameLst>
                                          <p:attrName>ppt_x</p:attrName>
                                        </p:attrNameLst>
                                      </p:cBhvr>
                                      <p:tavLst>
                                        <p:tav tm="0" fmla="#ppt_x+(cos(-2*pi*(1-$))*-#ppt_x-sin(-2*pi*(1-$))*(1-#ppt_y))*(1-$)">
                                          <p:val>
                                            <p:fltVal val="0"/>
                                          </p:val>
                                        </p:tav>
                                        <p:tav tm="100000">
                                          <p:val>
                                            <p:fltVal val="1"/>
                                          </p:val>
                                        </p:tav>
                                      </p:tavLst>
                                    </p:anim>
                                    <p:anim calcmode="lin" valueType="num">
                                      <p:cBhvr>
                                        <p:cTn id="34" dur="1000" fill="hold"/>
                                        <p:tgtEl>
                                          <p:spTgt spid="16"/>
                                        </p:tgtEl>
                                        <p:attrNameLst>
                                          <p:attrName>ppt_y</p:attrName>
                                        </p:attrNameLst>
                                      </p:cBhvr>
                                      <p:tavLst>
                                        <p:tav tm="0" fmla="#ppt_y+(sin(-2*pi*(1-$))*-#ppt_x+cos(-2*pi*(1-$))*(1-#ppt_y))*(1-$)">
                                          <p:val>
                                            <p:fltVal val="0"/>
                                          </p:val>
                                        </p:tav>
                                        <p:tav tm="100000">
                                          <p:val>
                                            <p:fltVal val="1"/>
                                          </p:val>
                                        </p:tav>
                                      </p:tavLst>
                                    </p:anim>
                                  </p:childTnLst>
                                </p:cTn>
                              </p:par>
                              <p:par>
                                <p:cTn id="35" presetID="15" presetClass="entr" presetSubtype="0" fill="hold" grpId="0" nodeType="withEffect">
                                  <p:stCondLst>
                                    <p:cond delay="0"/>
                                  </p:stCondLst>
                                  <p:childTnLst>
                                    <p:set>
                                      <p:cBhvr>
                                        <p:cTn id="36" dur="1" fill="hold">
                                          <p:stCondLst>
                                            <p:cond delay="0"/>
                                          </p:stCondLst>
                                        </p:cTn>
                                        <p:tgtEl>
                                          <p:spTgt spid="18"/>
                                        </p:tgtEl>
                                        <p:attrNameLst>
                                          <p:attrName>style.visibility</p:attrName>
                                        </p:attrNameLst>
                                      </p:cBhvr>
                                      <p:to>
                                        <p:strVal val="visible"/>
                                      </p:to>
                                    </p:set>
                                    <p:anim calcmode="lin" valueType="num">
                                      <p:cBhvr>
                                        <p:cTn id="37" dur="1000" fill="hold"/>
                                        <p:tgtEl>
                                          <p:spTgt spid="18"/>
                                        </p:tgtEl>
                                        <p:attrNameLst>
                                          <p:attrName>ppt_w</p:attrName>
                                        </p:attrNameLst>
                                      </p:cBhvr>
                                      <p:tavLst>
                                        <p:tav tm="0">
                                          <p:val>
                                            <p:fltVal val="0"/>
                                          </p:val>
                                        </p:tav>
                                        <p:tav tm="100000">
                                          <p:val>
                                            <p:strVal val="#ppt_w"/>
                                          </p:val>
                                        </p:tav>
                                      </p:tavLst>
                                    </p:anim>
                                    <p:anim calcmode="lin" valueType="num">
                                      <p:cBhvr>
                                        <p:cTn id="38" dur="1000" fill="hold"/>
                                        <p:tgtEl>
                                          <p:spTgt spid="18"/>
                                        </p:tgtEl>
                                        <p:attrNameLst>
                                          <p:attrName>ppt_h</p:attrName>
                                        </p:attrNameLst>
                                      </p:cBhvr>
                                      <p:tavLst>
                                        <p:tav tm="0">
                                          <p:val>
                                            <p:fltVal val="0"/>
                                          </p:val>
                                        </p:tav>
                                        <p:tav tm="100000">
                                          <p:val>
                                            <p:strVal val="#ppt_h"/>
                                          </p:val>
                                        </p:tav>
                                      </p:tavLst>
                                    </p:anim>
                                    <p:anim calcmode="lin" valueType="num">
                                      <p:cBhvr>
                                        <p:cTn id="39" dur="1000" fill="hold"/>
                                        <p:tgtEl>
                                          <p:spTgt spid="18"/>
                                        </p:tgtEl>
                                        <p:attrNameLst>
                                          <p:attrName>ppt_x</p:attrName>
                                        </p:attrNameLst>
                                      </p:cBhvr>
                                      <p:tavLst>
                                        <p:tav tm="0" fmla="#ppt_x+(cos(-2*pi*(1-$))*-#ppt_x-sin(-2*pi*(1-$))*(1-#ppt_y))*(1-$)">
                                          <p:val>
                                            <p:fltVal val="0"/>
                                          </p:val>
                                        </p:tav>
                                        <p:tav tm="100000">
                                          <p:val>
                                            <p:fltVal val="1"/>
                                          </p:val>
                                        </p:tav>
                                      </p:tavLst>
                                    </p:anim>
                                    <p:anim calcmode="lin" valueType="num">
                                      <p:cBhvr>
                                        <p:cTn id="40" dur="1000" fill="hold"/>
                                        <p:tgtEl>
                                          <p:spTgt spid="18"/>
                                        </p:tgtEl>
                                        <p:attrNameLst>
                                          <p:attrName>ppt_y</p:attrName>
                                        </p:attrNameLst>
                                      </p:cBhvr>
                                      <p:tavLst>
                                        <p:tav tm="0" fmla="#ppt_y+(sin(-2*pi*(1-$))*-#ppt_x+cos(-2*pi*(1-$))*(1-#ppt_y))*(1-$)">
                                          <p:val>
                                            <p:fltVal val="0"/>
                                          </p:val>
                                        </p:tav>
                                        <p:tav tm="100000">
                                          <p:val>
                                            <p:fltVal val="1"/>
                                          </p:val>
                                        </p:tav>
                                      </p:tavLst>
                                    </p:anim>
                                  </p:childTnLst>
                                </p:cTn>
                              </p:par>
                              <p:par>
                                <p:cTn id="41" presetID="15" presetClass="entr" presetSubtype="0" fill="hold" grpId="0" nodeType="withEffect">
                                  <p:stCondLst>
                                    <p:cond delay="0"/>
                                  </p:stCondLst>
                                  <p:childTnLst>
                                    <p:set>
                                      <p:cBhvr>
                                        <p:cTn id="42" dur="1" fill="hold">
                                          <p:stCondLst>
                                            <p:cond delay="0"/>
                                          </p:stCondLst>
                                        </p:cTn>
                                        <p:tgtEl>
                                          <p:spTgt spid="17"/>
                                        </p:tgtEl>
                                        <p:attrNameLst>
                                          <p:attrName>style.visibility</p:attrName>
                                        </p:attrNameLst>
                                      </p:cBhvr>
                                      <p:to>
                                        <p:strVal val="visible"/>
                                      </p:to>
                                    </p:set>
                                    <p:anim calcmode="lin" valueType="num">
                                      <p:cBhvr>
                                        <p:cTn id="43" dur="1000" fill="hold"/>
                                        <p:tgtEl>
                                          <p:spTgt spid="17"/>
                                        </p:tgtEl>
                                        <p:attrNameLst>
                                          <p:attrName>ppt_w</p:attrName>
                                        </p:attrNameLst>
                                      </p:cBhvr>
                                      <p:tavLst>
                                        <p:tav tm="0">
                                          <p:val>
                                            <p:fltVal val="0"/>
                                          </p:val>
                                        </p:tav>
                                        <p:tav tm="100000">
                                          <p:val>
                                            <p:strVal val="#ppt_w"/>
                                          </p:val>
                                        </p:tav>
                                      </p:tavLst>
                                    </p:anim>
                                    <p:anim calcmode="lin" valueType="num">
                                      <p:cBhvr>
                                        <p:cTn id="44" dur="1000" fill="hold"/>
                                        <p:tgtEl>
                                          <p:spTgt spid="17"/>
                                        </p:tgtEl>
                                        <p:attrNameLst>
                                          <p:attrName>ppt_h</p:attrName>
                                        </p:attrNameLst>
                                      </p:cBhvr>
                                      <p:tavLst>
                                        <p:tav tm="0">
                                          <p:val>
                                            <p:fltVal val="0"/>
                                          </p:val>
                                        </p:tav>
                                        <p:tav tm="100000">
                                          <p:val>
                                            <p:strVal val="#ppt_h"/>
                                          </p:val>
                                        </p:tav>
                                      </p:tavLst>
                                    </p:anim>
                                    <p:anim calcmode="lin" valueType="num">
                                      <p:cBhvr>
                                        <p:cTn id="45" dur="1000" fill="hold"/>
                                        <p:tgtEl>
                                          <p:spTgt spid="17"/>
                                        </p:tgtEl>
                                        <p:attrNameLst>
                                          <p:attrName>ppt_x</p:attrName>
                                        </p:attrNameLst>
                                      </p:cBhvr>
                                      <p:tavLst>
                                        <p:tav tm="0" fmla="#ppt_x+(cos(-2*pi*(1-$))*-#ppt_x-sin(-2*pi*(1-$))*(1-#ppt_y))*(1-$)">
                                          <p:val>
                                            <p:fltVal val="0"/>
                                          </p:val>
                                        </p:tav>
                                        <p:tav tm="100000">
                                          <p:val>
                                            <p:fltVal val="1"/>
                                          </p:val>
                                        </p:tav>
                                      </p:tavLst>
                                    </p:anim>
                                    <p:anim calcmode="lin" valueType="num">
                                      <p:cBhvr>
                                        <p:cTn id="46" dur="1000" fill="hold"/>
                                        <p:tgtEl>
                                          <p:spTgt spid="17"/>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P spid="17" grpId="0"/>
      <p:bldP spid="1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41605" y="327025"/>
            <a:ext cx="11908155" cy="6287770"/>
          </a:xfrm>
          <a:prstGeom prst="rect">
            <a:avLst/>
          </a:prstGeom>
          <a:noFill/>
          <a:ln>
            <a:solidFill>
              <a:schemeClr val="bg1">
                <a:alpha val="6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 name="标题 1"/>
          <p:cNvSpPr>
            <a:spLocks noGrp="1"/>
          </p:cNvSpPr>
          <p:nvPr>
            <p:ph type="title"/>
          </p:nvPr>
        </p:nvSpPr>
        <p:spPr>
          <a:xfrm>
            <a:off x="4596448" y="40640"/>
            <a:ext cx="2998470" cy="586105"/>
          </a:xfrm>
          <a:solidFill>
            <a:srgbClr val="002245"/>
          </a:solidFill>
        </p:spPr>
        <p:txBody>
          <a:bodyPr>
            <a:normAutofit/>
          </a:bodyPr>
          <a:lstStyle/>
          <a:p>
            <a:r>
              <a:rPr lang="zh-CN" altLang="en-US" sz="2400" dirty="0">
                <a:solidFill>
                  <a:schemeClr val="bg1"/>
                </a:solidFill>
                <a:latin typeface="微软雅黑" panose="020B0503020204020204" charset="-122"/>
                <a:ea typeface="微软雅黑" panose="020B0503020204020204" charset="-122"/>
              </a:rPr>
              <a:t>单击此处添加标题</a:t>
            </a:r>
          </a:p>
        </p:txBody>
      </p:sp>
      <p:grpSp>
        <p:nvGrpSpPr>
          <p:cNvPr id="21" name="组合 20"/>
          <p:cNvGrpSpPr/>
          <p:nvPr/>
        </p:nvGrpSpPr>
        <p:grpSpPr>
          <a:xfrm>
            <a:off x="1072680" y="2196583"/>
            <a:ext cx="3985683" cy="4212167"/>
            <a:chOff x="819935" y="1087683"/>
            <a:chExt cx="2989262" cy="3159125"/>
          </a:xfrm>
        </p:grpSpPr>
        <p:sp>
          <p:nvSpPr>
            <p:cNvPr id="22" name="矩形 21"/>
            <p:cNvSpPr/>
            <p:nvPr/>
          </p:nvSpPr>
          <p:spPr bwMode="auto">
            <a:xfrm rot="19138825">
              <a:off x="1005672" y="2568821"/>
              <a:ext cx="2803525" cy="38100"/>
            </a:xfrm>
            <a:prstGeom prst="rect">
              <a:avLst/>
            </a:prstGeom>
            <a:gradFill>
              <a:gsLst>
                <a:gs pos="0">
                  <a:srgbClr val="7D7D7D"/>
                </a:gs>
                <a:gs pos="50000">
                  <a:srgbClr val="A9A9A9"/>
                </a:gs>
                <a:gs pos="100000">
                  <a:srgbClr val="7D7D7D"/>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23" name="Freeform 16"/>
            <p:cNvSpPr/>
            <p:nvPr/>
          </p:nvSpPr>
          <p:spPr bwMode="auto">
            <a:xfrm>
              <a:off x="823110" y="1087683"/>
              <a:ext cx="2295525" cy="874713"/>
            </a:xfrm>
            <a:custGeom>
              <a:avLst/>
              <a:gdLst>
                <a:gd name="T0" fmla="*/ 4706 w 4706"/>
                <a:gd name="T1" fmla="*/ 1936 h 1936"/>
                <a:gd name="T2" fmla="*/ 3264 w 4706"/>
                <a:gd name="T3" fmla="*/ 756 h 1936"/>
                <a:gd name="T4" fmla="*/ 3264 w 4706"/>
                <a:gd name="T5" fmla="*/ 756 h 1936"/>
                <a:gd name="T6" fmla="*/ 3262 w 4706"/>
                <a:gd name="T7" fmla="*/ 755 h 1936"/>
                <a:gd name="T8" fmla="*/ 3255 w 4706"/>
                <a:gd name="T9" fmla="*/ 751 h 1936"/>
                <a:gd name="T10" fmla="*/ 3252 w 4706"/>
                <a:gd name="T11" fmla="*/ 748 h 1936"/>
                <a:gd name="T12" fmla="*/ 287 w 4706"/>
                <a:gd name="T13" fmla="*/ 199 h 1936"/>
                <a:gd name="T14" fmla="*/ 0 w 4706"/>
                <a:gd name="T15" fmla="*/ 1508 h 1936"/>
                <a:gd name="T16" fmla="*/ 4706 w 4706"/>
                <a:gd name="T17" fmla="*/ 1936 h 1936"/>
                <a:gd name="connsiteX0" fmla="*/ 10000 w 10000"/>
                <a:gd name="connsiteY0" fmla="*/ 9312 h 9312"/>
                <a:gd name="connsiteX1" fmla="*/ 6936 w 10000"/>
                <a:gd name="connsiteY1" fmla="*/ 3217 h 9312"/>
                <a:gd name="connsiteX2" fmla="*/ 6936 w 10000"/>
                <a:gd name="connsiteY2" fmla="*/ 3217 h 9312"/>
                <a:gd name="connsiteX3" fmla="*/ 6932 w 10000"/>
                <a:gd name="connsiteY3" fmla="*/ 3212 h 9312"/>
                <a:gd name="connsiteX4" fmla="*/ 6917 w 10000"/>
                <a:gd name="connsiteY4" fmla="*/ 3191 h 9312"/>
                <a:gd name="connsiteX5" fmla="*/ 6989 w 10000"/>
                <a:gd name="connsiteY5" fmla="*/ 3010 h 9312"/>
                <a:gd name="connsiteX6" fmla="*/ 610 w 10000"/>
                <a:gd name="connsiteY6" fmla="*/ 340 h 9312"/>
                <a:gd name="connsiteX7" fmla="*/ 0 w 10000"/>
                <a:gd name="connsiteY7" fmla="*/ 7101 h 9312"/>
                <a:gd name="connsiteX8" fmla="*/ 10000 w 10000"/>
                <a:gd name="connsiteY8" fmla="*/ 9312 h 9312"/>
                <a:gd name="connsiteX0-1" fmla="*/ 10000 w 10000"/>
                <a:gd name="connsiteY0-2" fmla="*/ 9853 h 9853"/>
                <a:gd name="connsiteX1-3" fmla="*/ 6936 w 10000"/>
                <a:gd name="connsiteY1-4" fmla="*/ 3308 h 9853"/>
                <a:gd name="connsiteX2-5" fmla="*/ 6936 w 10000"/>
                <a:gd name="connsiteY2-6" fmla="*/ 3308 h 9853"/>
                <a:gd name="connsiteX3-7" fmla="*/ 6932 w 10000"/>
                <a:gd name="connsiteY3-8" fmla="*/ 3302 h 9853"/>
                <a:gd name="connsiteX4-9" fmla="*/ 7200 w 10000"/>
                <a:gd name="connsiteY4-10" fmla="*/ 3517 h 9853"/>
                <a:gd name="connsiteX5-11" fmla="*/ 6989 w 10000"/>
                <a:gd name="connsiteY5-12" fmla="*/ 3085 h 9853"/>
                <a:gd name="connsiteX6-13" fmla="*/ 610 w 10000"/>
                <a:gd name="connsiteY6-14" fmla="*/ 218 h 9853"/>
                <a:gd name="connsiteX7-15" fmla="*/ 0 w 10000"/>
                <a:gd name="connsiteY7-16" fmla="*/ 7479 h 9853"/>
                <a:gd name="connsiteX8-17" fmla="*/ 10000 w 10000"/>
                <a:gd name="connsiteY8-18" fmla="*/ 9853 h 9853"/>
                <a:gd name="connsiteX0-19" fmla="*/ 10000 w 10000"/>
                <a:gd name="connsiteY0-20" fmla="*/ 9999 h 9999"/>
                <a:gd name="connsiteX1-21" fmla="*/ 6936 w 10000"/>
                <a:gd name="connsiteY1-22" fmla="*/ 3356 h 9999"/>
                <a:gd name="connsiteX2-23" fmla="*/ 6936 w 10000"/>
                <a:gd name="connsiteY2-24" fmla="*/ 3356 h 9999"/>
                <a:gd name="connsiteX3-25" fmla="*/ 6932 w 10000"/>
                <a:gd name="connsiteY3-26" fmla="*/ 3350 h 9999"/>
                <a:gd name="connsiteX4-27" fmla="*/ 6989 w 10000"/>
                <a:gd name="connsiteY4-28" fmla="*/ 3130 h 9999"/>
                <a:gd name="connsiteX5-29" fmla="*/ 610 w 10000"/>
                <a:gd name="connsiteY5-30" fmla="*/ 220 h 9999"/>
                <a:gd name="connsiteX6-31" fmla="*/ 0 w 10000"/>
                <a:gd name="connsiteY6-32" fmla="*/ 7590 h 9999"/>
                <a:gd name="connsiteX7-33" fmla="*/ 10000 w 10000"/>
                <a:gd name="connsiteY7-34" fmla="*/ 9999 h 9999"/>
                <a:gd name="connsiteX0-35" fmla="*/ 10000 w 10000"/>
                <a:gd name="connsiteY0-36" fmla="*/ 10000 h 10000"/>
                <a:gd name="connsiteX1-37" fmla="*/ 6936 w 10000"/>
                <a:gd name="connsiteY1-38" fmla="*/ 3356 h 10000"/>
                <a:gd name="connsiteX2-39" fmla="*/ 6936 w 10000"/>
                <a:gd name="connsiteY2-40" fmla="*/ 3356 h 10000"/>
                <a:gd name="connsiteX3-41" fmla="*/ 6989 w 10000"/>
                <a:gd name="connsiteY3-42" fmla="*/ 3130 h 10000"/>
                <a:gd name="connsiteX4-43" fmla="*/ 610 w 10000"/>
                <a:gd name="connsiteY4-44" fmla="*/ 220 h 10000"/>
                <a:gd name="connsiteX5-45" fmla="*/ 0 w 10000"/>
                <a:gd name="connsiteY5-46" fmla="*/ 7591 h 10000"/>
                <a:gd name="connsiteX6-47" fmla="*/ 10000 w 10000"/>
                <a:gd name="connsiteY6-48" fmla="*/ 10000 h 10000"/>
                <a:gd name="connsiteX0-49" fmla="*/ 10000 w 10000"/>
                <a:gd name="connsiteY0-50" fmla="*/ 10000 h 10000"/>
                <a:gd name="connsiteX1-51" fmla="*/ 6936 w 10000"/>
                <a:gd name="connsiteY1-52" fmla="*/ 3356 h 10000"/>
                <a:gd name="connsiteX2-53" fmla="*/ 6989 w 10000"/>
                <a:gd name="connsiteY2-54" fmla="*/ 3130 h 10000"/>
                <a:gd name="connsiteX3-55" fmla="*/ 610 w 10000"/>
                <a:gd name="connsiteY3-56" fmla="*/ 220 h 10000"/>
                <a:gd name="connsiteX4-57" fmla="*/ 0 w 10000"/>
                <a:gd name="connsiteY4-58" fmla="*/ 7591 h 10000"/>
                <a:gd name="connsiteX5-59" fmla="*/ 10000 w 10000"/>
                <a:gd name="connsiteY5-60" fmla="*/ 10000 h 10000"/>
                <a:gd name="connsiteX0-61" fmla="*/ 10000 w 10290"/>
                <a:gd name="connsiteY0-62" fmla="*/ 10067 h 10067"/>
                <a:gd name="connsiteX1-63" fmla="*/ 6989 w 10290"/>
                <a:gd name="connsiteY1-64" fmla="*/ 3197 h 10067"/>
                <a:gd name="connsiteX2-65" fmla="*/ 610 w 10290"/>
                <a:gd name="connsiteY2-66" fmla="*/ 287 h 10067"/>
                <a:gd name="connsiteX3-67" fmla="*/ 0 w 10290"/>
                <a:gd name="connsiteY3-68" fmla="*/ 7658 h 10067"/>
                <a:gd name="connsiteX4-69" fmla="*/ 10000 w 10290"/>
                <a:gd name="connsiteY4-70" fmla="*/ 10067 h 10067"/>
                <a:gd name="connsiteX0-71" fmla="*/ 10000 w 10000"/>
                <a:gd name="connsiteY0-72" fmla="*/ 10067 h 10067"/>
                <a:gd name="connsiteX1-73" fmla="*/ 6989 w 10000"/>
                <a:gd name="connsiteY1-74" fmla="*/ 3197 h 10067"/>
                <a:gd name="connsiteX2-75" fmla="*/ 610 w 10000"/>
                <a:gd name="connsiteY2-76" fmla="*/ 287 h 10067"/>
                <a:gd name="connsiteX3-77" fmla="*/ 0 w 10000"/>
                <a:gd name="connsiteY3-78" fmla="*/ 7658 h 10067"/>
                <a:gd name="connsiteX4-79" fmla="*/ 10000 w 10000"/>
                <a:gd name="connsiteY4-80" fmla="*/ 10067 h 10067"/>
                <a:gd name="connsiteX0-81" fmla="*/ 10000 w 10000"/>
                <a:gd name="connsiteY0-82" fmla="*/ 10067 h 10067"/>
                <a:gd name="connsiteX1-83" fmla="*/ 6989 w 10000"/>
                <a:gd name="connsiteY1-84" fmla="*/ 3197 h 10067"/>
                <a:gd name="connsiteX2-85" fmla="*/ 610 w 10000"/>
                <a:gd name="connsiteY2-86" fmla="*/ 287 h 10067"/>
                <a:gd name="connsiteX3-87" fmla="*/ 0 w 10000"/>
                <a:gd name="connsiteY3-88" fmla="*/ 7658 h 10067"/>
                <a:gd name="connsiteX4-89" fmla="*/ 10000 w 10000"/>
                <a:gd name="connsiteY4-90" fmla="*/ 10067 h 10067"/>
                <a:gd name="connsiteX0-91" fmla="*/ 10000 w 10000"/>
                <a:gd name="connsiteY0-92" fmla="*/ 10081 h 10081"/>
                <a:gd name="connsiteX1-93" fmla="*/ 6989 w 10000"/>
                <a:gd name="connsiteY1-94" fmla="*/ 3211 h 10081"/>
                <a:gd name="connsiteX2-95" fmla="*/ 610 w 10000"/>
                <a:gd name="connsiteY2-96" fmla="*/ 301 h 10081"/>
                <a:gd name="connsiteX3-97" fmla="*/ 0 w 10000"/>
                <a:gd name="connsiteY3-98" fmla="*/ 7672 h 10081"/>
                <a:gd name="connsiteX4-99" fmla="*/ 10000 w 10000"/>
                <a:gd name="connsiteY4-100" fmla="*/ 10081 h 10081"/>
                <a:gd name="connsiteX0-101" fmla="*/ 10000 w 10000"/>
                <a:gd name="connsiteY0-102" fmla="*/ 10118 h 10118"/>
                <a:gd name="connsiteX1-103" fmla="*/ 6796 w 10000"/>
                <a:gd name="connsiteY1-104" fmla="*/ 2887 h 10118"/>
                <a:gd name="connsiteX2-105" fmla="*/ 610 w 10000"/>
                <a:gd name="connsiteY2-106" fmla="*/ 338 h 10118"/>
                <a:gd name="connsiteX3-107" fmla="*/ 0 w 10000"/>
                <a:gd name="connsiteY3-108" fmla="*/ 7709 h 10118"/>
                <a:gd name="connsiteX4-109" fmla="*/ 10000 w 10000"/>
                <a:gd name="connsiteY4-110" fmla="*/ 10118 h 10118"/>
                <a:gd name="connsiteX0-111" fmla="*/ 10000 w 10000"/>
                <a:gd name="connsiteY0-112" fmla="*/ 10124 h 10124"/>
                <a:gd name="connsiteX1-113" fmla="*/ 6796 w 10000"/>
                <a:gd name="connsiteY1-114" fmla="*/ 2893 h 10124"/>
                <a:gd name="connsiteX2-115" fmla="*/ 610 w 10000"/>
                <a:gd name="connsiteY2-116" fmla="*/ 344 h 10124"/>
                <a:gd name="connsiteX3-117" fmla="*/ 0 w 10000"/>
                <a:gd name="connsiteY3-118" fmla="*/ 7715 h 10124"/>
                <a:gd name="connsiteX4-119" fmla="*/ 10000 w 10000"/>
                <a:gd name="connsiteY4-120" fmla="*/ 10124 h 1012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000" h="10124">
                  <a:moveTo>
                    <a:pt x="10000" y="10124"/>
                  </a:moveTo>
                  <a:cubicBezTo>
                    <a:pt x="9159" y="7545"/>
                    <a:pt x="8270" y="5034"/>
                    <a:pt x="6796" y="2893"/>
                  </a:cubicBezTo>
                  <a:cubicBezTo>
                    <a:pt x="5515" y="1032"/>
                    <a:pt x="3782" y="-776"/>
                    <a:pt x="610" y="344"/>
                  </a:cubicBezTo>
                  <a:cubicBezTo>
                    <a:pt x="759" y="3181"/>
                    <a:pt x="663" y="4876"/>
                    <a:pt x="0" y="7715"/>
                  </a:cubicBezTo>
                  <a:cubicBezTo>
                    <a:pt x="3334" y="5272"/>
                    <a:pt x="6887" y="6127"/>
                    <a:pt x="10000" y="10124"/>
                  </a:cubicBezTo>
                  <a:close/>
                </a:path>
              </a:pathLst>
            </a:custGeom>
            <a:solidFill>
              <a:schemeClr val="bg1">
                <a:alpha val="40000"/>
              </a:schemeClr>
            </a:solidFill>
            <a:ln w="9525" cap="rnd">
              <a:noFill/>
              <a:prstDash val="solid"/>
              <a:round/>
            </a:ln>
          </p:spPr>
          <p:txBody>
            <a:bodyPr/>
            <a:lstStyle/>
            <a:p>
              <a:pPr eaLnBrk="1" fontAlgn="auto" hangingPunct="1">
                <a:spcBef>
                  <a:spcPts val="0"/>
                </a:spcBef>
                <a:spcAft>
                  <a:spcPts val="0"/>
                </a:spcAft>
                <a:defRPr/>
              </a:pPr>
              <a:endParaRPr lang="zh-CN" altLang="en-US">
                <a:solidFill>
                  <a:schemeClr val="bg1"/>
                </a:solidFill>
                <a:latin typeface="+mn-lt"/>
              </a:endParaRPr>
            </a:p>
          </p:txBody>
        </p:sp>
        <p:sp>
          <p:nvSpPr>
            <p:cNvPr id="24" name="Freeform 18"/>
            <p:cNvSpPr/>
            <p:nvPr/>
          </p:nvSpPr>
          <p:spPr bwMode="auto">
            <a:xfrm>
              <a:off x="819935" y="1541708"/>
              <a:ext cx="2298700" cy="1595438"/>
            </a:xfrm>
            <a:custGeom>
              <a:avLst/>
              <a:gdLst>
                <a:gd name="T0" fmla="*/ 4714 w 4714"/>
                <a:gd name="T1" fmla="*/ 862 h 3272"/>
                <a:gd name="T2" fmla="*/ 8 w 4714"/>
                <a:gd name="T3" fmla="*/ 434 h 3272"/>
                <a:gd name="T4" fmla="*/ 8 w 4714"/>
                <a:gd name="T5" fmla="*/ 434 h 3272"/>
                <a:gd name="T6" fmla="*/ 0 w 4714"/>
                <a:gd name="T7" fmla="*/ 448 h 3272"/>
                <a:gd name="T8" fmla="*/ 1672 w 4714"/>
                <a:gd name="T9" fmla="*/ 3272 h 3272"/>
                <a:gd name="T10" fmla="*/ 4714 w 4714"/>
                <a:gd name="T11" fmla="*/ 862 h 3272"/>
              </a:gdLst>
              <a:ahLst/>
              <a:cxnLst>
                <a:cxn ang="0">
                  <a:pos x="T0" y="T1"/>
                </a:cxn>
                <a:cxn ang="0">
                  <a:pos x="T2" y="T3"/>
                </a:cxn>
                <a:cxn ang="0">
                  <a:pos x="T4" y="T5"/>
                </a:cxn>
                <a:cxn ang="0">
                  <a:pos x="T6" y="T7"/>
                </a:cxn>
                <a:cxn ang="0">
                  <a:pos x="T8" y="T9"/>
                </a:cxn>
                <a:cxn ang="0">
                  <a:pos x="T10" y="T11"/>
                </a:cxn>
              </a:cxnLst>
              <a:rect l="0" t="0" r="r" b="b"/>
              <a:pathLst>
                <a:path w="4714" h="3272">
                  <a:moveTo>
                    <a:pt x="4714" y="862"/>
                  </a:moveTo>
                  <a:cubicBezTo>
                    <a:pt x="3249" y="152"/>
                    <a:pt x="1577" y="0"/>
                    <a:pt x="8" y="434"/>
                  </a:cubicBezTo>
                  <a:lnTo>
                    <a:pt x="8" y="434"/>
                  </a:lnTo>
                  <a:cubicBezTo>
                    <a:pt x="6" y="439"/>
                    <a:pt x="3" y="443"/>
                    <a:pt x="0" y="448"/>
                  </a:cubicBezTo>
                  <a:cubicBezTo>
                    <a:pt x="792" y="1227"/>
                    <a:pt x="1313" y="2222"/>
                    <a:pt x="1672" y="3272"/>
                  </a:cubicBezTo>
                  <a:lnTo>
                    <a:pt x="4714" y="862"/>
                  </a:lnTo>
                  <a:close/>
                </a:path>
              </a:pathLst>
            </a:custGeom>
            <a:solidFill>
              <a:schemeClr val="bg1">
                <a:alpha val="40000"/>
              </a:schemeClr>
            </a:solidFill>
            <a:ln w="9525" cap="rnd">
              <a:noFill/>
              <a:prstDash val="solid"/>
              <a:round/>
            </a:ln>
          </p:spPr>
          <p:txBody>
            <a:bodyPr/>
            <a:lstStyle/>
            <a:p>
              <a:pPr eaLnBrk="1" fontAlgn="auto" hangingPunct="1">
                <a:spcBef>
                  <a:spcPts val="0"/>
                </a:spcBef>
                <a:spcAft>
                  <a:spcPts val="0"/>
                </a:spcAft>
                <a:defRPr/>
              </a:pPr>
              <a:endParaRPr lang="zh-CN" altLang="en-US">
                <a:solidFill>
                  <a:schemeClr val="bg1"/>
                </a:solidFill>
                <a:latin typeface="+mn-lt"/>
              </a:endParaRPr>
            </a:p>
          </p:txBody>
        </p:sp>
        <p:sp>
          <p:nvSpPr>
            <p:cNvPr id="25" name="Freeform 19"/>
            <p:cNvSpPr/>
            <p:nvPr/>
          </p:nvSpPr>
          <p:spPr bwMode="auto">
            <a:xfrm>
              <a:off x="2347110" y="1319458"/>
              <a:ext cx="773112" cy="642938"/>
            </a:xfrm>
            <a:custGeom>
              <a:avLst/>
              <a:gdLst>
                <a:gd name="T0" fmla="*/ 1445 w 1445"/>
                <a:gd name="T1" fmla="*/ 1177 h 1180"/>
                <a:gd name="T2" fmla="*/ 0 w 1445"/>
                <a:gd name="T3" fmla="*/ 0 h 1180"/>
                <a:gd name="T4" fmla="*/ 1442 w 1445"/>
                <a:gd name="T5" fmla="*/ 1180 h 1180"/>
                <a:gd name="T6" fmla="*/ 1442 w 1445"/>
                <a:gd name="T7" fmla="*/ 1180 h 1180"/>
                <a:gd name="T8" fmla="*/ 1445 w 1445"/>
                <a:gd name="T9" fmla="*/ 1177 h 1180"/>
                <a:gd name="connsiteX0" fmla="*/ 10996 w 10996"/>
                <a:gd name="connsiteY0" fmla="*/ 10789 h 10814"/>
                <a:gd name="connsiteX1" fmla="*/ 0 w 10996"/>
                <a:gd name="connsiteY1" fmla="*/ 0 h 10814"/>
                <a:gd name="connsiteX2" fmla="*/ 10975 w 10996"/>
                <a:gd name="connsiteY2" fmla="*/ 10814 h 10814"/>
                <a:gd name="connsiteX3" fmla="*/ 10975 w 10996"/>
                <a:gd name="connsiteY3" fmla="*/ 10814 h 10814"/>
                <a:gd name="connsiteX4" fmla="*/ 10996 w 10996"/>
                <a:gd name="connsiteY4" fmla="*/ 10789 h 10814"/>
                <a:gd name="connsiteX0-1" fmla="*/ 11970 w 11970"/>
                <a:gd name="connsiteY0-2" fmla="*/ 10809 h 10834"/>
                <a:gd name="connsiteX1-3" fmla="*/ 974 w 11970"/>
                <a:gd name="connsiteY1-4" fmla="*/ 20 h 10834"/>
                <a:gd name="connsiteX2-5" fmla="*/ 11949 w 11970"/>
                <a:gd name="connsiteY2-6" fmla="*/ 10834 h 10834"/>
                <a:gd name="connsiteX3-7" fmla="*/ 11949 w 11970"/>
                <a:gd name="connsiteY3-8" fmla="*/ 10834 h 10834"/>
                <a:gd name="connsiteX4-9" fmla="*/ 11970 w 11970"/>
                <a:gd name="connsiteY4-10" fmla="*/ 10809 h 10834"/>
                <a:gd name="connsiteX0-11" fmla="*/ 11970 w 11970"/>
                <a:gd name="connsiteY0-12" fmla="*/ 10809 h 10834"/>
                <a:gd name="connsiteX1-13" fmla="*/ 974 w 11970"/>
                <a:gd name="connsiteY1-14" fmla="*/ 20 h 10834"/>
                <a:gd name="connsiteX2-15" fmla="*/ 11949 w 11970"/>
                <a:gd name="connsiteY2-16" fmla="*/ 10834 h 10834"/>
                <a:gd name="connsiteX3-17" fmla="*/ 11949 w 11970"/>
                <a:gd name="connsiteY3-18" fmla="*/ 10834 h 10834"/>
                <a:gd name="connsiteX4-19" fmla="*/ 11970 w 11970"/>
                <a:gd name="connsiteY4-20" fmla="*/ 10809 h 10834"/>
                <a:gd name="connsiteX0-21" fmla="*/ 10996 w 10996"/>
                <a:gd name="connsiteY0-22" fmla="*/ 10789 h 10814"/>
                <a:gd name="connsiteX1-23" fmla="*/ 0 w 10996"/>
                <a:gd name="connsiteY1-24" fmla="*/ 0 h 10814"/>
                <a:gd name="connsiteX2-25" fmla="*/ 10975 w 10996"/>
                <a:gd name="connsiteY2-26" fmla="*/ 10814 h 10814"/>
                <a:gd name="connsiteX3-27" fmla="*/ 10975 w 10996"/>
                <a:gd name="connsiteY3-28" fmla="*/ 10814 h 10814"/>
                <a:gd name="connsiteX4-29" fmla="*/ 10996 w 10996"/>
                <a:gd name="connsiteY4-30" fmla="*/ 10789 h 10814"/>
                <a:gd name="connsiteX0-31" fmla="*/ 10996 w 10996"/>
                <a:gd name="connsiteY0-32" fmla="*/ 10789 h 10814"/>
                <a:gd name="connsiteX1-33" fmla="*/ 0 w 10996"/>
                <a:gd name="connsiteY1-34" fmla="*/ 0 h 10814"/>
                <a:gd name="connsiteX2-35" fmla="*/ 10975 w 10996"/>
                <a:gd name="connsiteY2-36" fmla="*/ 10814 h 10814"/>
                <a:gd name="connsiteX3-37" fmla="*/ 10975 w 10996"/>
                <a:gd name="connsiteY3-38" fmla="*/ 10814 h 10814"/>
                <a:gd name="connsiteX4-39" fmla="*/ 10996 w 10996"/>
                <a:gd name="connsiteY4-40" fmla="*/ 10789 h 10814"/>
                <a:gd name="connsiteX0-41" fmla="*/ 10885 w 10885"/>
                <a:gd name="connsiteY0-42" fmla="*/ 11332 h 11357"/>
                <a:gd name="connsiteX1-43" fmla="*/ 0 w 10885"/>
                <a:gd name="connsiteY1-44" fmla="*/ 0 h 11357"/>
                <a:gd name="connsiteX2-45" fmla="*/ 10864 w 10885"/>
                <a:gd name="connsiteY2-46" fmla="*/ 11357 h 11357"/>
                <a:gd name="connsiteX3-47" fmla="*/ 10864 w 10885"/>
                <a:gd name="connsiteY3-48" fmla="*/ 11357 h 11357"/>
                <a:gd name="connsiteX4-49" fmla="*/ 10885 w 10885"/>
                <a:gd name="connsiteY4-50" fmla="*/ 11332 h 11357"/>
                <a:gd name="connsiteX0-51" fmla="*/ 10959 w 10959"/>
                <a:gd name="connsiteY0-52" fmla="*/ 11151 h 11176"/>
                <a:gd name="connsiteX1-53" fmla="*/ 0 w 10959"/>
                <a:gd name="connsiteY1-54" fmla="*/ 0 h 11176"/>
                <a:gd name="connsiteX2-55" fmla="*/ 10938 w 10959"/>
                <a:gd name="connsiteY2-56" fmla="*/ 11176 h 11176"/>
                <a:gd name="connsiteX3-57" fmla="*/ 10938 w 10959"/>
                <a:gd name="connsiteY3-58" fmla="*/ 11176 h 11176"/>
                <a:gd name="connsiteX4-59" fmla="*/ 10959 w 10959"/>
                <a:gd name="connsiteY4-60" fmla="*/ 11151 h 11176"/>
                <a:gd name="connsiteX0-61" fmla="*/ 10959 w 10959"/>
                <a:gd name="connsiteY0-62" fmla="*/ 11151 h 11176"/>
                <a:gd name="connsiteX1-63" fmla="*/ 0 w 10959"/>
                <a:gd name="connsiteY1-64" fmla="*/ 0 h 11176"/>
                <a:gd name="connsiteX2-65" fmla="*/ 10938 w 10959"/>
                <a:gd name="connsiteY2-66" fmla="*/ 11176 h 11176"/>
                <a:gd name="connsiteX3-67" fmla="*/ 10938 w 10959"/>
                <a:gd name="connsiteY3-68" fmla="*/ 11176 h 11176"/>
                <a:gd name="connsiteX4-69" fmla="*/ 10959 w 10959"/>
                <a:gd name="connsiteY4-70" fmla="*/ 11151 h 11176"/>
                <a:gd name="connsiteX0-71" fmla="*/ 10959 w 10959"/>
                <a:gd name="connsiteY0-72" fmla="*/ 11151 h 11176"/>
                <a:gd name="connsiteX1-73" fmla="*/ 0 w 10959"/>
                <a:gd name="connsiteY1-74" fmla="*/ 0 h 11176"/>
                <a:gd name="connsiteX2-75" fmla="*/ 10938 w 10959"/>
                <a:gd name="connsiteY2-76" fmla="*/ 11176 h 11176"/>
                <a:gd name="connsiteX3-77" fmla="*/ 10938 w 10959"/>
                <a:gd name="connsiteY3-78" fmla="*/ 11176 h 11176"/>
                <a:gd name="connsiteX4-79" fmla="*/ 10959 w 10959"/>
                <a:gd name="connsiteY4-80" fmla="*/ 11151 h 1117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959" h="11176">
                  <a:moveTo>
                    <a:pt x="10959" y="11151"/>
                  </a:moveTo>
                  <a:cubicBezTo>
                    <a:pt x="8129" y="6074"/>
                    <a:pt x="7132" y="2023"/>
                    <a:pt x="0" y="0"/>
                  </a:cubicBezTo>
                  <a:cubicBezTo>
                    <a:pt x="4889" y="3072"/>
                    <a:pt x="8142" y="7117"/>
                    <a:pt x="10938" y="11176"/>
                  </a:cubicBezTo>
                  <a:lnTo>
                    <a:pt x="10938" y="11176"/>
                  </a:lnTo>
                  <a:cubicBezTo>
                    <a:pt x="10945" y="11168"/>
                    <a:pt x="10952" y="11159"/>
                    <a:pt x="10959" y="11151"/>
                  </a:cubicBezTo>
                  <a:close/>
                </a:path>
              </a:pathLst>
            </a:custGeom>
            <a:solidFill>
              <a:schemeClr val="bg1">
                <a:alpha val="40000"/>
              </a:schemeClr>
            </a:solidFill>
            <a:ln w="0">
              <a:noFill/>
              <a:prstDash val="solid"/>
              <a:round/>
            </a:ln>
          </p:spPr>
          <p:txBody>
            <a:bodyPr/>
            <a:lstStyle/>
            <a:p>
              <a:pPr eaLnBrk="1" fontAlgn="auto" hangingPunct="1">
                <a:spcBef>
                  <a:spcPts val="0"/>
                </a:spcBef>
                <a:spcAft>
                  <a:spcPts val="0"/>
                </a:spcAft>
                <a:defRPr/>
              </a:pPr>
              <a:endParaRPr lang="zh-CN" altLang="en-US">
                <a:solidFill>
                  <a:schemeClr val="bg1"/>
                </a:solidFill>
                <a:latin typeface="+mn-lt"/>
              </a:endParaRPr>
            </a:p>
          </p:txBody>
        </p:sp>
        <p:sp>
          <p:nvSpPr>
            <p:cNvPr id="26" name="Freeform 22"/>
            <p:cNvSpPr/>
            <p:nvPr/>
          </p:nvSpPr>
          <p:spPr bwMode="auto">
            <a:xfrm>
              <a:off x="1634322" y="1962396"/>
              <a:ext cx="1762125" cy="2284412"/>
            </a:xfrm>
            <a:custGeom>
              <a:avLst/>
              <a:gdLst>
                <a:gd name="T0" fmla="*/ 2641 w 3612"/>
                <a:gd name="T1" fmla="*/ 4682 h 4686"/>
                <a:gd name="T2" fmla="*/ 3042 w 3612"/>
                <a:gd name="T3" fmla="*/ 0 h 4686"/>
                <a:gd name="T4" fmla="*/ 3042 w 3612"/>
                <a:gd name="T5" fmla="*/ 0 h 4686"/>
                <a:gd name="T6" fmla="*/ 0 w 3612"/>
                <a:gd name="T7" fmla="*/ 2410 h 4686"/>
                <a:gd name="T8" fmla="*/ 2 w 3612"/>
                <a:gd name="T9" fmla="*/ 2415 h 4686"/>
                <a:gd name="T10" fmla="*/ 2635 w 3612"/>
                <a:gd name="T11" fmla="*/ 4686 h 4686"/>
                <a:gd name="T12" fmla="*/ 2641 w 3612"/>
                <a:gd name="T13" fmla="*/ 4682 h 4686"/>
              </a:gdLst>
              <a:ahLst/>
              <a:cxnLst>
                <a:cxn ang="0">
                  <a:pos x="T0" y="T1"/>
                </a:cxn>
                <a:cxn ang="0">
                  <a:pos x="T2" y="T3"/>
                </a:cxn>
                <a:cxn ang="0">
                  <a:pos x="T4" y="T5"/>
                </a:cxn>
                <a:cxn ang="0">
                  <a:pos x="T6" y="T7"/>
                </a:cxn>
                <a:cxn ang="0">
                  <a:pos x="T8" y="T9"/>
                </a:cxn>
                <a:cxn ang="0">
                  <a:pos x="T10" y="T11"/>
                </a:cxn>
                <a:cxn ang="0">
                  <a:pos x="T12" y="T13"/>
                </a:cxn>
              </a:cxnLst>
              <a:rect l="0" t="0" r="r" b="b"/>
              <a:pathLst>
                <a:path w="3612" h="4686">
                  <a:moveTo>
                    <a:pt x="2641" y="4682"/>
                  </a:moveTo>
                  <a:cubicBezTo>
                    <a:pt x="3465" y="3259"/>
                    <a:pt x="3612" y="1542"/>
                    <a:pt x="3042" y="0"/>
                  </a:cubicBezTo>
                  <a:lnTo>
                    <a:pt x="3042" y="0"/>
                  </a:lnTo>
                  <a:lnTo>
                    <a:pt x="0" y="2410"/>
                  </a:lnTo>
                  <a:cubicBezTo>
                    <a:pt x="1" y="2412"/>
                    <a:pt x="1" y="2413"/>
                    <a:pt x="2" y="2415"/>
                  </a:cubicBezTo>
                  <a:cubicBezTo>
                    <a:pt x="959" y="3147"/>
                    <a:pt x="1640" y="3583"/>
                    <a:pt x="2635" y="4686"/>
                  </a:cubicBezTo>
                  <a:cubicBezTo>
                    <a:pt x="2637" y="4684"/>
                    <a:pt x="2639" y="4683"/>
                    <a:pt x="2641" y="4682"/>
                  </a:cubicBezTo>
                  <a:close/>
                </a:path>
              </a:pathLst>
            </a:custGeom>
            <a:solidFill>
              <a:schemeClr val="bg1">
                <a:alpha val="40000"/>
              </a:schemeClr>
            </a:solidFill>
            <a:ln w="9525" cap="rnd">
              <a:noFill/>
              <a:prstDash val="solid"/>
              <a:round/>
            </a:ln>
          </p:spPr>
          <p:txBody>
            <a:bodyPr/>
            <a:lstStyle/>
            <a:p>
              <a:pPr eaLnBrk="1" fontAlgn="auto" hangingPunct="1">
                <a:spcBef>
                  <a:spcPts val="0"/>
                </a:spcBef>
                <a:spcAft>
                  <a:spcPts val="0"/>
                </a:spcAft>
                <a:defRPr/>
              </a:pPr>
              <a:endParaRPr lang="zh-CN" altLang="en-US">
                <a:solidFill>
                  <a:schemeClr val="bg1"/>
                </a:solidFill>
                <a:latin typeface="+mn-lt"/>
              </a:endParaRPr>
            </a:p>
          </p:txBody>
        </p:sp>
        <p:sp>
          <p:nvSpPr>
            <p:cNvPr id="27" name="Freeform 24"/>
            <p:cNvSpPr/>
            <p:nvPr/>
          </p:nvSpPr>
          <p:spPr bwMode="auto">
            <a:xfrm>
              <a:off x="2923372" y="1962396"/>
              <a:ext cx="869950" cy="2282825"/>
            </a:xfrm>
            <a:custGeom>
              <a:avLst/>
              <a:gdLst>
                <a:gd name="T0" fmla="*/ 1513 w 1784"/>
                <a:gd name="T1" fmla="*/ 2131 h 4682"/>
                <a:gd name="T2" fmla="*/ 1493 w 1784"/>
                <a:gd name="T3" fmla="*/ 2084 h 4682"/>
                <a:gd name="T4" fmla="*/ 401 w 1784"/>
                <a:gd name="T5" fmla="*/ 0 h 4682"/>
                <a:gd name="T6" fmla="*/ 0 w 1784"/>
                <a:gd name="T7" fmla="*/ 4682 h 4682"/>
                <a:gd name="T8" fmla="*/ 0 w 1784"/>
                <a:gd name="T9" fmla="*/ 4682 h 4682"/>
                <a:gd name="T10" fmla="*/ 1431 w 1784"/>
                <a:gd name="T11" fmla="*/ 4681 h 4682"/>
                <a:gd name="T12" fmla="*/ 1513 w 1784"/>
                <a:gd name="T13" fmla="*/ 2131 h 4682"/>
              </a:gdLst>
              <a:ahLst/>
              <a:cxnLst>
                <a:cxn ang="0">
                  <a:pos x="T0" y="T1"/>
                </a:cxn>
                <a:cxn ang="0">
                  <a:pos x="T2" y="T3"/>
                </a:cxn>
                <a:cxn ang="0">
                  <a:pos x="T4" y="T5"/>
                </a:cxn>
                <a:cxn ang="0">
                  <a:pos x="T6" y="T7"/>
                </a:cxn>
                <a:cxn ang="0">
                  <a:pos x="T8" y="T9"/>
                </a:cxn>
                <a:cxn ang="0">
                  <a:pos x="T10" y="T11"/>
                </a:cxn>
                <a:cxn ang="0">
                  <a:pos x="T12" y="T13"/>
                </a:cxn>
              </a:cxnLst>
              <a:rect l="0" t="0" r="r" b="b"/>
              <a:pathLst>
                <a:path w="1784" h="4682">
                  <a:moveTo>
                    <a:pt x="1513" y="2131"/>
                  </a:moveTo>
                  <a:lnTo>
                    <a:pt x="1493" y="2084"/>
                  </a:lnTo>
                  <a:cubicBezTo>
                    <a:pt x="1236" y="1338"/>
                    <a:pt x="868" y="635"/>
                    <a:pt x="401" y="0"/>
                  </a:cubicBezTo>
                  <a:cubicBezTo>
                    <a:pt x="971" y="1542"/>
                    <a:pt x="824" y="3259"/>
                    <a:pt x="0" y="4682"/>
                  </a:cubicBezTo>
                  <a:lnTo>
                    <a:pt x="0" y="4682"/>
                  </a:lnTo>
                  <a:cubicBezTo>
                    <a:pt x="534" y="4328"/>
                    <a:pt x="1017" y="4377"/>
                    <a:pt x="1431" y="4681"/>
                  </a:cubicBezTo>
                  <a:cubicBezTo>
                    <a:pt x="1653" y="3813"/>
                    <a:pt x="1784" y="3028"/>
                    <a:pt x="1513" y="2131"/>
                  </a:cubicBezTo>
                  <a:close/>
                </a:path>
              </a:pathLst>
            </a:custGeom>
            <a:solidFill>
              <a:schemeClr val="bg1">
                <a:alpha val="40000"/>
              </a:schemeClr>
            </a:solidFill>
            <a:ln w="9525" cap="rnd">
              <a:noFill/>
              <a:prstDash val="solid"/>
              <a:round/>
            </a:ln>
          </p:spPr>
          <p:txBody>
            <a:bodyPr/>
            <a:lstStyle/>
            <a:p>
              <a:pPr eaLnBrk="1" fontAlgn="auto" hangingPunct="1">
                <a:spcBef>
                  <a:spcPts val="0"/>
                </a:spcBef>
                <a:spcAft>
                  <a:spcPts val="0"/>
                </a:spcAft>
                <a:defRPr/>
              </a:pPr>
              <a:endParaRPr lang="zh-CN" altLang="en-US">
                <a:solidFill>
                  <a:schemeClr val="bg1"/>
                </a:solidFill>
                <a:latin typeface="+mn-lt"/>
              </a:endParaRPr>
            </a:p>
          </p:txBody>
        </p:sp>
        <p:sp>
          <p:nvSpPr>
            <p:cNvPr id="28" name="Freeform 25"/>
            <p:cNvSpPr/>
            <p:nvPr/>
          </p:nvSpPr>
          <p:spPr bwMode="auto">
            <a:xfrm>
              <a:off x="3118635" y="1960808"/>
              <a:ext cx="585787" cy="1039813"/>
            </a:xfrm>
            <a:custGeom>
              <a:avLst/>
              <a:gdLst>
                <a:gd name="T0" fmla="*/ 1087 w 1199"/>
                <a:gd name="T1" fmla="*/ 2057 h 2134"/>
                <a:gd name="T2" fmla="*/ 18 w 1199"/>
                <a:gd name="T3" fmla="*/ 21 h 2134"/>
                <a:gd name="T4" fmla="*/ 3 w 1199"/>
                <a:gd name="T5" fmla="*/ 0 h 2134"/>
                <a:gd name="T6" fmla="*/ 0 w 1199"/>
                <a:gd name="T7" fmla="*/ 3 h 2134"/>
                <a:gd name="T8" fmla="*/ 0 w 1199"/>
                <a:gd name="T9" fmla="*/ 3 h 2134"/>
                <a:gd name="T10" fmla="*/ 1092 w 1199"/>
                <a:gd name="T11" fmla="*/ 2087 h 2134"/>
                <a:gd name="T12" fmla="*/ 1092 w 1199"/>
                <a:gd name="T13" fmla="*/ 2087 h 2134"/>
                <a:gd name="T14" fmla="*/ 1112 w 1199"/>
                <a:gd name="T15" fmla="*/ 2134 h 2134"/>
                <a:gd name="T16" fmla="*/ 1087 w 1199"/>
                <a:gd name="T17" fmla="*/ 2057 h 2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99" h="2134">
                  <a:moveTo>
                    <a:pt x="1087" y="2057"/>
                  </a:moveTo>
                  <a:cubicBezTo>
                    <a:pt x="1199" y="1504"/>
                    <a:pt x="664" y="542"/>
                    <a:pt x="18" y="21"/>
                  </a:cubicBezTo>
                  <a:cubicBezTo>
                    <a:pt x="13" y="14"/>
                    <a:pt x="8" y="7"/>
                    <a:pt x="3" y="0"/>
                  </a:cubicBezTo>
                  <a:lnTo>
                    <a:pt x="0" y="3"/>
                  </a:lnTo>
                  <a:lnTo>
                    <a:pt x="0" y="3"/>
                  </a:lnTo>
                  <a:cubicBezTo>
                    <a:pt x="467" y="638"/>
                    <a:pt x="835" y="1341"/>
                    <a:pt x="1092" y="2087"/>
                  </a:cubicBezTo>
                  <a:lnTo>
                    <a:pt x="1092" y="2087"/>
                  </a:lnTo>
                  <a:lnTo>
                    <a:pt x="1112" y="2134"/>
                  </a:lnTo>
                  <a:cubicBezTo>
                    <a:pt x="1104" y="2108"/>
                    <a:pt x="1096" y="2083"/>
                    <a:pt x="1087" y="2057"/>
                  </a:cubicBezTo>
                  <a:close/>
                </a:path>
              </a:pathLst>
            </a:custGeom>
            <a:solidFill>
              <a:schemeClr val="bg1">
                <a:alpha val="40000"/>
              </a:schemeClr>
            </a:solidFill>
            <a:ln w="0">
              <a:noFill/>
              <a:prstDash val="solid"/>
              <a:round/>
            </a:ln>
          </p:spPr>
          <p:txBody>
            <a:bodyPr/>
            <a:lstStyle/>
            <a:p>
              <a:pPr eaLnBrk="1" fontAlgn="auto" hangingPunct="1">
                <a:spcBef>
                  <a:spcPts val="0"/>
                </a:spcBef>
                <a:spcAft>
                  <a:spcPts val="0"/>
                </a:spcAft>
                <a:defRPr/>
              </a:pPr>
              <a:endParaRPr lang="zh-CN" altLang="en-US">
                <a:solidFill>
                  <a:schemeClr val="bg1"/>
                </a:solidFill>
                <a:latin typeface="+mn-lt"/>
              </a:endParaRPr>
            </a:p>
          </p:txBody>
        </p:sp>
        <p:sp>
          <p:nvSpPr>
            <p:cNvPr id="29" name="圆角矩形 28"/>
            <p:cNvSpPr/>
            <p:nvPr/>
          </p:nvSpPr>
          <p:spPr bwMode="auto">
            <a:xfrm rot="19138825">
              <a:off x="913597" y="3618158"/>
              <a:ext cx="514350" cy="106363"/>
            </a:xfrm>
            <a:prstGeom prst="roundRect">
              <a:avLst>
                <a:gd name="adj" fmla="val 50000"/>
              </a:avLst>
            </a:prstGeom>
            <a:gradFill>
              <a:gsLst>
                <a:gs pos="0">
                  <a:srgbClr val="7D7D7D"/>
                </a:gs>
                <a:gs pos="50000">
                  <a:srgbClr val="A9A9A9"/>
                </a:gs>
                <a:gs pos="100000">
                  <a:srgbClr val="7D7D7D"/>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grpSp>
      <p:sp>
        <p:nvSpPr>
          <p:cNvPr id="30" name="任意多边形 29"/>
          <p:cNvSpPr/>
          <p:nvPr/>
        </p:nvSpPr>
        <p:spPr>
          <a:xfrm>
            <a:off x="3932296" y="1946816"/>
            <a:ext cx="1151467" cy="910167"/>
          </a:xfrm>
          <a:custGeom>
            <a:avLst/>
            <a:gdLst>
              <a:gd name="connsiteX0" fmla="*/ 766119 w 766119"/>
              <a:gd name="connsiteY0" fmla="*/ 0 h 605482"/>
              <a:gd name="connsiteX1" fmla="*/ 74140 w 766119"/>
              <a:gd name="connsiteY1" fmla="*/ 605482 h 605482"/>
              <a:gd name="connsiteX2" fmla="*/ 0 w 766119"/>
              <a:gd name="connsiteY2" fmla="*/ 197709 h 605482"/>
              <a:gd name="connsiteX3" fmla="*/ 0 w 766119"/>
              <a:gd name="connsiteY3" fmla="*/ 197709 h 605482"/>
            </a:gdLst>
            <a:ahLst/>
            <a:cxnLst>
              <a:cxn ang="0">
                <a:pos x="connsiteX0" y="connsiteY0"/>
              </a:cxn>
              <a:cxn ang="0">
                <a:pos x="connsiteX1" y="connsiteY1"/>
              </a:cxn>
              <a:cxn ang="0">
                <a:pos x="connsiteX2" y="connsiteY2"/>
              </a:cxn>
              <a:cxn ang="0">
                <a:pos x="connsiteX3" y="connsiteY3"/>
              </a:cxn>
            </a:cxnLst>
            <a:rect l="l" t="t" r="r" b="b"/>
            <a:pathLst>
              <a:path w="766119" h="605482">
                <a:moveTo>
                  <a:pt x="766119" y="0"/>
                </a:moveTo>
                <a:lnTo>
                  <a:pt x="74140" y="605482"/>
                </a:lnTo>
                <a:lnTo>
                  <a:pt x="0" y="197709"/>
                </a:lnTo>
                <a:lnTo>
                  <a:pt x="0" y="197709"/>
                </a:lnTo>
              </a:path>
            </a:pathLst>
          </a:custGeom>
          <a:ln w="19050">
            <a:solidFill>
              <a:schemeClr val="bg1">
                <a:lumMod val="6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31" name="TextBox 13"/>
          <p:cNvSpPr txBox="1">
            <a:spLocks noChangeArrowheads="1"/>
          </p:cNvSpPr>
          <p:nvPr/>
        </p:nvSpPr>
        <p:spPr bwMode="auto">
          <a:xfrm rot="-2529214">
            <a:off x="3917480" y="1843100"/>
            <a:ext cx="1270000" cy="420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eaLnBrk="1" hangingPunct="1"/>
            <a:r>
              <a:rPr lang="zh-CN" altLang="en-US" sz="2135" b="1" dirty="0">
                <a:solidFill>
                  <a:schemeClr val="bg1"/>
                </a:solidFill>
                <a:latin typeface="微软雅黑" panose="020B0503020204020204" charset="-122"/>
                <a:ea typeface="微软雅黑" panose="020B0503020204020204" charset="-122"/>
              </a:rPr>
              <a:t>输入标题</a:t>
            </a:r>
          </a:p>
        </p:txBody>
      </p:sp>
      <p:sp>
        <p:nvSpPr>
          <p:cNvPr id="32" name="任意多边形 31"/>
          <p:cNvSpPr/>
          <p:nvPr/>
        </p:nvSpPr>
        <p:spPr>
          <a:xfrm>
            <a:off x="4649847" y="2600867"/>
            <a:ext cx="1024467" cy="1115483"/>
          </a:xfrm>
          <a:custGeom>
            <a:avLst/>
            <a:gdLst>
              <a:gd name="connsiteX0" fmla="*/ 679621 w 679621"/>
              <a:gd name="connsiteY0" fmla="*/ 0 h 741405"/>
              <a:gd name="connsiteX1" fmla="*/ 0 w 679621"/>
              <a:gd name="connsiteY1" fmla="*/ 617838 h 741405"/>
              <a:gd name="connsiteX2" fmla="*/ 370702 w 679621"/>
              <a:gd name="connsiteY2" fmla="*/ 741405 h 741405"/>
            </a:gdLst>
            <a:ahLst/>
            <a:cxnLst>
              <a:cxn ang="0">
                <a:pos x="connsiteX0" y="connsiteY0"/>
              </a:cxn>
              <a:cxn ang="0">
                <a:pos x="connsiteX1" y="connsiteY1"/>
              </a:cxn>
              <a:cxn ang="0">
                <a:pos x="connsiteX2" y="connsiteY2"/>
              </a:cxn>
            </a:cxnLst>
            <a:rect l="l" t="t" r="r" b="b"/>
            <a:pathLst>
              <a:path w="679621" h="741405">
                <a:moveTo>
                  <a:pt x="679621" y="0"/>
                </a:moveTo>
                <a:lnTo>
                  <a:pt x="0" y="617838"/>
                </a:lnTo>
                <a:lnTo>
                  <a:pt x="370702" y="741405"/>
                </a:lnTo>
              </a:path>
            </a:pathLst>
          </a:custGeom>
          <a:ln w="19050">
            <a:solidFill>
              <a:schemeClr val="bg1">
                <a:lumMod val="6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33" name="TextBox 25"/>
          <p:cNvSpPr txBox="1">
            <a:spLocks noChangeArrowheads="1"/>
          </p:cNvSpPr>
          <p:nvPr/>
        </p:nvSpPr>
        <p:spPr bwMode="auto">
          <a:xfrm rot="-2529214">
            <a:off x="4865747" y="2827349"/>
            <a:ext cx="1464733" cy="493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eaLnBrk="1" hangingPunct="1"/>
            <a:r>
              <a:rPr lang="zh-CN" altLang="en-US" sz="2135" b="1" dirty="0">
                <a:solidFill>
                  <a:schemeClr val="bg1"/>
                </a:solidFill>
                <a:latin typeface="微软雅黑" panose="020B0503020204020204" charset="-122"/>
                <a:ea typeface="微软雅黑" panose="020B0503020204020204" charset="-122"/>
              </a:rPr>
              <a:t>输入标题</a:t>
            </a:r>
          </a:p>
        </p:txBody>
      </p:sp>
      <p:grpSp>
        <p:nvGrpSpPr>
          <p:cNvPr id="34" name="组合 33"/>
          <p:cNvGrpSpPr/>
          <p:nvPr/>
        </p:nvGrpSpPr>
        <p:grpSpPr>
          <a:xfrm>
            <a:off x="6470355" y="2657689"/>
            <a:ext cx="4674159" cy="495483"/>
            <a:chOff x="4868191" y="1275606"/>
            <a:chExt cx="3505619" cy="371612"/>
          </a:xfrm>
          <a:solidFill>
            <a:schemeClr val="bg1">
              <a:alpha val="65000"/>
            </a:schemeClr>
          </a:solidFill>
        </p:grpSpPr>
        <p:sp>
          <p:nvSpPr>
            <p:cNvPr id="35" name="Freeform 60"/>
            <p:cNvSpPr/>
            <p:nvPr/>
          </p:nvSpPr>
          <p:spPr bwMode="auto">
            <a:xfrm>
              <a:off x="4868191" y="1275606"/>
              <a:ext cx="345953" cy="371612"/>
            </a:xfrm>
            <a:custGeom>
              <a:avLst/>
              <a:gdLst>
                <a:gd name="T0" fmla="*/ 415 w 437"/>
                <a:gd name="T1" fmla="*/ 364 h 470"/>
                <a:gd name="T2" fmla="*/ 388 w 437"/>
                <a:gd name="T3" fmla="*/ 335 h 470"/>
                <a:gd name="T4" fmla="*/ 307 w 437"/>
                <a:gd name="T5" fmla="*/ 291 h 470"/>
                <a:gd name="T6" fmla="*/ 273 w 437"/>
                <a:gd name="T7" fmla="*/ 257 h 470"/>
                <a:gd name="T8" fmla="*/ 262 w 437"/>
                <a:gd name="T9" fmla="*/ 240 h 470"/>
                <a:gd name="T10" fmla="*/ 288 w 437"/>
                <a:gd name="T11" fmla="*/ 199 h 470"/>
                <a:gd name="T12" fmla="*/ 294 w 437"/>
                <a:gd name="T13" fmla="*/ 185 h 470"/>
                <a:gd name="T14" fmla="*/ 298 w 437"/>
                <a:gd name="T15" fmla="*/ 147 h 470"/>
                <a:gd name="T16" fmla="*/ 285 w 437"/>
                <a:gd name="T17" fmla="*/ 57 h 470"/>
                <a:gd name="T18" fmla="*/ 280 w 437"/>
                <a:gd name="T19" fmla="*/ 52 h 470"/>
                <a:gd name="T20" fmla="*/ 262 w 437"/>
                <a:gd name="T21" fmla="*/ 37 h 470"/>
                <a:gd name="T22" fmla="*/ 155 w 437"/>
                <a:gd name="T23" fmla="*/ 50 h 470"/>
                <a:gd name="T24" fmla="*/ 140 w 437"/>
                <a:gd name="T25" fmla="*/ 140 h 470"/>
                <a:gd name="T26" fmla="*/ 142 w 437"/>
                <a:gd name="T27" fmla="*/ 179 h 470"/>
                <a:gd name="T28" fmla="*/ 150 w 437"/>
                <a:gd name="T29" fmla="*/ 195 h 470"/>
                <a:gd name="T30" fmla="*/ 153 w 437"/>
                <a:gd name="T31" fmla="*/ 202 h 470"/>
                <a:gd name="T32" fmla="*/ 155 w 437"/>
                <a:gd name="T33" fmla="*/ 201 h 470"/>
                <a:gd name="T34" fmla="*/ 178 w 437"/>
                <a:gd name="T35" fmla="*/ 239 h 470"/>
                <a:gd name="T36" fmla="*/ 159 w 437"/>
                <a:gd name="T37" fmla="*/ 256 h 470"/>
                <a:gd name="T38" fmla="*/ 129 w 437"/>
                <a:gd name="T39" fmla="*/ 291 h 470"/>
                <a:gd name="T40" fmla="*/ 48 w 437"/>
                <a:gd name="T41" fmla="*/ 335 h 470"/>
                <a:gd name="T42" fmla="*/ 21 w 437"/>
                <a:gd name="T43" fmla="*/ 364 h 470"/>
                <a:gd name="T44" fmla="*/ 0 w 437"/>
                <a:gd name="T45" fmla="*/ 451 h 470"/>
                <a:gd name="T46" fmla="*/ 0 w 437"/>
                <a:gd name="T47" fmla="*/ 470 h 470"/>
                <a:gd name="T48" fmla="*/ 437 w 437"/>
                <a:gd name="T49" fmla="*/ 470 h 470"/>
                <a:gd name="T50" fmla="*/ 437 w 437"/>
                <a:gd name="T51" fmla="*/ 451 h 470"/>
                <a:gd name="T52" fmla="*/ 415 w 437"/>
                <a:gd name="T53" fmla="*/ 364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37" h="470">
                  <a:moveTo>
                    <a:pt x="415" y="364"/>
                  </a:moveTo>
                  <a:cubicBezTo>
                    <a:pt x="415" y="364"/>
                    <a:pt x="422" y="351"/>
                    <a:pt x="388" y="335"/>
                  </a:cubicBezTo>
                  <a:cubicBezTo>
                    <a:pt x="307" y="291"/>
                    <a:pt x="307" y="291"/>
                    <a:pt x="307" y="291"/>
                  </a:cubicBezTo>
                  <a:cubicBezTo>
                    <a:pt x="273" y="257"/>
                    <a:pt x="273" y="257"/>
                    <a:pt x="273" y="257"/>
                  </a:cubicBezTo>
                  <a:cubicBezTo>
                    <a:pt x="256" y="248"/>
                    <a:pt x="246" y="251"/>
                    <a:pt x="262" y="240"/>
                  </a:cubicBezTo>
                  <a:cubicBezTo>
                    <a:pt x="274" y="230"/>
                    <a:pt x="282" y="216"/>
                    <a:pt x="288" y="199"/>
                  </a:cubicBezTo>
                  <a:cubicBezTo>
                    <a:pt x="289" y="198"/>
                    <a:pt x="292" y="194"/>
                    <a:pt x="294" y="185"/>
                  </a:cubicBezTo>
                  <a:cubicBezTo>
                    <a:pt x="294" y="185"/>
                    <a:pt x="325" y="148"/>
                    <a:pt x="298" y="147"/>
                  </a:cubicBezTo>
                  <a:cubicBezTo>
                    <a:pt x="298" y="147"/>
                    <a:pt x="326" y="96"/>
                    <a:pt x="285" y="57"/>
                  </a:cubicBezTo>
                  <a:cubicBezTo>
                    <a:pt x="285" y="57"/>
                    <a:pt x="283" y="55"/>
                    <a:pt x="280" y="52"/>
                  </a:cubicBezTo>
                  <a:cubicBezTo>
                    <a:pt x="271" y="42"/>
                    <a:pt x="262" y="37"/>
                    <a:pt x="262" y="37"/>
                  </a:cubicBezTo>
                  <a:cubicBezTo>
                    <a:pt x="203" y="0"/>
                    <a:pt x="155" y="50"/>
                    <a:pt x="155" y="50"/>
                  </a:cubicBezTo>
                  <a:cubicBezTo>
                    <a:pt x="113" y="88"/>
                    <a:pt x="140" y="140"/>
                    <a:pt x="140" y="140"/>
                  </a:cubicBezTo>
                  <a:cubicBezTo>
                    <a:pt x="112" y="140"/>
                    <a:pt x="142" y="179"/>
                    <a:pt x="142" y="179"/>
                  </a:cubicBezTo>
                  <a:cubicBezTo>
                    <a:pt x="146" y="197"/>
                    <a:pt x="150" y="195"/>
                    <a:pt x="150" y="195"/>
                  </a:cubicBezTo>
                  <a:cubicBezTo>
                    <a:pt x="152" y="195"/>
                    <a:pt x="152" y="198"/>
                    <a:pt x="153" y="202"/>
                  </a:cubicBezTo>
                  <a:cubicBezTo>
                    <a:pt x="154" y="201"/>
                    <a:pt x="154" y="201"/>
                    <a:pt x="155" y="201"/>
                  </a:cubicBezTo>
                  <a:cubicBezTo>
                    <a:pt x="160" y="216"/>
                    <a:pt x="168" y="229"/>
                    <a:pt x="178" y="239"/>
                  </a:cubicBezTo>
                  <a:cubicBezTo>
                    <a:pt x="187" y="251"/>
                    <a:pt x="163" y="251"/>
                    <a:pt x="159" y="256"/>
                  </a:cubicBezTo>
                  <a:cubicBezTo>
                    <a:pt x="157" y="259"/>
                    <a:pt x="129" y="291"/>
                    <a:pt x="129" y="291"/>
                  </a:cubicBezTo>
                  <a:cubicBezTo>
                    <a:pt x="48" y="335"/>
                    <a:pt x="48" y="335"/>
                    <a:pt x="48" y="335"/>
                  </a:cubicBezTo>
                  <a:cubicBezTo>
                    <a:pt x="15" y="351"/>
                    <a:pt x="21" y="364"/>
                    <a:pt x="21" y="364"/>
                  </a:cubicBezTo>
                  <a:cubicBezTo>
                    <a:pt x="0" y="451"/>
                    <a:pt x="0" y="451"/>
                    <a:pt x="0" y="451"/>
                  </a:cubicBezTo>
                  <a:cubicBezTo>
                    <a:pt x="0" y="470"/>
                    <a:pt x="0" y="470"/>
                    <a:pt x="0" y="470"/>
                  </a:cubicBezTo>
                  <a:cubicBezTo>
                    <a:pt x="437" y="470"/>
                    <a:pt x="437" y="470"/>
                    <a:pt x="437" y="470"/>
                  </a:cubicBezTo>
                  <a:cubicBezTo>
                    <a:pt x="437" y="451"/>
                    <a:pt x="437" y="451"/>
                    <a:pt x="437" y="451"/>
                  </a:cubicBezTo>
                  <a:lnTo>
                    <a:pt x="415" y="364"/>
                  </a:lnTo>
                  <a:close/>
                </a:path>
              </a:pathLst>
            </a:custGeom>
            <a:grpFill/>
            <a:ln>
              <a:noFill/>
            </a:ln>
          </p:spPr>
          <p:txBody>
            <a:bodyPr vert="horz" wrap="square" lIns="91440" tIns="45720" rIns="91440" bIns="45720" numCol="1" anchor="t" anchorCtr="0" compatLnSpc="1"/>
            <a:lstStyle/>
            <a:p>
              <a:endParaRPr lang="zh-CN" altLang="en-US" sz="2400">
                <a:solidFill>
                  <a:schemeClr val="bg1"/>
                </a:solidFill>
              </a:endParaRPr>
            </a:p>
          </p:txBody>
        </p:sp>
        <p:sp>
          <p:nvSpPr>
            <p:cNvPr id="36" name="圆角矩形 35"/>
            <p:cNvSpPr/>
            <p:nvPr/>
          </p:nvSpPr>
          <p:spPr>
            <a:xfrm>
              <a:off x="5284431" y="1374905"/>
              <a:ext cx="3089379" cy="272313"/>
            </a:xfrm>
            <a:prstGeom prst="roundRect">
              <a:avLst>
                <a:gd name="adj" fmla="val 993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1865" b="1" dirty="0">
                  <a:solidFill>
                    <a:schemeClr val="bg1"/>
                  </a:solidFill>
                  <a:latin typeface="微软雅黑" panose="020B0503020204020204" charset="-122"/>
                  <a:ea typeface="微软雅黑" panose="020B0503020204020204" charset="-122"/>
                  <a:cs typeface="Arial Unicode MS" panose="020B0604020202020204" charset="-122"/>
                </a:rPr>
                <a:t>单击此处输入文本内容</a:t>
              </a:r>
            </a:p>
          </p:txBody>
        </p:sp>
        <p:sp>
          <p:nvSpPr>
            <p:cNvPr id="37" name="等腰三角形 36"/>
            <p:cNvSpPr/>
            <p:nvPr/>
          </p:nvSpPr>
          <p:spPr>
            <a:xfrm rot="16200000">
              <a:off x="5237907" y="1417012"/>
              <a:ext cx="46525" cy="94049"/>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sz="2400">
                <a:solidFill>
                  <a:schemeClr val="bg1"/>
                </a:solidFill>
                <a:latin typeface="微软雅黑" panose="020B0503020204020204" charset="-122"/>
                <a:ea typeface="微软雅黑" panose="020B0503020204020204" charset="-122"/>
                <a:cs typeface="Arial Unicode MS" panose="020B0604020202020204" charset="-122"/>
              </a:endParaRPr>
            </a:p>
          </p:txBody>
        </p:sp>
      </p:grpSp>
      <p:sp>
        <p:nvSpPr>
          <p:cNvPr id="38" name="矩形 37"/>
          <p:cNvSpPr/>
          <p:nvPr/>
        </p:nvSpPr>
        <p:spPr>
          <a:xfrm>
            <a:off x="6484868" y="3288167"/>
            <a:ext cx="4027595" cy="1840230"/>
          </a:xfrm>
          <a:prstGeom prst="rect">
            <a:avLst/>
          </a:prstGeom>
        </p:spPr>
        <p:txBody>
          <a:bodyPr wrap="square" lIns="87014" tIns="43506" rIns="87014" bIns="43506">
            <a:spAutoFit/>
          </a:bodyPr>
          <a:lstStyle/>
          <a:p>
            <a:pPr algn="just">
              <a:spcBef>
                <a:spcPts val="600"/>
              </a:spcBef>
              <a:spcAft>
                <a:spcPts val="600"/>
              </a:spcAft>
              <a:buClr>
                <a:srgbClr val="074AA1"/>
              </a:buClr>
              <a:defRPr/>
            </a:pPr>
            <a:r>
              <a:rPr lang="zh-CN" altLang="en-US" sz="1200" b="1" dirty="0">
                <a:solidFill>
                  <a:schemeClr val="bg1"/>
                </a:solidFill>
                <a:latin typeface="微软雅黑" panose="020B0503020204020204" charset="-122"/>
                <a:ea typeface="微软雅黑" panose="020B0503020204020204" charset="-122"/>
              </a:rPr>
              <a:t>请在此处输入您的文本，或者复制您的文本粘贴到此处请在此处输入您的文本，或者复制您的文本粘贴到此处</a:t>
            </a:r>
          </a:p>
          <a:p>
            <a:pPr algn="just">
              <a:spcBef>
                <a:spcPts val="600"/>
              </a:spcBef>
              <a:spcAft>
                <a:spcPts val="600"/>
              </a:spcAft>
              <a:buClr>
                <a:srgbClr val="074AA1"/>
              </a:buClr>
              <a:defRPr/>
            </a:pPr>
            <a:r>
              <a:rPr lang="zh-CN" altLang="en-US" sz="1200" b="1" dirty="0">
                <a:solidFill>
                  <a:schemeClr val="bg1"/>
                </a:solidFill>
                <a:latin typeface="微软雅黑" panose="020B0503020204020204" charset="-122"/>
                <a:ea typeface="微软雅黑" panose="020B0503020204020204" charset="-122"/>
              </a:rPr>
              <a:t>请在此处输入您的文本，或者复制您的文本粘贴到此处请在此处输入您的文本，或者复制您的文本粘贴到此处</a:t>
            </a:r>
          </a:p>
          <a:p>
            <a:pPr algn="just">
              <a:spcBef>
                <a:spcPts val="600"/>
              </a:spcBef>
              <a:spcAft>
                <a:spcPts val="600"/>
              </a:spcAft>
              <a:buClr>
                <a:srgbClr val="074AA1"/>
              </a:buClr>
              <a:defRPr/>
            </a:pPr>
            <a:r>
              <a:rPr lang="zh-CN" altLang="en-US" sz="1200" b="1" dirty="0">
                <a:solidFill>
                  <a:schemeClr val="bg1"/>
                </a:solidFill>
                <a:latin typeface="微软雅黑" panose="020B0503020204020204" charset="-122"/>
                <a:ea typeface="微软雅黑" panose="020B0503020204020204" charset="-122"/>
              </a:rPr>
              <a:t>请在此处输入您的文本，或者复制您的文本粘贴到此处请在此处输入您的文本，或者复制您的文本粘贴到此处</a:t>
            </a:r>
          </a:p>
          <a:p>
            <a:pPr algn="just">
              <a:spcBef>
                <a:spcPts val="600"/>
              </a:spcBef>
              <a:spcAft>
                <a:spcPts val="600"/>
              </a:spcAft>
              <a:buClr>
                <a:srgbClr val="074AA1"/>
              </a:buClr>
              <a:defRPr/>
            </a:pPr>
            <a:endParaRPr lang="zh-CN" altLang="en-US" sz="1200" b="1" dirty="0">
              <a:solidFill>
                <a:schemeClr val="bg1"/>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Tm="4867">
        <p:dissolve/>
      </p:transition>
    </mc:Choice>
    <mc:Fallback>
      <p:transition spd="slow" advTm="4867">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animEffect transition="in" filter="fade">
                                      <p:cBhvr>
                                        <p:cTn id="9" dur="500"/>
                                        <p:tgtEl>
                                          <p:spTgt spid="21"/>
                                        </p:tgtEl>
                                      </p:cBhvr>
                                    </p:animEffect>
                                  </p:childTnLst>
                                </p:cTn>
                              </p:par>
                              <p:par>
                                <p:cTn id="10" presetID="2" presetClass="entr" presetSubtype="3" fill="hold" grpId="0" nodeType="withEffect">
                                  <p:stCondLst>
                                    <p:cond delay="0"/>
                                  </p:stCondLst>
                                  <p:childTnLst>
                                    <p:set>
                                      <p:cBhvr>
                                        <p:cTn id="11" dur="1" fill="hold">
                                          <p:stCondLst>
                                            <p:cond delay="0"/>
                                          </p:stCondLst>
                                        </p:cTn>
                                        <p:tgtEl>
                                          <p:spTgt spid="30"/>
                                        </p:tgtEl>
                                        <p:attrNameLst>
                                          <p:attrName>style.visibility</p:attrName>
                                        </p:attrNameLst>
                                      </p:cBhvr>
                                      <p:to>
                                        <p:strVal val="visible"/>
                                      </p:to>
                                    </p:set>
                                    <p:anim calcmode="lin" valueType="num">
                                      <p:cBhvr additive="base">
                                        <p:cTn id="12" dur="500" fill="hold"/>
                                        <p:tgtEl>
                                          <p:spTgt spid="30"/>
                                        </p:tgtEl>
                                        <p:attrNameLst>
                                          <p:attrName>ppt_x</p:attrName>
                                        </p:attrNameLst>
                                      </p:cBhvr>
                                      <p:tavLst>
                                        <p:tav tm="0">
                                          <p:val>
                                            <p:strVal val="1+#ppt_w/2"/>
                                          </p:val>
                                        </p:tav>
                                        <p:tav tm="100000">
                                          <p:val>
                                            <p:strVal val="#ppt_x"/>
                                          </p:val>
                                        </p:tav>
                                      </p:tavLst>
                                    </p:anim>
                                    <p:anim calcmode="lin" valueType="num">
                                      <p:cBhvr additive="base">
                                        <p:cTn id="13" dur="500" fill="hold"/>
                                        <p:tgtEl>
                                          <p:spTgt spid="30"/>
                                        </p:tgtEl>
                                        <p:attrNameLst>
                                          <p:attrName>ppt_y</p:attrName>
                                        </p:attrNameLst>
                                      </p:cBhvr>
                                      <p:tavLst>
                                        <p:tav tm="0">
                                          <p:val>
                                            <p:strVal val="0-#ppt_h/2"/>
                                          </p:val>
                                        </p:tav>
                                        <p:tav tm="100000">
                                          <p:val>
                                            <p:strVal val="#ppt_y"/>
                                          </p:val>
                                        </p:tav>
                                      </p:tavLst>
                                    </p:anim>
                                  </p:childTnLst>
                                </p:cTn>
                              </p:par>
                            </p:childTnLst>
                          </p:cTn>
                        </p:par>
                        <p:par>
                          <p:cTn id="14" fill="hold">
                            <p:stCondLst>
                              <p:cond delay="500"/>
                            </p:stCondLst>
                            <p:childTnLst>
                              <p:par>
                                <p:cTn id="15" presetID="2" presetClass="entr" presetSubtype="3" fill="hold" grpId="0" nodeType="afterEffect">
                                  <p:stCondLst>
                                    <p:cond delay="0"/>
                                  </p:stCondLst>
                                  <p:childTnLst>
                                    <p:set>
                                      <p:cBhvr>
                                        <p:cTn id="16" dur="1" fill="hold">
                                          <p:stCondLst>
                                            <p:cond delay="0"/>
                                          </p:stCondLst>
                                        </p:cTn>
                                        <p:tgtEl>
                                          <p:spTgt spid="32"/>
                                        </p:tgtEl>
                                        <p:attrNameLst>
                                          <p:attrName>style.visibility</p:attrName>
                                        </p:attrNameLst>
                                      </p:cBhvr>
                                      <p:to>
                                        <p:strVal val="visible"/>
                                      </p:to>
                                    </p:set>
                                    <p:anim calcmode="lin" valueType="num">
                                      <p:cBhvr additive="base">
                                        <p:cTn id="17" dur="500" fill="hold"/>
                                        <p:tgtEl>
                                          <p:spTgt spid="32"/>
                                        </p:tgtEl>
                                        <p:attrNameLst>
                                          <p:attrName>ppt_x</p:attrName>
                                        </p:attrNameLst>
                                      </p:cBhvr>
                                      <p:tavLst>
                                        <p:tav tm="0">
                                          <p:val>
                                            <p:strVal val="1+#ppt_w/2"/>
                                          </p:val>
                                        </p:tav>
                                        <p:tav tm="100000">
                                          <p:val>
                                            <p:strVal val="#ppt_x"/>
                                          </p:val>
                                        </p:tav>
                                      </p:tavLst>
                                    </p:anim>
                                    <p:anim calcmode="lin" valueType="num">
                                      <p:cBhvr additive="base">
                                        <p:cTn id="18" dur="500" fill="hold"/>
                                        <p:tgtEl>
                                          <p:spTgt spid="32"/>
                                        </p:tgtEl>
                                        <p:attrNameLst>
                                          <p:attrName>ppt_y</p:attrName>
                                        </p:attrNameLst>
                                      </p:cBhvr>
                                      <p:tavLst>
                                        <p:tav tm="0">
                                          <p:val>
                                            <p:strVal val="0-#ppt_h/2"/>
                                          </p:val>
                                        </p:tav>
                                        <p:tav tm="100000">
                                          <p:val>
                                            <p:strVal val="#ppt_y"/>
                                          </p:val>
                                        </p:tav>
                                      </p:tavLst>
                                    </p:anim>
                                  </p:childTnLst>
                                </p:cTn>
                              </p:par>
                            </p:childTnLst>
                          </p:cTn>
                        </p:par>
                        <p:par>
                          <p:cTn id="19" fill="hold">
                            <p:stCondLst>
                              <p:cond delay="1000"/>
                            </p:stCondLst>
                            <p:childTnLst>
                              <p:par>
                                <p:cTn id="20" presetID="22" presetClass="entr" presetSubtype="4" fill="hold" grpId="0" nodeType="after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wipe(down)">
                                      <p:cBhvr>
                                        <p:cTn id="22" dur="500"/>
                                        <p:tgtEl>
                                          <p:spTgt spid="31"/>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33"/>
                                        </p:tgtEl>
                                        <p:attrNameLst>
                                          <p:attrName>style.visibility</p:attrName>
                                        </p:attrNameLst>
                                      </p:cBhvr>
                                      <p:to>
                                        <p:strVal val="visible"/>
                                      </p:to>
                                    </p:set>
                                    <p:animEffect transition="in" filter="wipe(down)">
                                      <p:cBhvr>
                                        <p:cTn id="25" dur="500"/>
                                        <p:tgtEl>
                                          <p:spTgt spid="33"/>
                                        </p:tgtEl>
                                      </p:cBhvr>
                                    </p:animEffect>
                                  </p:childTnLst>
                                </p:cTn>
                              </p:par>
                            </p:childTnLst>
                          </p:cTn>
                        </p:par>
                        <p:par>
                          <p:cTn id="26" fill="hold">
                            <p:stCondLst>
                              <p:cond delay="1500"/>
                            </p:stCondLst>
                            <p:childTnLst>
                              <p:par>
                                <p:cTn id="27" presetID="22" presetClass="entr" presetSubtype="8" fill="hold" nodeType="afterEffect">
                                  <p:stCondLst>
                                    <p:cond delay="0"/>
                                  </p:stCondLst>
                                  <p:childTnLst>
                                    <p:set>
                                      <p:cBhvr>
                                        <p:cTn id="28" dur="1" fill="hold">
                                          <p:stCondLst>
                                            <p:cond delay="0"/>
                                          </p:stCondLst>
                                        </p:cTn>
                                        <p:tgtEl>
                                          <p:spTgt spid="34"/>
                                        </p:tgtEl>
                                        <p:attrNameLst>
                                          <p:attrName>style.visibility</p:attrName>
                                        </p:attrNameLst>
                                      </p:cBhvr>
                                      <p:to>
                                        <p:strVal val="visible"/>
                                      </p:to>
                                    </p:set>
                                    <p:animEffect transition="in" filter="wipe(left)">
                                      <p:cBhvr>
                                        <p:cTn id="29" dur="1250"/>
                                        <p:tgtEl>
                                          <p:spTgt spid="34"/>
                                        </p:tgtEl>
                                      </p:cBhvr>
                                    </p:animEffect>
                                  </p:childTnLst>
                                </p:cTn>
                              </p:par>
                            </p:childTnLst>
                          </p:cTn>
                        </p:par>
                        <p:par>
                          <p:cTn id="30" fill="hold">
                            <p:stCondLst>
                              <p:cond delay="3000"/>
                            </p:stCondLst>
                            <p:childTnLst>
                              <p:par>
                                <p:cTn id="31" presetID="22" presetClass="entr" presetSubtype="8" fill="hold" grpId="0" nodeType="afterEffect">
                                  <p:stCondLst>
                                    <p:cond delay="0"/>
                                  </p:stCondLst>
                                  <p:childTnLst>
                                    <p:set>
                                      <p:cBhvr>
                                        <p:cTn id="32" dur="1" fill="hold">
                                          <p:stCondLst>
                                            <p:cond delay="0"/>
                                          </p:stCondLst>
                                        </p:cTn>
                                        <p:tgtEl>
                                          <p:spTgt spid="38"/>
                                        </p:tgtEl>
                                        <p:attrNameLst>
                                          <p:attrName>style.visibility</p:attrName>
                                        </p:attrNameLst>
                                      </p:cBhvr>
                                      <p:to>
                                        <p:strVal val="visible"/>
                                      </p:to>
                                    </p:set>
                                    <p:animEffect transition="in" filter="wipe(left)">
                                      <p:cBhvr>
                                        <p:cTn id="33"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bldLvl="0" animBg="1"/>
      <p:bldP spid="31" grpId="0"/>
      <p:bldP spid="32" grpId="0" bldLvl="0" animBg="1"/>
      <p:bldP spid="33" grpId="0"/>
      <p:bldP spid="3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41605" y="327025"/>
            <a:ext cx="11908155" cy="6287770"/>
          </a:xfrm>
          <a:prstGeom prst="rect">
            <a:avLst/>
          </a:prstGeom>
          <a:noFill/>
          <a:ln>
            <a:solidFill>
              <a:schemeClr val="bg1">
                <a:alpha val="6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 name="标题 1"/>
          <p:cNvSpPr>
            <a:spLocks noGrp="1"/>
          </p:cNvSpPr>
          <p:nvPr>
            <p:ph type="title"/>
          </p:nvPr>
        </p:nvSpPr>
        <p:spPr>
          <a:xfrm>
            <a:off x="4596448" y="40640"/>
            <a:ext cx="2998470" cy="586105"/>
          </a:xfrm>
          <a:solidFill>
            <a:srgbClr val="002245"/>
          </a:solidFill>
        </p:spPr>
        <p:txBody>
          <a:bodyPr>
            <a:normAutofit/>
          </a:bodyPr>
          <a:lstStyle/>
          <a:p>
            <a:r>
              <a:rPr lang="zh-CN" altLang="en-US" sz="2400" dirty="0">
                <a:solidFill>
                  <a:schemeClr val="bg1"/>
                </a:solidFill>
                <a:latin typeface="微软雅黑" panose="020B0503020204020204" charset="-122"/>
                <a:ea typeface="微软雅黑" panose="020B0503020204020204" charset="-122"/>
              </a:rPr>
              <a:t>单击此处添加标题</a:t>
            </a:r>
          </a:p>
        </p:txBody>
      </p:sp>
      <p:grpSp>
        <p:nvGrpSpPr>
          <p:cNvPr id="4" name="组合 3"/>
          <p:cNvGrpSpPr/>
          <p:nvPr/>
        </p:nvGrpSpPr>
        <p:grpSpPr>
          <a:xfrm>
            <a:off x="1494187" y="4793065"/>
            <a:ext cx="9378951" cy="1054100"/>
            <a:chOff x="971550" y="3508375"/>
            <a:chExt cx="7034213" cy="790575"/>
          </a:xfrm>
        </p:grpSpPr>
        <p:sp>
          <p:nvSpPr>
            <p:cNvPr id="5" name="椭圆 8"/>
            <p:cNvSpPr>
              <a:spLocks noChangeArrowheads="1"/>
            </p:cNvSpPr>
            <p:nvPr/>
          </p:nvSpPr>
          <p:spPr bwMode="auto">
            <a:xfrm>
              <a:off x="971550" y="3508375"/>
              <a:ext cx="7034213" cy="790575"/>
            </a:xfrm>
            <a:custGeom>
              <a:avLst/>
              <a:gdLst>
                <a:gd name="T0" fmla="*/ 0 w 7034766"/>
                <a:gd name="T1" fmla="*/ 0 h 791278"/>
                <a:gd name="T2" fmla="*/ 7034766 w 7034766"/>
                <a:gd name="T3" fmla="*/ 791278 h 791278"/>
              </a:gdLst>
              <a:ahLst/>
              <a:cxnLst/>
              <a:rect l="T0" t="T1" r="T2" b="T3"/>
              <a:pathLst>
                <a:path w="7034766" h="791278">
                  <a:moveTo>
                    <a:pt x="3517383" y="0"/>
                  </a:moveTo>
                  <a:cubicBezTo>
                    <a:pt x="5027813" y="0"/>
                    <a:pt x="6344283" y="318829"/>
                    <a:pt x="7034766" y="791278"/>
                  </a:cubicBezTo>
                  <a:cubicBezTo>
                    <a:pt x="6205735" y="440222"/>
                    <a:pt x="4938050" y="216024"/>
                    <a:pt x="3517383" y="216024"/>
                  </a:cubicBezTo>
                  <a:cubicBezTo>
                    <a:pt x="2096717" y="216024"/>
                    <a:pt x="829032" y="440222"/>
                    <a:pt x="0" y="791278"/>
                  </a:cubicBezTo>
                  <a:cubicBezTo>
                    <a:pt x="690483" y="318829"/>
                    <a:pt x="2006953" y="0"/>
                    <a:pt x="3517383" y="0"/>
                  </a:cubicBezTo>
                  <a:close/>
                </a:path>
              </a:pathLst>
            </a:custGeom>
            <a:solidFill>
              <a:schemeClr val="bg1">
                <a:alpha val="65000"/>
              </a:schemeClr>
            </a:solidFill>
            <a:ln>
              <a:noFill/>
            </a:ln>
            <a:extLst>
              <a:ext uri="{91240B29-F687-4F45-9708-019B960494DF}">
                <a14:hiddenLine xmlns:a14="http://schemas.microsoft.com/office/drawing/2010/main" w="57150">
                  <a:solidFill>
                    <a:srgbClr val="395E8A"/>
                  </a:solidFill>
                  <a:bevel/>
                </a14:hiddenLine>
              </a:ext>
            </a:extLst>
          </p:spPr>
          <p:txBody>
            <a:bodyPr anchor="ctr"/>
            <a:lstStyle/>
            <a:p>
              <a:pPr algn="ctr"/>
              <a:endParaRPr lang="zh-CN" altLang="zh-CN" sz="2400">
                <a:solidFill>
                  <a:schemeClr val="bg1"/>
                </a:solidFill>
                <a:latin typeface="微软雅黑" panose="020B0503020204020204" charset="-122"/>
                <a:ea typeface="微软雅黑" panose="020B0503020204020204" charset="-122"/>
                <a:sym typeface="微软雅黑" panose="020B0503020204020204" charset="-122"/>
              </a:endParaRPr>
            </a:p>
          </p:txBody>
        </p:sp>
        <p:sp>
          <p:nvSpPr>
            <p:cNvPr id="6" name="TextBox 87"/>
            <p:cNvSpPr>
              <a:spLocks noChangeArrowheads="1"/>
            </p:cNvSpPr>
            <p:nvPr/>
          </p:nvSpPr>
          <p:spPr bwMode="auto">
            <a:xfrm>
              <a:off x="2185193" y="3959601"/>
              <a:ext cx="4619625" cy="315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135" b="1" dirty="0">
                  <a:solidFill>
                    <a:schemeClr val="bg1"/>
                  </a:solidFill>
                  <a:latin typeface="微软雅黑" panose="020B0503020204020204" charset="-122"/>
                  <a:ea typeface="微软雅黑" panose="020B0503020204020204" charset="-122"/>
                </a:rPr>
                <a:t>请在此处输入您的文本请在此处输入您的文本</a:t>
              </a:r>
              <a:endParaRPr lang="zh-CN" altLang="en-US" sz="2135" b="1" dirty="0">
                <a:solidFill>
                  <a:schemeClr val="bg1"/>
                </a:solidFill>
                <a:latin typeface="微软雅黑" panose="020B0503020204020204" charset="-122"/>
                <a:ea typeface="微软雅黑" panose="020B0503020204020204" charset="-122"/>
                <a:sym typeface="微软雅黑" panose="020B0503020204020204" charset="-122"/>
              </a:endParaRPr>
            </a:p>
          </p:txBody>
        </p:sp>
      </p:grpSp>
      <p:grpSp>
        <p:nvGrpSpPr>
          <p:cNvPr id="7" name="组合 6"/>
          <p:cNvGrpSpPr/>
          <p:nvPr/>
        </p:nvGrpSpPr>
        <p:grpSpPr>
          <a:xfrm>
            <a:off x="5035371" y="1843885"/>
            <a:ext cx="2305049" cy="3063480"/>
            <a:chOff x="3627438" y="1296490"/>
            <a:chExt cx="1728787" cy="2297610"/>
          </a:xfrm>
        </p:grpSpPr>
        <p:grpSp>
          <p:nvGrpSpPr>
            <p:cNvPr id="8" name="Group 5"/>
            <p:cNvGrpSpPr/>
            <p:nvPr/>
          </p:nvGrpSpPr>
          <p:grpSpPr bwMode="auto">
            <a:xfrm>
              <a:off x="3627438" y="1865313"/>
              <a:ext cx="1728787" cy="1728787"/>
              <a:chOff x="0" y="0"/>
              <a:chExt cx="1728192" cy="1728192"/>
            </a:xfrm>
          </p:grpSpPr>
          <p:sp>
            <p:nvSpPr>
              <p:cNvPr id="9" name="五角星 68"/>
              <p:cNvSpPr>
                <a:spLocks noChangeArrowheads="1"/>
              </p:cNvSpPr>
              <p:nvPr/>
            </p:nvSpPr>
            <p:spPr bwMode="auto">
              <a:xfrm>
                <a:off x="0" y="0"/>
                <a:ext cx="1728192" cy="1728192"/>
              </a:xfrm>
              <a:prstGeom prst="star5">
                <a:avLst/>
              </a:prstGeom>
              <a:solidFill>
                <a:schemeClr val="bg1">
                  <a:alpha val="50000"/>
                </a:schemeClr>
              </a:solidFill>
              <a:ln>
                <a:noFill/>
              </a:ln>
              <a:extLst>
                <a:ext uri="{91240B29-F687-4F45-9708-019B960494DF}">
                  <a14:hiddenLine xmlns:a14="http://schemas.microsoft.com/office/drawing/2010/main" w="57150">
                    <a:solidFill>
                      <a:srgbClr val="395E8A"/>
                    </a:solidFill>
                    <a:bevel/>
                  </a14:hiddenLine>
                </a:ext>
              </a:extLst>
            </p:spPr>
            <p:txBody>
              <a:bodyPr anchor="ctr"/>
              <a:lstStyle/>
              <a:p>
                <a:pPr algn="ctr"/>
                <a:endParaRPr lang="zh-CN" altLang="zh-CN" sz="2400">
                  <a:solidFill>
                    <a:schemeClr val="bg1"/>
                  </a:solidFill>
                  <a:latin typeface="微软雅黑" panose="020B0503020204020204" charset="-122"/>
                  <a:ea typeface="微软雅黑" panose="020B0503020204020204" charset="-122"/>
                  <a:sym typeface="微软雅黑" panose="020B0503020204020204" charset="-122"/>
                </a:endParaRPr>
              </a:p>
            </p:txBody>
          </p:sp>
          <p:sp>
            <p:nvSpPr>
              <p:cNvPr id="10" name="TextBox 70"/>
              <p:cNvSpPr>
                <a:spLocks noChangeArrowheads="1"/>
              </p:cNvSpPr>
              <p:nvPr/>
            </p:nvSpPr>
            <p:spPr bwMode="auto">
              <a:xfrm>
                <a:off x="631765" y="479375"/>
                <a:ext cx="464660" cy="745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5865" dirty="0">
                    <a:solidFill>
                      <a:schemeClr val="bg1"/>
                    </a:solidFill>
                    <a:latin typeface="微软雅黑" panose="020B0503020204020204" charset="-122"/>
                    <a:ea typeface="微软雅黑" panose="020B0503020204020204" charset="-122"/>
                    <a:sym typeface="微软雅黑" panose="020B0503020204020204" charset="-122"/>
                  </a:rPr>
                  <a:t>3</a:t>
                </a:r>
                <a:endParaRPr lang="en-US" altLang="en-US" sz="5865" dirty="0">
                  <a:solidFill>
                    <a:schemeClr val="bg1"/>
                  </a:solidFill>
                  <a:latin typeface="微软雅黑" panose="020B0503020204020204" charset="-122"/>
                  <a:ea typeface="微软雅黑" panose="020B0503020204020204" charset="-122"/>
                  <a:sym typeface="微软雅黑" panose="020B0503020204020204" charset="-122"/>
                </a:endParaRPr>
              </a:p>
            </p:txBody>
          </p:sp>
        </p:grpSp>
        <p:sp>
          <p:nvSpPr>
            <p:cNvPr id="11" name="TextBox 88"/>
            <p:cNvSpPr>
              <a:spLocks noChangeArrowheads="1"/>
            </p:cNvSpPr>
            <p:nvPr/>
          </p:nvSpPr>
          <p:spPr bwMode="auto">
            <a:xfrm>
              <a:off x="3771820" y="1296490"/>
              <a:ext cx="1500187" cy="3771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1335" dirty="0">
                  <a:solidFill>
                    <a:schemeClr val="bg1"/>
                  </a:solidFill>
                  <a:latin typeface="微软雅黑" panose="020B0503020204020204" charset="-122"/>
                  <a:ea typeface="微软雅黑" panose="020B0503020204020204" charset="-122"/>
                </a:rPr>
                <a:t>请在此处输入您的文本请在此处输入您的文本</a:t>
              </a:r>
              <a:endParaRPr lang="zh-CN" altLang="en-US" sz="1335" dirty="0">
                <a:solidFill>
                  <a:schemeClr val="bg1"/>
                </a:solidFill>
                <a:latin typeface="微软雅黑" panose="020B0503020204020204" charset="-122"/>
                <a:ea typeface="微软雅黑" panose="020B0503020204020204" charset="-122"/>
                <a:sym typeface="微软雅黑" panose="020B0503020204020204" charset="-122"/>
              </a:endParaRPr>
            </a:p>
          </p:txBody>
        </p:sp>
      </p:grpSp>
      <p:grpSp>
        <p:nvGrpSpPr>
          <p:cNvPr id="12" name="组合 11"/>
          <p:cNvGrpSpPr/>
          <p:nvPr/>
        </p:nvGrpSpPr>
        <p:grpSpPr>
          <a:xfrm>
            <a:off x="3068987" y="2509061"/>
            <a:ext cx="2038351" cy="2571871"/>
            <a:chOff x="2152650" y="1795372"/>
            <a:chExt cx="1528763" cy="1928903"/>
          </a:xfrm>
        </p:grpSpPr>
        <p:grpSp>
          <p:nvGrpSpPr>
            <p:cNvPr id="13" name="Group 9"/>
            <p:cNvGrpSpPr/>
            <p:nvPr/>
          </p:nvGrpSpPr>
          <p:grpSpPr bwMode="auto">
            <a:xfrm rot="21120000">
              <a:off x="2282825" y="2327275"/>
              <a:ext cx="1398588" cy="1397000"/>
              <a:chOff x="0" y="0"/>
              <a:chExt cx="1728192" cy="1728192"/>
            </a:xfrm>
          </p:grpSpPr>
          <p:sp>
            <p:nvSpPr>
              <p:cNvPr id="14" name="五角星 72"/>
              <p:cNvSpPr>
                <a:spLocks noChangeArrowheads="1"/>
              </p:cNvSpPr>
              <p:nvPr/>
            </p:nvSpPr>
            <p:spPr bwMode="auto">
              <a:xfrm>
                <a:off x="0" y="0"/>
                <a:ext cx="1728192" cy="1728192"/>
              </a:xfrm>
              <a:prstGeom prst="star5">
                <a:avLst/>
              </a:prstGeom>
              <a:solidFill>
                <a:schemeClr val="bg1">
                  <a:alpha val="50000"/>
                </a:schemeClr>
              </a:solidFill>
              <a:ln>
                <a:noFill/>
              </a:ln>
              <a:extLst>
                <a:ext uri="{91240B29-F687-4F45-9708-019B960494DF}">
                  <a14:hiddenLine xmlns:a14="http://schemas.microsoft.com/office/drawing/2010/main" w="57150">
                    <a:solidFill>
                      <a:srgbClr val="395E8A"/>
                    </a:solidFill>
                    <a:bevel/>
                  </a14:hiddenLine>
                </a:ext>
              </a:extLst>
            </p:spPr>
            <p:txBody>
              <a:bodyPr anchor="ctr"/>
              <a:lstStyle/>
              <a:p>
                <a:pPr algn="ctr"/>
                <a:endParaRPr lang="zh-CN" altLang="zh-CN" sz="2400">
                  <a:solidFill>
                    <a:schemeClr val="bg1"/>
                  </a:solidFill>
                  <a:latin typeface="微软雅黑" panose="020B0503020204020204" charset="-122"/>
                  <a:ea typeface="微软雅黑" panose="020B0503020204020204" charset="-122"/>
                  <a:sym typeface="微软雅黑" panose="020B0503020204020204" charset="-122"/>
                </a:endParaRPr>
              </a:p>
            </p:txBody>
          </p:sp>
          <p:sp>
            <p:nvSpPr>
              <p:cNvPr id="16" name="TextBox 74"/>
              <p:cNvSpPr>
                <a:spLocks noChangeArrowheads="1"/>
              </p:cNvSpPr>
              <p:nvPr/>
            </p:nvSpPr>
            <p:spPr bwMode="auto">
              <a:xfrm>
                <a:off x="613695" y="479375"/>
                <a:ext cx="500803" cy="770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4800" dirty="0">
                    <a:solidFill>
                      <a:schemeClr val="bg1"/>
                    </a:solidFill>
                    <a:latin typeface="微软雅黑" panose="020B0503020204020204" charset="-122"/>
                    <a:ea typeface="微软雅黑" panose="020B0503020204020204" charset="-122"/>
                    <a:sym typeface="微软雅黑" panose="020B0503020204020204" charset="-122"/>
                  </a:rPr>
                  <a:t>2</a:t>
                </a:r>
                <a:endParaRPr lang="en-US" altLang="en-US" sz="4800" dirty="0">
                  <a:solidFill>
                    <a:schemeClr val="bg1"/>
                  </a:solidFill>
                  <a:latin typeface="微软雅黑" panose="020B0503020204020204" charset="-122"/>
                  <a:ea typeface="微软雅黑" panose="020B0503020204020204" charset="-122"/>
                  <a:sym typeface="微软雅黑" panose="020B0503020204020204" charset="-122"/>
                </a:endParaRPr>
              </a:p>
            </p:txBody>
          </p:sp>
        </p:grpSp>
        <p:sp>
          <p:nvSpPr>
            <p:cNvPr id="15" name="TextBox 89"/>
            <p:cNvSpPr>
              <a:spLocks noChangeArrowheads="1"/>
            </p:cNvSpPr>
            <p:nvPr/>
          </p:nvSpPr>
          <p:spPr bwMode="auto">
            <a:xfrm>
              <a:off x="2152650" y="1795372"/>
              <a:ext cx="1501775" cy="3771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1335" dirty="0">
                  <a:solidFill>
                    <a:schemeClr val="bg1"/>
                  </a:solidFill>
                  <a:latin typeface="微软雅黑" panose="020B0503020204020204" charset="-122"/>
                  <a:ea typeface="微软雅黑" panose="020B0503020204020204" charset="-122"/>
                </a:rPr>
                <a:t>请在此处输入您的文本请在此处输入您的文本</a:t>
              </a:r>
              <a:endParaRPr lang="zh-CN" altLang="en-US" sz="1335" dirty="0">
                <a:solidFill>
                  <a:schemeClr val="bg1"/>
                </a:solidFill>
                <a:latin typeface="微软雅黑" panose="020B0503020204020204" charset="-122"/>
                <a:ea typeface="微软雅黑" panose="020B0503020204020204" charset="-122"/>
                <a:sym typeface="微软雅黑" panose="020B0503020204020204" charset="-122"/>
              </a:endParaRPr>
            </a:p>
          </p:txBody>
        </p:sp>
      </p:grpSp>
      <p:grpSp>
        <p:nvGrpSpPr>
          <p:cNvPr id="17" name="组合 16"/>
          <p:cNvGrpSpPr/>
          <p:nvPr/>
        </p:nvGrpSpPr>
        <p:grpSpPr>
          <a:xfrm>
            <a:off x="7266338" y="2514760"/>
            <a:ext cx="2029883" cy="2513256"/>
            <a:chOff x="5300663" y="1799646"/>
            <a:chExt cx="1522412" cy="1884942"/>
          </a:xfrm>
        </p:grpSpPr>
        <p:grpSp>
          <p:nvGrpSpPr>
            <p:cNvPr id="18" name="Group 17"/>
            <p:cNvGrpSpPr/>
            <p:nvPr/>
          </p:nvGrpSpPr>
          <p:grpSpPr bwMode="auto">
            <a:xfrm rot="480000">
              <a:off x="5300663" y="2286000"/>
              <a:ext cx="1398587" cy="1398588"/>
              <a:chOff x="0" y="0"/>
              <a:chExt cx="1728192" cy="1728192"/>
            </a:xfrm>
          </p:grpSpPr>
          <p:sp>
            <p:nvSpPr>
              <p:cNvPr id="20" name="五角星 80"/>
              <p:cNvSpPr>
                <a:spLocks noChangeArrowheads="1"/>
              </p:cNvSpPr>
              <p:nvPr/>
            </p:nvSpPr>
            <p:spPr bwMode="auto">
              <a:xfrm>
                <a:off x="0" y="0"/>
                <a:ext cx="1728192" cy="1728192"/>
              </a:xfrm>
              <a:prstGeom prst="star5">
                <a:avLst/>
              </a:prstGeom>
              <a:solidFill>
                <a:schemeClr val="bg1">
                  <a:alpha val="50000"/>
                </a:schemeClr>
              </a:solidFill>
              <a:ln>
                <a:noFill/>
              </a:ln>
              <a:extLst>
                <a:ext uri="{91240B29-F687-4F45-9708-019B960494DF}">
                  <a14:hiddenLine xmlns:a14="http://schemas.microsoft.com/office/drawing/2010/main" w="57150">
                    <a:solidFill>
                      <a:srgbClr val="395E8A"/>
                    </a:solidFill>
                    <a:bevel/>
                  </a14:hiddenLine>
                </a:ext>
              </a:extLst>
            </p:spPr>
            <p:txBody>
              <a:bodyPr anchor="ctr"/>
              <a:lstStyle/>
              <a:p>
                <a:pPr algn="ctr"/>
                <a:endParaRPr lang="zh-CN" altLang="zh-CN" sz="2400">
                  <a:solidFill>
                    <a:schemeClr val="bg1"/>
                  </a:solidFill>
                  <a:latin typeface="微软雅黑" panose="020B0503020204020204" charset="-122"/>
                  <a:ea typeface="微软雅黑" panose="020B0503020204020204" charset="-122"/>
                  <a:sym typeface="微软雅黑" panose="020B0503020204020204" charset="-122"/>
                </a:endParaRPr>
              </a:p>
            </p:txBody>
          </p:sp>
          <p:sp>
            <p:nvSpPr>
              <p:cNvPr id="22" name="TextBox 82"/>
              <p:cNvSpPr>
                <a:spLocks noChangeArrowheads="1"/>
              </p:cNvSpPr>
              <p:nvPr/>
            </p:nvSpPr>
            <p:spPr bwMode="auto">
              <a:xfrm>
                <a:off x="613695" y="479375"/>
                <a:ext cx="500803" cy="769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4800" dirty="0">
                    <a:solidFill>
                      <a:schemeClr val="bg1"/>
                    </a:solidFill>
                    <a:latin typeface="微软雅黑" panose="020B0503020204020204" charset="-122"/>
                    <a:ea typeface="微软雅黑" panose="020B0503020204020204" charset="-122"/>
                    <a:sym typeface="微软雅黑" panose="020B0503020204020204" charset="-122"/>
                  </a:rPr>
                  <a:t>4</a:t>
                </a:r>
                <a:endParaRPr lang="en-US" altLang="en-US" sz="4800" dirty="0">
                  <a:solidFill>
                    <a:schemeClr val="bg1"/>
                  </a:solidFill>
                  <a:latin typeface="微软雅黑" panose="020B0503020204020204" charset="-122"/>
                  <a:ea typeface="微软雅黑" panose="020B0503020204020204" charset="-122"/>
                  <a:sym typeface="微软雅黑" panose="020B0503020204020204" charset="-122"/>
                </a:endParaRPr>
              </a:p>
            </p:txBody>
          </p:sp>
        </p:grpSp>
        <p:sp>
          <p:nvSpPr>
            <p:cNvPr id="19" name="TextBox 90"/>
            <p:cNvSpPr>
              <a:spLocks noChangeArrowheads="1"/>
            </p:cNvSpPr>
            <p:nvPr/>
          </p:nvSpPr>
          <p:spPr bwMode="auto">
            <a:xfrm>
              <a:off x="5321300" y="1799646"/>
              <a:ext cx="1501775" cy="3771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1335" dirty="0">
                  <a:solidFill>
                    <a:schemeClr val="bg1"/>
                  </a:solidFill>
                  <a:latin typeface="微软雅黑" panose="020B0503020204020204" charset="-122"/>
                  <a:ea typeface="微软雅黑" panose="020B0503020204020204" charset="-122"/>
                </a:rPr>
                <a:t>请在此处输入您的文本请在此处输入您的文本</a:t>
              </a:r>
              <a:endParaRPr lang="zh-CN" altLang="en-US" sz="1335" dirty="0">
                <a:solidFill>
                  <a:schemeClr val="bg1"/>
                </a:solidFill>
                <a:latin typeface="微软雅黑" panose="020B0503020204020204" charset="-122"/>
                <a:ea typeface="微软雅黑" panose="020B0503020204020204" charset="-122"/>
                <a:sym typeface="微软雅黑" panose="020B0503020204020204" charset="-122"/>
              </a:endParaRPr>
            </a:p>
          </p:txBody>
        </p:sp>
      </p:grpSp>
      <p:grpSp>
        <p:nvGrpSpPr>
          <p:cNvPr id="23" name="组合 22"/>
          <p:cNvGrpSpPr/>
          <p:nvPr/>
        </p:nvGrpSpPr>
        <p:grpSpPr>
          <a:xfrm>
            <a:off x="1214787" y="3089415"/>
            <a:ext cx="2099733" cy="2292084"/>
            <a:chOff x="762000" y="2230637"/>
            <a:chExt cx="1574800" cy="1719063"/>
          </a:xfrm>
        </p:grpSpPr>
        <p:grpSp>
          <p:nvGrpSpPr>
            <p:cNvPr id="24" name="Group 13"/>
            <p:cNvGrpSpPr/>
            <p:nvPr/>
          </p:nvGrpSpPr>
          <p:grpSpPr bwMode="auto">
            <a:xfrm rot="20618073">
              <a:off x="1119188" y="2730500"/>
              <a:ext cx="1217612" cy="1219200"/>
              <a:chOff x="0" y="0"/>
              <a:chExt cx="1728192" cy="1728192"/>
            </a:xfrm>
          </p:grpSpPr>
          <p:sp>
            <p:nvSpPr>
              <p:cNvPr id="26" name="五角星 76"/>
              <p:cNvSpPr>
                <a:spLocks noChangeArrowheads="1"/>
              </p:cNvSpPr>
              <p:nvPr/>
            </p:nvSpPr>
            <p:spPr bwMode="auto">
              <a:xfrm>
                <a:off x="0" y="0"/>
                <a:ext cx="1728192" cy="1728192"/>
              </a:xfrm>
              <a:prstGeom prst="star5">
                <a:avLst/>
              </a:prstGeom>
              <a:solidFill>
                <a:schemeClr val="bg1">
                  <a:alpha val="50000"/>
                </a:schemeClr>
              </a:solidFill>
              <a:ln>
                <a:noFill/>
              </a:ln>
              <a:extLst>
                <a:ext uri="{91240B29-F687-4F45-9708-019B960494DF}">
                  <a14:hiddenLine xmlns:a14="http://schemas.microsoft.com/office/drawing/2010/main" w="57150">
                    <a:solidFill>
                      <a:srgbClr val="395E8A"/>
                    </a:solidFill>
                    <a:bevel/>
                  </a14:hiddenLine>
                </a:ext>
              </a:extLst>
            </p:spPr>
            <p:txBody>
              <a:bodyPr anchor="ctr"/>
              <a:lstStyle/>
              <a:p>
                <a:pPr algn="ctr"/>
                <a:endParaRPr lang="zh-CN" altLang="zh-CN" sz="2400">
                  <a:solidFill>
                    <a:schemeClr val="bg1"/>
                  </a:solidFill>
                  <a:latin typeface="微软雅黑" panose="020B0503020204020204" charset="-122"/>
                  <a:ea typeface="微软雅黑" panose="020B0503020204020204" charset="-122"/>
                  <a:sym typeface="微软雅黑" panose="020B0503020204020204" charset="-122"/>
                </a:endParaRPr>
              </a:p>
            </p:txBody>
          </p:sp>
          <p:sp>
            <p:nvSpPr>
              <p:cNvPr id="28" name="TextBox 78"/>
              <p:cNvSpPr>
                <a:spLocks noChangeArrowheads="1"/>
              </p:cNvSpPr>
              <p:nvPr/>
            </p:nvSpPr>
            <p:spPr bwMode="auto">
              <a:xfrm>
                <a:off x="608246" y="493115"/>
                <a:ext cx="511698" cy="7513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4000" dirty="0">
                    <a:solidFill>
                      <a:schemeClr val="bg1"/>
                    </a:solidFill>
                    <a:latin typeface="微软雅黑" panose="020B0503020204020204" charset="-122"/>
                    <a:ea typeface="微软雅黑" panose="020B0503020204020204" charset="-122"/>
                    <a:sym typeface="微软雅黑" panose="020B0503020204020204" charset="-122"/>
                  </a:rPr>
                  <a:t>1</a:t>
                </a:r>
                <a:endParaRPr lang="en-US" altLang="en-US" sz="4000" dirty="0">
                  <a:solidFill>
                    <a:schemeClr val="bg1"/>
                  </a:solidFill>
                  <a:latin typeface="微软雅黑" panose="020B0503020204020204" charset="-122"/>
                  <a:ea typeface="微软雅黑" panose="020B0503020204020204" charset="-122"/>
                  <a:sym typeface="微软雅黑" panose="020B0503020204020204" charset="-122"/>
                </a:endParaRPr>
              </a:p>
            </p:txBody>
          </p:sp>
        </p:grpSp>
        <p:sp>
          <p:nvSpPr>
            <p:cNvPr id="25" name="TextBox 91"/>
            <p:cNvSpPr>
              <a:spLocks noChangeArrowheads="1"/>
            </p:cNvSpPr>
            <p:nvPr/>
          </p:nvSpPr>
          <p:spPr bwMode="auto">
            <a:xfrm>
              <a:off x="762000" y="2230637"/>
              <a:ext cx="1500188" cy="3771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1335" dirty="0">
                  <a:solidFill>
                    <a:schemeClr val="bg1"/>
                  </a:solidFill>
                  <a:latin typeface="微软雅黑" panose="020B0503020204020204" charset="-122"/>
                  <a:ea typeface="微软雅黑" panose="020B0503020204020204" charset="-122"/>
                </a:rPr>
                <a:t>请在此处输入您的文本请在此处输入您的文本</a:t>
              </a:r>
              <a:endParaRPr lang="zh-CN" altLang="en-US" sz="1335" dirty="0">
                <a:solidFill>
                  <a:schemeClr val="bg1"/>
                </a:solidFill>
                <a:latin typeface="微软雅黑" panose="020B0503020204020204" charset="-122"/>
                <a:ea typeface="微软雅黑" panose="020B0503020204020204" charset="-122"/>
                <a:sym typeface="微软雅黑" panose="020B0503020204020204" charset="-122"/>
              </a:endParaRPr>
            </a:p>
          </p:txBody>
        </p:sp>
      </p:grpSp>
      <p:grpSp>
        <p:nvGrpSpPr>
          <p:cNvPr id="29" name="组合 28"/>
          <p:cNvGrpSpPr/>
          <p:nvPr/>
        </p:nvGrpSpPr>
        <p:grpSpPr>
          <a:xfrm>
            <a:off x="9059154" y="3163212"/>
            <a:ext cx="2172663" cy="2218287"/>
            <a:chOff x="6645275" y="2285985"/>
            <a:chExt cx="1629497" cy="1663715"/>
          </a:xfrm>
        </p:grpSpPr>
        <p:grpSp>
          <p:nvGrpSpPr>
            <p:cNvPr id="30" name="Group 21"/>
            <p:cNvGrpSpPr/>
            <p:nvPr/>
          </p:nvGrpSpPr>
          <p:grpSpPr bwMode="auto">
            <a:xfrm rot="967929">
              <a:off x="6645275" y="2730500"/>
              <a:ext cx="1217613" cy="1219200"/>
              <a:chOff x="0" y="0"/>
              <a:chExt cx="1728192" cy="1728192"/>
            </a:xfrm>
          </p:grpSpPr>
          <p:sp>
            <p:nvSpPr>
              <p:cNvPr id="32" name="五角星 84"/>
              <p:cNvSpPr>
                <a:spLocks noChangeArrowheads="1"/>
              </p:cNvSpPr>
              <p:nvPr/>
            </p:nvSpPr>
            <p:spPr bwMode="auto">
              <a:xfrm>
                <a:off x="0" y="0"/>
                <a:ext cx="1728192" cy="1728192"/>
              </a:xfrm>
              <a:prstGeom prst="star5">
                <a:avLst/>
              </a:prstGeom>
              <a:solidFill>
                <a:schemeClr val="bg1">
                  <a:alpha val="50000"/>
                </a:schemeClr>
              </a:solidFill>
              <a:ln>
                <a:noFill/>
              </a:ln>
              <a:extLst>
                <a:ext uri="{91240B29-F687-4F45-9708-019B960494DF}">
                  <a14:hiddenLine xmlns:a14="http://schemas.microsoft.com/office/drawing/2010/main" w="57150">
                    <a:solidFill>
                      <a:srgbClr val="395E8A"/>
                    </a:solidFill>
                    <a:bevel/>
                  </a14:hiddenLine>
                </a:ext>
              </a:extLst>
            </p:spPr>
            <p:txBody>
              <a:bodyPr anchor="ctr"/>
              <a:lstStyle/>
              <a:p>
                <a:pPr algn="ctr"/>
                <a:endParaRPr lang="zh-CN" altLang="zh-CN" sz="2400">
                  <a:solidFill>
                    <a:schemeClr val="bg1"/>
                  </a:solidFill>
                  <a:latin typeface="微软雅黑" panose="020B0503020204020204" charset="-122"/>
                  <a:ea typeface="微软雅黑" panose="020B0503020204020204" charset="-122"/>
                  <a:sym typeface="微软雅黑" panose="020B0503020204020204" charset="-122"/>
                </a:endParaRPr>
              </a:p>
            </p:txBody>
          </p:sp>
          <p:sp>
            <p:nvSpPr>
              <p:cNvPr id="34" name="TextBox 86"/>
              <p:cNvSpPr>
                <a:spLocks noChangeArrowheads="1"/>
              </p:cNvSpPr>
              <p:nvPr/>
            </p:nvSpPr>
            <p:spPr bwMode="auto">
              <a:xfrm>
                <a:off x="608246" y="493115"/>
                <a:ext cx="511698" cy="7513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4000" dirty="0">
                    <a:solidFill>
                      <a:schemeClr val="bg1"/>
                    </a:solidFill>
                    <a:latin typeface="微软雅黑" panose="020B0503020204020204" charset="-122"/>
                    <a:ea typeface="微软雅黑" panose="020B0503020204020204" charset="-122"/>
                    <a:sym typeface="微软雅黑" panose="020B0503020204020204" charset="-122"/>
                  </a:rPr>
                  <a:t>5</a:t>
                </a:r>
                <a:endParaRPr lang="en-US" altLang="en-US" sz="4000" dirty="0">
                  <a:solidFill>
                    <a:schemeClr val="bg1"/>
                  </a:solidFill>
                  <a:latin typeface="微软雅黑" panose="020B0503020204020204" charset="-122"/>
                  <a:ea typeface="微软雅黑" panose="020B0503020204020204" charset="-122"/>
                  <a:sym typeface="微软雅黑" panose="020B0503020204020204" charset="-122"/>
                </a:endParaRPr>
              </a:p>
            </p:txBody>
          </p:sp>
        </p:grpSp>
        <p:sp>
          <p:nvSpPr>
            <p:cNvPr id="31" name="TextBox 92"/>
            <p:cNvSpPr>
              <a:spLocks noChangeArrowheads="1"/>
            </p:cNvSpPr>
            <p:nvPr/>
          </p:nvSpPr>
          <p:spPr bwMode="auto">
            <a:xfrm>
              <a:off x="6772997" y="2285985"/>
              <a:ext cx="1501775" cy="3771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1335" dirty="0">
                  <a:solidFill>
                    <a:schemeClr val="bg1"/>
                  </a:solidFill>
                  <a:latin typeface="微软雅黑" panose="020B0503020204020204" charset="-122"/>
                  <a:ea typeface="微软雅黑" panose="020B0503020204020204" charset="-122"/>
                </a:rPr>
                <a:t>请在此处输入您的文本请在此处输入您的文本</a:t>
              </a:r>
              <a:endParaRPr lang="zh-CN" altLang="en-US" sz="1335" dirty="0">
                <a:solidFill>
                  <a:schemeClr val="bg1"/>
                </a:solidFill>
                <a:latin typeface="微软雅黑" panose="020B0503020204020204" charset="-122"/>
                <a:ea typeface="微软雅黑" panose="020B0503020204020204" charset="-122"/>
                <a:sym typeface="微软雅黑" panose="020B050302020402020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50" advTm="4867">
        <p:dissolve/>
      </p:transition>
    </mc:Choice>
    <mc:Fallback>
      <p:transition spd="slow" advTm="4867">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outVertical)">
                                      <p:cBhvr>
                                        <p:cTn id="7" dur="1000"/>
                                        <p:tgtEl>
                                          <p:spTgt spid="4"/>
                                        </p:tgtEl>
                                      </p:cBhvr>
                                    </p:animEffect>
                                  </p:childTnLst>
                                </p:cTn>
                              </p:par>
                            </p:childTnLst>
                          </p:cTn>
                        </p:par>
                        <p:par>
                          <p:cTn id="8" fill="hold">
                            <p:stCondLst>
                              <p:cond delay="1000"/>
                            </p:stCondLst>
                            <p:childTnLst>
                              <p:par>
                                <p:cTn id="9" presetID="15" presetClass="entr" presetSubtype="0" fill="hold" nodeType="after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p:cTn id="11" dur="3000" fill="hold"/>
                                        <p:tgtEl>
                                          <p:spTgt spid="23"/>
                                        </p:tgtEl>
                                        <p:attrNameLst>
                                          <p:attrName>ppt_w</p:attrName>
                                        </p:attrNameLst>
                                      </p:cBhvr>
                                      <p:tavLst>
                                        <p:tav tm="0">
                                          <p:val>
                                            <p:fltVal val="0"/>
                                          </p:val>
                                        </p:tav>
                                        <p:tav tm="100000">
                                          <p:val>
                                            <p:strVal val="#ppt_w"/>
                                          </p:val>
                                        </p:tav>
                                      </p:tavLst>
                                    </p:anim>
                                    <p:anim calcmode="lin" valueType="num">
                                      <p:cBhvr>
                                        <p:cTn id="12" dur="3000" fill="hold"/>
                                        <p:tgtEl>
                                          <p:spTgt spid="23"/>
                                        </p:tgtEl>
                                        <p:attrNameLst>
                                          <p:attrName>ppt_h</p:attrName>
                                        </p:attrNameLst>
                                      </p:cBhvr>
                                      <p:tavLst>
                                        <p:tav tm="0">
                                          <p:val>
                                            <p:fltVal val="0"/>
                                          </p:val>
                                        </p:tav>
                                        <p:tav tm="100000">
                                          <p:val>
                                            <p:strVal val="#ppt_h"/>
                                          </p:val>
                                        </p:tav>
                                      </p:tavLst>
                                    </p:anim>
                                    <p:anim calcmode="lin" valueType="num">
                                      <p:cBhvr>
                                        <p:cTn id="13" dur="3000" fill="hold"/>
                                        <p:tgtEl>
                                          <p:spTgt spid="23"/>
                                        </p:tgtEl>
                                        <p:attrNameLst>
                                          <p:attrName>ppt_x</p:attrName>
                                        </p:attrNameLst>
                                      </p:cBhvr>
                                      <p:tavLst>
                                        <p:tav tm="0" fmla="#ppt_x+(cos(-2*pi*(1-$))*-#ppt_x-sin(-2*pi*(1-$))*(1-#ppt_y))*(1-$)">
                                          <p:val>
                                            <p:fltVal val="0"/>
                                          </p:val>
                                        </p:tav>
                                        <p:tav tm="100000">
                                          <p:val>
                                            <p:fltVal val="1"/>
                                          </p:val>
                                        </p:tav>
                                      </p:tavLst>
                                    </p:anim>
                                    <p:anim calcmode="lin" valueType="num">
                                      <p:cBhvr>
                                        <p:cTn id="14" dur="3000" fill="hold"/>
                                        <p:tgtEl>
                                          <p:spTgt spid="23"/>
                                        </p:tgtEl>
                                        <p:attrNameLst>
                                          <p:attrName>ppt_y</p:attrName>
                                        </p:attrNameLst>
                                      </p:cBhvr>
                                      <p:tavLst>
                                        <p:tav tm="0" fmla="#ppt_y+(sin(-2*pi*(1-$))*-#ppt_x+cos(-2*pi*(1-$))*(1-#ppt_y))*(1-$)">
                                          <p:val>
                                            <p:fltVal val="0"/>
                                          </p:val>
                                        </p:tav>
                                        <p:tav tm="100000">
                                          <p:val>
                                            <p:fltVal val="1"/>
                                          </p:val>
                                        </p:tav>
                                      </p:tavLst>
                                    </p:anim>
                                  </p:childTnLst>
                                </p:cTn>
                              </p:par>
                              <p:par>
                                <p:cTn id="15" presetID="15" presetClass="entr" presetSubtype="0"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3000" fill="hold"/>
                                        <p:tgtEl>
                                          <p:spTgt spid="12"/>
                                        </p:tgtEl>
                                        <p:attrNameLst>
                                          <p:attrName>ppt_w</p:attrName>
                                        </p:attrNameLst>
                                      </p:cBhvr>
                                      <p:tavLst>
                                        <p:tav tm="0">
                                          <p:val>
                                            <p:fltVal val="0"/>
                                          </p:val>
                                        </p:tav>
                                        <p:tav tm="100000">
                                          <p:val>
                                            <p:strVal val="#ppt_w"/>
                                          </p:val>
                                        </p:tav>
                                      </p:tavLst>
                                    </p:anim>
                                    <p:anim calcmode="lin" valueType="num">
                                      <p:cBhvr>
                                        <p:cTn id="18" dur="3000" fill="hold"/>
                                        <p:tgtEl>
                                          <p:spTgt spid="12"/>
                                        </p:tgtEl>
                                        <p:attrNameLst>
                                          <p:attrName>ppt_h</p:attrName>
                                        </p:attrNameLst>
                                      </p:cBhvr>
                                      <p:tavLst>
                                        <p:tav tm="0">
                                          <p:val>
                                            <p:fltVal val="0"/>
                                          </p:val>
                                        </p:tav>
                                        <p:tav tm="100000">
                                          <p:val>
                                            <p:strVal val="#ppt_h"/>
                                          </p:val>
                                        </p:tav>
                                      </p:tavLst>
                                    </p:anim>
                                    <p:anim calcmode="lin" valueType="num">
                                      <p:cBhvr>
                                        <p:cTn id="19" dur="3000" fill="hold"/>
                                        <p:tgtEl>
                                          <p:spTgt spid="12"/>
                                        </p:tgtEl>
                                        <p:attrNameLst>
                                          <p:attrName>ppt_x</p:attrName>
                                        </p:attrNameLst>
                                      </p:cBhvr>
                                      <p:tavLst>
                                        <p:tav tm="0" fmla="#ppt_x+(cos(-2*pi*(1-$))*-#ppt_x-sin(-2*pi*(1-$))*(1-#ppt_y))*(1-$)">
                                          <p:val>
                                            <p:fltVal val="0"/>
                                          </p:val>
                                        </p:tav>
                                        <p:tav tm="100000">
                                          <p:val>
                                            <p:fltVal val="1"/>
                                          </p:val>
                                        </p:tav>
                                      </p:tavLst>
                                    </p:anim>
                                    <p:anim calcmode="lin" valueType="num">
                                      <p:cBhvr>
                                        <p:cTn id="20" dur="3000" fill="hold"/>
                                        <p:tgtEl>
                                          <p:spTgt spid="12"/>
                                        </p:tgtEl>
                                        <p:attrNameLst>
                                          <p:attrName>ppt_y</p:attrName>
                                        </p:attrNameLst>
                                      </p:cBhvr>
                                      <p:tavLst>
                                        <p:tav tm="0" fmla="#ppt_y+(sin(-2*pi*(1-$))*-#ppt_x+cos(-2*pi*(1-$))*(1-#ppt_y))*(1-$)">
                                          <p:val>
                                            <p:fltVal val="0"/>
                                          </p:val>
                                        </p:tav>
                                        <p:tav tm="100000">
                                          <p:val>
                                            <p:fltVal val="1"/>
                                          </p:val>
                                        </p:tav>
                                      </p:tavLst>
                                    </p:anim>
                                  </p:childTnLst>
                                </p:cTn>
                              </p:par>
                              <p:par>
                                <p:cTn id="21" presetID="15" presetClass="entr" presetSubtype="0" fill="hold" nodeType="with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p:cTn id="23" dur="3000" fill="hold"/>
                                        <p:tgtEl>
                                          <p:spTgt spid="7"/>
                                        </p:tgtEl>
                                        <p:attrNameLst>
                                          <p:attrName>ppt_w</p:attrName>
                                        </p:attrNameLst>
                                      </p:cBhvr>
                                      <p:tavLst>
                                        <p:tav tm="0">
                                          <p:val>
                                            <p:fltVal val="0"/>
                                          </p:val>
                                        </p:tav>
                                        <p:tav tm="100000">
                                          <p:val>
                                            <p:strVal val="#ppt_w"/>
                                          </p:val>
                                        </p:tav>
                                      </p:tavLst>
                                    </p:anim>
                                    <p:anim calcmode="lin" valueType="num">
                                      <p:cBhvr>
                                        <p:cTn id="24" dur="3000" fill="hold"/>
                                        <p:tgtEl>
                                          <p:spTgt spid="7"/>
                                        </p:tgtEl>
                                        <p:attrNameLst>
                                          <p:attrName>ppt_h</p:attrName>
                                        </p:attrNameLst>
                                      </p:cBhvr>
                                      <p:tavLst>
                                        <p:tav tm="0">
                                          <p:val>
                                            <p:fltVal val="0"/>
                                          </p:val>
                                        </p:tav>
                                        <p:tav tm="100000">
                                          <p:val>
                                            <p:strVal val="#ppt_h"/>
                                          </p:val>
                                        </p:tav>
                                      </p:tavLst>
                                    </p:anim>
                                    <p:anim calcmode="lin" valueType="num">
                                      <p:cBhvr>
                                        <p:cTn id="25" dur="3000" fill="hold"/>
                                        <p:tgtEl>
                                          <p:spTgt spid="7"/>
                                        </p:tgtEl>
                                        <p:attrNameLst>
                                          <p:attrName>ppt_x</p:attrName>
                                        </p:attrNameLst>
                                      </p:cBhvr>
                                      <p:tavLst>
                                        <p:tav tm="0" fmla="#ppt_x+(cos(-2*pi*(1-$))*-#ppt_x-sin(-2*pi*(1-$))*(1-#ppt_y))*(1-$)">
                                          <p:val>
                                            <p:fltVal val="0"/>
                                          </p:val>
                                        </p:tav>
                                        <p:tav tm="100000">
                                          <p:val>
                                            <p:fltVal val="1"/>
                                          </p:val>
                                        </p:tav>
                                      </p:tavLst>
                                    </p:anim>
                                    <p:anim calcmode="lin" valueType="num">
                                      <p:cBhvr>
                                        <p:cTn id="26" dur="3000" fill="hold"/>
                                        <p:tgtEl>
                                          <p:spTgt spid="7"/>
                                        </p:tgtEl>
                                        <p:attrNameLst>
                                          <p:attrName>ppt_y</p:attrName>
                                        </p:attrNameLst>
                                      </p:cBhvr>
                                      <p:tavLst>
                                        <p:tav tm="0" fmla="#ppt_y+(sin(-2*pi*(1-$))*-#ppt_x+cos(-2*pi*(1-$))*(1-#ppt_y))*(1-$)">
                                          <p:val>
                                            <p:fltVal val="0"/>
                                          </p:val>
                                        </p:tav>
                                        <p:tav tm="100000">
                                          <p:val>
                                            <p:fltVal val="1"/>
                                          </p:val>
                                        </p:tav>
                                      </p:tavLst>
                                    </p:anim>
                                  </p:childTnLst>
                                </p:cTn>
                              </p:par>
                              <p:par>
                                <p:cTn id="27" presetID="15" presetClass="entr" presetSubtype="0" fill="hold" nodeType="withEffect">
                                  <p:stCondLst>
                                    <p:cond delay="0"/>
                                  </p:stCondLst>
                                  <p:childTnLst>
                                    <p:set>
                                      <p:cBhvr>
                                        <p:cTn id="28" dur="1" fill="hold">
                                          <p:stCondLst>
                                            <p:cond delay="0"/>
                                          </p:stCondLst>
                                        </p:cTn>
                                        <p:tgtEl>
                                          <p:spTgt spid="17"/>
                                        </p:tgtEl>
                                        <p:attrNameLst>
                                          <p:attrName>style.visibility</p:attrName>
                                        </p:attrNameLst>
                                      </p:cBhvr>
                                      <p:to>
                                        <p:strVal val="visible"/>
                                      </p:to>
                                    </p:set>
                                    <p:anim calcmode="lin" valueType="num">
                                      <p:cBhvr>
                                        <p:cTn id="29" dur="3000" fill="hold"/>
                                        <p:tgtEl>
                                          <p:spTgt spid="17"/>
                                        </p:tgtEl>
                                        <p:attrNameLst>
                                          <p:attrName>ppt_w</p:attrName>
                                        </p:attrNameLst>
                                      </p:cBhvr>
                                      <p:tavLst>
                                        <p:tav tm="0">
                                          <p:val>
                                            <p:fltVal val="0"/>
                                          </p:val>
                                        </p:tav>
                                        <p:tav tm="100000">
                                          <p:val>
                                            <p:strVal val="#ppt_w"/>
                                          </p:val>
                                        </p:tav>
                                      </p:tavLst>
                                    </p:anim>
                                    <p:anim calcmode="lin" valueType="num">
                                      <p:cBhvr>
                                        <p:cTn id="30" dur="3000" fill="hold"/>
                                        <p:tgtEl>
                                          <p:spTgt spid="17"/>
                                        </p:tgtEl>
                                        <p:attrNameLst>
                                          <p:attrName>ppt_h</p:attrName>
                                        </p:attrNameLst>
                                      </p:cBhvr>
                                      <p:tavLst>
                                        <p:tav tm="0">
                                          <p:val>
                                            <p:fltVal val="0"/>
                                          </p:val>
                                        </p:tav>
                                        <p:tav tm="100000">
                                          <p:val>
                                            <p:strVal val="#ppt_h"/>
                                          </p:val>
                                        </p:tav>
                                      </p:tavLst>
                                    </p:anim>
                                    <p:anim calcmode="lin" valueType="num">
                                      <p:cBhvr>
                                        <p:cTn id="31" dur="3000" fill="hold"/>
                                        <p:tgtEl>
                                          <p:spTgt spid="17"/>
                                        </p:tgtEl>
                                        <p:attrNameLst>
                                          <p:attrName>ppt_x</p:attrName>
                                        </p:attrNameLst>
                                      </p:cBhvr>
                                      <p:tavLst>
                                        <p:tav tm="0" fmla="#ppt_x+(cos(-2*pi*(1-$))*-#ppt_x-sin(-2*pi*(1-$))*(1-#ppt_y))*(1-$)">
                                          <p:val>
                                            <p:fltVal val="0"/>
                                          </p:val>
                                        </p:tav>
                                        <p:tav tm="100000">
                                          <p:val>
                                            <p:fltVal val="1"/>
                                          </p:val>
                                        </p:tav>
                                      </p:tavLst>
                                    </p:anim>
                                    <p:anim calcmode="lin" valueType="num">
                                      <p:cBhvr>
                                        <p:cTn id="32" dur="3000" fill="hold"/>
                                        <p:tgtEl>
                                          <p:spTgt spid="17"/>
                                        </p:tgtEl>
                                        <p:attrNameLst>
                                          <p:attrName>ppt_y</p:attrName>
                                        </p:attrNameLst>
                                      </p:cBhvr>
                                      <p:tavLst>
                                        <p:tav tm="0" fmla="#ppt_y+(sin(-2*pi*(1-$))*-#ppt_x+cos(-2*pi*(1-$))*(1-#ppt_y))*(1-$)">
                                          <p:val>
                                            <p:fltVal val="0"/>
                                          </p:val>
                                        </p:tav>
                                        <p:tav tm="100000">
                                          <p:val>
                                            <p:fltVal val="1"/>
                                          </p:val>
                                        </p:tav>
                                      </p:tavLst>
                                    </p:anim>
                                  </p:childTnLst>
                                </p:cTn>
                              </p:par>
                              <p:par>
                                <p:cTn id="33" presetID="15" presetClass="entr" presetSubtype="0" fill="hold" nodeType="withEffect">
                                  <p:stCondLst>
                                    <p:cond delay="0"/>
                                  </p:stCondLst>
                                  <p:childTnLst>
                                    <p:set>
                                      <p:cBhvr>
                                        <p:cTn id="34" dur="1" fill="hold">
                                          <p:stCondLst>
                                            <p:cond delay="0"/>
                                          </p:stCondLst>
                                        </p:cTn>
                                        <p:tgtEl>
                                          <p:spTgt spid="29"/>
                                        </p:tgtEl>
                                        <p:attrNameLst>
                                          <p:attrName>style.visibility</p:attrName>
                                        </p:attrNameLst>
                                      </p:cBhvr>
                                      <p:to>
                                        <p:strVal val="visible"/>
                                      </p:to>
                                    </p:set>
                                    <p:anim calcmode="lin" valueType="num">
                                      <p:cBhvr>
                                        <p:cTn id="35" dur="3000" fill="hold"/>
                                        <p:tgtEl>
                                          <p:spTgt spid="29"/>
                                        </p:tgtEl>
                                        <p:attrNameLst>
                                          <p:attrName>ppt_w</p:attrName>
                                        </p:attrNameLst>
                                      </p:cBhvr>
                                      <p:tavLst>
                                        <p:tav tm="0">
                                          <p:val>
                                            <p:fltVal val="0"/>
                                          </p:val>
                                        </p:tav>
                                        <p:tav tm="100000">
                                          <p:val>
                                            <p:strVal val="#ppt_w"/>
                                          </p:val>
                                        </p:tav>
                                      </p:tavLst>
                                    </p:anim>
                                    <p:anim calcmode="lin" valueType="num">
                                      <p:cBhvr>
                                        <p:cTn id="36" dur="3000" fill="hold"/>
                                        <p:tgtEl>
                                          <p:spTgt spid="29"/>
                                        </p:tgtEl>
                                        <p:attrNameLst>
                                          <p:attrName>ppt_h</p:attrName>
                                        </p:attrNameLst>
                                      </p:cBhvr>
                                      <p:tavLst>
                                        <p:tav tm="0">
                                          <p:val>
                                            <p:fltVal val="0"/>
                                          </p:val>
                                        </p:tav>
                                        <p:tav tm="100000">
                                          <p:val>
                                            <p:strVal val="#ppt_h"/>
                                          </p:val>
                                        </p:tav>
                                      </p:tavLst>
                                    </p:anim>
                                    <p:anim calcmode="lin" valueType="num">
                                      <p:cBhvr>
                                        <p:cTn id="37" dur="3000" fill="hold"/>
                                        <p:tgtEl>
                                          <p:spTgt spid="29"/>
                                        </p:tgtEl>
                                        <p:attrNameLst>
                                          <p:attrName>ppt_x</p:attrName>
                                        </p:attrNameLst>
                                      </p:cBhvr>
                                      <p:tavLst>
                                        <p:tav tm="0" fmla="#ppt_x+(cos(-2*pi*(1-$))*-#ppt_x-sin(-2*pi*(1-$))*(1-#ppt_y))*(1-$)">
                                          <p:val>
                                            <p:fltVal val="0"/>
                                          </p:val>
                                        </p:tav>
                                        <p:tav tm="100000">
                                          <p:val>
                                            <p:fltVal val="1"/>
                                          </p:val>
                                        </p:tav>
                                      </p:tavLst>
                                    </p:anim>
                                    <p:anim calcmode="lin" valueType="num">
                                      <p:cBhvr>
                                        <p:cTn id="38" dur="3000" fill="hold"/>
                                        <p:tgtEl>
                                          <p:spTgt spid="29"/>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41605" y="327025"/>
            <a:ext cx="11908155" cy="6287770"/>
          </a:xfrm>
          <a:prstGeom prst="rect">
            <a:avLst/>
          </a:prstGeom>
          <a:noFill/>
          <a:ln>
            <a:solidFill>
              <a:schemeClr val="bg1">
                <a:alpha val="6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 name="标题 1"/>
          <p:cNvSpPr>
            <a:spLocks noGrp="1"/>
          </p:cNvSpPr>
          <p:nvPr>
            <p:ph type="title"/>
          </p:nvPr>
        </p:nvSpPr>
        <p:spPr>
          <a:xfrm>
            <a:off x="4596448" y="40640"/>
            <a:ext cx="2998470" cy="586105"/>
          </a:xfrm>
          <a:solidFill>
            <a:srgbClr val="002245"/>
          </a:solidFill>
        </p:spPr>
        <p:txBody>
          <a:bodyPr>
            <a:normAutofit/>
          </a:bodyPr>
          <a:lstStyle/>
          <a:p>
            <a:r>
              <a:rPr lang="zh-CN" altLang="en-US" sz="2400" dirty="0">
                <a:solidFill>
                  <a:schemeClr val="bg1"/>
                </a:solidFill>
                <a:latin typeface="微软雅黑" panose="020B0503020204020204" charset="-122"/>
                <a:ea typeface="微软雅黑" panose="020B0503020204020204" charset="-122"/>
              </a:rPr>
              <a:t>单击此处添加标题</a:t>
            </a:r>
          </a:p>
        </p:txBody>
      </p:sp>
      <p:sp>
        <p:nvSpPr>
          <p:cNvPr id="4" name="Oval 65"/>
          <p:cNvSpPr>
            <a:spLocks noChangeArrowheads="1"/>
          </p:cNvSpPr>
          <p:nvPr/>
        </p:nvSpPr>
        <p:spPr bwMode="auto">
          <a:xfrm>
            <a:off x="5257048" y="5837649"/>
            <a:ext cx="2324121" cy="471671"/>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ln>
          <a:effectLst/>
        </p:spPr>
        <p:txBody>
          <a:bodyPr wrap="none" anchor="ctr"/>
          <a:lstStyle/>
          <a:p>
            <a:pPr>
              <a:defRPr/>
            </a:pPr>
            <a:endParaRPr lang="zh-CN" altLang="en-US" kern="0">
              <a:solidFill>
                <a:schemeClr val="bg1"/>
              </a:solidFill>
              <a:latin typeface="Arial" panose="020B0604020202020204" pitchFamily="34" charset="0"/>
              <a:ea typeface="宋体" panose="02010600030101010101" pitchFamily="2" charset="-122"/>
            </a:endParaRPr>
          </a:p>
        </p:txBody>
      </p:sp>
      <p:sp>
        <p:nvSpPr>
          <p:cNvPr id="5" name="圆柱形 4"/>
          <p:cNvSpPr/>
          <p:nvPr/>
        </p:nvSpPr>
        <p:spPr>
          <a:xfrm>
            <a:off x="6191130" y="3414708"/>
            <a:ext cx="579404" cy="2647055"/>
          </a:xfrm>
          <a:prstGeom prst="can">
            <a:avLst>
              <a:gd name="adj" fmla="val 2705"/>
            </a:avLst>
          </a:prstGeom>
          <a:gradFill flip="none" rotWithShape="1">
            <a:gsLst>
              <a:gs pos="2500">
                <a:sysClr val="windowText" lastClr="000000">
                  <a:lumMod val="50000"/>
                  <a:lumOff val="50000"/>
                </a:sysClr>
              </a:gs>
              <a:gs pos="9000">
                <a:sysClr val="windowText" lastClr="000000">
                  <a:lumMod val="85000"/>
                  <a:lumOff val="15000"/>
                </a:sysClr>
              </a:gs>
              <a:gs pos="75000">
                <a:sysClr val="windowText" lastClr="000000">
                  <a:lumMod val="50000"/>
                  <a:lumOff val="50000"/>
                </a:sysClr>
              </a:gs>
              <a:gs pos="65000">
                <a:sysClr val="windowText" lastClr="000000">
                  <a:lumMod val="50000"/>
                  <a:lumOff val="50000"/>
                </a:sysClr>
              </a:gs>
              <a:gs pos="42000">
                <a:sysClr val="window" lastClr="FFFFFF"/>
              </a:gs>
              <a:gs pos="40000">
                <a:sysClr val="window" lastClr="FFFFFF">
                  <a:lumMod val="85000"/>
                </a:sysClr>
              </a:gs>
              <a:gs pos="100000">
                <a:sysClr val="windowText" lastClr="000000">
                  <a:lumMod val="75000"/>
                  <a:lumOff val="25000"/>
                </a:sysClr>
              </a:gs>
            </a:gsLst>
            <a:lin ang="0" scaled="1"/>
            <a:tileRect/>
          </a:gradFill>
          <a:ln w="25400" cap="flat" cmpd="sng" algn="ctr">
            <a:noFill/>
            <a:prstDash val="solid"/>
          </a:ln>
          <a:effectLst>
            <a:outerShdw blurRad="50800" dist="38100" dir="5400000" algn="t" rotWithShape="0">
              <a:prstClr val="black">
                <a:alpha val="40000"/>
              </a:prstClr>
            </a:outerShdw>
            <a:reflection blurRad="6350" stA="52000" endA="300" endPos="35000" dir="5400000" sy="-100000" algn="bl" rotWithShape="0"/>
          </a:effectLst>
        </p:spPr>
        <p:txBody>
          <a:bodyPr rtlCol="0" anchor="ctr"/>
          <a:lstStyle/>
          <a:p>
            <a:pPr algn="ctr">
              <a:defRPr/>
            </a:pPr>
            <a:endParaRPr lang="zh-CN" altLang="en-US" kern="0">
              <a:solidFill>
                <a:schemeClr val="bg1"/>
              </a:solidFill>
              <a:latin typeface="Calibri" panose="020F0502020204030204"/>
              <a:ea typeface="宋体" panose="02010600030101010101" pitchFamily="2" charset="-122"/>
            </a:endParaRPr>
          </a:p>
        </p:txBody>
      </p:sp>
      <p:grpSp>
        <p:nvGrpSpPr>
          <p:cNvPr id="6" name="组合 5"/>
          <p:cNvGrpSpPr/>
          <p:nvPr/>
        </p:nvGrpSpPr>
        <p:grpSpPr>
          <a:xfrm>
            <a:off x="6231308" y="1753005"/>
            <a:ext cx="3687288" cy="2287849"/>
            <a:chOff x="4409982" y="1275606"/>
            <a:chExt cx="2765466" cy="1715887"/>
          </a:xfrm>
        </p:grpSpPr>
        <p:grpSp>
          <p:nvGrpSpPr>
            <p:cNvPr id="7" name="组合 6"/>
            <p:cNvGrpSpPr/>
            <p:nvPr/>
          </p:nvGrpSpPr>
          <p:grpSpPr>
            <a:xfrm>
              <a:off x="4409982" y="1275606"/>
              <a:ext cx="2754306" cy="1255069"/>
              <a:chOff x="3491880" y="2420888"/>
              <a:chExt cx="5794246" cy="2160240"/>
            </a:xfrm>
          </p:grpSpPr>
          <p:sp>
            <p:nvSpPr>
              <p:cNvPr id="12" name="上弧形箭头 11"/>
              <p:cNvSpPr/>
              <p:nvPr/>
            </p:nvSpPr>
            <p:spPr>
              <a:xfrm>
                <a:off x="3605493" y="2420888"/>
                <a:ext cx="5680633" cy="2160240"/>
              </a:xfrm>
              <a:prstGeom prst="curvedDownArrow">
                <a:avLst/>
              </a:prstGeom>
              <a:solidFill>
                <a:schemeClr val="bg1">
                  <a:alpha val="40000"/>
                </a:schemeClr>
              </a:solidFill>
              <a:ln w="25400" cap="flat" cmpd="sng" algn="ctr">
                <a:noFill/>
                <a:prstDash val="solid"/>
              </a:ln>
              <a:effectLst/>
            </p:spPr>
            <p:txBody>
              <a:bodyPr rtlCol="0" anchor="ctr"/>
              <a:lstStyle/>
              <a:p>
                <a:pPr algn="ctr">
                  <a:defRPr/>
                </a:pPr>
                <a:endParaRPr lang="zh-CN" altLang="en-US" kern="0">
                  <a:solidFill>
                    <a:schemeClr val="bg1"/>
                  </a:solidFill>
                  <a:latin typeface="Calibri" panose="020F0502020204030204"/>
                  <a:ea typeface="宋体" panose="02010600030101010101" pitchFamily="2" charset="-122"/>
                </a:endParaRPr>
              </a:p>
            </p:txBody>
          </p:sp>
          <p:sp>
            <p:nvSpPr>
              <p:cNvPr id="13" name="上弧形箭头 12"/>
              <p:cNvSpPr/>
              <p:nvPr/>
            </p:nvSpPr>
            <p:spPr>
              <a:xfrm>
                <a:off x="3491880" y="2420888"/>
                <a:ext cx="4317280" cy="2160240"/>
              </a:xfrm>
              <a:prstGeom prst="curvedDownArrow">
                <a:avLst/>
              </a:prstGeom>
              <a:solidFill>
                <a:schemeClr val="bg1">
                  <a:alpha val="40000"/>
                </a:schemeClr>
              </a:solidFill>
              <a:ln w="25400" cap="flat" cmpd="sng" algn="ctr">
                <a:noFill/>
                <a:prstDash val="solid"/>
              </a:ln>
              <a:effectLst/>
            </p:spPr>
            <p:txBody>
              <a:bodyPr rtlCol="0" anchor="ctr"/>
              <a:lstStyle/>
              <a:p>
                <a:pPr algn="ctr">
                  <a:defRPr/>
                </a:pPr>
                <a:endParaRPr lang="zh-CN" altLang="en-US" kern="0">
                  <a:solidFill>
                    <a:schemeClr val="bg1"/>
                  </a:solidFill>
                  <a:latin typeface="Calibri" panose="020F0502020204030204"/>
                  <a:ea typeface="宋体" panose="02010600030101010101" pitchFamily="2" charset="-122"/>
                </a:endParaRPr>
              </a:p>
            </p:txBody>
          </p:sp>
          <p:sp>
            <p:nvSpPr>
              <p:cNvPr id="14" name="上弧形箭头 13"/>
              <p:cNvSpPr/>
              <p:nvPr/>
            </p:nvSpPr>
            <p:spPr>
              <a:xfrm>
                <a:off x="3491880" y="2420888"/>
                <a:ext cx="2808312" cy="2160240"/>
              </a:xfrm>
              <a:prstGeom prst="curvedDownArrow">
                <a:avLst/>
              </a:prstGeom>
              <a:solidFill>
                <a:schemeClr val="bg1">
                  <a:alpha val="40000"/>
                </a:schemeClr>
              </a:solidFill>
              <a:ln w="25400" cap="flat" cmpd="sng" algn="ctr">
                <a:noFill/>
                <a:prstDash val="solid"/>
              </a:ln>
              <a:effectLst/>
            </p:spPr>
            <p:txBody>
              <a:bodyPr rtlCol="0" anchor="ctr"/>
              <a:lstStyle/>
              <a:p>
                <a:pPr algn="ctr">
                  <a:defRPr/>
                </a:pPr>
                <a:endParaRPr lang="zh-CN" altLang="en-US" kern="0">
                  <a:solidFill>
                    <a:schemeClr val="bg1"/>
                  </a:solidFill>
                  <a:latin typeface="Calibri" panose="020F0502020204030204"/>
                  <a:ea typeface="宋体" panose="02010600030101010101" pitchFamily="2" charset="-122"/>
                </a:endParaRPr>
              </a:p>
            </p:txBody>
          </p:sp>
        </p:grpSp>
        <p:sp>
          <p:nvSpPr>
            <p:cNvPr id="8" name="TextBox 5"/>
            <p:cNvSpPr txBox="1"/>
            <p:nvPr/>
          </p:nvSpPr>
          <p:spPr>
            <a:xfrm>
              <a:off x="5233298" y="2176122"/>
              <a:ext cx="388012" cy="276225"/>
            </a:xfrm>
            <a:prstGeom prst="rect">
              <a:avLst/>
            </a:prstGeom>
            <a:noFill/>
          </p:spPr>
          <p:txBody>
            <a:bodyPr wrap="square" rtlCol="0">
              <a:spAutoFit/>
            </a:bodyPr>
            <a:lstStyle/>
            <a:p>
              <a:pPr algn="ctr">
                <a:defRPr/>
              </a:pPr>
              <a:r>
                <a:rPr lang="en-US" altLang="zh-CN" b="1" kern="0" dirty="0">
                  <a:solidFill>
                    <a:schemeClr val="bg1"/>
                  </a:solidFill>
                  <a:latin typeface="Arial" panose="020B0604020202020204" pitchFamily="34" charset="0"/>
                  <a:ea typeface="微软雅黑" panose="020B0503020204020204" charset="-122"/>
                  <a:cs typeface="Arial" panose="020B0604020202020204" pitchFamily="34" charset="0"/>
                </a:rPr>
                <a:t>04</a:t>
              </a:r>
            </a:p>
          </p:txBody>
        </p:sp>
        <p:sp>
          <p:nvSpPr>
            <p:cNvPr id="9" name="TextBox 6"/>
            <p:cNvSpPr txBox="1"/>
            <p:nvPr/>
          </p:nvSpPr>
          <p:spPr>
            <a:xfrm>
              <a:off x="5932196" y="2176122"/>
              <a:ext cx="388012" cy="276225"/>
            </a:xfrm>
            <a:prstGeom prst="rect">
              <a:avLst/>
            </a:prstGeom>
            <a:noFill/>
          </p:spPr>
          <p:txBody>
            <a:bodyPr wrap="square" rtlCol="0">
              <a:spAutoFit/>
            </a:bodyPr>
            <a:lstStyle/>
            <a:p>
              <a:pPr algn="ctr">
                <a:defRPr/>
              </a:pPr>
              <a:r>
                <a:rPr lang="en-US" altLang="zh-CN" b="1" kern="0" dirty="0">
                  <a:solidFill>
                    <a:schemeClr val="bg1"/>
                  </a:solidFill>
                  <a:latin typeface="Arial" panose="020B0604020202020204" pitchFamily="34" charset="0"/>
                  <a:ea typeface="微软雅黑" panose="020B0503020204020204" charset="-122"/>
                  <a:cs typeface="Arial" panose="020B0604020202020204" pitchFamily="34" charset="0"/>
                </a:rPr>
                <a:t>05</a:t>
              </a:r>
            </a:p>
          </p:txBody>
        </p:sp>
        <p:sp>
          <p:nvSpPr>
            <p:cNvPr id="10" name="TextBox 7"/>
            <p:cNvSpPr txBox="1"/>
            <p:nvPr/>
          </p:nvSpPr>
          <p:spPr>
            <a:xfrm>
              <a:off x="6641814" y="2176122"/>
              <a:ext cx="388012" cy="276225"/>
            </a:xfrm>
            <a:prstGeom prst="rect">
              <a:avLst/>
            </a:prstGeom>
            <a:noFill/>
          </p:spPr>
          <p:txBody>
            <a:bodyPr wrap="square" rtlCol="0">
              <a:spAutoFit/>
            </a:bodyPr>
            <a:lstStyle/>
            <a:p>
              <a:pPr algn="ctr">
                <a:defRPr/>
              </a:pPr>
              <a:r>
                <a:rPr lang="en-US" altLang="zh-CN" b="1" kern="0" dirty="0">
                  <a:solidFill>
                    <a:schemeClr val="bg1"/>
                  </a:solidFill>
                  <a:latin typeface="Arial" panose="020B0604020202020204" pitchFamily="34" charset="0"/>
                  <a:ea typeface="微软雅黑" panose="020B0503020204020204" charset="-122"/>
                  <a:cs typeface="Arial" panose="020B0604020202020204" pitchFamily="34" charset="0"/>
                </a:rPr>
                <a:t>06</a:t>
              </a:r>
            </a:p>
          </p:txBody>
        </p:sp>
        <p:sp>
          <p:nvSpPr>
            <p:cNvPr id="11" name="TextBox 46"/>
            <p:cNvSpPr txBox="1"/>
            <p:nvPr/>
          </p:nvSpPr>
          <p:spPr>
            <a:xfrm>
              <a:off x="5095921" y="2602397"/>
              <a:ext cx="648000" cy="389096"/>
            </a:xfrm>
            <a:prstGeom prst="rect">
              <a:avLst/>
            </a:prstGeom>
            <a:noFill/>
          </p:spPr>
          <p:txBody>
            <a:bodyPr wrap="square" rtlCol="0">
              <a:spAutoFit/>
            </a:bodyPr>
            <a:lstStyle>
              <a:defPPr>
                <a:defRPr lang="zh-CN"/>
              </a:defPPr>
              <a:lvl1pPr marR="0" lvl="0" indent="0" fontAlgn="auto">
                <a:lnSpc>
                  <a:spcPct val="130000"/>
                </a:lnSpc>
                <a:spcBef>
                  <a:spcPts val="0"/>
                </a:spcBef>
                <a:spcAft>
                  <a:spcPts val="0"/>
                </a:spcAft>
                <a:buClrTx/>
                <a:buSzTx/>
                <a:buFontTx/>
                <a:buNone/>
                <a:defRPr kumimoji="0" sz="1200" b="0" i="0" u="none" strike="noStrike" kern="0" cap="none" spc="0" normalizeH="0" baseline="0">
                  <a:ln>
                    <a:noFill/>
                  </a:ln>
                  <a:solidFill>
                    <a:sysClr val="window" lastClr="FFFFFF">
                      <a:lumMod val="50000"/>
                    </a:sysClr>
                  </a:solidFill>
                  <a:effectLst/>
                  <a:uLnTx/>
                  <a:uFillTx/>
                  <a:latin typeface="微软雅黑" panose="020B0503020204020204" charset="-122"/>
                  <a:ea typeface="微软雅黑" panose="020B0503020204020204" charset="-122"/>
                </a:defRPr>
              </a:lvl1pPr>
            </a:lstStyle>
            <a:p>
              <a:pPr lvl="0" algn="ctr">
                <a:defRPr/>
              </a:pPr>
              <a:r>
                <a:rPr lang="zh-CN" altLang="en-US" sz="2135" dirty="0">
                  <a:solidFill>
                    <a:schemeClr val="bg1"/>
                  </a:solidFill>
                </a:rPr>
                <a:t>创新</a:t>
              </a:r>
            </a:p>
          </p:txBody>
        </p:sp>
        <p:sp>
          <p:nvSpPr>
            <p:cNvPr id="15" name="TextBox 47"/>
            <p:cNvSpPr txBox="1"/>
            <p:nvPr/>
          </p:nvSpPr>
          <p:spPr>
            <a:xfrm>
              <a:off x="5830735" y="2602397"/>
              <a:ext cx="648000" cy="389096"/>
            </a:xfrm>
            <a:prstGeom prst="rect">
              <a:avLst/>
            </a:prstGeom>
            <a:noFill/>
          </p:spPr>
          <p:txBody>
            <a:bodyPr wrap="square" rtlCol="0">
              <a:spAutoFit/>
            </a:bodyPr>
            <a:lstStyle>
              <a:defPPr>
                <a:defRPr lang="zh-CN"/>
              </a:defPPr>
              <a:lvl1pPr marR="0" lvl="0" indent="0" fontAlgn="auto">
                <a:lnSpc>
                  <a:spcPct val="130000"/>
                </a:lnSpc>
                <a:spcBef>
                  <a:spcPts val="0"/>
                </a:spcBef>
                <a:spcAft>
                  <a:spcPts val="0"/>
                </a:spcAft>
                <a:buClrTx/>
                <a:buSzTx/>
                <a:buFontTx/>
                <a:buNone/>
                <a:defRPr kumimoji="0" sz="1200" b="0" i="0" u="none" strike="noStrike" kern="0" cap="none" spc="0" normalizeH="0" baseline="0">
                  <a:ln>
                    <a:noFill/>
                  </a:ln>
                  <a:solidFill>
                    <a:sysClr val="window" lastClr="FFFFFF">
                      <a:lumMod val="50000"/>
                    </a:sysClr>
                  </a:solidFill>
                  <a:effectLst/>
                  <a:uLnTx/>
                  <a:uFillTx/>
                  <a:latin typeface="微软雅黑" panose="020B0503020204020204" charset="-122"/>
                  <a:ea typeface="微软雅黑" panose="020B0503020204020204" charset="-122"/>
                </a:defRPr>
              </a:lvl1pPr>
            </a:lstStyle>
            <a:p>
              <a:pPr lvl="0" algn="ctr">
                <a:defRPr/>
              </a:pPr>
              <a:r>
                <a:rPr lang="zh-CN" altLang="en-US" sz="2135" dirty="0">
                  <a:solidFill>
                    <a:schemeClr val="bg1"/>
                  </a:solidFill>
                </a:rPr>
                <a:t>极致</a:t>
              </a:r>
            </a:p>
          </p:txBody>
        </p:sp>
        <p:sp>
          <p:nvSpPr>
            <p:cNvPr id="16" name="TextBox 48"/>
            <p:cNvSpPr txBox="1"/>
            <p:nvPr/>
          </p:nvSpPr>
          <p:spPr>
            <a:xfrm>
              <a:off x="6527448" y="2602397"/>
              <a:ext cx="648000" cy="389096"/>
            </a:xfrm>
            <a:prstGeom prst="rect">
              <a:avLst/>
            </a:prstGeom>
            <a:noFill/>
          </p:spPr>
          <p:txBody>
            <a:bodyPr wrap="square" rtlCol="0">
              <a:spAutoFit/>
            </a:bodyPr>
            <a:lstStyle>
              <a:defPPr>
                <a:defRPr lang="zh-CN"/>
              </a:defPPr>
              <a:lvl1pPr marR="0" lvl="0" indent="0" fontAlgn="auto">
                <a:lnSpc>
                  <a:spcPct val="130000"/>
                </a:lnSpc>
                <a:spcBef>
                  <a:spcPts val="0"/>
                </a:spcBef>
                <a:spcAft>
                  <a:spcPts val="0"/>
                </a:spcAft>
                <a:buClrTx/>
                <a:buSzTx/>
                <a:buFontTx/>
                <a:buNone/>
                <a:defRPr kumimoji="0" sz="1200" b="0" i="0" u="none" strike="noStrike" kern="0" cap="none" spc="0" normalizeH="0" baseline="0">
                  <a:ln>
                    <a:noFill/>
                  </a:ln>
                  <a:solidFill>
                    <a:sysClr val="window" lastClr="FFFFFF">
                      <a:lumMod val="50000"/>
                    </a:sysClr>
                  </a:solidFill>
                  <a:effectLst/>
                  <a:uLnTx/>
                  <a:uFillTx/>
                  <a:latin typeface="微软雅黑" panose="020B0503020204020204" charset="-122"/>
                  <a:ea typeface="微软雅黑" panose="020B0503020204020204" charset="-122"/>
                </a:defRPr>
              </a:lvl1pPr>
            </a:lstStyle>
            <a:p>
              <a:pPr lvl="0" algn="ctr">
                <a:defRPr/>
              </a:pPr>
              <a:r>
                <a:rPr lang="zh-CN" altLang="en-US" sz="2135" dirty="0">
                  <a:solidFill>
                    <a:schemeClr val="bg1"/>
                  </a:solidFill>
                </a:rPr>
                <a:t>快速</a:t>
              </a:r>
            </a:p>
          </p:txBody>
        </p:sp>
      </p:grpSp>
      <p:grpSp>
        <p:nvGrpSpPr>
          <p:cNvPr id="17" name="组合 16"/>
          <p:cNvGrpSpPr/>
          <p:nvPr/>
        </p:nvGrpSpPr>
        <p:grpSpPr>
          <a:xfrm>
            <a:off x="3055816" y="1753005"/>
            <a:ext cx="3679548" cy="2287849"/>
            <a:chOff x="2028363" y="1275606"/>
            <a:chExt cx="2759661" cy="1715887"/>
          </a:xfrm>
        </p:grpSpPr>
        <p:grpSp>
          <p:nvGrpSpPr>
            <p:cNvPr id="18" name="组合 17"/>
            <p:cNvGrpSpPr/>
            <p:nvPr/>
          </p:nvGrpSpPr>
          <p:grpSpPr>
            <a:xfrm flipH="1">
              <a:off x="2033718" y="1275606"/>
              <a:ext cx="2754306" cy="1255069"/>
              <a:chOff x="3491880" y="2420888"/>
              <a:chExt cx="5794246" cy="2160240"/>
            </a:xfrm>
          </p:grpSpPr>
          <p:sp>
            <p:nvSpPr>
              <p:cNvPr id="23" name="上弧形箭头 22"/>
              <p:cNvSpPr/>
              <p:nvPr/>
            </p:nvSpPr>
            <p:spPr>
              <a:xfrm>
                <a:off x="3605493" y="2420888"/>
                <a:ext cx="5680633" cy="2160240"/>
              </a:xfrm>
              <a:prstGeom prst="curvedDownArrow">
                <a:avLst/>
              </a:prstGeom>
              <a:solidFill>
                <a:schemeClr val="bg1">
                  <a:alpha val="40000"/>
                </a:schemeClr>
              </a:solidFill>
              <a:ln w="25400" cap="flat" cmpd="sng" algn="ctr">
                <a:noFill/>
                <a:prstDash val="solid"/>
              </a:ln>
              <a:effectLst/>
            </p:spPr>
            <p:txBody>
              <a:bodyPr rtlCol="0" anchor="ctr"/>
              <a:lstStyle/>
              <a:p>
                <a:pPr algn="ctr">
                  <a:defRPr/>
                </a:pPr>
                <a:endParaRPr lang="zh-CN" altLang="en-US" kern="0">
                  <a:solidFill>
                    <a:schemeClr val="bg1"/>
                  </a:solidFill>
                  <a:latin typeface="Calibri" panose="020F0502020204030204"/>
                  <a:ea typeface="宋体" panose="02010600030101010101" pitchFamily="2" charset="-122"/>
                </a:endParaRPr>
              </a:p>
            </p:txBody>
          </p:sp>
          <p:sp>
            <p:nvSpPr>
              <p:cNvPr id="24" name="上弧形箭头 23"/>
              <p:cNvSpPr/>
              <p:nvPr/>
            </p:nvSpPr>
            <p:spPr>
              <a:xfrm>
                <a:off x="3491880" y="2420888"/>
                <a:ext cx="4317280" cy="2160240"/>
              </a:xfrm>
              <a:prstGeom prst="curvedDownArrow">
                <a:avLst/>
              </a:prstGeom>
              <a:solidFill>
                <a:schemeClr val="bg1">
                  <a:alpha val="40000"/>
                </a:schemeClr>
              </a:solidFill>
              <a:ln w="25400" cap="flat" cmpd="sng" algn="ctr">
                <a:noFill/>
                <a:prstDash val="solid"/>
              </a:ln>
              <a:effectLst/>
            </p:spPr>
            <p:txBody>
              <a:bodyPr rtlCol="0" anchor="ctr"/>
              <a:lstStyle/>
              <a:p>
                <a:pPr algn="ctr">
                  <a:defRPr/>
                </a:pPr>
                <a:endParaRPr lang="zh-CN" altLang="en-US" kern="0">
                  <a:solidFill>
                    <a:schemeClr val="bg1"/>
                  </a:solidFill>
                  <a:latin typeface="Calibri" panose="020F0502020204030204"/>
                  <a:ea typeface="宋体" panose="02010600030101010101" pitchFamily="2" charset="-122"/>
                </a:endParaRPr>
              </a:p>
            </p:txBody>
          </p:sp>
          <p:sp>
            <p:nvSpPr>
              <p:cNvPr id="25" name="上弧形箭头 24"/>
              <p:cNvSpPr/>
              <p:nvPr/>
            </p:nvSpPr>
            <p:spPr>
              <a:xfrm>
                <a:off x="3491880" y="2420888"/>
                <a:ext cx="2808312" cy="2160240"/>
              </a:xfrm>
              <a:prstGeom prst="curvedDownArrow">
                <a:avLst/>
              </a:prstGeom>
              <a:solidFill>
                <a:schemeClr val="bg1">
                  <a:alpha val="40000"/>
                </a:schemeClr>
              </a:solidFill>
              <a:ln w="25400" cap="flat" cmpd="sng" algn="ctr">
                <a:noFill/>
                <a:prstDash val="solid"/>
              </a:ln>
              <a:effectLst/>
            </p:spPr>
            <p:txBody>
              <a:bodyPr rtlCol="0" anchor="ctr"/>
              <a:lstStyle/>
              <a:p>
                <a:pPr algn="ctr">
                  <a:defRPr/>
                </a:pPr>
                <a:endParaRPr lang="zh-CN" altLang="en-US" kern="0">
                  <a:solidFill>
                    <a:schemeClr val="bg1"/>
                  </a:solidFill>
                  <a:latin typeface="Calibri" panose="020F0502020204030204"/>
                  <a:ea typeface="宋体" panose="02010600030101010101" pitchFamily="2" charset="-122"/>
                </a:endParaRPr>
              </a:p>
            </p:txBody>
          </p:sp>
        </p:grpSp>
        <p:sp>
          <p:nvSpPr>
            <p:cNvPr id="19" name="TextBox 16"/>
            <p:cNvSpPr txBox="1"/>
            <p:nvPr/>
          </p:nvSpPr>
          <p:spPr>
            <a:xfrm>
              <a:off x="2169360" y="2176122"/>
              <a:ext cx="388012" cy="276225"/>
            </a:xfrm>
            <a:prstGeom prst="rect">
              <a:avLst/>
            </a:prstGeom>
            <a:noFill/>
          </p:spPr>
          <p:txBody>
            <a:bodyPr wrap="square" rtlCol="0">
              <a:spAutoFit/>
            </a:bodyPr>
            <a:lstStyle/>
            <a:p>
              <a:pPr algn="ctr">
                <a:defRPr/>
              </a:pPr>
              <a:r>
                <a:rPr lang="en-US" altLang="zh-CN" b="1" kern="0" dirty="0">
                  <a:solidFill>
                    <a:schemeClr val="bg1"/>
                  </a:solidFill>
                  <a:latin typeface="Arial" panose="020B0604020202020204" pitchFamily="34" charset="0"/>
                  <a:ea typeface="微软雅黑" panose="020B0503020204020204" charset="-122"/>
                  <a:cs typeface="Arial" panose="020B0604020202020204" pitchFamily="34" charset="0"/>
                </a:rPr>
                <a:t>01</a:t>
              </a:r>
            </a:p>
          </p:txBody>
        </p:sp>
        <p:sp>
          <p:nvSpPr>
            <p:cNvPr id="20" name="TextBox 17"/>
            <p:cNvSpPr txBox="1"/>
            <p:nvPr/>
          </p:nvSpPr>
          <p:spPr>
            <a:xfrm>
              <a:off x="2870186" y="2176122"/>
              <a:ext cx="388012" cy="276225"/>
            </a:xfrm>
            <a:prstGeom prst="rect">
              <a:avLst/>
            </a:prstGeom>
            <a:noFill/>
          </p:spPr>
          <p:txBody>
            <a:bodyPr wrap="square" rtlCol="0">
              <a:spAutoFit/>
            </a:bodyPr>
            <a:lstStyle/>
            <a:p>
              <a:pPr algn="ctr">
                <a:defRPr/>
              </a:pPr>
              <a:r>
                <a:rPr lang="en-US" altLang="zh-CN" b="1" kern="0" dirty="0">
                  <a:solidFill>
                    <a:schemeClr val="bg1"/>
                  </a:solidFill>
                  <a:latin typeface="Arial" panose="020B0604020202020204" pitchFamily="34" charset="0"/>
                  <a:ea typeface="微软雅黑" panose="020B0503020204020204" charset="-122"/>
                  <a:cs typeface="Arial" panose="020B0604020202020204" pitchFamily="34" charset="0"/>
                </a:rPr>
                <a:t>02</a:t>
              </a:r>
            </a:p>
          </p:txBody>
        </p:sp>
        <p:sp>
          <p:nvSpPr>
            <p:cNvPr id="21" name="TextBox 18"/>
            <p:cNvSpPr txBox="1"/>
            <p:nvPr/>
          </p:nvSpPr>
          <p:spPr>
            <a:xfrm>
              <a:off x="3585489" y="2176122"/>
              <a:ext cx="388012" cy="276225"/>
            </a:xfrm>
            <a:prstGeom prst="rect">
              <a:avLst/>
            </a:prstGeom>
            <a:noFill/>
          </p:spPr>
          <p:txBody>
            <a:bodyPr wrap="square" rtlCol="0">
              <a:spAutoFit/>
            </a:bodyPr>
            <a:lstStyle/>
            <a:p>
              <a:pPr algn="ctr">
                <a:defRPr/>
              </a:pPr>
              <a:r>
                <a:rPr lang="en-US" altLang="zh-CN" b="1" kern="0" dirty="0">
                  <a:solidFill>
                    <a:schemeClr val="bg1"/>
                  </a:solidFill>
                  <a:latin typeface="Arial" panose="020B0604020202020204" pitchFamily="34" charset="0"/>
                  <a:ea typeface="微软雅黑" panose="020B0503020204020204" charset="-122"/>
                  <a:cs typeface="Arial" panose="020B0604020202020204" pitchFamily="34" charset="0"/>
                </a:rPr>
                <a:t>03</a:t>
              </a:r>
            </a:p>
          </p:txBody>
        </p:sp>
        <p:sp>
          <p:nvSpPr>
            <p:cNvPr id="22" name="TextBox 19"/>
            <p:cNvSpPr txBox="1"/>
            <p:nvPr/>
          </p:nvSpPr>
          <p:spPr>
            <a:xfrm>
              <a:off x="2028363" y="2602397"/>
              <a:ext cx="648000" cy="389096"/>
            </a:xfrm>
            <a:prstGeom prst="rect">
              <a:avLst/>
            </a:prstGeom>
            <a:noFill/>
          </p:spPr>
          <p:txBody>
            <a:bodyPr wrap="square" rtlCol="0">
              <a:spAutoFit/>
            </a:bodyPr>
            <a:lstStyle>
              <a:defPPr>
                <a:defRPr lang="zh-CN"/>
              </a:defPPr>
              <a:lvl1pPr marR="0" lvl="0" indent="0" fontAlgn="auto">
                <a:lnSpc>
                  <a:spcPct val="130000"/>
                </a:lnSpc>
                <a:spcBef>
                  <a:spcPts val="0"/>
                </a:spcBef>
                <a:spcAft>
                  <a:spcPts val="0"/>
                </a:spcAft>
                <a:buClrTx/>
                <a:buSzTx/>
                <a:buFontTx/>
                <a:buNone/>
                <a:defRPr kumimoji="0" sz="1200" b="0" i="0" u="none" strike="noStrike" kern="0" cap="none" spc="0" normalizeH="0" baseline="0">
                  <a:ln>
                    <a:noFill/>
                  </a:ln>
                  <a:solidFill>
                    <a:sysClr val="window" lastClr="FFFFFF">
                      <a:lumMod val="50000"/>
                    </a:sysClr>
                  </a:solidFill>
                  <a:effectLst/>
                  <a:uLnTx/>
                  <a:uFillTx/>
                  <a:latin typeface="微软雅黑" panose="020B0503020204020204" charset="-122"/>
                  <a:ea typeface="微软雅黑" panose="020B0503020204020204" charset="-122"/>
                </a:defRPr>
              </a:lvl1pPr>
            </a:lstStyle>
            <a:p>
              <a:pPr lvl="0" algn="ctr">
                <a:defRPr/>
              </a:pPr>
              <a:r>
                <a:rPr lang="zh-CN" altLang="en-US" sz="2135" dirty="0">
                  <a:solidFill>
                    <a:schemeClr val="bg1"/>
                  </a:solidFill>
                </a:rPr>
                <a:t>梦想</a:t>
              </a:r>
            </a:p>
          </p:txBody>
        </p:sp>
        <p:sp>
          <p:nvSpPr>
            <p:cNvPr id="26" name="TextBox 20"/>
            <p:cNvSpPr txBox="1"/>
            <p:nvPr/>
          </p:nvSpPr>
          <p:spPr>
            <a:xfrm>
              <a:off x="2717457" y="2602397"/>
              <a:ext cx="648000" cy="389096"/>
            </a:xfrm>
            <a:prstGeom prst="rect">
              <a:avLst/>
            </a:prstGeom>
            <a:noFill/>
          </p:spPr>
          <p:txBody>
            <a:bodyPr wrap="square" rtlCol="0">
              <a:spAutoFit/>
            </a:bodyPr>
            <a:lstStyle>
              <a:defPPr>
                <a:defRPr lang="zh-CN"/>
              </a:defPPr>
              <a:lvl1pPr marR="0" lvl="0" indent="0" fontAlgn="auto">
                <a:lnSpc>
                  <a:spcPct val="130000"/>
                </a:lnSpc>
                <a:spcBef>
                  <a:spcPts val="0"/>
                </a:spcBef>
                <a:spcAft>
                  <a:spcPts val="0"/>
                </a:spcAft>
                <a:buClrTx/>
                <a:buSzTx/>
                <a:buFontTx/>
                <a:buNone/>
                <a:defRPr kumimoji="0" sz="1200" b="0" i="0" u="none" strike="noStrike" kern="0" cap="none" spc="0" normalizeH="0" baseline="0">
                  <a:ln>
                    <a:noFill/>
                  </a:ln>
                  <a:solidFill>
                    <a:sysClr val="window" lastClr="FFFFFF">
                      <a:lumMod val="50000"/>
                    </a:sysClr>
                  </a:solidFill>
                  <a:effectLst/>
                  <a:uLnTx/>
                  <a:uFillTx/>
                  <a:latin typeface="微软雅黑" panose="020B0503020204020204" charset="-122"/>
                  <a:ea typeface="微软雅黑" panose="020B0503020204020204" charset="-122"/>
                </a:defRPr>
              </a:lvl1pPr>
            </a:lstStyle>
            <a:p>
              <a:pPr lvl="0" algn="ctr">
                <a:defRPr/>
              </a:pPr>
              <a:r>
                <a:rPr lang="zh-CN" altLang="en-US" sz="2135" dirty="0">
                  <a:solidFill>
                    <a:schemeClr val="bg1"/>
                  </a:solidFill>
                </a:rPr>
                <a:t>正直</a:t>
              </a:r>
            </a:p>
          </p:txBody>
        </p:sp>
        <p:sp>
          <p:nvSpPr>
            <p:cNvPr id="27" name="TextBox 21"/>
            <p:cNvSpPr txBox="1"/>
            <p:nvPr/>
          </p:nvSpPr>
          <p:spPr>
            <a:xfrm>
              <a:off x="3452271" y="2602397"/>
              <a:ext cx="648000" cy="389096"/>
            </a:xfrm>
            <a:prstGeom prst="rect">
              <a:avLst/>
            </a:prstGeom>
            <a:noFill/>
          </p:spPr>
          <p:txBody>
            <a:bodyPr wrap="square" rtlCol="0">
              <a:spAutoFit/>
            </a:bodyPr>
            <a:lstStyle>
              <a:defPPr>
                <a:defRPr lang="zh-CN"/>
              </a:defPPr>
              <a:lvl1pPr marR="0" lvl="0" indent="0" fontAlgn="auto">
                <a:lnSpc>
                  <a:spcPct val="130000"/>
                </a:lnSpc>
                <a:spcBef>
                  <a:spcPts val="0"/>
                </a:spcBef>
                <a:spcAft>
                  <a:spcPts val="0"/>
                </a:spcAft>
                <a:buClrTx/>
                <a:buSzTx/>
                <a:buFontTx/>
                <a:buNone/>
                <a:defRPr kumimoji="0" sz="1200" b="0" i="0" u="none" strike="noStrike" kern="0" cap="none" spc="0" normalizeH="0" baseline="0">
                  <a:ln>
                    <a:noFill/>
                  </a:ln>
                  <a:solidFill>
                    <a:sysClr val="window" lastClr="FFFFFF">
                      <a:lumMod val="50000"/>
                    </a:sysClr>
                  </a:solidFill>
                  <a:effectLst/>
                  <a:uLnTx/>
                  <a:uFillTx/>
                  <a:latin typeface="微软雅黑" panose="020B0503020204020204" charset="-122"/>
                  <a:ea typeface="微软雅黑" panose="020B0503020204020204" charset="-122"/>
                </a:defRPr>
              </a:lvl1pPr>
            </a:lstStyle>
            <a:p>
              <a:pPr lvl="0" algn="ctr">
                <a:defRPr/>
              </a:pPr>
              <a:r>
                <a:rPr lang="zh-CN" altLang="en-US" sz="2135" dirty="0">
                  <a:solidFill>
                    <a:schemeClr val="bg1"/>
                  </a:solidFill>
                </a:rPr>
                <a:t>责任</a:t>
              </a:r>
            </a:p>
          </p:txBody>
        </p:sp>
      </p:grpSp>
      <p:sp>
        <p:nvSpPr>
          <p:cNvPr id="28" name="文本框 120"/>
          <p:cNvSpPr>
            <a:spLocks noChangeArrowheads="1"/>
          </p:cNvSpPr>
          <p:nvPr/>
        </p:nvSpPr>
        <p:spPr bwMode="auto">
          <a:xfrm>
            <a:off x="871662" y="4334600"/>
            <a:ext cx="2937547" cy="420370"/>
          </a:xfrm>
          <a:prstGeom prst="rect">
            <a:avLst/>
          </a:prstGeom>
          <a:solidFill>
            <a:schemeClr val="bg1">
              <a:alpha val="40000"/>
            </a:schemeClr>
          </a:solidFill>
          <a:ln>
            <a:noFill/>
          </a:ln>
        </p:spPr>
        <p:txBody>
          <a:bodyPr wrap="square" lIns="91440" tIns="45720" rIns="91440" bIns="45720">
            <a:spAutoFit/>
          </a:bodyPr>
          <a:lstStyle/>
          <a:p>
            <a:pPr algn="ctr"/>
            <a:r>
              <a:rPr lang="zh-CN" altLang="en-US" sz="2135" dirty="0">
                <a:solidFill>
                  <a:schemeClr val="bg1"/>
                </a:solidFill>
                <a:latin typeface="Arial Unicode MS" panose="020B0604020202020204" charset="-122"/>
                <a:ea typeface="微软雅黑" panose="020B0503020204020204" charset="-122"/>
                <a:sym typeface="Arial Unicode MS" panose="020B0604020202020204" charset="-122"/>
              </a:rPr>
              <a:t>输入文字标题</a:t>
            </a:r>
          </a:p>
        </p:txBody>
      </p:sp>
      <p:sp>
        <p:nvSpPr>
          <p:cNvPr id="29" name="矩形 28"/>
          <p:cNvSpPr/>
          <p:nvPr/>
        </p:nvSpPr>
        <p:spPr>
          <a:xfrm>
            <a:off x="823614" y="4789535"/>
            <a:ext cx="4433433" cy="914400"/>
          </a:xfrm>
          <a:prstGeom prst="rect">
            <a:avLst/>
          </a:prstGeom>
        </p:spPr>
        <p:txBody>
          <a:bodyPr wrap="square" lIns="91440" tIns="45720" rIns="91440" bIns="45720">
            <a:spAutoFit/>
          </a:bodyPr>
          <a:lstStyle/>
          <a:p>
            <a:pPr>
              <a:spcBef>
                <a:spcPts val="840"/>
              </a:spcBef>
              <a:spcAft>
                <a:spcPts val="840"/>
              </a:spcAft>
            </a:pPr>
            <a:r>
              <a:rPr lang="zh-CN" altLang="en-US" sz="1335" dirty="0">
                <a:solidFill>
                  <a:schemeClr val="bg1"/>
                </a:solidFill>
                <a:latin typeface="宋体" panose="02010600030101010101" pitchFamily="2" charset="-122"/>
                <a:ea typeface="宋体" panose="02010600030101010101" pitchFamily="2" charset="-122"/>
              </a:rPr>
              <a:t>请在此处输入您的文本，或者复制您的文本粘贴到此处请在此处请在此处输入您的文本，或者复制您的文本粘贴到此处请在此处或者复制您的文本粘贴到此处请在此处</a:t>
            </a:r>
          </a:p>
        </p:txBody>
      </p:sp>
      <p:sp>
        <p:nvSpPr>
          <p:cNvPr id="30" name="文本框 120"/>
          <p:cNvSpPr>
            <a:spLocks noChangeArrowheads="1"/>
          </p:cNvSpPr>
          <p:nvPr/>
        </p:nvSpPr>
        <p:spPr bwMode="auto">
          <a:xfrm>
            <a:off x="7273007" y="4334600"/>
            <a:ext cx="2937547" cy="420370"/>
          </a:xfrm>
          <a:prstGeom prst="rect">
            <a:avLst/>
          </a:prstGeom>
          <a:solidFill>
            <a:schemeClr val="bg1">
              <a:alpha val="40000"/>
            </a:schemeClr>
          </a:solidFill>
          <a:ln>
            <a:noFill/>
          </a:ln>
        </p:spPr>
        <p:txBody>
          <a:bodyPr wrap="square" lIns="91440" tIns="45720" rIns="91440" bIns="45720">
            <a:spAutoFit/>
          </a:bodyPr>
          <a:lstStyle/>
          <a:p>
            <a:pPr algn="ctr"/>
            <a:r>
              <a:rPr lang="zh-CN" altLang="en-US" sz="2135" dirty="0">
                <a:solidFill>
                  <a:schemeClr val="bg1"/>
                </a:solidFill>
                <a:latin typeface="Arial Unicode MS" panose="020B0604020202020204" charset="-122"/>
                <a:ea typeface="微软雅黑" panose="020B0503020204020204" charset="-122"/>
                <a:sym typeface="Arial Unicode MS" panose="020B0604020202020204" charset="-122"/>
              </a:rPr>
              <a:t>输入文字标题</a:t>
            </a:r>
          </a:p>
        </p:txBody>
      </p:sp>
      <p:sp>
        <p:nvSpPr>
          <p:cNvPr id="31" name="矩形 30"/>
          <p:cNvSpPr/>
          <p:nvPr/>
        </p:nvSpPr>
        <p:spPr>
          <a:xfrm>
            <a:off x="7273006" y="4789535"/>
            <a:ext cx="4433433" cy="914400"/>
          </a:xfrm>
          <a:prstGeom prst="rect">
            <a:avLst/>
          </a:prstGeom>
        </p:spPr>
        <p:txBody>
          <a:bodyPr wrap="square" lIns="91440" tIns="45720" rIns="91440" bIns="45720">
            <a:spAutoFit/>
          </a:bodyPr>
          <a:lstStyle/>
          <a:p>
            <a:pPr>
              <a:spcBef>
                <a:spcPts val="840"/>
              </a:spcBef>
              <a:spcAft>
                <a:spcPts val="840"/>
              </a:spcAft>
            </a:pPr>
            <a:r>
              <a:rPr lang="zh-CN" altLang="en-US" sz="1335" dirty="0">
                <a:solidFill>
                  <a:schemeClr val="bg1"/>
                </a:solidFill>
                <a:latin typeface="宋体" panose="02010600030101010101" pitchFamily="2" charset="-122"/>
                <a:ea typeface="宋体" panose="02010600030101010101" pitchFamily="2" charset="-122"/>
              </a:rPr>
              <a:t>请在此处输入您的文本，或者复制您的文本粘贴到此处请在此处请在此处输入您的文本，或者复制您的文本粘贴到此处请在此处或者复制您的文本粘贴到此处请在此处</a:t>
            </a:r>
          </a:p>
        </p:txBody>
      </p:sp>
    </p:spTree>
  </p:cSld>
  <p:clrMapOvr>
    <a:masterClrMapping/>
  </p:clrMapOvr>
  <mc:AlternateContent xmlns:mc="http://schemas.openxmlformats.org/markup-compatibility/2006">
    <mc:Choice xmlns:p14="http://schemas.microsoft.com/office/powerpoint/2010/main" Requires="p14">
      <p:transition spd="slow" p14:dur="1250" advTm="4867">
        <p:dissolve/>
      </p:transition>
    </mc:Choice>
    <mc:Fallback>
      <p:transition spd="slow" advTm="4867">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ppt_x"/>
                                          </p:val>
                                        </p:tav>
                                        <p:tav tm="100000">
                                          <p:val>
                                            <p:strVal val="#ppt_x"/>
                                          </p:val>
                                        </p:tav>
                                      </p:tavLst>
                                    </p:anim>
                                    <p:anim calcmode="lin" valueType="num">
                                      <p:cBhvr additive="base">
                                        <p:cTn id="8" dur="500" fill="hold"/>
                                        <p:tgtEl>
                                          <p:spTgt spid="2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wipe(left)">
                                      <p:cBhvr>
                                        <p:cTn id="12" dur="500"/>
                                        <p:tgtEl>
                                          <p:spTgt spid="29"/>
                                        </p:tgtEl>
                                      </p:cBhvr>
                                    </p:animEffect>
                                  </p:childTnLst>
                                </p:cTn>
                              </p:par>
                            </p:childTnLst>
                          </p:cTn>
                        </p:par>
                        <p:par>
                          <p:cTn id="13" fill="hold">
                            <p:stCondLst>
                              <p:cond delay="1000"/>
                            </p:stCondLst>
                            <p:childTnLst>
                              <p:par>
                                <p:cTn id="14" presetID="2" presetClass="entr" presetSubtype="4" fill="hold" grpId="0" nodeType="afterEffect">
                                  <p:stCondLst>
                                    <p:cond delay="0"/>
                                  </p:stCondLst>
                                  <p:childTnLst>
                                    <p:set>
                                      <p:cBhvr>
                                        <p:cTn id="15" dur="1" fill="hold">
                                          <p:stCondLst>
                                            <p:cond delay="0"/>
                                          </p:stCondLst>
                                        </p:cTn>
                                        <p:tgtEl>
                                          <p:spTgt spid="30"/>
                                        </p:tgtEl>
                                        <p:attrNameLst>
                                          <p:attrName>style.visibility</p:attrName>
                                        </p:attrNameLst>
                                      </p:cBhvr>
                                      <p:to>
                                        <p:strVal val="visible"/>
                                      </p:to>
                                    </p:set>
                                    <p:anim calcmode="lin" valueType="num">
                                      <p:cBhvr additive="base">
                                        <p:cTn id="16" dur="500" fill="hold"/>
                                        <p:tgtEl>
                                          <p:spTgt spid="30"/>
                                        </p:tgtEl>
                                        <p:attrNameLst>
                                          <p:attrName>ppt_x</p:attrName>
                                        </p:attrNameLst>
                                      </p:cBhvr>
                                      <p:tavLst>
                                        <p:tav tm="0">
                                          <p:val>
                                            <p:strVal val="#ppt_x"/>
                                          </p:val>
                                        </p:tav>
                                        <p:tav tm="100000">
                                          <p:val>
                                            <p:strVal val="#ppt_x"/>
                                          </p:val>
                                        </p:tav>
                                      </p:tavLst>
                                    </p:anim>
                                    <p:anim calcmode="lin" valueType="num">
                                      <p:cBhvr additive="base">
                                        <p:cTn id="17" dur="500" fill="hold"/>
                                        <p:tgtEl>
                                          <p:spTgt spid="30"/>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wipe(left)">
                                      <p:cBhvr>
                                        <p:cTn id="21"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bldLvl="0" animBg="1"/>
      <p:bldP spid="29" grpId="0"/>
      <p:bldP spid="30" grpId="0" bldLvl="0" animBg="1"/>
      <p:bldP spid="3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41605" y="327025"/>
            <a:ext cx="11908155" cy="6287770"/>
          </a:xfrm>
          <a:prstGeom prst="rect">
            <a:avLst/>
          </a:prstGeom>
          <a:noFill/>
          <a:ln>
            <a:solidFill>
              <a:schemeClr val="bg1">
                <a:alpha val="6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 name="标题 1"/>
          <p:cNvSpPr>
            <a:spLocks noGrp="1"/>
          </p:cNvSpPr>
          <p:nvPr>
            <p:ph type="title"/>
          </p:nvPr>
        </p:nvSpPr>
        <p:spPr>
          <a:xfrm>
            <a:off x="4596448" y="40640"/>
            <a:ext cx="2998470" cy="586105"/>
          </a:xfrm>
          <a:solidFill>
            <a:srgbClr val="002245"/>
          </a:solidFill>
        </p:spPr>
        <p:txBody>
          <a:bodyPr>
            <a:normAutofit/>
          </a:bodyPr>
          <a:lstStyle/>
          <a:p>
            <a:r>
              <a:rPr lang="zh-CN" altLang="en-US" sz="2400" dirty="0">
                <a:solidFill>
                  <a:schemeClr val="bg1"/>
                </a:solidFill>
                <a:latin typeface="微软雅黑" panose="020B0503020204020204" charset="-122"/>
                <a:ea typeface="微软雅黑" panose="020B0503020204020204" charset="-122"/>
              </a:rPr>
              <a:t>单击此处添加标题</a:t>
            </a:r>
          </a:p>
        </p:txBody>
      </p:sp>
      <p:grpSp>
        <p:nvGrpSpPr>
          <p:cNvPr id="4" name="组合 3"/>
          <p:cNvGrpSpPr/>
          <p:nvPr/>
        </p:nvGrpSpPr>
        <p:grpSpPr>
          <a:xfrm>
            <a:off x="5749302" y="1124744"/>
            <a:ext cx="1119236" cy="5097221"/>
            <a:chOff x="4311526" y="843558"/>
            <a:chExt cx="839427" cy="3822916"/>
          </a:xfrm>
        </p:grpSpPr>
        <p:sp>
          <p:nvSpPr>
            <p:cNvPr id="5" name="矩形 4"/>
            <p:cNvSpPr/>
            <p:nvPr/>
          </p:nvSpPr>
          <p:spPr>
            <a:xfrm>
              <a:off x="4311526" y="843558"/>
              <a:ext cx="839427" cy="3822916"/>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1465">
                <a:solidFill>
                  <a:schemeClr val="bg1"/>
                </a:solidFill>
              </a:endParaRPr>
            </a:p>
          </p:txBody>
        </p:sp>
        <p:sp>
          <p:nvSpPr>
            <p:cNvPr id="6" name="文本框 37"/>
            <p:cNvSpPr txBox="1"/>
            <p:nvPr/>
          </p:nvSpPr>
          <p:spPr>
            <a:xfrm>
              <a:off x="4541465" y="1301135"/>
              <a:ext cx="346710" cy="345281"/>
            </a:xfrm>
            <a:prstGeom prst="rect">
              <a:avLst/>
            </a:prstGeom>
            <a:noFill/>
          </p:spPr>
          <p:txBody>
            <a:bodyPr wrap="none" lIns="91440" tIns="45720" rIns="91440" bIns="45720" rtlCol="0">
              <a:spAutoFit/>
            </a:bodyPr>
            <a:lstStyle/>
            <a:p>
              <a:r>
                <a:rPr lang="en-US" altLang="zh-CN" sz="2400" dirty="0">
                  <a:solidFill>
                    <a:schemeClr val="bg1"/>
                  </a:solidFill>
                  <a:latin typeface="Impact" panose="020B0806030902050204" pitchFamily="34" charset="0"/>
                  <a:cs typeface="Aharoni" panose="02010803020104030203" pitchFamily="2" charset="-79"/>
                </a:rPr>
                <a:t>01</a:t>
              </a:r>
            </a:p>
          </p:txBody>
        </p:sp>
        <p:sp>
          <p:nvSpPr>
            <p:cNvPr id="7" name="文本框 110"/>
            <p:cNvSpPr txBox="1"/>
            <p:nvPr/>
          </p:nvSpPr>
          <p:spPr>
            <a:xfrm>
              <a:off x="4541464" y="2149032"/>
              <a:ext cx="374333" cy="345281"/>
            </a:xfrm>
            <a:prstGeom prst="rect">
              <a:avLst/>
            </a:prstGeom>
            <a:noFill/>
          </p:spPr>
          <p:txBody>
            <a:bodyPr wrap="none" lIns="91440" tIns="45720" rIns="91440" bIns="45720" rtlCol="0">
              <a:spAutoFit/>
            </a:bodyPr>
            <a:lstStyle/>
            <a:p>
              <a:r>
                <a:rPr lang="en-US" altLang="zh-CN" sz="2400" dirty="0">
                  <a:solidFill>
                    <a:schemeClr val="bg1"/>
                  </a:solidFill>
                  <a:latin typeface="Impact" panose="020B0806030902050204" pitchFamily="34" charset="0"/>
                  <a:cs typeface="Aharoni" panose="02010803020104030203" pitchFamily="2" charset="-79"/>
                </a:rPr>
                <a:t>02</a:t>
              </a:r>
            </a:p>
          </p:txBody>
        </p:sp>
        <p:sp>
          <p:nvSpPr>
            <p:cNvPr id="8" name="文本框 111"/>
            <p:cNvSpPr txBox="1"/>
            <p:nvPr/>
          </p:nvSpPr>
          <p:spPr>
            <a:xfrm>
              <a:off x="4541465" y="2996929"/>
              <a:ext cx="381000" cy="345281"/>
            </a:xfrm>
            <a:prstGeom prst="rect">
              <a:avLst/>
            </a:prstGeom>
            <a:noFill/>
          </p:spPr>
          <p:txBody>
            <a:bodyPr wrap="none" lIns="91440" tIns="45720" rIns="91440" bIns="45720" rtlCol="0">
              <a:spAutoFit/>
            </a:bodyPr>
            <a:lstStyle/>
            <a:p>
              <a:r>
                <a:rPr lang="en-US" altLang="zh-CN" sz="2400" dirty="0">
                  <a:solidFill>
                    <a:schemeClr val="bg1"/>
                  </a:solidFill>
                  <a:latin typeface="Impact" panose="020B0806030902050204" pitchFamily="34" charset="0"/>
                  <a:cs typeface="Aharoni" panose="02010803020104030203" pitchFamily="2" charset="-79"/>
                </a:rPr>
                <a:t>03</a:t>
              </a:r>
            </a:p>
          </p:txBody>
        </p:sp>
        <p:sp>
          <p:nvSpPr>
            <p:cNvPr id="9" name="文本框 112"/>
            <p:cNvSpPr txBox="1"/>
            <p:nvPr/>
          </p:nvSpPr>
          <p:spPr>
            <a:xfrm>
              <a:off x="4541465" y="3844826"/>
              <a:ext cx="373856" cy="345281"/>
            </a:xfrm>
            <a:prstGeom prst="rect">
              <a:avLst/>
            </a:prstGeom>
            <a:noFill/>
          </p:spPr>
          <p:txBody>
            <a:bodyPr wrap="none" lIns="91440" tIns="45720" rIns="91440" bIns="45720" rtlCol="0">
              <a:spAutoFit/>
            </a:bodyPr>
            <a:lstStyle/>
            <a:p>
              <a:r>
                <a:rPr lang="en-US" altLang="zh-CN" sz="2400" dirty="0">
                  <a:solidFill>
                    <a:schemeClr val="bg1"/>
                  </a:solidFill>
                  <a:latin typeface="Impact" panose="020B0806030902050204" pitchFamily="34" charset="0"/>
                  <a:cs typeface="Aharoni" panose="02010803020104030203" pitchFamily="2" charset="-79"/>
                </a:rPr>
                <a:t>04</a:t>
              </a:r>
            </a:p>
          </p:txBody>
        </p:sp>
      </p:grpSp>
      <p:grpSp>
        <p:nvGrpSpPr>
          <p:cNvPr id="10" name="组合 9"/>
          <p:cNvGrpSpPr/>
          <p:nvPr/>
        </p:nvGrpSpPr>
        <p:grpSpPr>
          <a:xfrm>
            <a:off x="4176388" y="1281820"/>
            <a:ext cx="1620068" cy="1585271"/>
            <a:chOff x="3131841" y="961365"/>
            <a:chExt cx="1215051" cy="1188953"/>
          </a:xfrm>
          <a:solidFill>
            <a:schemeClr val="bg1">
              <a:alpha val="65000"/>
            </a:schemeClr>
          </a:solidFill>
        </p:grpSpPr>
        <p:sp>
          <p:nvSpPr>
            <p:cNvPr id="11" name="Freeform 23"/>
            <p:cNvSpPr/>
            <p:nvPr/>
          </p:nvSpPr>
          <p:spPr bwMode="auto">
            <a:xfrm>
              <a:off x="3131841" y="961365"/>
              <a:ext cx="1179685" cy="1188953"/>
            </a:xfrm>
            <a:custGeom>
              <a:avLst/>
              <a:gdLst>
                <a:gd name="T0" fmla="*/ 45 w 45"/>
                <a:gd name="T1" fmla="*/ 43 h 43"/>
                <a:gd name="T2" fmla="*/ 22 w 45"/>
                <a:gd name="T3" fmla="*/ 43 h 43"/>
                <a:gd name="T4" fmla="*/ 0 w 45"/>
                <a:gd name="T5" fmla="*/ 21 h 43"/>
                <a:gd name="T6" fmla="*/ 22 w 45"/>
                <a:gd name="T7" fmla="*/ 0 h 43"/>
                <a:gd name="T8" fmla="*/ 45 w 45"/>
                <a:gd name="T9" fmla="*/ 0 h 43"/>
                <a:gd name="T10" fmla="*/ 45 w 45"/>
                <a:gd name="T11" fmla="*/ 13 h 43"/>
                <a:gd name="T12" fmla="*/ 22 w 45"/>
                <a:gd name="T13" fmla="*/ 13 h 43"/>
                <a:gd name="T14" fmla="*/ 13 w 45"/>
                <a:gd name="T15" fmla="*/ 21 h 43"/>
                <a:gd name="T16" fmla="*/ 22 w 45"/>
                <a:gd name="T17" fmla="*/ 30 h 43"/>
                <a:gd name="T18" fmla="*/ 45 w 45"/>
                <a:gd name="T19" fmla="*/ 30 h 43"/>
                <a:gd name="T20" fmla="*/ 45 w 45"/>
                <a:gd name="T2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5" h="43">
                  <a:moveTo>
                    <a:pt x="45" y="43"/>
                  </a:moveTo>
                  <a:cubicBezTo>
                    <a:pt x="22" y="43"/>
                    <a:pt x="22" y="43"/>
                    <a:pt x="22" y="43"/>
                  </a:cubicBezTo>
                  <a:cubicBezTo>
                    <a:pt x="10" y="43"/>
                    <a:pt x="0" y="33"/>
                    <a:pt x="0" y="21"/>
                  </a:cubicBezTo>
                  <a:cubicBezTo>
                    <a:pt x="0" y="9"/>
                    <a:pt x="10" y="0"/>
                    <a:pt x="22" y="0"/>
                  </a:cubicBezTo>
                  <a:cubicBezTo>
                    <a:pt x="45" y="0"/>
                    <a:pt x="45" y="0"/>
                    <a:pt x="45" y="0"/>
                  </a:cubicBezTo>
                  <a:cubicBezTo>
                    <a:pt x="45" y="13"/>
                    <a:pt x="45" y="13"/>
                    <a:pt x="45" y="13"/>
                  </a:cubicBezTo>
                  <a:cubicBezTo>
                    <a:pt x="22" y="13"/>
                    <a:pt x="22" y="13"/>
                    <a:pt x="22" y="13"/>
                  </a:cubicBezTo>
                  <a:cubicBezTo>
                    <a:pt x="17" y="13"/>
                    <a:pt x="13" y="17"/>
                    <a:pt x="13" y="21"/>
                  </a:cubicBezTo>
                  <a:cubicBezTo>
                    <a:pt x="13" y="26"/>
                    <a:pt x="17" y="30"/>
                    <a:pt x="22" y="30"/>
                  </a:cubicBezTo>
                  <a:cubicBezTo>
                    <a:pt x="45" y="30"/>
                    <a:pt x="45" y="30"/>
                    <a:pt x="45" y="30"/>
                  </a:cubicBezTo>
                  <a:lnTo>
                    <a:pt x="45" y="43"/>
                  </a:lnTo>
                  <a:close/>
                </a:path>
              </a:pathLst>
            </a:custGeom>
            <a:solidFill>
              <a:schemeClr val="bg1">
                <a:alpha val="50000"/>
              </a:schemeClr>
            </a:solid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465">
                <a:solidFill>
                  <a:schemeClr val="bg1"/>
                </a:solidFill>
              </a:endParaRPr>
            </a:p>
          </p:txBody>
        </p:sp>
        <p:grpSp>
          <p:nvGrpSpPr>
            <p:cNvPr id="12" name="组合 11"/>
            <p:cNvGrpSpPr/>
            <p:nvPr/>
          </p:nvGrpSpPr>
          <p:grpSpPr>
            <a:xfrm>
              <a:off x="3727185" y="1374212"/>
              <a:ext cx="343063" cy="313038"/>
              <a:chOff x="7408863" y="1169988"/>
              <a:chExt cx="582613" cy="503237"/>
            </a:xfrm>
            <a:grpFill/>
          </p:grpSpPr>
          <p:sp>
            <p:nvSpPr>
              <p:cNvPr id="13" name="Freeform 13"/>
              <p:cNvSpPr/>
              <p:nvPr/>
            </p:nvSpPr>
            <p:spPr bwMode="auto">
              <a:xfrm>
                <a:off x="7546975" y="1404938"/>
                <a:ext cx="304800" cy="115888"/>
              </a:xfrm>
              <a:custGeom>
                <a:avLst/>
                <a:gdLst>
                  <a:gd name="T0" fmla="*/ 16 w 142"/>
                  <a:gd name="T1" fmla="*/ 53 h 54"/>
                  <a:gd name="T2" fmla="*/ 6 w 142"/>
                  <a:gd name="T3" fmla="*/ 48 h 54"/>
                  <a:gd name="T4" fmla="*/ 6 w 142"/>
                  <a:gd name="T5" fmla="*/ 27 h 54"/>
                  <a:gd name="T6" fmla="*/ 71 w 142"/>
                  <a:gd name="T7" fmla="*/ 0 h 54"/>
                  <a:gd name="T8" fmla="*/ 71 w 142"/>
                  <a:gd name="T9" fmla="*/ 0 h 54"/>
                  <a:gd name="T10" fmla="*/ 136 w 142"/>
                  <a:gd name="T11" fmla="*/ 26 h 54"/>
                  <a:gd name="T12" fmla="*/ 136 w 142"/>
                  <a:gd name="T13" fmla="*/ 48 h 54"/>
                  <a:gd name="T14" fmla="*/ 114 w 142"/>
                  <a:gd name="T15" fmla="*/ 48 h 54"/>
                  <a:gd name="T16" fmla="*/ 71 w 142"/>
                  <a:gd name="T17" fmla="*/ 30 h 54"/>
                  <a:gd name="T18" fmla="*/ 71 w 142"/>
                  <a:gd name="T19" fmla="*/ 30 h 54"/>
                  <a:gd name="T20" fmla="*/ 27 w 142"/>
                  <a:gd name="T21" fmla="*/ 48 h 54"/>
                  <a:gd name="T22" fmla="*/ 16 w 142"/>
                  <a:gd name="T23" fmla="*/ 53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2" h="54">
                    <a:moveTo>
                      <a:pt x="16" y="53"/>
                    </a:moveTo>
                    <a:cubicBezTo>
                      <a:pt x="13" y="53"/>
                      <a:pt x="9" y="51"/>
                      <a:pt x="6" y="48"/>
                    </a:cubicBezTo>
                    <a:cubicBezTo>
                      <a:pt x="0" y="42"/>
                      <a:pt x="0" y="33"/>
                      <a:pt x="6" y="27"/>
                    </a:cubicBezTo>
                    <a:cubicBezTo>
                      <a:pt x="23" y="9"/>
                      <a:pt x="46" y="0"/>
                      <a:pt x="71" y="0"/>
                    </a:cubicBezTo>
                    <a:cubicBezTo>
                      <a:pt x="71" y="0"/>
                      <a:pt x="71" y="0"/>
                      <a:pt x="71" y="0"/>
                    </a:cubicBezTo>
                    <a:cubicBezTo>
                      <a:pt x="95" y="0"/>
                      <a:pt x="118" y="9"/>
                      <a:pt x="136" y="26"/>
                    </a:cubicBezTo>
                    <a:cubicBezTo>
                      <a:pt x="142" y="32"/>
                      <a:pt x="142" y="42"/>
                      <a:pt x="136" y="48"/>
                    </a:cubicBezTo>
                    <a:cubicBezTo>
                      <a:pt x="130" y="54"/>
                      <a:pt x="120" y="54"/>
                      <a:pt x="114" y="48"/>
                    </a:cubicBezTo>
                    <a:cubicBezTo>
                      <a:pt x="102" y="37"/>
                      <a:pt x="87" y="30"/>
                      <a:pt x="71" y="30"/>
                    </a:cubicBezTo>
                    <a:cubicBezTo>
                      <a:pt x="71" y="30"/>
                      <a:pt x="71" y="30"/>
                      <a:pt x="71" y="30"/>
                    </a:cubicBezTo>
                    <a:cubicBezTo>
                      <a:pt x="54" y="30"/>
                      <a:pt x="39" y="37"/>
                      <a:pt x="27" y="48"/>
                    </a:cubicBezTo>
                    <a:cubicBezTo>
                      <a:pt x="24" y="51"/>
                      <a:pt x="20" y="53"/>
                      <a:pt x="16" y="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465">
                  <a:solidFill>
                    <a:schemeClr val="bg1"/>
                  </a:solidFill>
                </a:endParaRPr>
              </a:p>
            </p:txBody>
          </p:sp>
          <p:sp>
            <p:nvSpPr>
              <p:cNvPr id="14" name="Freeform 14"/>
              <p:cNvSpPr/>
              <p:nvPr/>
            </p:nvSpPr>
            <p:spPr bwMode="auto">
              <a:xfrm>
                <a:off x="7477125" y="1306513"/>
                <a:ext cx="442913" cy="146050"/>
              </a:xfrm>
              <a:custGeom>
                <a:avLst/>
                <a:gdLst>
                  <a:gd name="T0" fmla="*/ 17 w 207"/>
                  <a:gd name="T1" fmla="*/ 66 h 68"/>
                  <a:gd name="T2" fmla="*/ 6 w 207"/>
                  <a:gd name="T3" fmla="*/ 62 h 68"/>
                  <a:gd name="T4" fmla="*/ 6 w 207"/>
                  <a:gd name="T5" fmla="*/ 40 h 68"/>
                  <a:gd name="T6" fmla="*/ 104 w 207"/>
                  <a:gd name="T7" fmla="*/ 0 h 68"/>
                  <a:gd name="T8" fmla="*/ 104 w 207"/>
                  <a:gd name="T9" fmla="*/ 0 h 68"/>
                  <a:gd name="T10" fmla="*/ 201 w 207"/>
                  <a:gd name="T11" fmla="*/ 40 h 68"/>
                  <a:gd name="T12" fmla="*/ 201 w 207"/>
                  <a:gd name="T13" fmla="*/ 62 h 68"/>
                  <a:gd name="T14" fmla="*/ 180 w 207"/>
                  <a:gd name="T15" fmla="*/ 62 h 68"/>
                  <a:gd name="T16" fmla="*/ 104 w 207"/>
                  <a:gd name="T17" fmla="*/ 30 h 68"/>
                  <a:gd name="T18" fmla="*/ 104 w 207"/>
                  <a:gd name="T19" fmla="*/ 30 h 68"/>
                  <a:gd name="T20" fmla="*/ 28 w 207"/>
                  <a:gd name="T21" fmla="*/ 62 h 68"/>
                  <a:gd name="T22" fmla="*/ 17 w 207"/>
                  <a:gd name="T23" fmla="*/ 66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7" h="68">
                    <a:moveTo>
                      <a:pt x="17" y="66"/>
                    </a:moveTo>
                    <a:cubicBezTo>
                      <a:pt x="13" y="66"/>
                      <a:pt x="9" y="65"/>
                      <a:pt x="6" y="62"/>
                    </a:cubicBezTo>
                    <a:cubicBezTo>
                      <a:pt x="0" y="56"/>
                      <a:pt x="0" y="46"/>
                      <a:pt x="6" y="40"/>
                    </a:cubicBezTo>
                    <a:cubicBezTo>
                      <a:pt x="32" y="14"/>
                      <a:pt x="67" y="0"/>
                      <a:pt x="104" y="0"/>
                    </a:cubicBezTo>
                    <a:cubicBezTo>
                      <a:pt x="104" y="0"/>
                      <a:pt x="104" y="0"/>
                      <a:pt x="104" y="0"/>
                    </a:cubicBezTo>
                    <a:cubicBezTo>
                      <a:pt x="141" y="0"/>
                      <a:pt x="175" y="14"/>
                      <a:pt x="201" y="40"/>
                    </a:cubicBezTo>
                    <a:cubicBezTo>
                      <a:pt x="207" y="46"/>
                      <a:pt x="207" y="56"/>
                      <a:pt x="201" y="62"/>
                    </a:cubicBezTo>
                    <a:cubicBezTo>
                      <a:pt x="195" y="68"/>
                      <a:pt x="186" y="68"/>
                      <a:pt x="180" y="62"/>
                    </a:cubicBezTo>
                    <a:cubicBezTo>
                      <a:pt x="159" y="41"/>
                      <a:pt x="132" y="30"/>
                      <a:pt x="104" y="30"/>
                    </a:cubicBezTo>
                    <a:cubicBezTo>
                      <a:pt x="104" y="30"/>
                      <a:pt x="104" y="30"/>
                      <a:pt x="104" y="30"/>
                    </a:cubicBezTo>
                    <a:cubicBezTo>
                      <a:pt x="75" y="30"/>
                      <a:pt x="48" y="41"/>
                      <a:pt x="28" y="62"/>
                    </a:cubicBezTo>
                    <a:cubicBezTo>
                      <a:pt x="25" y="65"/>
                      <a:pt x="21" y="66"/>
                      <a:pt x="17" y="6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465">
                  <a:solidFill>
                    <a:schemeClr val="bg1"/>
                  </a:solidFill>
                </a:endParaRPr>
              </a:p>
            </p:txBody>
          </p:sp>
          <p:sp>
            <p:nvSpPr>
              <p:cNvPr id="15" name="Freeform 15"/>
              <p:cNvSpPr/>
              <p:nvPr/>
            </p:nvSpPr>
            <p:spPr bwMode="auto">
              <a:xfrm>
                <a:off x="7408863" y="1169988"/>
                <a:ext cx="582613" cy="211138"/>
              </a:xfrm>
              <a:custGeom>
                <a:avLst/>
                <a:gdLst>
                  <a:gd name="T0" fmla="*/ 16 w 272"/>
                  <a:gd name="T1" fmla="*/ 98 h 99"/>
                  <a:gd name="T2" fmla="*/ 6 w 272"/>
                  <a:gd name="T3" fmla="*/ 93 h 99"/>
                  <a:gd name="T4" fmla="*/ 6 w 272"/>
                  <a:gd name="T5" fmla="*/ 72 h 99"/>
                  <a:gd name="T6" fmla="*/ 266 w 272"/>
                  <a:gd name="T7" fmla="*/ 71 h 99"/>
                  <a:gd name="T8" fmla="*/ 266 w 272"/>
                  <a:gd name="T9" fmla="*/ 93 h 99"/>
                  <a:gd name="T10" fmla="*/ 244 w 272"/>
                  <a:gd name="T11" fmla="*/ 93 h 99"/>
                  <a:gd name="T12" fmla="*/ 27 w 272"/>
                  <a:gd name="T13" fmla="*/ 93 h 99"/>
                  <a:gd name="T14" fmla="*/ 16 w 272"/>
                  <a:gd name="T15" fmla="*/ 98 h 9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2" h="99">
                    <a:moveTo>
                      <a:pt x="16" y="98"/>
                    </a:moveTo>
                    <a:cubicBezTo>
                      <a:pt x="12" y="98"/>
                      <a:pt x="9" y="96"/>
                      <a:pt x="6" y="93"/>
                    </a:cubicBezTo>
                    <a:cubicBezTo>
                      <a:pt x="0" y="87"/>
                      <a:pt x="0" y="78"/>
                      <a:pt x="6" y="72"/>
                    </a:cubicBezTo>
                    <a:cubicBezTo>
                      <a:pt x="77" y="0"/>
                      <a:pt x="194" y="0"/>
                      <a:pt x="266" y="71"/>
                    </a:cubicBezTo>
                    <a:cubicBezTo>
                      <a:pt x="272" y="77"/>
                      <a:pt x="272" y="87"/>
                      <a:pt x="266" y="93"/>
                    </a:cubicBezTo>
                    <a:cubicBezTo>
                      <a:pt x="260" y="99"/>
                      <a:pt x="250" y="99"/>
                      <a:pt x="244" y="93"/>
                    </a:cubicBezTo>
                    <a:cubicBezTo>
                      <a:pt x="184" y="33"/>
                      <a:pt x="87" y="33"/>
                      <a:pt x="27" y="93"/>
                    </a:cubicBezTo>
                    <a:cubicBezTo>
                      <a:pt x="24" y="96"/>
                      <a:pt x="20" y="98"/>
                      <a:pt x="16" y="9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465">
                  <a:solidFill>
                    <a:schemeClr val="bg1"/>
                  </a:solidFill>
                </a:endParaRPr>
              </a:p>
            </p:txBody>
          </p:sp>
          <p:sp>
            <p:nvSpPr>
              <p:cNvPr id="16" name="Freeform 16"/>
              <p:cNvSpPr/>
              <p:nvPr/>
            </p:nvSpPr>
            <p:spPr bwMode="auto">
              <a:xfrm>
                <a:off x="7626350" y="1530350"/>
                <a:ext cx="144463" cy="142875"/>
              </a:xfrm>
              <a:custGeom>
                <a:avLst/>
                <a:gdLst>
                  <a:gd name="T0" fmla="*/ 55 w 67"/>
                  <a:gd name="T1" fmla="*/ 12 h 67"/>
                  <a:gd name="T2" fmla="*/ 55 w 67"/>
                  <a:gd name="T3" fmla="*/ 55 h 67"/>
                  <a:gd name="T4" fmla="*/ 12 w 67"/>
                  <a:gd name="T5" fmla="*/ 55 h 67"/>
                  <a:gd name="T6" fmla="*/ 12 w 67"/>
                  <a:gd name="T7" fmla="*/ 12 h 67"/>
                  <a:gd name="T8" fmla="*/ 55 w 67"/>
                  <a:gd name="T9" fmla="*/ 12 h 67"/>
                </a:gdLst>
                <a:ahLst/>
                <a:cxnLst>
                  <a:cxn ang="0">
                    <a:pos x="T0" y="T1"/>
                  </a:cxn>
                  <a:cxn ang="0">
                    <a:pos x="T2" y="T3"/>
                  </a:cxn>
                  <a:cxn ang="0">
                    <a:pos x="T4" y="T5"/>
                  </a:cxn>
                  <a:cxn ang="0">
                    <a:pos x="T6" y="T7"/>
                  </a:cxn>
                  <a:cxn ang="0">
                    <a:pos x="T8" y="T9"/>
                  </a:cxn>
                </a:cxnLst>
                <a:rect l="0" t="0" r="r" b="b"/>
                <a:pathLst>
                  <a:path w="67" h="67">
                    <a:moveTo>
                      <a:pt x="55" y="12"/>
                    </a:moveTo>
                    <a:cubicBezTo>
                      <a:pt x="67" y="24"/>
                      <a:pt x="67" y="43"/>
                      <a:pt x="55" y="55"/>
                    </a:cubicBezTo>
                    <a:cubicBezTo>
                      <a:pt x="43" y="67"/>
                      <a:pt x="24" y="67"/>
                      <a:pt x="12" y="55"/>
                    </a:cubicBezTo>
                    <a:cubicBezTo>
                      <a:pt x="0" y="43"/>
                      <a:pt x="0" y="24"/>
                      <a:pt x="12" y="12"/>
                    </a:cubicBezTo>
                    <a:cubicBezTo>
                      <a:pt x="24" y="0"/>
                      <a:pt x="43" y="0"/>
                      <a:pt x="55"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465">
                  <a:solidFill>
                    <a:schemeClr val="bg1"/>
                  </a:solidFill>
                </a:endParaRPr>
              </a:p>
            </p:txBody>
          </p:sp>
          <p:sp>
            <p:nvSpPr>
              <p:cNvPr id="17" name="Freeform 17"/>
              <p:cNvSpPr/>
              <p:nvPr/>
            </p:nvSpPr>
            <p:spPr bwMode="auto">
              <a:xfrm>
                <a:off x="7786688" y="1558925"/>
                <a:ext cx="57150" cy="84138"/>
              </a:xfrm>
              <a:custGeom>
                <a:avLst/>
                <a:gdLst>
                  <a:gd name="T0" fmla="*/ 11 w 26"/>
                  <a:gd name="T1" fmla="*/ 1 h 39"/>
                  <a:gd name="T2" fmla="*/ 0 w 26"/>
                  <a:gd name="T3" fmla="*/ 17 h 39"/>
                  <a:gd name="T4" fmla="*/ 2 w 26"/>
                  <a:gd name="T5" fmla="*/ 18 h 39"/>
                  <a:gd name="T6" fmla="*/ 6 w 26"/>
                  <a:gd name="T7" fmla="*/ 18 h 39"/>
                  <a:gd name="T8" fmla="*/ 6 w 26"/>
                  <a:gd name="T9" fmla="*/ 38 h 39"/>
                  <a:gd name="T10" fmla="*/ 7 w 26"/>
                  <a:gd name="T11" fmla="*/ 39 h 39"/>
                  <a:gd name="T12" fmla="*/ 18 w 26"/>
                  <a:gd name="T13" fmla="*/ 39 h 39"/>
                  <a:gd name="T14" fmla="*/ 20 w 26"/>
                  <a:gd name="T15" fmla="*/ 38 h 39"/>
                  <a:gd name="T16" fmla="*/ 20 w 26"/>
                  <a:gd name="T17" fmla="*/ 18 h 39"/>
                  <a:gd name="T18" fmla="*/ 24 w 26"/>
                  <a:gd name="T19" fmla="*/ 18 h 39"/>
                  <a:gd name="T20" fmla="*/ 26 w 26"/>
                  <a:gd name="T21" fmla="*/ 17 h 39"/>
                  <a:gd name="T22" fmla="*/ 14 w 26"/>
                  <a:gd name="T23" fmla="*/ 1 h 39"/>
                  <a:gd name="T24" fmla="*/ 13 w 26"/>
                  <a:gd name="T25" fmla="*/ 0 h 39"/>
                  <a:gd name="T26" fmla="*/ 11 w 26"/>
                  <a:gd name="T27" fmla="*/ 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6" h="39">
                    <a:moveTo>
                      <a:pt x="11" y="1"/>
                    </a:moveTo>
                    <a:cubicBezTo>
                      <a:pt x="11" y="1"/>
                      <a:pt x="0" y="16"/>
                      <a:pt x="0" y="17"/>
                    </a:cubicBezTo>
                    <a:cubicBezTo>
                      <a:pt x="0" y="18"/>
                      <a:pt x="1" y="18"/>
                      <a:pt x="2" y="18"/>
                    </a:cubicBezTo>
                    <a:cubicBezTo>
                      <a:pt x="2" y="18"/>
                      <a:pt x="3" y="18"/>
                      <a:pt x="6" y="18"/>
                    </a:cubicBezTo>
                    <a:cubicBezTo>
                      <a:pt x="6" y="38"/>
                      <a:pt x="6" y="38"/>
                      <a:pt x="6" y="38"/>
                    </a:cubicBezTo>
                    <a:cubicBezTo>
                      <a:pt x="6" y="39"/>
                      <a:pt x="6" y="39"/>
                      <a:pt x="7" y="39"/>
                    </a:cubicBezTo>
                    <a:cubicBezTo>
                      <a:pt x="18" y="39"/>
                      <a:pt x="18" y="39"/>
                      <a:pt x="18" y="39"/>
                    </a:cubicBezTo>
                    <a:cubicBezTo>
                      <a:pt x="19" y="39"/>
                      <a:pt x="20" y="39"/>
                      <a:pt x="20" y="38"/>
                    </a:cubicBezTo>
                    <a:cubicBezTo>
                      <a:pt x="20" y="18"/>
                      <a:pt x="20" y="18"/>
                      <a:pt x="20" y="18"/>
                    </a:cubicBezTo>
                    <a:cubicBezTo>
                      <a:pt x="22" y="18"/>
                      <a:pt x="24" y="18"/>
                      <a:pt x="24" y="18"/>
                    </a:cubicBezTo>
                    <a:cubicBezTo>
                      <a:pt x="25" y="18"/>
                      <a:pt x="26" y="18"/>
                      <a:pt x="26" y="17"/>
                    </a:cubicBezTo>
                    <a:cubicBezTo>
                      <a:pt x="26" y="16"/>
                      <a:pt x="15" y="1"/>
                      <a:pt x="14" y="1"/>
                    </a:cubicBezTo>
                    <a:cubicBezTo>
                      <a:pt x="14" y="0"/>
                      <a:pt x="14" y="0"/>
                      <a:pt x="13" y="0"/>
                    </a:cubicBezTo>
                    <a:cubicBezTo>
                      <a:pt x="12" y="0"/>
                      <a:pt x="12" y="0"/>
                      <a:pt x="1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465">
                  <a:solidFill>
                    <a:schemeClr val="bg1"/>
                  </a:solidFill>
                </a:endParaRPr>
              </a:p>
            </p:txBody>
          </p:sp>
          <p:sp>
            <p:nvSpPr>
              <p:cNvPr id="18" name="Freeform 18"/>
              <p:cNvSpPr/>
              <p:nvPr/>
            </p:nvSpPr>
            <p:spPr bwMode="auto">
              <a:xfrm>
                <a:off x="7556500" y="1558925"/>
                <a:ext cx="52388" cy="84138"/>
              </a:xfrm>
              <a:custGeom>
                <a:avLst/>
                <a:gdLst>
                  <a:gd name="T0" fmla="*/ 14 w 25"/>
                  <a:gd name="T1" fmla="*/ 38 h 39"/>
                  <a:gd name="T2" fmla="*/ 25 w 25"/>
                  <a:gd name="T3" fmla="*/ 22 h 39"/>
                  <a:gd name="T4" fmla="*/ 24 w 25"/>
                  <a:gd name="T5" fmla="*/ 21 h 39"/>
                  <a:gd name="T6" fmla="*/ 20 w 25"/>
                  <a:gd name="T7" fmla="*/ 21 h 39"/>
                  <a:gd name="T8" fmla="*/ 20 w 25"/>
                  <a:gd name="T9" fmla="*/ 1 h 39"/>
                  <a:gd name="T10" fmla="*/ 18 w 25"/>
                  <a:gd name="T11" fmla="*/ 0 h 39"/>
                  <a:gd name="T12" fmla="*/ 7 w 25"/>
                  <a:gd name="T13" fmla="*/ 0 h 39"/>
                  <a:gd name="T14" fmla="*/ 5 w 25"/>
                  <a:gd name="T15" fmla="*/ 1 h 39"/>
                  <a:gd name="T16" fmla="*/ 5 w 25"/>
                  <a:gd name="T17" fmla="*/ 21 h 39"/>
                  <a:gd name="T18" fmla="*/ 1 w 25"/>
                  <a:gd name="T19" fmla="*/ 21 h 39"/>
                  <a:gd name="T20" fmla="*/ 0 w 25"/>
                  <a:gd name="T21" fmla="*/ 22 h 39"/>
                  <a:gd name="T22" fmla="*/ 11 w 25"/>
                  <a:gd name="T23" fmla="*/ 38 h 39"/>
                  <a:gd name="T24" fmla="*/ 12 w 25"/>
                  <a:gd name="T25" fmla="*/ 39 h 39"/>
                  <a:gd name="T26" fmla="*/ 14 w 25"/>
                  <a:gd name="T27" fmla="*/ 38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 h="39">
                    <a:moveTo>
                      <a:pt x="14" y="38"/>
                    </a:moveTo>
                    <a:cubicBezTo>
                      <a:pt x="14" y="38"/>
                      <a:pt x="25" y="23"/>
                      <a:pt x="25" y="22"/>
                    </a:cubicBezTo>
                    <a:cubicBezTo>
                      <a:pt x="25" y="21"/>
                      <a:pt x="25" y="21"/>
                      <a:pt x="24" y="21"/>
                    </a:cubicBezTo>
                    <a:cubicBezTo>
                      <a:pt x="24" y="21"/>
                      <a:pt x="22" y="21"/>
                      <a:pt x="20" y="21"/>
                    </a:cubicBezTo>
                    <a:cubicBezTo>
                      <a:pt x="20" y="1"/>
                      <a:pt x="20" y="1"/>
                      <a:pt x="20" y="1"/>
                    </a:cubicBezTo>
                    <a:cubicBezTo>
                      <a:pt x="20" y="0"/>
                      <a:pt x="19" y="0"/>
                      <a:pt x="18" y="0"/>
                    </a:cubicBezTo>
                    <a:cubicBezTo>
                      <a:pt x="7" y="0"/>
                      <a:pt x="7" y="0"/>
                      <a:pt x="7" y="0"/>
                    </a:cubicBezTo>
                    <a:cubicBezTo>
                      <a:pt x="6" y="0"/>
                      <a:pt x="5" y="0"/>
                      <a:pt x="5" y="1"/>
                    </a:cubicBezTo>
                    <a:cubicBezTo>
                      <a:pt x="5" y="21"/>
                      <a:pt x="5" y="21"/>
                      <a:pt x="5" y="21"/>
                    </a:cubicBezTo>
                    <a:cubicBezTo>
                      <a:pt x="3" y="21"/>
                      <a:pt x="1" y="21"/>
                      <a:pt x="1" y="21"/>
                    </a:cubicBezTo>
                    <a:cubicBezTo>
                      <a:pt x="0" y="21"/>
                      <a:pt x="0" y="21"/>
                      <a:pt x="0" y="22"/>
                    </a:cubicBezTo>
                    <a:cubicBezTo>
                      <a:pt x="0" y="23"/>
                      <a:pt x="11" y="38"/>
                      <a:pt x="11" y="38"/>
                    </a:cubicBezTo>
                    <a:cubicBezTo>
                      <a:pt x="11" y="39"/>
                      <a:pt x="12" y="39"/>
                      <a:pt x="12" y="39"/>
                    </a:cubicBezTo>
                    <a:cubicBezTo>
                      <a:pt x="13" y="39"/>
                      <a:pt x="14" y="39"/>
                      <a:pt x="14"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465">
                  <a:solidFill>
                    <a:schemeClr val="bg1"/>
                  </a:solidFill>
                </a:endParaRPr>
              </a:p>
            </p:txBody>
          </p:sp>
        </p:grpSp>
        <p:sp>
          <p:nvSpPr>
            <p:cNvPr id="19" name="文本框 113"/>
            <p:cNvSpPr txBox="1"/>
            <p:nvPr/>
          </p:nvSpPr>
          <p:spPr>
            <a:xfrm>
              <a:off x="3495357" y="1850429"/>
              <a:ext cx="851535" cy="237649"/>
            </a:xfrm>
            <a:prstGeom prst="rect">
              <a:avLst/>
            </a:prstGeom>
            <a:noFill/>
          </p:spPr>
          <p:txBody>
            <a:bodyPr wrap="none" lIns="91440" tIns="45720" rIns="91440" bIns="45720" rtlCol="0">
              <a:spAutoFit/>
            </a:bodyPr>
            <a:lstStyle/>
            <a:p>
              <a:r>
                <a:rPr lang="en-US" altLang="zh-CN" sz="1465" dirty="0">
                  <a:solidFill>
                    <a:schemeClr val="bg1"/>
                  </a:solidFill>
                </a:rPr>
                <a:t>Sample Text.</a:t>
              </a:r>
            </a:p>
          </p:txBody>
        </p:sp>
      </p:grpSp>
      <p:grpSp>
        <p:nvGrpSpPr>
          <p:cNvPr id="20" name="组合 19"/>
          <p:cNvGrpSpPr/>
          <p:nvPr/>
        </p:nvGrpSpPr>
        <p:grpSpPr>
          <a:xfrm>
            <a:off x="6868539" y="2387823"/>
            <a:ext cx="1572913" cy="1622137"/>
            <a:chOff x="5150954" y="1790867"/>
            <a:chExt cx="1179685" cy="1216603"/>
          </a:xfrm>
          <a:solidFill>
            <a:schemeClr val="bg1">
              <a:alpha val="65000"/>
            </a:schemeClr>
          </a:solidFill>
        </p:grpSpPr>
        <p:sp>
          <p:nvSpPr>
            <p:cNvPr id="21" name="Freeform 24"/>
            <p:cNvSpPr/>
            <p:nvPr/>
          </p:nvSpPr>
          <p:spPr bwMode="auto">
            <a:xfrm>
              <a:off x="5150954" y="1790867"/>
              <a:ext cx="1179685" cy="1216603"/>
            </a:xfrm>
            <a:custGeom>
              <a:avLst/>
              <a:gdLst>
                <a:gd name="T0" fmla="*/ 0 w 45"/>
                <a:gd name="T1" fmla="*/ 44 h 44"/>
                <a:gd name="T2" fmla="*/ 22 w 45"/>
                <a:gd name="T3" fmla="*/ 44 h 44"/>
                <a:gd name="T4" fmla="*/ 45 w 45"/>
                <a:gd name="T5" fmla="*/ 22 h 44"/>
                <a:gd name="T6" fmla="*/ 22 w 45"/>
                <a:gd name="T7" fmla="*/ 0 h 44"/>
                <a:gd name="T8" fmla="*/ 0 w 45"/>
                <a:gd name="T9" fmla="*/ 0 h 44"/>
                <a:gd name="T10" fmla="*/ 0 w 45"/>
                <a:gd name="T11" fmla="*/ 13 h 44"/>
                <a:gd name="T12" fmla="*/ 22 w 45"/>
                <a:gd name="T13" fmla="*/ 13 h 44"/>
                <a:gd name="T14" fmla="*/ 32 w 45"/>
                <a:gd name="T15" fmla="*/ 22 h 44"/>
                <a:gd name="T16" fmla="*/ 22 w 45"/>
                <a:gd name="T17" fmla="*/ 30 h 44"/>
                <a:gd name="T18" fmla="*/ 0 w 45"/>
                <a:gd name="T19" fmla="*/ 30 h 44"/>
                <a:gd name="T20" fmla="*/ 0 w 45"/>
                <a:gd name="T21"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5" h="44">
                  <a:moveTo>
                    <a:pt x="0" y="44"/>
                  </a:moveTo>
                  <a:cubicBezTo>
                    <a:pt x="22" y="44"/>
                    <a:pt x="22" y="44"/>
                    <a:pt x="22" y="44"/>
                  </a:cubicBezTo>
                  <a:cubicBezTo>
                    <a:pt x="35" y="44"/>
                    <a:pt x="45" y="34"/>
                    <a:pt x="45" y="22"/>
                  </a:cubicBezTo>
                  <a:cubicBezTo>
                    <a:pt x="45" y="10"/>
                    <a:pt x="35" y="0"/>
                    <a:pt x="22" y="0"/>
                  </a:cubicBezTo>
                  <a:cubicBezTo>
                    <a:pt x="0" y="0"/>
                    <a:pt x="0" y="0"/>
                    <a:pt x="0" y="0"/>
                  </a:cubicBezTo>
                  <a:cubicBezTo>
                    <a:pt x="0" y="13"/>
                    <a:pt x="0" y="13"/>
                    <a:pt x="0" y="13"/>
                  </a:cubicBezTo>
                  <a:cubicBezTo>
                    <a:pt x="22" y="13"/>
                    <a:pt x="22" y="13"/>
                    <a:pt x="22" y="13"/>
                  </a:cubicBezTo>
                  <a:cubicBezTo>
                    <a:pt x="28" y="13"/>
                    <a:pt x="32" y="17"/>
                    <a:pt x="32" y="22"/>
                  </a:cubicBezTo>
                  <a:cubicBezTo>
                    <a:pt x="32" y="26"/>
                    <a:pt x="28" y="30"/>
                    <a:pt x="22" y="30"/>
                  </a:cubicBezTo>
                  <a:cubicBezTo>
                    <a:pt x="0" y="30"/>
                    <a:pt x="0" y="30"/>
                    <a:pt x="0" y="30"/>
                  </a:cubicBezTo>
                  <a:lnTo>
                    <a:pt x="0" y="44"/>
                  </a:lnTo>
                  <a:close/>
                </a:path>
              </a:pathLst>
            </a:custGeom>
            <a:solidFill>
              <a:schemeClr val="bg1">
                <a:alpha val="50000"/>
              </a:schemeClr>
            </a:solidFill>
            <a:ln>
              <a:noFill/>
            </a:ln>
            <a:effectLst/>
          </p:spPr>
          <p:txBody>
            <a:bodyPr vert="horz" wrap="square" lIns="91440" tIns="45720" rIns="91440" bIns="45720" numCol="1" anchor="t" anchorCtr="0" compatLnSpc="1"/>
            <a:lstStyle/>
            <a:p>
              <a:endParaRPr lang="zh-CN" altLang="en-US" sz="1465">
                <a:solidFill>
                  <a:schemeClr val="bg1"/>
                </a:solidFill>
              </a:endParaRPr>
            </a:p>
          </p:txBody>
        </p:sp>
        <p:grpSp>
          <p:nvGrpSpPr>
            <p:cNvPr id="22" name="组合 21"/>
            <p:cNvGrpSpPr/>
            <p:nvPr/>
          </p:nvGrpSpPr>
          <p:grpSpPr>
            <a:xfrm>
              <a:off x="5382823" y="2250309"/>
              <a:ext cx="364563" cy="255763"/>
              <a:chOff x="4254500" y="1266825"/>
              <a:chExt cx="619126" cy="411163"/>
            </a:xfrm>
            <a:grpFill/>
          </p:grpSpPr>
          <p:sp>
            <p:nvSpPr>
              <p:cNvPr id="23" name="Freeform 11"/>
              <p:cNvSpPr>
                <a:spLocks noEditPoints="1"/>
              </p:cNvSpPr>
              <p:nvPr/>
            </p:nvSpPr>
            <p:spPr bwMode="auto">
              <a:xfrm>
                <a:off x="4254500" y="1276350"/>
                <a:ext cx="411163" cy="390525"/>
              </a:xfrm>
              <a:custGeom>
                <a:avLst/>
                <a:gdLst>
                  <a:gd name="T0" fmla="*/ 182 w 192"/>
                  <a:gd name="T1" fmla="*/ 0 h 182"/>
                  <a:gd name="T2" fmla="*/ 10 w 192"/>
                  <a:gd name="T3" fmla="*/ 0 h 182"/>
                  <a:gd name="T4" fmla="*/ 0 w 192"/>
                  <a:gd name="T5" fmla="*/ 10 h 182"/>
                  <a:gd name="T6" fmla="*/ 0 w 192"/>
                  <a:gd name="T7" fmla="*/ 128 h 182"/>
                  <a:gd name="T8" fmla="*/ 10 w 192"/>
                  <a:gd name="T9" fmla="*/ 138 h 182"/>
                  <a:gd name="T10" fmla="*/ 80 w 192"/>
                  <a:gd name="T11" fmla="*/ 138 h 182"/>
                  <a:gd name="T12" fmla="*/ 80 w 192"/>
                  <a:gd name="T13" fmla="*/ 170 h 182"/>
                  <a:gd name="T14" fmla="*/ 38 w 192"/>
                  <a:gd name="T15" fmla="*/ 170 h 182"/>
                  <a:gd name="T16" fmla="*/ 34 w 192"/>
                  <a:gd name="T17" fmla="*/ 176 h 182"/>
                  <a:gd name="T18" fmla="*/ 38 w 192"/>
                  <a:gd name="T19" fmla="*/ 182 h 182"/>
                  <a:gd name="T20" fmla="*/ 162 w 192"/>
                  <a:gd name="T21" fmla="*/ 182 h 182"/>
                  <a:gd name="T22" fmla="*/ 167 w 192"/>
                  <a:gd name="T23" fmla="*/ 176 h 182"/>
                  <a:gd name="T24" fmla="*/ 162 w 192"/>
                  <a:gd name="T25" fmla="*/ 170 h 182"/>
                  <a:gd name="T26" fmla="*/ 119 w 192"/>
                  <a:gd name="T27" fmla="*/ 170 h 182"/>
                  <a:gd name="T28" fmla="*/ 119 w 192"/>
                  <a:gd name="T29" fmla="*/ 138 h 182"/>
                  <a:gd name="T30" fmla="*/ 182 w 192"/>
                  <a:gd name="T31" fmla="*/ 138 h 182"/>
                  <a:gd name="T32" fmla="*/ 192 w 192"/>
                  <a:gd name="T33" fmla="*/ 128 h 182"/>
                  <a:gd name="T34" fmla="*/ 192 w 192"/>
                  <a:gd name="T35" fmla="*/ 10 h 182"/>
                  <a:gd name="T36" fmla="*/ 182 w 192"/>
                  <a:gd name="T37" fmla="*/ 0 h 182"/>
                  <a:gd name="T38" fmla="*/ 183 w 192"/>
                  <a:gd name="T39" fmla="*/ 130 h 182"/>
                  <a:gd name="T40" fmla="*/ 10 w 192"/>
                  <a:gd name="T41" fmla="*/ 130 h 182"/>
                  <a:gd name="T42" fmla="*/ 10 w 192"/>
                  <a:gd name="T43" fmla="*/ 6 h 182"/>
                  <a:gd name="T44" fmla="*/ 183 w 192"/>
                  <a:gd name="T45" fmla="*/ 6 h 182"/>
                  <a:gd name="T46" fmla="*/ 183 w 192"/>
                  <a:gd name="T47" fmla="*/ 130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92" h="182">
                    <a:moveTo>
                      <a:pt x="182" y="0"/>
                    </a:moveTo>
                    <a:cubicBezTo>
                      <a:pt x="10" y="0"/>
                      <a:pt x="10" y="0"/>
                      <a:pt x="10" y="0"/>
                    </a:cubicBezTo>
                    <a:cubicBezTo>
                      <a:pt x="4" y="0"/>
                      <a:pt x="0" y="4"/>
                      <a:pt x="0" y="10"/>
                    </a:cubicBezTo>
                    <a:cubicBezTo>
                      <a:pt x="0" y="128"/>
                      <a:pt x="0" y="128"/>
                      <a:pt x="0" y="128"/>
                    </a:cubicBezTo>
                    <a:cubicBezTo>
                      <a:pt x="0" y="133"/>
                      <a:pt x="4" y="138"/>
                      <a:pt x="10" y="138"/>
                    </a:cubicBezTo>
                    <a:cubicBezTo>
                      <a:pt x="80" y="138"/>
                      <a:pt x="80" y="138"/>
                      <a:pt x="80" y="138"/>
                    </a:cubicBezTo>
                    <a:cubicBezTo>
                      <a:pt x="80" y="170"/>
                      <a:pt x="80" y="170"/>
                      <a:pt x="80" y="170"/>
                    </a:cubicBezTo>
                    <a:cubicBezTo>
                      <a:pt x="38" y="170"/>
                      <a:pt x="38" y="170"/>
                      <a:pt x="38" y="170"/>
                    </a:cubicBezTo>
                    <a:cubicBezTo>
                      <a:pt x="36" y="170"/>
                      <a:pt x="34" y="173"/>
                      <a:pt x="34" y="176"/>
                    </a:cubicBezTo>
                    <a:cubicBezTo>
                      <a:pt x="34" y="179"/>
                      <a:pt x="36" y="182"/>
                      <a:pt x="38" y="182"/>
                    </a:cubicBezTo>
                    <a:cubicBezTo>
                      <a:pt x="162" y="182"/>
                      <a:pt x="162" y="182"/>
                      <a:pt x="162" y="182"/>
                    </a:cubicBezTo>
                    <a:cubicBezTo>
                      <a:pt x="165" y="182"/>
                      <a:pt x="167" y="179"/>
                      <a:pt x="167" y="176"/>
                    </a:cubicBezTo>
                    <a:cubicBezTo>
                      <a:pt x="167" y="173"/>
                      <a:pt x="165" y="170"/>
                      <a:pt x="162" y="170"/>
                    </a:cubicBezTo>
                    <a:cubicBezTo>
                      <a:pt x="119" y="170"/>
                      <a:pt x="119" y="170"/>
                      <a:pt x="119" y="170"/>
                    </a:cubicBezTo>
                    <a:cubicBezTo>
                      <a:pt x="119" y="138"/>
                      <a:pt x="119" y="138"/>
                      <a:pt x="119" y="138"/>
                    </a:cubicBezTo>
                    <a:cubicBezTo>
                      <a:pt x="182" y="138"/>
                      <a:pt x="182" y="138"/>
                      <a:pt x="182" y="138"/>
                    </a:cubicBezTo>
                    <a:cubicBezTo>
                      <a:pt x="187" y="138"/>
                      <a:pt x="192" y="133"/>
                      <a:pt x="192" y="128"/>
                    </a:cubicBezTo>
                    <a:cubicBezTo>
                      <a:pt x="192" y="10"/>
                      <a:pt x="192" y="10"/>
                      <a:pt x="192" y="10"/>
                    </a:cubicBezTo>
                    <a:cubicBezTo>
                      <a:pt x="192" y="4"/>
                      <a:pt x="187" y="0"/>
                      <a:pt x="182" y="0"/>
                    </a:cubicBezTo>
                    <a:close/>
                    <a:moveTo>
                      <a:pt x="183" y="130"/>
                    </a:moveTo>
                    <a:cubicBezTo>
                      <a:pt x="10" y="130"/>
                      <a:pt x="10" y="130"/>
                      <a:pt x="10" y="130"/>
                    </a:cubicBezTo>
                    <a:cubicBezTo>
                      <a:pt x="10" y="6"/>
                      <a:pt x="10" y="6"/>
                      <a:pt x="10" y="6"/>
                    </a:cubicBezTo>
                    <a:cubicBezTo>
                      <a:pt x="183" y="6"/>
                      <a:pt x="183" y="6"/>
                      <a:pt x="183" y="6"/>
                    </a:cubicBezTo>
                    <a:lnTo>
                      <a:pt x="183" y="1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465">
                  <a:solidFill>
                    <a:schemeClr val="bg1"/>
                  </a:solidFill>
                </a:endParaRPr>
              </a:p>
            </p:txBody>
          </p:sp>
          <p:sp>
            <p:nvSpPr>
              <p:cNvPr id="24" name="Freeform 12"/>
              <p:cNvSpPr>
                <a:spLocks noEditPoints="1"/>
              </p:cNvSpPr>
              <p:nvPr/>
            </p:nvSpPr>
            <p:spPr bwMode="auto">
              <a:xfrm>
                <a:off x="4681538" y="1266825"/>
                <a:ext cx="192088" cy="411163"/>
              </a:xfrm>
              <a:custGeom>
                <a:avLst/>
                <a:gdLst>
                  <a:gd name="T0" fmla="*/ 74 w 90"/>
                  <a:gd name="T1" fmla="*/ 0 h 192"/>
                  <a:gd name="T2" fmla="*/ 16 w 90"/>
                  <a:gd name="T3" fmla="*/ 0 h 192"/>
                  <a:gd name="T4" fmla="*/ 0 w 90"/>
                  <a:gd name="T5" fmla="*/ 9 h 192"/>
                  <a:gd name="T6" fmla="*/ 0 w 90"/>
                  <a:gd name="T7" fmla="*/ 182 h 192"/>
                  <a:gd name="T8" fmla="*/ 16 w 90"/>
                  <a:gd name="T9" fmla="*/ 192 h 192"/>
                  <a:gd name="T10" fmla="*/ 74 w 90"/>
                  <a:gd name="T11" fmla="*/ 192 h 192"/>
                  <a:gd name="T12" fmla="*/ 90 w 90"/>
                  <a:gd name="T13" fmla="*/ 182 h 192"/>
                  <a:gd name="T14" fmla="*/ 90 w 90"/>
                  <a:gd name="T15" fmla="*/ 9 h 192"/>
                  <a:gd name="T16" fmla="*/ 74 w 90"/>
                  <a:gd name="T17" fmla="*/ 0 h 192"/>
                  <a:gd name="T18" fmla="*/ 45 w 90"/>
                  <a:gd name="T19" fmla="*/ 160 h 192"/>
                  <a:gd name="T20" fmla="*/ 32 w 90"/>
                  <a:gd name="T21" fmla="*/ 148 h 192"/>
                  <a:gd name="T22" fmla="*/ 45 w 90"/>
                  <a:gd name="T23" fmla="*/ 135 h 192"/>
                  <a:gd name="T24" fmla="*/ 57 w 90"/>
                  <a:gd name="T25" fmla="*/ 148 h 192"/>
                  <a:gd name="T26" fmla="*/ 45 w 90"/>
                  <a:gd name="T27" fmla="*/ 16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92">
                    <a:moveTo>
                      <a:pt x="74" y="0"/>
                    </a:moveTo>
                    <a:cubicBezTo>
                      <a:pt x="16" y="0"/>
                      <a:pt x="16" y="0"/>
                      <a:pt x="16" y="0"/>
                    </a:cubicBezTo>
                    <a:cubicBezTo>
                      <a:pt x="7" y="0"/>
                      <a:pt x="0" y="4"/>
                      <a:pt x="0" y="9"/>
                    </a:cubicBezTo>
                    <a:cubicBezTo>
                      <a:pt x="0" y="182"/>
                      <a:pt x="0" y="182"/>
                      <a:pt x="0" y="182"/>
                    </a:cubicBezTo>
                    <a:cubicBezTo>
                      <a:pt x="0" y="188"/>
                      <a:pt x="7" y="192"/>
                      <a:pt x="16" y="192"/>
                    </a:cubicBezTo>
                    <a:cubicBezTo>
                      <a:pt x="74" y="192"/>
                      <a:pt x="74" y="192"/>
                      <a:pt x="74" y="192"/>
                    </a:cubicBezTo>
                    <a:cubicBezTo>
                      <a:pt x="83" y="192"/>
                      <a:pt x="90" y="188"/>
                      <a:pt x="90" y="182"/>
                    </a:cubicBezTo>
                    <a:cubicBezTo>
                      <a:pt x="90" y="9"/>
                      <a:pt x="90" y="9"/>
                      <a:pt x="90" y="9"/>
                    </a:cubicBezTo>
                    <a:cubicBezTo>
                      <a:pt x="90" y="4"/>
                      <a:pt x="83" y="0"/>
                      <a:pt x="74" y="0"/>
                    </a:cubicBezTo>
                    <a:close/>
                    <a:moveTo>
                      <a:pt x="45" y="160"/>
                    </a:moveTo>
                    <a:cubicBezTo>
                      <a:pt x="38" y="160"/>
                      <a:pt x="32" y="155"/>
                      <a:pt x="32" y="148"/>
                    </a:cubicBezTo>
                    <a:cubicBezTo>
                      <a:pt x="32" y="141"/>
                      <a:pt x="38" y="135"/>
                      <a:pt x="45" y="135"/>
                    </a:cubicBezTo>
                    <a:cubicBezTo>
                      <a:pt x="52" y="135"/>
                      <a:pt x="57" y="141"/>
                      <a:pt x="57" y="148"/>
                    </a:cubicBezTo>
                    <a:cubicBezTo>
                      <a:pt x="57" y="155"/>
                      <a:pt x="52" y="160"/>
                      <a:pt x="45" y="16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465">
                  <a:solidFill>
                    <a:schemeClr val="bg1"/>
                  </a:solidFill>
                </a:endParaRPr>
              </a:p>
            </p:txBody>
          </p:sp>
        </p:grpSp>
        <p:sp>
          <p:nvSpPr>
            <p:cNvPr id="25" name="文本框 114"/>
            <p:cNvSpPr txBox="1"/>
            <p:nvPr/>
          </p:nvSpPr>
          <p:spPr>
            <a:xfrm>
              <a:off x="5172189" y="2662126"/>
              <a:ext cx="851535" cy="237649"/>
            </a:xfrm>
            <a:prstGeom prst="rect">
              <a:avLst/>
            </a:prstGeom>
            <a:noFill/>
          </p:spPr>
          <p:txBody>
            <a:bodyPr wrap="none" lIns="91440" tIns="45720" rIns="91440" bIns="45720" rtlCol="0">
              <a:spAutoFit/>
            </a:bodyPr>
            <a:lstStyle/>
            <a:p>
              <a:r>
                <a:rPr lang="en-US" altLang="zh-CN" sz="1465" dirty="0">
                  <a:solidFill>
                    <a:schemeClr val="bg1"/>
                  </a:solidFill>
                </a:rPr>
                <a:t>Sample Text.</a:t>
              </a:r>
            </a:p>
          </p:txBody>
        </p:sp>
      </p:grpSp>
      <p:grpSp>
        <p:nvGrpSpPr>
          <p:cNvPr id="26" name="组合 25"/>
          <p:cNvGrpSpPr/>
          <p:nvPr/>
        </p:nvGrpSpPr>
        <p:grpSpPr>
          <a:xfrm>
            <a:off x="4146194" y="3493825"/>
            <a:ext cx="1620068" cy="1622137"/>
            <a:chOff x="3131841" y="2620369"/>
            <a:chExt cx="1215051" cy="1216603"/>
          </a:xfrm>
          <a:solidFill>
            <a:schemeClr val="bg1">
              <a:alpha val="65000"/>
            </a:schemeClr>
          </a:solidFill>
        </p:grpSpPr>
        <p:sp>
          <p:nvSpPr>
            <p:cNvPr id="27" name="Freeform 25"/>
            <p:cNvSpPr/>
            <p:nvPr/>
          </p:nvSpPr>
          <p:spPr bwMode="auto">
            <a:xfrm>
              <a:off x="3131841" y="2620369"/>
              <a:ext cx="1179685" cy="1216603"/>
            </a:xfrm>
            <a:custGeom>
              <a:avLst/>
              <a:gdLst>
                <a:gd name="T0" fmla="*/ 45 w 45"/>
                <a:gd name="T1" fmla="*/ 44 h 44"/>
                <a:gd name="T2" fmla="*/ 23 w 45"/>
                <a:gd name="T3" fmla="*/ 44 h 44"/>
                <a:gd name="T4" fmla="*/ 0 w 45"/>
                <a:gd name="T5" fmla="*/ 22 h 44"/>
                <a:gd name="T6" fmla="*/ 23 w 45"/>
                <a:gd name="T7" fmla="*/ 0 h 44"/>
                <a:gd name="T8" fmla="*/ 45 w 45"/>
                <a:gd name="T9" fmla="*/ 0 h 44"/>
                <a:gd name="T10" fmla="*/ 45 w 45"/>
                <a:gd name="T11" fmla="*/ 13 h 44"/>
                <a:gd name="T12" fmla="*/ 23 w 45"/>
                <a:gd name="T13" fmla="*/ 13 h 44"/>
                <a:gd name="T14" fmla="*/ 13 w 45"/>
                <a:gd name="T15" fmla="*/ 22 h 44"/>
                <a:gd name="T16" fmla="*/ 23 w 45"/>
                <a:gd name="T17" fmla="*/ 30 h 44"/>
                <a:gd name="T18" fmla="*/ 45 w 45"/>
                <a:gd name="T19" fmla="*/ 30 h 44"/>
                <a:gd name="T20" fmla="*/ 45 w 45"/>
                <a:gd name="T21"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5" h="44">
                  <a:moveTo>
                    <a:pt x="45" y="44"/>
                  </a:moveTo>
                  <a:cubicBezTo>
                    <a:pt x="23" y="44"/>
                    <a:pt x="23" y="44"/>
                    <a:pt x="23" y="44"/>
                  </a:cubicBezTo>
                  <a:cubicBezTo>
                    <a:pt x="10" y="44"/>
                    <a:pt x="0" y="34"/>
                    <a:pt x="0" y="22"/>
                  </a:cubicBezTo>
                  <a:cubicBezTo>
                    <a:pt x="0" y="10"/>
                    <a:pt x="10" y="0"/>
                    <a:pt x="23" y="0"/>
                  </a:cubicBezTo>
                  <a:cubicBezTo>
                    <a:pt x="45" y="0"/>
                    <a:pt x="45" y="0"/>
                    <a:pt x="45" y="0"/>
                  </a:cubicBezTo>
                  <a:cubicBezTo>
                    <a:pt x="45" y="13"/>
                    <a:pt x="45" y="13"/>
                    <a:pt x="45" y="13"/>
                  </a:cubicBezTo>
                  <a:cubicBezTo>
                    <a:pt x="23" y="13"/>
                    <a:pt x="23" y="13"/>
                    <a:pt x="23" y="13"/>
                  </a:cubicBezTo>
                  <a:cubicBezTo>
                    <a:pt x="17" y="13"/>
                    <a:pt x="13" y="17"/>
                    <a:pt x="13" y="22"/>
                  </a:cubicBezTo>
                  <a:cubicBezTo>
                    <a:pt x="13" y="27"/>
                    <a:pt x="17" y="30"/>
                    <a:pt x="23" y="30"/>
                  </a:cubicBezTo>
                  <a:cubicBezTo>
                    <a:pt x="45" y="30"/>
                    <a:pt x="45" y="30"/>
                    <a:pt x="45" y="30"/>
                  </a:cubicBezTo>
                  <a:lnTo>
                    <a:pt x="45" y="44"/>
                  </a:lnTo>
                  <a:close/>
                </a:path>
              </a:pathLst>
            </a:custGeom>
            <a:solidFill>
              <a:schemeClr val="bg1">
                <a:alpha val="50000"/>
              </a:schemeClr>
            </a:solid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465">
                <a:solidFill>
                  <a:schemeClr val="bg1"/>
                </a:solidFill>
              </a:endParaRPr>
            </a:p>
          </p:txBody>
        </p:sp>
        <p:sp>
          <p:nvSpPr>
            <p:cNvPr id="28" name="Freeform 19"/>
            <p:cNvSpPr/>
            <p:nvPr/>
          </p:nvSpPr>
          <p:spPr bwMode="auto">
            <a:xfrm>
              <a:off x="3684292" y="3032052"/>
              <a:ext cx="302867" cy="319951"/>
            </a:xfrm>
            <a:custGeom>
              <a:avLst/>
              <a:gdLst>
                <a:gd name="T0" fmla="*/ 194 w 240"/>
                <a:gd name="T1" fmla="*/ 157 h 240"/>
                <a:gd name="T2" fmla="*/ 163 w 240"/>
                <a:gd name="T3" fmla="*/ 167 h 240"/>
                <a:gd name="T4" fmla="*/ 92 w 240"/>
                <a:gd name="T5" fmla="*/ 127 h 240"/>
                <a:gd name="T6" fmla="*/ 92 w 240"/>
                <a:gd name="T7" fmla="*/ 120 h 240"/>
                <a:gd name="T8" fmla="*/ 165 w 240"/>
                <a:gd name="T9" fmla="*/ 78 h 240"/>
                <a:gd name="T10" fmla="*/ 189 w 240"/>
                <a:gd name="T11" fmla="*/ 84 h 240"/>
                <a:gd name="T12" fmla="*/ 235 w 240"/>
                <a:gd name="T13" fmla="*/ 42 h 240"/>
                <a:gd name="T14" fmla="*/ 189 w 240"/>
                <a:gd name="T15" fmla="*/ 0 h 240"/>
                <a:gd name="T16" fmla="*/ 143 w 240"/>
                <a:gd name="T17" fmla="*/ 42 h 240"/>
                <a:gd name="T18" fmla="*/ 145 w 240"/>
                <a:gd name="T19" fmla="*/ 55 h 240"/>
                <a:gd name="T20" fmla="*/ 75 w 240"/>
                <a:gd name="T21" fmla="*/ 95 h 240"/>
                <a:gd name="T22" fmla="*/ 46 w 240"/>
                <a:gd name="T23" fmla="*/ 85 h 240"/>
                <a:gd name="T24" fmla="*/ 0 w 240"/>
                <a:gd name="T25" fmla="*/ 127 h 240"/>
                <a:gd name="T26" fmla="*/ 46 w 240"/>
                <a:gd name="T27" fmla="*/ 169 h 240"/>
                <a:gd name="T28" fmla="*/ 81 w 240"/>
                <a:gd name="T29" fmla="*/ 155 h 240"/>
                <a:gd name="T30" fmla="*/ 148 w 240"/>
                <a:gd name="T31" fmla="*/ 193 h 240"/>
                <a:gd name="T32" fmla="*/ 148 w 240"/>
                <a:gd name="T33" fmla="*/ 198 h 240"/>
                <a:gd name="T34" fmla="*/ 194 w 240"/>
                <a:gd name="T35" fmla="*/ 240 h 240"/>
                <a:gd name="T36" fmla="*/ 240 w 240"/>
                <a:gd name="T37" fmla="*/ 198 h 240"/>
                <a:gd name="T38" fmla="*/ 194 w 240"/>
                <a:gd name="T39" fmla="*/ 157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0" h="240">
                  <a:moveTo>
                    <a:pt x="194" y="157"/>
                  </a:moveTo>
                  <a:cubicBezTo>
                    <a:pt x="182" y="157"/>
                    <a:pt x="171" y="161"/>
                    <a:pt x="163" y="167"/>
                  </a:cubicBezTo>
                  <a:cubicBezTo>
                    <a:pt x="92" y="127"/>
                    <a:pt x="92" y="127"/>
                    <a:pt x="92" y="127"/>
                  </a:cubicBezTo>
                  <a:cubicBezTo>
                    <a:pt x="92" y="124"/>
                    <a:pt x="92" y="122"/>
                    <a:pt x="92" y="120"/>
                  </a:cubicBezTo>
                  <a:cubicBezTo>
                    <a:pt x="165" y="78"/>
                    <a:pt x="165" y="78"/>
                    <a:pt x="165" y="78"/>
                  </a:cubicBezTo>
                  <a:cubicBezTo>
                    <a:pt x="172" y="82"/>
                    <a:pt x="180" y="84"/>
                    <a:pt x="189" y="84"/>
                  </a:cubicBezTo>
                  <a:cubicBezTo>
                    <a:pt x="215" y="84"/>
                    <a:pt x="235" y="65"/>
                    <a:pt x="235" y="42"/>
                  </a:cubicBezTo>
                  <a:cubicBezTo>
                    <a:pt x="235" y="19"/>
                    <a:pt x="215" y="0"/>
                    <a:pt x="189" y="0"/>
                  </a:cubicBezTo>
                  <a:cubicBezTo>
                    <a:pt x="164" y="0"/>
                    <a:pt x="143" y="19"/>
                    <a:pt x="143" y="42"/>
                  </a:cubicBezTo>
                  <a:cubicBezTo>
                    <a:pt x="143" y="47"/>
                    <a:pt x="144" y="51"/>
                    <a:pt x="145" y="55"/>
                  </a:cubicBezTo>
                  <a:cubicBezTo>
                    <a:pt x="75" y="95"/>
                    <a:pt x="75" y="95"/>
                    <a:pt x="75" y="95"/>
                  </a:cubicBezTo>
                  <a:cubicBezTo>
                    <a:pt x="67" y="89"/>
                    <a:pt x="57" y="85"/>
                    <a:pt x="46" y="85"/>
                  </a:cubicBezTo>
                  <a:cubicBezTo>
                    <a:pt x="21" y="85"/>
                    <a:pt x="0" y="104"/>
                    <a:pt x="0" y="127"/>
                  </a:cubicBezTo>
                  <a:cubicBezTo>
                    <a:pt x="0" y="150"/>
                    <a:pt x="21" y="169"/>
                    <a:pt x="46" y="169"/>
                  </a:cubicBezTo>
                  <a:cubicBezTo>
                    <a:pt x="60" y="169"/>
                    <a:pt x="73" y="164"/>
                    <a:pt x="81" y="155"/>
                  </a:cubicBezTo>
                  <a:cubicBezTo>
                    <a:pt x="148" y="193"/>
                    <a:pt x="148" y="193"/>
                    <a:pt x="148" y="193"/>
                  </a:cubicBezTo>
                  <a:cubicBezTo>
                    <a:pt x="148" y="195"/>
                    <a:pt x="148" y="197"/>
                    <a:pt x="148" y="198"/>
                  </a:cubicBezTo>
                  <a:cubicBezTo>
                    <a:pt x="148" y="221"/>
                    <a:pt x="168" y="240"/>
                    <a:pt x="194" y="240"/>
                  </a:cubicBezTo>
                  <a:cubicBezTo>
                    <a:pt x="219" y="240"/>
                    <a:pt x="240" y="221"/>
                    <a:pt x="240" y="198"/>
                  </a:cubicBezTo>
                  <a:cubicBezTo>
                    <a:pt x="240" y="175"/>
                    <a:pt x="219" y="157"/>
                    <a:pt x="194" y="15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465">
                <a:solidFill>
                  <a:schemeClr val="bg1"/>
                </a:solidFill>
              </a:endParaRPr>
            </a:p>
          </p:txBody>
        </p:sp>
        <p:sp>
          <p:nvSpPr>
            <p:cNvPr id="29" name="文本框 115"/>
            <p:cNvSpPr txBox="1"/>
            <p:nvPr/>
          </p:nvSpPr>
          <p:spPr>
            <a:xfrm>
              <a:off x="3495357" y="3521245"/>
              <a:ext cx="851535" cy="237649"/>
            </a:xfrm>
            <a:prstGeom prst="rect">
              <a:avLst/>
            </a:prstGeom>
            <a:noFill/>
          </p:spPr>
          <p:txBody>
            <a:bodyPr wrap="none" lIns="91440" tIns="45720" rIns="91440" bIns="45720" rtlCol="0">
              <a:spAutoFit/>
            </a:bodyPr>
            <a:lstStyle/>
            <a:p>
              <a:r>
                <a:rPr lang="en-US" altLang="zh-CN" sz="1465" dirty="0">
                  <a:solidFill>
                    <a:schemeClr val="bg1"/>
                  </a:solidFill>
                </a:rPr>
                <a:t>Sample Text.</a:t>
              </a:r>
            </a:p>
          </p:txBody>
        </p:sp>
      </p:grpSp>
      <p:grpSp>
        <p:nvGrpSpPr>
          <p:cNvPr id="30" name="组合 29"/>
          <p:cNvGrpSpPr/>
          <p:nvPr/>
        </p:nvGrpSpPr>
        <p:grpSpPr>
          <a:xfrm>
            <a:off x="6868539" y="4596096"/>
            <a:ext cx="1607812" cy="1585271"/>
            <a:chOff x="5150954" y="3477520"/>
            <a:chExt cx="1205859" cy="1188953"/>
          </a:xfrm>
          <a:solidFill>
            <a:schemeClr val="bg1">
              <a:alpha val="65000"/>
            </a:schemeClr>
          </a:solidFill>
        </p:grpSpPr>
        <p:sp>
          <p:nvSpPr>
            <p:cNvPr id="31" name="Freeform 26"/>
            <p:cNvSpPr/>
            <p:nvPr/>
          </p:nvSpPr>
          <p:spPr bwMode="auto">
            <a:xfrm>
              <a:off x="5150954" y="3477520"/>
              <a:ext cx="1205859" cy="1188953"/>
            </a:xfrm>
            <a:custGeom>
              <a:avLst/>
              <a:gdLst>
                <a:gd name="T0" fmla="*/ 0 w 46"/>
                <a:gd name="T1" fmla="*/ 43 h 43"/>
                <a:gd name="T2" fmla="*/ 23 w 46"/>
                <a:gd name="T3" fmla="*/ 43 h 43"/>
                <a:gd name="T4" fmla="*/ 46 w 46"/>
                <a:gd name="T5" fmla="*/ 21 h 43"/>
                <a:gd name="T6" fmla="*/ 23 w 46"/>
                <a:gd name="T7" fmla="*/ 0 h 43"/>
                <a:gd name="T8" fmla="*/ 0 w 46"/>
                <a:gd name="T9" fmla="*/ 0 h 43"/>
                <a:gd name="T10" fmla="*/ 0 w 46"/>
                <a:gd name="T11" fmla="*/ 13 h 43"/>
                <a:gd name="T12" fmla="*/ 23 w 46"/>
                <a:gd name="T13" fmla="*/ 13 h 43"/>
                <a:gd name="T14" fmla="*/ 32 w 46"/>
                <a:gd name="T15" fmla="*/ 21 h 43"/>
                <a:gd name="T16" fmla="*/ 23 w 46"/>
                <a:gd name="T17" fmla="*/ 30 h 43"/>
                <a:gd name="T18" fmla="*/ 0 w 46"/>
                <a:gd name="T19" fmla="*/ 30 h 43"/>
                <a:gd name="T20" fmla="*/ 0 w 46"/>
                <a:gd name="T2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 h="43">
                  <a:moveTo>
                    <a:pt x="0" y="43"/>
                  </a:moveTo>
                  <a:cubicBezTo>
                    <a:pt x="23" y="43"/>
                    <a:pt x="23" y="43"/>
                    <a:pt x="23" y="43"/>
                  </a:cubicBezTo>
                  <a:cubicBezTo>
                    <a:pt x="35" y="43"/>
                    <a:pt x="46" y="33"/>
                    <a:pt x="46" y="21"/>
                  </a:cubicBezTo>
                  <a:cubicBezTo>
                    <a:pt x="46" y="9"/>
                    <a:pt x="35" y="0"/>
                    <a:pt x="23" y="0"/>
                  </a:cubicBezTo>
                  <a:cubicBezTo>
                    <a:pt x="0" y="0"/>
                    <a:pt x="0" y="0"/>
                    <a:pt x="0" y="0"/>
                  </a:cubicBezTo>
                  <a:cubicBezTo>
                    <a:pt x="0" y="13"/>
                    <a:pt x="0" y="13"/>
                    <a:pt x="0" y="13"/>
                  </a:cubicBezTo>
                  <a:cubicBezTo>
                    <a:pt x="23" y="13"/>
                    <a:pt x="23" y="13"/>
                    <a:pt x="23" y="13"/>
                  </a:cubicBezTo>
                  <a:cubicBezTo>
                    <a:pt x="28" y="13"/>
                    <a:pt x="32" y="17"/>
                    <a:pt x="32" y="21"/>
                  </a:cubicBezTo>
                  <a:cubicBezTo>
                    <a:pt x="32" y="26"/>
                    <a:pt x="28" y="30"/>
                    <a:pt x="23" y="30"/>
                  </a:cubicBezTo>
                  <a:cubicBezTo>
                    <a:pt x="0" y="30"/>
                    <a:pt x="0" y="30"/>
                    <a:pt x="0" y="30"/>
                  </a:cubicBezTo>
                  <a:lnTo>
                    <a:pt x="0" y="43"/>
                  </a:lnTo>
                  <a:close/>
                </a:path>
              </a:pathLst>
            </a:custGeom>
            <a:solidFill>
              <a:schemeClr val="bg1">
                <a:alpha val="50000"/>
              </a:schemeClr>
            </a:solid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465">
                <a:solidFill>
                  <a:schemeClr val="bg1"/>
                </a:solidFill>
              </a:endParaRPr>
            </a:p>
          </p:txBody>
        </p:sp>
        <p:sp>
          <p:nvSpPr>
            <p:cNvPr id="32" name="Freeform 20"/>
            <p:cNvSpPr>
              <a:spLocks noEditPoints="1"/>
            </p:cNvSpPr>
            <p:nvPr/>
          </p:nvSpPr>
          <p:spPr bwMode="auto">
            <a:xfrm>
              <a:off x="5428321" y="3917618"/>
              <a:ext cx="292585" cy="247863"/>
            </a:xfrm>
            <a:custGeom>
              <a:avLst/>
              <a:gdLst>
                <a:gd name="T0" fmla="*/ 227 w 232"/>
                <a:gd name="T1" fmla="*/ 0 h 186"/>
                <a:gd name="T2" fmla="*/ 213 w 232"/>
                <a:gd name="T3" fmla="*/ 0 h 186"/>
                <a:gd name="T4" fmla="*/ 208 w 232"/>
                <a:gd name="T5" fmla="*/ 5 h 186"/>
                <a:gd name="T6" fmla="*/ 208 w 232"/>
                <a:gd name="T7" fmla="*/ 28 h 186"/>
                <a:gd name="T8" fmla="*/ 24 w 232"/>
                <a:gd name="T9" fmla="*/ 28 h 186"/>
                <a:gd name="T10" fmla="*/ 24 w 232"/>
                <a:gd name="T11" fmla="*/ 5 h 186"/>
                <a:gd name="T12" fmla="*/ 19 w 232"/>
                <a:gd name="T13" fmla="*/ 0 h 186"/>
                <a:gd name="T14" fmla="*/ 5 w 232"/>
                <a:gd name="T15" fmla="*/ 0 h 186"/>
                <a:gd name="T16" fmla="*/ 0 w 232"/>
                <a:gd name="T17" fmla="*/ 5 h 186"/>
                <a:gd name="T18" fmla="*/ 0 w 232"/>
                <a:gd name="T19" fmla="*/ 180 h 186"/>
                <a:gd name="T20" fmla="*/ 5 w 232"/>
                <a:gd name="T21" fmla="*/ 186 h 186"/>
                <a:gd name="T22" fmla="*/ 19 w 232"/>
                <a:gd name="T23" fmla="*/ 186 h 186"/>
                <a:gd name="T24" fmla="*/ 24 w 232"/>
                <a:gd name="T25" fmla="*/ 180 h 186"/>
                <a:gd name="T26" fmla="*/ 24 w 232"/>
                <a:gd name="T27" fmla="*/ 157 h 186"/>
                <a:gd name="T28" fmla="*/ 208 w 232"/>
                <a:gd name="T29" fmla="*/ 157 h 186"/>
                <a:gd name="T30" fmla="*/ 208 w 232"/>
                <a:gd name="T31" fmla="*/ 180 h 186"/>
                <a:gd name="T32" fmla="*/ 213 w 232"/>
                <a:gd name="T33" fmla="*/ 186 h 186"/>
                <a:gd name="T34" fmla="*/ 227 w 232"/>
                <a:gd name="T35" fmla="*/ 186 h 186"/>
                <a:gd name="T36" fmla="*/ 232 w 232"/>
                <a:gd name="T37" fmla="*/ 180 h 186"/>
                <a:gd name="T38" fmla="*/ 232 w 232"/>
                <a:gd name="T39" fmla="*/ 5 h 186"/>
                <a:gd name="T40" fmla="*/ 227 w 232"/>
                <a:gd name="T41" fmla="*/ 0 h 186"/>
                <a:gd name="T42" fmla="*/ 157 w 232"/>
                <a:gd name="T43" fmla="*/ 98 h 186"/>
                <a:gd name="T44" fmla="*/ 97 w 232"/>
                <a:gd name="T45" fmla="*/ 135 h 186"/>
                <a:gd name="T46" fmla="*/ 92 w 232"/>
                <a:gd name="T47" fmla="*/ 130 h 186"/>
                <a:gd name="T48" fmla="*/ 92 w 232"/>
                <a:gd name="T49" fmla="*/ 56 h 186"/>
                <a:gd name="T50" fmla="*/ 97 w 232"/>
                <a:gd name="T51" fmla="*/ 50 h 186"/>
                <a:gd name="T52" fmla="*/ 157 w 232"/>
                <a:gd name="T53" fmla="*/ 87 h 186"/>
                <a:gd name="T54" fmla="*/ 162 w 232"/>
                <a:gd name="T55" fmla="*/ 93 h 186"/>
                <a:gd name="T56" fmla="*/ 157 w 232"/>
                <a:gd name="T57" fmla="*/ 98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2" h="186">
                  <a:moveTo>
                    <a:pt x="227" y="0"/>
                  </a:moveTo>
                  <a:cubicBezTo>
                    <a:pt x="213" y="0"/>
                    <a:pt x="213" y="0"/>
                    <a:pt x="213" y="0"/>
                  </a:cubicBezTo>
                  <a:cubicBezTo>
                    <a:pt x="210" y="0"/>
                    <a:pt x="208" y="2"/>
                    <a:pt x="208" y="5"/>
                  </a:cubicBezTo>
                  <a:cubicBezTo>
                    <a:pt x="208" y="28"/>
                    <a:pt x="208" y="28"/>
                    <a:pt x="208" y="28"/>
                  </a:cubicBezTo>
                  <a:cubicBezTo>
                    <a:pt x="24" y="28"/>
                    <a:pt x="24" y="28"/>
                    <a:pt x="24" y="28"/>
                  </a:cubicBezTo>
                  <a:cubicBezTo>
                    <a:pt x="24" y="5"/>
                    <a:pt x="24" y="5"/>
                    <a:pt x="24" y="5"/>
                  </a:cubicBezTo>
                  <a:cubicBezTo>
                    <a:pt x="24" y="2"/>
                    <a:pt x="22" y="0"/>
                    <a:pt x="19" y="0"/>
                  </a:cubicBezTo>
                  <a:cubicBezTo>
                    <a:pt x="5" y="0"/>
                    <a:pt x="5" y="0"/>
                    <a:pt x="5" y="0"/>
                  </a:cubicBezTo>
                  <a:cubicBezTo>
                    <a:pt x="2" y="0"/>
                    <a:pt x="0" y="2"/>
                    <a:pt x="0" y="5"/>
                  </a:cubicBezTo>
                  <a:cubicBezTo>
                    <a:pt x="0" y="180"/>
                    <a:pt x="0" y="180"/>
                    <a:pt x="0" y="180"/>
                  </a:cubicBezTo>
                  <a:cubicBezTo>
                    <a:pt x="0" y="183"/>
                    <a:pt x="2" y="186"/>
                    <a:pt x="5" y="186"/>
                  </a:cubicBezTo>
                  <a:cubicBezTo>
                    <a:pt x="19" y="186"/>
                    <a:pt x="19" y="186"/>
                    <a:pt x="19" y="186"/>
                  </a:cubicBezTo>
                  <a:cubicBezTo>
                    <a:pt x="22" y="186"/>
                    <a:pt x="24" y="183"/>
                    <a:pt x="24" y="180"/>
                  </a:cubicBezTo>
                  <a:cubicBezTo>
                    <a:pt x="24" y="157"/>
                    <a:pt x="24" y="157"/>
                    <a:pt x="24" y="157"/>
                  </a:cubicBezTo>
                  <a:cubicBezTo>
                    <a:pt x="208" y="157"/>
                    <a:pt x="208" y="157"/>
                    <a:pt x="208" y="157"/>
                  </a:cubicBezTo>
                  <a:cubicBezTo>
                    <a:pt x="208" y="180"/>
                    <a:pt x="208" y="180"/>
                    <a:pt x="208" y="180"/>
                  </a:cubicBezTo>
                  <a:cubicBezTo>
                    <a:pt x="208" y="183"/>
                    <a:pt x="210" y="186"/>
                    <a:pt x="213" y="186"/>
                  </a:cubicBezTo>
                  <a:cubicBezTo>
                    <a:pt x="227" y="186"/>
                    <a:pt x="227" y="186"/>
                    <a:pt x="227" y="186"/>
                  </a:cubicBezTo>
                  <a:cubicBezTo>
                    <a:pt x="230" y="186"/>
                    <a:pt x="232" y="183"/>
                    <a:pt x="232" y="180"/>
                  </a:cubicBezTo>
                  <a:cubicBezTo>
                    <a:pt x="232" y="5"/>
                    <a:pt x="232" y="5"/>
                    <a:pt x="232" y="5"/>
                  </a:cubicBezTo>
                  <a:cubicBezTo>
                    <a:pt x="232" y="2"/>
                    <a:pt x="230" y="0"/>
                    <a:pt x="227" y="0"/>
                  </a:cubicBezTo>
                  <a:close/>
                  <a:moveTo>
                    <a:pt x="157" y="98"/>
                  </a:moveTo>
                  <a:cubicBezTo>
                    <a:pt x="156" y="98"/>
                    <a:pt x="100" y="135"/>
                    <a:pt x="97" y="135"/>
                  </a:cubicBezTo>
                  <a:cubicBezTo>
                    <a:pt x="95" y="135"/>
                    <a:pt x="92" y="133"/>
                    <a:pt x="92" y="130"/>
                  </a:cubicBezTo>
                  <a:cubicBezTo>
                    <a:pt x="92" y="128"/>
                    <a:pt x="92" y="57"/>
                    <a:pt x="92" y="56"/>
                  </a:cubicBezTo>
                  <a:cubicBezTo>
                    <a:pt x="92" y="53"/>
                    <a:pt x="95" y="50"/>
                    <a:pt x="97" y="50"/>
                  </a:cubicBezTo>
                  <a:cubicBezTo>
                    <a:pt x="100" y="50"/>
                    <a:pt x="156" y="87"/>
                    <a:pt x="157" y="87"/>
                  </a:cubicBezTo>
                  <a:cubicBezTo>
                    <a:pt x="159" y="89"/>
                    <a:pt x="162" y="90"/>
                    <a:pt x="162" y="93"/>
                  </a:cubicBezTo>
                  <a:cubicBezTo>
                    <a:pt x="162" y="96"/>
                    <a:pt x="159" y="96"/>
                    <a:pt x="157" y="9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465">
                <a:solidFill>
                  <a:schemeClr val="bg1"/>
                </a:solidFill>
              </a:endParaRPr>
            </a:p>
          </p:txBody>
        </p:sp>
        <p:sp>
          <p:nvSpPr>
            <p:cNvPr id="33" name="文本框 116"/>
            <p:cNvSpPr txBox="1"/>
            <p:nvPr/>
          </p:nvSpPr>
          <p:spPr>
            <a:xfrm>
              <a:off x="5172189" y="4332942"/>
              <a:ext cx="851535" cy="237649"/>
            </a:xfrm>
            <a:prstGeom prst="rect">
              <a:avLst/>
            </a:prstGeom>
            <a:noFill/>
          </p:spPr>
          <p:txBody>
            <a:bodyPr wrap="none" lIns="91440" tIns="45720" rIns="91440" bIns="45720" rtlCol="0">
              <a:spAutoFit/>
            </a:bodyPr>
            <a:lstStyle/>
            <a:p>
              <a:r>
                <a:rPr lang="en-US" altLang="zh-CN" sz="1465" dirty="0">
                  <a:solidFill>
                    <a:schemeClr val="bg1"/>
                  </a:solidFill>
                </a:rPr>
                <a:t>Sample Text.</a:t>
              </a:r>
            </a:p>
          </p:txBody>
        </p:sp>
      </p:grpSp>
      <p:sp>
        <p:nvSpPr>
          <p:cNvPr id="34" name="文本框 8"/>
          <p:cNvSpPr txBox="1"/>
          <p:nvPr/>
        </p:nvSpPr>
        <p:spPr>
          <a:xfrm>
            <a:off x="1283618" y="1668076"/>
            <a:ext cx="2885289" cy="1045210"/>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dirty="0">
                <a:solidFill>
                  <a:schemeClr val="bg1"/>
                </a:solidFill>
                <a:latin typeface="微软雅黑" panose="020B0503020204020204" charset="-122"/>
                <a:ea typeface="微软雅黑" panose="020B0503020204020204" charset="-122"/>
              </a:rPr>
              <a:t>请在此输入你的标题</a:t>
            </a:r>
          </a:p>
          <a:p>
            <a:r>
              <a:rPr lang="zh-CN" altLang="en-US" sz="1200" b="1" dirty="0">
                <a:solidFill>
                  <a:schemeClr val="bg1"/>
                </a:solidFill>
                <a:latin typeface="微软雅黑" panose="020B0503020204020204" charset="-122"/>
                <a:ea typeface="微软雅黑" panose="020B0503020204020204" charset="-122"/>
              </a:rPr>
              <a:t>请在此粘贴或者输入你的文字内容</a:t>
            </a:r>
          </a:p>
          <a:p>
            <a:r>
              <a:rPr lang="zh-CN" altLang="en-US" sz="1200" b="1" dirty="0">
                <a:solidFill>
                  <a:schemeClr val="bg1"/>
                </a:solidFill>
                <a:latin typeface="微软雅黑" panose="020B0503020204020204" charset="-122"/>
                <a:ea typeface="微软雅黑" panose="020B0503020204020204" charset="-122"/>
              </a:rPr>
              <a:t>请在此粘贴或者输入你的文字内容</a:t>
            </a:r>
          </a:p>
          <a:p>
            <a:r>
              <a:rPr lang="zh-CN" altLang="en-US" sz="1200" b="1" dirty="0">
                <a:solidFill>
                  <a:schemeClr val="bg1"/>
                </a:solidFill>
                <a:latin typeface="微软雅黑" panose="020B0503020204020204" charset="-122"/>
                <a:ea typeface="微软雅黑" panose="020B0503020204020204" charset="-122"/>
              </a:rPr>
              <a:t>请在此粘贴或者输入你的文字内容</a:t>
            </a:r>
          </a:p>
          <a:p>
            <a:r>
              <a:rPr lang="zh-CN" altLang="en-US" sz="1200" b="1" dirty="0">
                <a:solidFill>
                  <a:schemeClr val="bg1"/>
                </a:solidFill>
                <a:latin typeface="微软雅黑" panose="020B0503020204020204" charset="-122"/>
                <a:ea typeface="微软雅黑" panose="020B0503020204020204" charset="-122"/>
              </a:rPr>
              <a:t>请在此粘贴或者输入你的文字内容</a:t>
            </a:r>
          </a:p>
        </p:txBody>
      </p:sp>
      <p:sp>
        <p:nvSpPr>
          <p:cNvPr id="35" name="文本框 8"/>
          <p:cNvSpPr txBox="1"/>
          <p:nvPr/>
        </p:nvSpPr>
        <p:spPr>
          <a:xfrm>
            <a:off x="8475131" y="2666407"/>
            <a:ext cx="2885289" cy="1045210"/>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dirty="0">
                <a:solidFill>
                  <a:schemeClr val="bg1"/>
                </a:solidFill>
                <a:latin typeface="微软雅黑" panose="020B0503020204020204" charset="-122"/>
                <a:ea typeface="微软雅黑" panose="020B0503020204020204" charset="-122"/>
              </a:rPr>
              <a:t>请在此输入你的标题</a:t>
            </a:r>
          </a:p>
          <a:p>
            <a:r>
              <a:rPr lang="zh-CN" altLang="en-US" sz="1200" b="1" dirty="0">
                <a:solidFill>
                  <a:schemeClr val="bg1"/>
                </a:solidFill>
                <a:latin typeface="微软雅黑" panose="020B0503020204020204" charset="-122"/>
                <a:ea typeface="微软雅黑" panose="020B0503020204020204" charset="-122"/>
              </a:rPr>
              <a:t>请在此粘贴或者输入你的文字内容</a:t>
            </a:r>
          </a:p>
          <a:p>
            <a:r>
              <a:rPr lang="zh-CN" altLang="en-US" sz="1200" b="1" dirty="0">
                <a:solidFill>
                  <a:schemeClr val="bg1"/>
                </a:solidFill>
                <a:latin typeface="微软雅黑" panose="020B0503020204020204" charset="-122"/>
                <a:ea typeface="微软雅黑" panose="020B0503020204020204" charset="-122"/>
              </a:rPr>
              <a:t>请在此粘贴或者输入你的文字内容</a:t>
            </a:r>
          </a:p>
          <a:p>
            <a:r>
              <a:rPr lang="zh-CN" altLang="en-US" sz="1200" b="1" dirty="0">
                <a:solidFill>
                  <a:schemeClr val="bg1"/>
                </a:solidFill>
                <a:latin typeface="微软雅黑" panose="020B0503020204020204" charset="-122"/>
                <a:ea typeface="微软雅黑" panose="020B0503020204020204" charset="-122"/>
              </a:rPr>
              <a:t>请在此粘贴或者输入你的文字内容</a:t>
            </a:r>
          </a:p>
          <a:p>
            <a:r>
              <a:rPr lang="zh-CN" altLang="en-US" sz="1200" b="1" dirty="0">
                <a:solidFill>
                  <a:schemeClr val="bg1"/>
                </a:solidFill>
                <a:latin typeface="微软雅黑" panose="020B0503020204020204" charset="-122"/>
                <a:ea typeface="微软雅黑" panose="020B0503020204020204" charset="-122"/>
              </a:rPr>
              <a:t>请在此粘贴或者输入你的文字内容</a:t>
            </a:r>
          </a:p>
        </p:txBody>
      </p:sp>
      <p:sp>
        <p:nvSpPr>
          <p:cNvPr id="89" name="文本框 8"/>
          <p:cNvSpPr txBox="1"/>
          <p:nvPr/>
        </p:nvSpPr>
        <p:spPr>
          <a:xfrm>
            <a:off x="1283618" y="3867936"/>
            <a:ext cx="2885289" cy="1045210"/>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dirty="0">
                <a:solidFill>
                  <a:schemeClr val="bg1"/>
                </a:solidFill>
                <a:latin typeface="微软雅黑" panose="020B0503020204020204" charset="-122"/>
                <a:ea typeface="微软雅黑" panose="020B0503020204020204" charset="-122"/>
              </a:rPr>
              <a:t>请在此输入你的标题</a:t>
            </a:r>
          </a:p>
          <a:p>
            <a:r>
              <a:rPr lang="zh-CN" altLang="en-US" sz="1200" b="1" dirty="0">
                <a:solidFill>
                  <a:schemeClr val="bg1"/>
                </a:solidFill>
                <a:latin typeface="微软雅黑" panose="020B0503020204020204" charset="-122"/>
                <a:ea typeface="微软雅黑" panose="020B0503020204020204" charset="-122"/>
              </a:rPr>
              <a:t>请在此粘贴或者输入你的文字内容</a:t>
            </a:r>
          </a:p>
          <a:p>
            <a:r>
              <a:rPr lang="zh-CN" altLang="en-US" sz="1200" b="1" dirty="0">
                <a:solidFill>
                  <a:schemeClr val="bg1"/>
                </a:solidFill>
                <a:latin typeface="微软雅黑" panose="020B0503020204020204" charset="-122"/>
                <a:ea typeface="微软雅黑" panose="020B0503020204020204" charset="-122"/>
              </a:rPr>
              <a:t>请在此粘贴或者输入你的文字内容</a:t>
            </a:r>
          </a:p>
          <a:p>
            <a:r>
              <a:rPr lang="zh-CN" altLang="en-US" sz="1200" b="1" dirty="0">
                <a:solidFill>
                  <a:schemeClr val="bg1"/>
                </a:solidFill>
                <a:latin typeface="微软雅黑" panose="020B0503020204020204" charset="-122"/>
                <a:ea typeface="微软雅黑" panose="020B0503020204020204" charset="-122"/>
              </a:rPr>
              <a:t>请在此粘贴或者输入你的文字内容</a:t>
            </a:r>
          </a:p>
          <a:p>
            <a:r>
              <a:rPr lang="zh-CN" altLang="en-US" sz="1200" b="1" dirty="0">
                <a:solidFill>
                  <a:schemeClr val="bg1"/>
                </a:solidFill>
                <a:latin typeface="微软雅黑" panose="020B0503020204020204" charset="-122"/>
                <a:ea typeface="微软雅黑" panose="020B0503020204020204" charset="-122"/>
              </a:rPr>
              <a:t>请在此粘贴或者输入你的文字内容</a:t>
            </a:r>
          </a:p>
        </p:txBody>
      </p:sp>
      <p:sp>
        <p:nvSpPr>
          <p:cNvPr id="90" name="文本框 8"/>
          <p:cNvSpPr txBox="1"/>
          <p:nvPr/>
        </p:nvSpPr>
        <p:spPr>
          <a:xfrm>
            <a:off x="8475131" y="4965171"/>
            <a:ext cx="2885289" cy="1045210"/>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dirty="0">
                <a:solidFill>
                  <a:schemeClr val="bg1"/>
                </a:solidFill>
                <a:latin typeface="微软雅黑" panose="020B0503020204020204" charset="-122"/>
                <a:ea typeface="微软雅黑" panose="020B0503020204020204" charset="-122"/>
              </a:rPr>
              <a:t>请在此输入你的标题</a:t>
            </a:r>
          </a:p>
          <a:p>
            <a:r>
              <a:rPr lang="zh-CN" altLang="en-US" sz="1200" b="1" dirty="0">
                <a:solidFill>
                  <a:schemeClr val="bg1"/>
                </a:solidFill>
                <a:latin typeface="微软雅黑" panose="020B0503020204020204" charset="-122"/>
                <a:ea typeface="微软雅黑" panose="020B0503020204020204" charset="-122"/>
              </a:rPr>
              <a:t>请在此粘贴或者输入你的文字内容</a:t>
            </a:r>
          </a:p>
          <a:p>
            <a:r>
              <a:rPr lang="zh-CN" altLang="en-US" sz="1200" b="1" dirty="0">
                <a:solidFill>
                  <a:schemeClr val="bg1"/>
                </a:solidFill>
                <a:latin typeface="微软雅黑" panose="020B0503020204020204" charset="-122"/>
                <a:ea typeface="微软雅黑" panose="020B0503020204020204" charset="-122"/>
              </a:rPr>
              <a:t>请在此粘贴或者输入你的文字内容</a:t>
            </a:r>
          </a:p>
          <a:p>
            <a:r>
              <a:rPr lang="zh-CN" altLang="en-US" sz="1200" b="1" dirty="0">
                <a:solidFill>
                  <a:schemeClr val="bg1"/>
                </a:solidFill>
                <a:latin typeface="微软雅黑" panose="020B0503020204020204" charset="-122"/>
                <a:ea typeface="微软雅黑" panose="020B0503020204020204" charset="-122"/>
              </a:rPr>
              <a:t>请在此粘贴或者输入你的文字内容</a:t>
            </a:r>
          </a:p>
          <a:p>
            <a:r>
              <a:rPr lang="zh-CN" altLang="en-US" sz="1200" b="1" dirty="0">
                <a:solidFill>
                  <a:schemeClr val="bg1"/>
                </a:solidFill>
                <a:latin typeface="微软雅黑" panose="020B0503020204020204" charset="-122"/>
                <a:ea typeface="微软雅黑" panose="020B0503020204020204" charset="-122"/>
              </a:rPr>
              <a:t>请在此粘贴或者输入你的文字内容</a:t>
            </a:r>
          </a:p>
        </p:txBody>
      </p:sp>
    </p:spTree>
  </p:cSld>
  <p:clrMapOvr>
    <a:masterClrMapping/>
  </p:clrMapOvr>
  <mc:AlternateContent xmlns:mc="http://schemas.openxmlformats.org/markup-compatibility/2006">
    <mc:Choice xmlns:p14="http://schemas.microsoft.com/office/powerpoint/2010/main" Requires="p14">
      <p:transition spd="slow" p14:dur="1250" advTm="4867">
        <p:dissolve/>
      </p:transition>
    </mc:Choice>
    <mc:Fallback>
      <p:transition spd="slow" advTm="4867">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1250"/>
                                        <p:tgtEl>
                                          <p:spTgt spid="4"/>
                                        </p:tgtEl>
                                      </p:cBhvr>
                                    </p:animEffect>
                                  </p:childTnLst>
                                </p:cTn>
                              </p:par>
                            </p:childTnLst>
                          </p:cTn>
                        </p:par>
                        <p:par>
                          <p:cTn id="8" fill="hold">
                            <p:stCondLst>
                              <p:cond delay="1500"/>
                            </p:stCondLst>
                            <p:childTnLst>
                              <p:par>
                                <p:cTn id="9" presetID="22" presetClass="entr" presetSubtype="8"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left)">
                                      <p:cBhvr>
                                        <p:cTn id="11" dur="500"/>
                                        <p:tgtEl>
                                          <p:spTgt spid="10"/>
                                        </p:tgtEl>
                                      </p:cBhvr>
                                    </p:animEffect>
                                  </p:childTnLst>
                                </p:cTn>
                              </p:par>
                            </p:childTnLst>
                          </p:cTn>
                        </p:par>
                        <p:par>
                          <p:cTn id="12" fill="hold">
                            <p:stCondLst>
                              <p:cond delay="2000"/>
                            </p:stCondLst>
                            <p:childTnLst>
                              <p:par>
                                <p:cTn id="13" presetID="22" presetClass="entr" presetSubtype="2" fill="hold"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wipe(right)">
                                      <p:cBhvr>
                                        <p:cTn id="15" dur="500"/>
                                        <p:tgtEl>
                                          <p:spTgt spid="20"/>
                                        </p:tgtEl>
                                      </p:cBhvr>
                                    </p:animEffect>
                                  </p:childTnLst>
                                </p:cTn>
                              </p:par>
                            </p:childTnLst>
                          </p:cTn>
                        </p:par>
                        <p:par>
                          <p:cTn id="16" fill="hold">
                            <p:stCondLst>
                              <p:cond delay="2500"/>
                            </p:stCondLst>
                            <p:childTnLst>
                              <p:par>
                                <p:cTn id="17" presetID="22" presetClass="entr" presetSubtype="2" fill="hold" nodeType="after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wipe(right)">
                                      <p:cBhvr>
                                        <p:cTn id="19" dur="500"/>
                                        <p:tgtEl>
                                          <p:spTgt spid="26"/>
                                        </p:tgtEl>
                                      </p:cBhvr>
                                    </p:animEffect>
                                  </p:childTnLst>
                                </p:cTn>
                              </p:par>
                            </p:childTnLst>
                          </p:cTn>
                        </p:par>
                        <p:par>
                          <p:cTn id="20" fill="hold">
                            <p:stCondLst>
                              <p:cond delay="3000"/>
                            </p:stCondLst>
                            <p:childTnLst>
                              <p:par>
                                <p:cTn id="21" presetID="22" presetClass="entr" presetSubtype="8" fill="hold" nodeType="after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wipe(left)">
                                      <p:cBhvr>
                                        <p:cTn id="23" dur="500"/>
                                        <p:tgtEl>
                                          <p:spTgt spid="30"/>
                                        </p:tgtEl>
                                      </p:cBhvr>
                                    </p:animEffect>
                                  </p:childTnLst>
                                </p:cTn>
                              </p:par>
                            </p:childTnLst>
                          </p:cTn>
                        </p:par>
                        <p:par>
                          <p:cTn id="24" fill="hold">
                            <p:stCondLst>
                              <p:cond delay="3500"/>
                            </p:stCondLst>
                            <p:childTnLst>
                              <p:par>
                                <p:cTn id="25" presetID="15" presetClass="entr" presetSubtype="0" fill="hold" grpId="0" nodeType="afterEffect">
                                  <p:stCondLst>
                                    <p:cond delay="0"/>
                                  </p:stCondLst>
                                  <p:childTnLst>
                                    <p:set>
                                      <p:cBhvr>
                                        <p:cTn id="26" dur="1" fill="hold">
                                          <p:stCondLst>
                                            <p:cond delay="0"/>
                                          </p:stCondLst>
                                        </p:cTn>
                                        <p:tgtEl>
                                          <p:spTgt spid="34"/>
                                        </p:tgtEl>
                                        <p:attrNameLst>
                                          <p:attrName>style.visibility</p:attrName>
                                        </p:attrNameLst>
                                      </p:cBhvr>
                                      <p:to>
                                        <p:strVal val="visible"/>
                                      </p:to>
                                    </p:set>
                                    <p:anim calcmode="lin" valueType="num">
                                      <p:cBhvr>
                                        <p:cTn id="27" dur="1000" fill="hold"/>
                                        <p:tgtEl>
                                          <p:spTgt spid="34"/>
                                        </p:tgtEl>
                                        <p:attrNameLst>
                                          <p:attrName>ppt_w</p:attrName>
                                        </p:attrNameLst>
                                      </p:cBhvr>
                                      <p:tavLst>
                                        <p:tav tm="0">
                                          <p:val>
                                            <p:fltVal val="0"/>
                                          </p:val>
                                        </p:tav>
                                        <p:tav tm="100000">
                                          <p:val>
                                            <p:strVal val="#ppt_w"/>
                                          </p:val>
                                        </p:tav>
                                      </p:tavLst>
                                    </p:anim>
                                    <p:anim calcmode="lin" valueType="num">
                                      <p:cBhvr>
                                        <p:cTn id="28" dur="1000" fill="hold"/>
                                        <p:tgtEl>
                                          <p:spTgt spid="34"/>
                                        </p:tgtEl>
                                        <p:attrNameLst>
                                          <p:attrName>ppt_h</p:attrName>
                                        </p:attrNameLst>
                                      </p:cBhvr>
                                      <p:tavLst>
                                        <p:tav tm="0">
                                          <p:val>
                                            <p:fltVal val="0"/>
                                          </p:val>
                                        </p:tav>
                                        <p:tav tm="100000">
                                          <p:val>
                                            <p:strVal val="#ppt_h"/>
                                          </p:val>
                                        </p:tav>
                                      </p:tavLst>
                                    </p:anim>
                                    <p:anim calcmode="lin" valueType="num">
                                      <p:cBhvr>
                                        <p:cTn id="29" dur="1000" fill="hold"/>
                                        <p:tgtEl>
                                          <p:spTgt spid="34"/>
                                        </p:tgtEl>
                                        <p:attrNameLst>
                                          <p:attrName>ppt_x</p:attrName>
                                        </p:attrNameLst>
                                      </p:cBhvr>
                                      <p:tavLst>
                                        <p:tav tm="0" fmla="#ppt_x+(cos(-2*pi*(1-$))*-#ppt_x-sin(-2*pi*(1-$))*(1-#ppt_y))*(1-$)">
                                          <p:val>
                                            <p:fltVal val="0"/>
                                          </p:val>
                                        </p:tav>
                                        <p:tav tm="100000">
                                          <p:val>
                                            <p:fltVal val="1"/>
                                          </p:val>
                                        </p:tav>
                                      </p:tavLst>
                                    </p:anim>
                                    <p:anim calcmode="lin" valueType="num">
                                      <p:cBhvr>
                                        <p:cTn id="30" dur="1000" fill="hold"/>
                                        <p:tgtEl>
                                          <p:spTgt spid="34"/>
                                        </p:tgtEl>
                                        <p:attrNameLst>
                                          <p:attrName>ppt_y</p:attrName>
                                        </p:attrNameLst>
                                      </p:cBhvr>
                                      <p:tavLst>
                                        <p:tav tm="0" fmla="#ppt_y+(sin(-2*pi*(1-$))*-#ppt_x+cos(-2*pi*(1-$))*(1-#ppt_y))*(1-$)">
                                          <p:val>
                                            <p:fltVal val="0"/>
                                          </p:val>
                                        </p:tav>
                                        <p:tav tm="100000">
                                          <p:val>
                                            <p:fltVal val="1"/>
                                          </p:val>
                                        </p:tav>
                                      </p:tavLst>
                                    </p:anim>
                                  </p:childTnLst>
                                </p:cTn>
                              </p:par>
                            </p:childTnLst>
                          </p:cTn>
                        </p:par>
                        <p:par>
                          <p:cTn id="31" fill="hold">
                            <p:stCondLst>
                              <p:cond delay="4500"/>
                            </p:stCondLst>
                            <p:childTnLst>
                              <p:par>
                                <p:cTn id="32" presetID="15" presetClass="entr" presetSubtype="0" fill="hold" grpId="0" nodeType="afterEffect">
                                  <p:stCondLst>
                                    <p:cond delay="0"/>
                                  </p:stCondLst>
                                  <p:childTnLst>
                                    <p:set>
                                      <p:cBhvr>
                                        <p:cTn id="33" dur="1" fill="hold">
                                          <p:stCondLst>
                                            <p:cond delay="0"/>
                                          </p:stCondLst>
                                        </p:cTn>
                                        <p:tgtEl>
                                          <p:spTgt spid="35"/>
                                        </p:tgtEl>
                                        <p:attrNameLst>
                                          <p:attrName>style.visibility</p:attrName>
                                        </p:attrNameLst>
                                      </p:cBhvr>
                                      <p:to>
                                        <p:strVal val="visible"/>
                                      </p:to>
                                    </p:set>
                                    <p:anim calcmode="lin" valueType="num">
                                      <p:cBhvr>
                                        <p:cTn id="34" dur="1000" fill="hold"/>
                                        <p:tgtEl>
                                          <p:spTgt spid="35"/>
                                        </p:tgtEl>
                                        <p:attrNameLst>
                                          <p:attrName>ppt_w</p:attrName>
                                        </p:attrNameLst>
                                      </p:cBhvr>
                                      <p:tavLst>
                                        <p:tav tm="0">
                                          <p:val>
                                            <p:fltVal val="0"/>
                                          </p:val>
                                        </p:tav>
                                        <p:tav tm="100000">
                                          <p:val>
                                            <p:strVal val="#ppt_w"/>
                                          </p:val>
                                        </p:tav>
                                      </p:tavLst>
                                    </p:anim>
                                    <p:anim calcmode="lin" valueType="num">
                                      <p:cBhvr>
                                        <p:cTn id="35" dur="1000" fill="hold"/>
                                        <p:tgtEl>
                                          <p:spTgt spid="35"/>
                                        </p:tgtEl>
                                        <p:attrNameLst>
                                          <p:attrName>ppt_h</p:attrName>
                                        </p:attrNameLst>
                                      </p:cBhvr>
                                      <p:tavLst>
                                        <p:tav tm="0">
                                          <p:val>
                                            <p:fltVal val="0"/>
                                          </p:val>
                                        </p:tav>
                                        <p:tav tm="100000">
                                          <p:val>
                                            <p:strVal val="#ppt_h"/>
                                          </p:val>
                                        </p:tav>
                                      </p:tavLst>
                                    </p:anim>
                                    <p:anim calcmode="lin" valueType="num">
                                      <p:cBhvr>
                                        <p:cTn id="36" dur="1000" fill="hold"/>
                                        <p:tgtEl>
                                          <p:spTgt spid="35"/>
                                        </p:tgtEl>
                                        <p:attrNameLst>
                                          <p:attrName>ppt_x</p:attrName>
                                        </p:attrNameLst>
                                      </p:cBhvr>
                                      <p:tavLst>
                                        <p:tav tm="0" fmla="#ppt_x+(cos(-2*pi*(1-$))*-#ppt_x-sin(-2*pi*(1-$))*(1-#ppt_y))*(1-$)">
                                          <p:val>
                                            <p:fltVal val="0"/>
                                          </p:val>
                                        </p:tav>
                                        <p:tav tm="100000">
                                          <p:val>
                                            <p:fltVal val="1"/>
                                          </p:val>
                                        </p:tav>
                                      </p:tavLst>
                                    </p:anim>
                                    <p:anim calcmode="lin" valueType="num">
                                      <p:cBhvr>
                                        <p:cTn id="37" dur="1000" fill="hold"/>
                                        <p:tgtEl>
                                          <p:spTgt spid="35"/>
                                        </p:tgtEl>
                                        <p:attrNameLst>
                                          <p:attrName>ppt_y</p:attrName>
                                        </p:attrNameLst>
                                      </p:cBhvr>
                                      <p:tavLst>
                                        <p:tav tm="0" fmla="#ppt_y+(sin(-2*pi*(1-$))*-#ppt_x+cos(-2*pi*(1-$))*(1-#ppt_y))*(1-$)">
                                          <p:val>
                                            <p:fltVal val="0"/>
                                          </p:val>
                                        </p:tav>
                                        <p:tav tm="100000">
                                          <p:val>
                                            <p:fltVal val="1"/>
                                          </p:val>
                                        </p:tav>
                                      </p:tavLst>
                                    </p:anim>
                                  </p:childTnLst>
                                </p:cTn>
                              </p:par>
                            </p:childTnLst>
                          </p:cTn>
                        </p:par>
                        <p:par>
                          <p:cTn id="38" fill="hold">
                            <p:stCondLst>
                              <p:cond delay="5500"/>
                            </p:stCondLst>
                            <p:childTnLst>
                              <p:par>
                                <p:cTn id="39" presetID="15" presetClass="entr" presetSubtype="0" fill="hold" grpId="0" nodeType="afterEffect">
                                  <p:stCondLst>
                                    <p:cond delay="0"/>
                                  </p:stCondLst>
                                  <p:childTnLst>
                                    <p:set>
                                      <p:cBhvr>
                                        <p:cTn id="40" dur="1" fill="hold">
                                          <p:stCondLst>
                                            <p:cond delay="0"/>
                                          </p:stCondLst>
                                        </p:cTn>
                                        <p:tgtEl>
                                          <p:spTgt spid="89"/>
                                        </p:tgtEl>
                                        <p:attrNameLst>
                                          <p:attrName>style.visibility</p:attrName>
                                        </p:attrNameLst>
                                      </p:cBhvr>
                                      <p:to>
                                        <p:strVal val="visible"/>
                                      </p:to>
                                    </p:set>
                                    <p:anim calcmode="lin" valueType="num">
                                      <p:cBhvr>
                                        <p:cTn id="41" dur="1000" fill="hold"/>
                                        <p:tgtEl>
                                          <p:spTgt spid="89"/>
                                        </p:tgtEl>
                                        <p:attrNameLst>
                                          <p:attrName>ppt_w</p:attrName>
                                        </p:attrNameLst>
                                      </p:cBhvr>
                                      <p:tavLst>
                                        <p:tav tm="0">
                                          <p:val>
                                            <p:fltVal val="0"/>
                                          </p:val>
                                        </p:tav>
                                        <p:tav tm="100000">
                                          <p:val>
                                            <p:strVal val="#ppt_w"/>
                                          </p:val>
                                        </p:tav>
                                      </p:tavLst>
                                    </p:anim>
                                    <p:anim calcmode="lin" valueType="num">
                                      <p:cBhvr>
                                        <p:cTn id="42" dur="1000" fill="hold"/>
                                        <p:tgtEl>
                                          <p:spTgt spid="89"/>
                                        </p:tgtEl>
                                        <p:attrNameLst>
                                          <p:attrName>ppt_h</p:attrName>
                                        </p:attrNameLst>
                                      </p:cBhvr>
                                      <p:tavLst>
                                        <p:tav tm="0">
                                          <p:val>
                                            <p:fltVal val="0"/>
                                          </p:val>
                                        </p:tav>
                                        <p:tav tm="100000">
                                          <p:val>
                                            <p:strVal val="#ppt_h"/>
                                          </p:val>
                                        </p:tav>
                                      </p:tavLst>
                                    </p:anim>
                                    <p:anim calcmode="lin" valueType="num">
                                      <p:cBhvr>
                                        <p:cTn id="43" dur="1000" fill="hold"/>
                                        <p:tgtEl>
                                          <p:spTgt spid="89"/>
                                        </p:tgtEl>
                                        <p:attrNameLst>
                                          <p:attrName>ppt_x</p:attrName>
                                        </p:attrNameLst>
                                      </p:cBhvr>
                                      <p:tavLst>
                                        <p:tav tm="0" fmla="#ppt_x+(cos(-2*pi*(1-$))*-#ppt_x-sin(-2*pi*(1-$))*(1-#ppt_y))*(1-$)">
                                          <p:val>
                                            <p:fltVal val="0"/>
                                          </p:val>
                                        </p:tav>
                                        <p:tav tm="100000">
                                          <p:val>
                                            <p:fltVal val="1"/>
                                          </p:val>
                                        </p:tav>
                                      </p:tavLst>
                                    </p:anim>
                                    <p:anim calcmode="lin" valueType="num">
                                      <p:cBhvr>
                                        <p:cTn id="44" dur="1000" fill="hold"/>
                                        <p:tgtEl>
                                          <p:spTgt spid="89"/>
                                        </p:tgtEl>
                                        <p:attrNameLst>
                                          <p:attrName>ppt_y</p:attrName>
                                        </p:attrNameLst>
                                      </p:cBhvr>
                                      <p:tavLst>
                                        <p:tav tm="0" fmla="#ppt_y+(sin(-2*pi*(1-$))*-#ppt_x+cos(-2*pi*(1-$))*(1-#ppt_y))*(1-$)">
                                          <p:val>
                                            <p:fltVal val="0"/>
                                          </p:val>
                                        </p:tav>
                                        <p:tav tm="100000">
                                          <p:val>
                                            <p:fltVal val="1"/>
                                          </p:val>
                                        </p:tav>
                                      </p:tavLst>
                                    </p:anim>
                                  </p:childTnLst>
                                </p:cTn>
                              </p:par>
                            </p:childTnLst>
                          </p:cTn>
                        </p:par>
                        <p:par>
                          <p:cTn id="45" fill="hold">
                            <p:stCondLst>
                              <p:cond delay="6500"/>
                            </p:stCondLst>
                            <p:childTnLst>
                              <p:par>
                                <p:cTn id="46" presetID="15" presetClass="entr" presetSubtype="0" fill="hold" grpId="0" nodeType="afterEffect">
                                  <p:stCondLst>
                                    <p:cond delay="0"/>
                                  </p:stCondLst>
                                  <p:childTnLst>
                                    <p:set>
                                      <p:cBhvr>
                                        <p:cTn id="47" dur="1" fill="hold">
                                          <p:stCondLst>
                                            <p:cond delay="0"/>
                                          </p:stCondLst>
                                        </p:cTn>
                                        <p:tgtEl>
                                          <p:spTgt spid="90"/>
                                        </p:tgtEl>
                                        <p:attrNameLst>
                                          <p:attrName>style.visibility</p:attrName>
                                        </p:attrNameLst>
                                      </p:cBhvr>
                                      <p:to>
                                        <p:strVal val="visible"/>
                                      </p:to>
                                    </p:set>
                                    <p:anim calcmode="lin" valueType="num">
                                      <p:cBhvr>
                                        <p:cTn id="48" dur="1000" fill="hold"/>
                                        <p:tgtEl>
                                          <p:spTgt spid="90"/>
                                        </p:tgtEl>
                                        <p:attrNameLst>
                                          <p:attrName>ppt_w</p:attrName>
                                        </p:attrNameLst>
                                      </p:cBhvr>
                                      <p:tavLst>
                                        <p:tav tm="0">
                                          <p:val>
                                            <p:fltVal val="0"/>
                                          </p:val>
                                        </p:tav>
                                        <p:tav tm="100000">
                                          <p:val>
                                            <p:strVal val="#ppt_w"/>
                                          </p:val>
                                        </p:tav>
                                      </p:tavLst>
                                    </p:anim>
                                    <p:anim calcmode="lin" valueType="num">
                                      <p:cBhvr>
                                        <p:cTn id="49" dur="1000" fill="hold"/>
                                        <p:tgtEl>
                                          <p:spTgt spid="90"/>
                                        </p:tgtEl>
                                        <p:attrNameLst>
                                          <p:attrName>ppt_h</p:attrName>
                                        </p:attrNameLst>
                                      </p:cBhvr>
                                      <p:tavLst>
                                        <p:tav tm="0">
                                          <p:val>
                                            <p:fltVal val="0"/>
                                          </p:val>
                                        </p:tav>
                                        <p:tav tm="100000">
                                          <p:val>
                                            <p:strVal val="#ppt_h"/>
                                          </p:val>
                                        </p:tav>
                                      </p:tavLst>
                                    </p:anim>
                                    <p:anim calcmode="lin" valueType="num">
                                      <p:cBhvr>
                                        <p:cTn id="50" dur="1000" fill="hold"/>
                                        <p:tgtEl>
                                          <p:spTgt spid="90"/>
                                        </p:tgtEl>
                                        <p:attrNameLst>
                                          <p:attrName>ppt_x</p:attrName>
                                        </p:attrNameLst>
                                      </p:cBhvr>
                                      <p:tavLst>
                                        <p:tav tm="0" fmla="#ppt_x+(cos(-2*pi*(1-$))*-#ppt_x-sin(-2*pi*(1-$))*(1-#ppt_y))*(1-$)">
                                          <p:val>
                                            <p:fltVal val="0"/>
                                          </p:val>
                                        </p:tav>
                                        <p:tav tm="100000">
                                          <p:val>
                                            <p:fltVal val="1"/>
                                          </p:val>
                                        </p:tav>
                                      </p:tavLst>
                                    </p:anim>
                                    <p:anim calcmode="lin" valueType="num">
                                      <p:cBhvr>
                                        <p:cTn id="51" dur="1000" fill="hold"/>
                                        <p:tgtEl>
                                          <p:spTgt spid="90"/>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89" grpId="0"/>
      <p:bldP spid="9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2"/>
          <p:cNvPicPr>
            <a:picLocks noChangeAspect="1"/>
          </p:cNvPicPr>
          <p:nvPr/>
        </p:nvPicPr>
        <p:blipFill>
          <a:blip r:embed="rId3"/>
          <a:stretch>
            <a:fillRect/>
          </a:stretch>
        </p:blipFill>
        <p:spPr>
          <a:xfrm rot="5400000">
            <a:off x="2686050" y="-2635885"/>
            <a:ext cx="6877685" cy="12152630"/>
          </a:xfrm>
          <a:prstGeom prst="rect">
            <a:avLst/>
          </a:prstGeom>
        </p:spPr>
      </p:pic>
      <p:sp>
        <p:nvSpPr>
          <p:cNvPr id="5" name="椭圆 4"/>
          <p:cNvSpPr/>
          <p:nvPr/>
        </p:nvSpPr>
        <p:spPr>
          <a:xfrm>
            <a:off x="902250" y="1760917"/>
            <a:ext cx="2592288" cy="2467891"/>
          </a:xfrm>
          <a:prstGeom prst="ellipse">
            <a:avLst/>
          </a:prstGeom>
          <a:solidFill>
            <a:schemeClr val="bg1">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charset="-122"/>
              <a:ea typeface="微软雅黑" panose="020B0503020204020204" charset="-122"/>
            </a:endParaRPr>
          </a:p>
        </p:txBody>
      </p:sp>
      <p:sp>
        <p:nvSpPr>
          <p:cNvPr id="7" name="TextBox 9"/>
          <p:cNvSpPr txBox="1"/>
          <p:nvPr/>
        </p:nvSpPr>
        <p:spPr>
          <a:xfrm>
            <a:off x="1136649" y="1924050"/>
            <a:ext cx="2616643" cy="2061210"/>
          </a:xfrm>
          <a:prstGeom prst="rect">
            <a:avLst/>
          </a:prstGeom>
          <a:noFill/>
        </p:spPr>
        <p:txBody>
          <a:bodyPr wrap="square" rtlCol="0">
            <a:spAutoFit/>
          </a:bodyPr>
          <a:lstStyle/>
          <a:p>
            <a:r>
              <a:rPr lang="en-US" altLang="zh-CN" sz="12800" b="1" dirty="0">
                <a:solidFill>
                  <a:schemeClr val="bg1"/>
                </a:solidFill>
                <a:latin typeface="微软雅黑" panose="020B0503020204020204" charset="-122"/>
                <a:ea typeface="微软雅黑" panose="020B0503020204020204" charset="-122"/>
              </a:rPr>
              <a:t>02</a:t>
            </a:r>
          </a:p>
        </p:txBody>
      </p:sp>
      <p:cxnSp>
        <p:nvCxnSpPr>
          <p:cNvPr id="8" name="直接连接符 7"/>
          <p:cNvCxnSpPr/>
          <p:nvPr/>
        </p:nvCxnSpPr>
        <p:spPr>
          <a:xfrm>
            <a:off x="3644814" y="2754836"/>
            <a:ext cx="4017573"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9" name="TextBox 11"/>
          <p:cNvSpPr txBox="1"/>
          <p:nvPr/>
        </p:nvSpPr>
        <p:spPr>
          <a:xfrm>
            <a:off x="3629940" y="2178773"/>
            <a:ext cx="2329433" cy="488595"/>
          </a:xfrm>
          <a:prstGeom prst="rect">
            <a:avLst/>
          </a:prstGeom>
          <a:noFill/>
        </p:spPr>
        <p:txBody>
          <a:bodyPr wrap="square" rtlCol="0">
            <a:spAutoFit/>
          </a:bodyPr>
          <a:lstStyle/>
          <a:p>
            <a:pPr algn="just">
              <a:lnSpc>
                <a:spcPct val="125000"/>
              </a:lnSpc>
            </a:pPr>
            <a:r>
              <a:rPr lang="zh-CN" altLang="en-US" sz="2265" b="1" dirty="0">
                <a:solidFill>
                  <a:schemeClr val="bg1"/>
                </a:solidFill>
                <a:latin typeface="微软雅黑" panose="020B0503020204020204" charset="-122"/>
                <a:ea typeface="微软雅黑" panose="020B0503020204020204" charset="-122"/>
              </a:rPr>
              <a:t>点此输入标题</a:t>
            </a:r>
          </a:p>
        </p:txBody>
      </p:sp>
      <p:sp>
        <p:nvSpPr>
          <p:cNvPr id="10" name="TextBox 12"/>
          <p:cNvSpPr txBox="1"/>
          <p:nvPr/>
        </p:nvSpPr>
        <p:spPr>
          <a:xfrm>
            <a:off x="3629939" y="2906516"/>
            <a:ext cx="4224469" cy="810607"/>
          </a:xfrm>
          <a:prstGeom prst="rect">
            <a:avLst/>
          </a:prstGeom>
          <a:noFill/>
        </p:spPr>
        <p:txBody>
          <a:bodyPr wrap="square" rtlCol="0">
            <a:spAutoFit/>
          </a:bodyPr>
          <a:lstStyle/>
          <a:p>
            <a:pPr algn="just">
              <a:lnSpc>
                <a:spcPct val="125000"/>
              </a:lnSpc>
            </a:pPr>
            <a:r>
              <a:rPr lang="zh-CN" altLang="en-US" sz="1865" dirty="0">
                <a:solidFill>
                  <a:schemeClr val="bg1"/>
                </a:solidFill>
                <a:latin typeface="微软雅黑" panose="020B0503020204020204" charset="-122"/>
                <a:ea typeface="微软雅黑" panose="020B0503020204020204" charset="-122"/>
              </a:rPr>
              <a:t>点此输入文字点此输入文字点此此输</a:t>
            </a:r>
          </a:p>
          <a:p>
            <a:pPr algn="just">
              <a:lnSpc>
                <a:spcPct val="125000"/>
              </a:lnSpc>
            </a:pPr>
            <a:r>
              <a:rPr lang="zh-CN" altLang="en-US" sz="1865" dirty="0">
                <a:solidFill>
                  <a:schemeClr val="bg1"/>
                </a:solidFill>
                <a:latin typeface="微软雅黑" panose="020B0503020204020204" charset="-122"/>
                <a:ea typeface="微软雅黑" panose="020B0503020204020204" charset="-122"/>
              </a:rPr>
              <a:t>入文字点此输入文字</a:t>
            </a:r>
          </a:p>
        </p:txBody>
      </p:sp>
    </p:spTree>
  </p:cSld>
  <p:clrMapOvr>
    <a:masterClrMapping/>
  </p:clrMapOvr>
  <mc:AlternateContent xmlns:mc="http://schemas.openxmlformats.org/markup-compatibility/2006">
    <mc:Choice xmlns:p14="http://schemas.microsoft.com/office/powerpoint/2010/main" Requires="p14">
      <p:transition spd="slow" p14:dur="1250" advTm="4867">
        <p:dissolve/>
      </p:transition>
    </mc:Choice>
    <mc:Fallback>
      <p:transition spd="slow" advTm="4867">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22" presetClass="entr" presetSubtype="8" fill="hold" nodeType="withEffect">
                                  <p:stCondLst>
                                    <p:cond delay="25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500"/>
                                        <p:tgtEl>
                                          <p:spTgt spid="8"/>
                                        </p:tgtEl>
                                      </p:cBhvr>
                                    </p:animEffect>
                                  </p:childTnLst>
                                </p:cTn>
                              </p:par>
                            </p:childTnLst>
                          </p:cTn>
                        </p:par>
                        <p:par>
                          <p:cTn id="15" fill="hold">
                            <p:stCondLst>
                              <p:cond delay="2500"/>
                            </p:stCondLst>
                            <p:childTnLst>
                              <p:par>
                                <p:cTn id="16" presetID="41" presetClass="entr" presetSubtype="0" fill="hold" grpId="0" nodeType="afterEffect">
                                  <p:stCondLst>
                                    <p:cond delay="0"/>
                                  </p:stCondLst>
                                  <p:iterate type="lt">
                                    <p:tmPct val="10000"/>
                                  </p:iterate>
                                  <p:childTnLst>
                                    <p:set>
                                      <p:cBhvr>
                                        <p:cTn id="17" dur="1" fill="hold">
                                          <p:stCondLst>
                                            <p:cond delay="0"/>
                                          </p:stCondLst>
                                        </p:cTn>
                                        <p:tgtEl>
                                          <p:spTgt spid="9"/>
                                        </p:tgtEl>
                                        <p:attrNameLst>
                                          <p:attrName>style.visibility</p:attrName>
                                        </p:attrNameLst>
                                      </p:cBhvr>
                                      <p:to>
                                        <p:strVal val="visible"/>
                                      </p:to>
                                    </p:set>
                                    <p:anim calcmode="lin" valueType="num">
                                      <p:cBhvr>
                                        <p:cTn id="18"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9"/>
                                        </p:tgtEl>
                                        <p:attrNameLst>
                                          <p:attrName>ppt_y</p:attrName>
                                        </p:attrNameLst>
                                      </p:cBhvr>
                                      <p:tavLst>
                                        <p:tav tm="0">
                                          <p:val>
                                            <p:strVal val="#ppt_y"/>
                                          </p:val>
                                        </p:tav>
                                        <p:tav tm="100000">
                                          <p:val>
                                            <p:strVal val="#ppt_y"/>
                                          </p:val>
                                        </p:tav>
                                      </p:tavLst>
                                    </p:anim>
                                    <p:anim calcmode="lin" valueType="num">
                                      <p:cBhvr>
                                        <p:cTn id="20"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9"/>
                                        </p:tgtEl>
                                      </p:cBhvr>
                                    </p:animEffect>
                                  </p:childTnLst>
                                </p:cTn>
                              </p:par>
                            </p:childTnLst>
                          </p:cTn>
                        </p:par>
                        <p:par>
                          <p:cTn id="23" fill="hold">
                            <p:stCondLst>
                              <p:cond delay="3500"/>
                            </p:stCondLst>
                            <p:childTnLst>
                              <p:par>
                                <p:cTn id="24" presetID="47" presetClass="entr" presetSubtype="0" fill="hold" grpId="0" nodeType="after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1000"/>
                                        <p:tgtEl>
                                          <p:spTgt spid="10"/>
                                        </p:tgtEl>
                                      </p:cBhvr>
                                    </p:animEffect>
                                    <p:anim calcmode="lin" valueType="num">
                                      <p:cBhvr>
                                        <p:cTn id="27" dur="1000" fill="hold"/>
                                        <p:tgtEl>
                                          <p:spTgt spid="10"/>
                                        </p:tgtEl>
                                        <p:attrNameLst>
                                          <p:attrName>ppt_x</p:attrName>
                                        </p:attrNameLst>
                                      </p:cBhvr>
                                      <p:tavLst>
                                        <p:tav tm="0">
                                          <p:val>
                                            <p:strVal val="#ppt_x"/>
                                          </p:val>
                                        </p:tav>
                                        <p:tav tm="100000">
                                          <p:val>
                                            <p:strVal val="#ppt_x"/>
                                          </p:val>
                                        </p:tav>
                                      </p:tavLst>
                                    </p:anim>
                                    <p:anim calcmode="lin" valueType="num">
                                      <p:cBhvr>
                                        <p:cTn id="28"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7" grpId="0"/>
      <p:bldP spid="9" grpId="0"/>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41605" y="327025"/>
            <a:ext cx="11908155" cy="6287770"/>
          </a:xfrm>
          <a:prstGeom prst="rect">
            <a:avLst/>
          </a:prstGeom>
          <a:noFill/>
          <a:ln>
            <a:solidFill>
              <a:schemeClr val="bg1">
                <a:alpha val="6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 name="标题 1"/>
          <p:cNvSpPr>
            <a:spLocks noGrp="1"/>
          </p:cNvSpPr>
          <p:nvPr>
            <p:ph type="title"/>
          </p:nvPr>
        </p:nvSpPr>
        <p:spPr>
          <a:xfrm>
            <a:off x="4596448" y="40640"/>
            <a:ext cx="2998470" cy="586105"/>
          </a:xfrm>
          <a:solidFill>
            <a:srgbClr val="002245"/>
          </a:solidFill>
        </p:spPr>
        <p:txBody>
          <a:bodyPr>
            <a:normAutofit/>
          </a:bodyPr>
          <a:lstStyle/>
          <a:p>
            <a:r>
              <a:rPr lang="zh-CN" altLang="en-US" sz="2400" dirty="0">
                <a:solidFill>
                  <a:schemeClr val="bg1"/>
                </a:solidFill>
                <a:latin typeface="微软雅黑" panose="020B0503020204020204" charset="-122"/>
                <a:ea typeface="微软雅黑" panose="020B0503020204020204" charset="-122"/>
              </a:rPr>
              <a:t>单击此处添加标题</a:t>
            </a:r>
          </a:p>
        </p:txBody>
      </p:sp>
      <p:sp>
        <p:nvSpPr>
          <p:cNvPr id="4" name="矩形 3"/>
          <p:cNvSpPr/>
          <p:nvPr/>
        </p:nvSpPr>
        <p:spPr>
          <a:xfrm>
            <a:off x="2004022" y="3960444"/>
            <a:ext cx="1836468" cy="6661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bg1"/>
                </a:solidFill>
                <a:latin typeface="Arial" panose="020B0604020202020204" pitchFamily="34" charset="0"/>
                <a:ea typeface="微软雅黑" panose="020B0503020204020204" charset="-122"/>
                <a:sym typeface="Arial" panose="020B0604020202020204" pitchFamily="34" charset="0"/>
              </a:rPr>
              <a:t>添加标题</a:t>
            </a:r>
          </a:p>
          <a:p>
            <a:pPr algn="ctr"/>
            <a:r>
              <a:rPr lang="en-US" altLang="zh-CN" sz="1400" dirty="0">
                <a:solidFill>
                  <a:schemeClr val="bg1"/>
                </a:solidFill>
                <a:latin typeface="Arial" panose="020B0604020202020204" pitchFamily="34" charset="0"/>
                <a:ea typeface="微软雅黑" panose="020B0503020204020204" charset="-122"/>
                <a:sym typeface="Arial" panose="020B0604020202020204" pitchFamily="34" charset="0"/>
              </a:rPr>
              <a:t>Early Research</a:t>
            </a:r>
          </a:p>
        </p:txBody>
      </p:sp>
      <p:grpSp>
        <p:nvGrpSpPr>
          <p:cNvPr id="5" name="组合 4"/>
          <p:cNvGrpSpPr>
            <a:grpSpLocks noChangeAspect="1"/>
          </p:cNvGrpSpPr>
          <p:nvPr/>
        </p:nvGrpSpPr>
        <p:grpSpPr>
          <a:xfrm>
            <a:off x="2091274" y="1999893"/>
            <a:ext cx="1661965" cy="1661965"/>
            <a:chOff x="456294" y="1959430"/>
            <a:chExt cx="2148114" cy="2148114"/>
          </a:xfrm>
        </p:grpSpPr>
        <p:sp>
          <p:nvSpPr>
            <p:cNvPr id="6" name="椭圆 5"/>
            <p:cNvSpPr/>
            <p:nvPr/>
          </p:nvSpPr>
          <p:spPr>
            <a:xfrm>
              <a:off x="456294" y="1959430"/>
              <a:ext cx="2148114" cy="2148114"/>
            </a:xfrm>
            <a:prstGeom prst="ellipse">
              <a:avLst/>
            </a:prstGeom>
            <a:solidFill>
              <a:schemeClr val="bg1">
                <a:alpha val="30000"/>
              </a:schemeClr>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latin typeface="Arial" panose="020B0604020202020204" pitchFamily="34" charset="0"/>
                <a:ea typeface="微软雅黑" panose="020B0503020204020204" charset="-122"/>
                <a:sym typeface="Arial" panose="020B0604020202020204" pitchFamily="34" charset="0"/>
              </a:endParaRPr>
            </a:p>
          </p:txBody>
        </p:sp>
        <p:pic>
          <p:nvPicPr>
            <p:cNvPr id="7" name="图片 6"/>
            <p:cNvPicPr>
              <a:picLocks noChangeAspect="1"/>
            </p:cNvPicPr>
            <p:nvPr/>
          </p:nvPicPr>
          <p:blipFill>
            <a:blip r:embed="rId3" cstate="print">
              <a:biLevel thresh="25000"/>
              <a:extLst>
                <a:ext uri="{28A0092B-C50C-407E-A947-70E740481C1C}">
                  <a14:useLocalDpi xmlns:a14="http://schemas.microsoft.com/office/drawing/2010/main" val="0"/>
                </a:ext>
              </a:extLst>
            </a:blip>
            <a:stretch>
              <a:fillRect/>
            </a:stretch>
          </p:blipFill>
          <p:spPr>
            <a:xfrm>
              <a:off x="833665" y="2319827"/>
              <a:ext cx="1393372" cy="1427320"/>
            </a:xfrm>
            <a:prstGeom prst="rect">
              <a:avLst/>
            </a:prstGeom>
          </p:spPr>
        </p:pic>
      </p:grpSp>
      <p:sp>
        <p:nvSpPr>
          <p:cNvPr id="8" name="矩形 7"/>
          <p:cNvSpPr/>
          <p:nvPr/>
        </p:nvSpPr>
        <p:spPr>
          <a:xfrm>
            <a:off x="4129318" y="3949391"/>
            <a:ext cx="1836468" cy="6661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bg1"/>
                </a:solidFill>
                <a:latin typeface="Arial" panose="020B0604020202020204" pitchFamily="34" charset="0"/>
                <a:ea typeface="微软雅黑" panose="020B0503020204020204" charset="-122"/>
                <a:sym typeface="Arial" panose="020B0604020202020204" pitchFamily="34" charset="0"/>
              </a:rPr>
              <a:t>添加标题</a:t>
            </a:r>
            <a:r>
              <a:rPr lang="en-US" altLang="zh-CN" sz="1400" dirty="0">
                <a:solidFill>
                  <a:schemeClr val="bg1"/>
                </a:solidFill>
                <a:latin typeface="Arial" panose="020B0604020202020204" pitchFamily="34" charset="0"/>
                <a:ea typeface="微软雅黑" panose="020B0503020204020204" charset="-122"/>
                <a:sym typeface="Arial" panose="020B0604020202020204" pitchFamily="34" charset="0"/>
              </a:rPr>
              <a:t>Project Schedule</a:t>
            </a:r>
          </a:p>
        </p:txBody>
      </p:sp>
      <p:grpSp>
        <p:nvGrpSpPr>
          <p:cNvPr id="9" name="组合 8"/>
          <p:cNvGrpSpPr>
            <a:grpSpLocks noChangeAspect="1"/>
          </p:cNvGrpSpPr>
          <p:nvPr/>
        </p:nvGrpSpPr>
        <p:grpSpPr>
          <a:xfrm>
            <a:off x="4216570" y="1988840"/>
            <a:ext cx="1661965" cy="1661965"/>
            <a:chOff x="2492224" y="1959430"/>
            <a:chExt cx="2148114" cy="2148114"/>
          </a:xfrm>
        </p:grpSpPr>
        <p:sp>
          <p:nvSpPr>
            <p:cNvPr id="10" name="椭圆 9"/>
            <p:cNvSpPr/>
            <p:nvPr/>
          </p:nvSpPr>
          <p:spPr>
            <a:xfrm>
              <a:off x="2492224" y="1959430"/>
              <a:ext cx="2148114" cy="2148114"/>
            </a:xfrm>
            <a:prstGeom prst="ellipse">
              <a:avLst/>
            </a:prstGeom>
            <a:solidFill>
              <a:schemeClr val="bg1">
                <a:alpha val="3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latin typeface="Arial" panose="020B0604020202020204" pitchFamily="34" charset="0"/>
                <a:ea typeface="微软雅黑" panose="020B0503020204020204" charset="-122"/>
                <a:sym typeface="Arial" panose="020B0604020202020204" pitchFamily="34" charset="0"/>
              </a:endParaRPr>
            </a:p>
          </p:txBody>
        </p:sp>
        <p:pic>
          <p:nvPicPr>
            <p:cNvPr id="11" name="图片 10"/>
            <p:cNvPicPr>
              <a:picLocks noChangeAspect="1"/>
            </p:cNvPicPr>
            <p:nvPr/>
          </p:nvPicPr>
          <p:blipFill>
            <a:blip r:embed="rId4" cstate="print">
              <a:biLevel thresh="25000"/>
              <a:extLst>
                <a:ext uri="{28A0092B-C50C-407E-A947-70E740481C1C}">
                  <a14:useLocalDpi xmlns:a14="http://schemas.microsoft.com/office/drawing/2010/main" val="0"/>
                </a:ext>
              </a:extLst>
            </a:blip>
            <a:stretch>
              <a:fillRect/>
            </a:stretch>
          </p:blipFill>
          <p:spPr>
            <a:xfrm>
              <a:off x="2876300" y="2326696"/>
              <a:ext cx="1379962" cy="1413582"/>
            </a:xfrm>
            <a:prstGeom prst="rect">
              <a:avLst/>
            </a:prstGeom>
          </p:spPr>
        </p:pic>
      </p:grpSp>
      <p:sp>
        <p:nvSpPr>
          <p:cNvPr id="12" name="矩形 11"/>
          <p:cNvSpPr/>
          <p:nvPr/>
        </p:nvSpPr>
        <p:spPr>
          <a:xfrm>
            <a:off x="8385768" y="3949391"/>
            <a:ext cx="1836468" cy="6661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bg1"/>
                </a:solidFill>
                <a:latin typeface="Arial" panose="020B0604020202020204" pitchFamily="34" charset="0"/>
                <a:ea typeface="微软雅黑" panose="020B0503020204020204" charset="-122"/>
                <a:sym typeface="Arial" panose="020B0604020202020204" pitchFamily="34" charset="0"/>
              </a:rPr>
              <a:t>添加标题</a:t>
            </a:r>
            <a:r>
              <a:rPr lang="en-US" altLang="zh-CN" sz="1400" dirty="0">
                <a:solidFill>
                  <a:schemeClr val="bg1"/>
                </a:solidFill>
                <a:latin typeface="Arial" panose="020B0604020202020204" pitchFamily="34" charset="0"/>
                <a:ea typeface="微软雅黑" panose="020B0503020204020204" charset="-122"/>
                <a:sym typeface="Arial" panose="020B0604020202020204" pitchFamily="34" charset="0"/>
              </a:rPr>
              <a:t>Future Programme</a:t>
            </a:r>
          </a:p>
        </p:txBody>
      </p:sp>
      <p:grpSp>
        <p:nvGrpSpPr>
          <p:cNvPr id="13" name="组合 12"/>
          <p:cNvGrpSpPr>
            <a:grpSpLocks noChangeAspect="1"/>
          </p:cNvGrpSpPr>
          <p:nvPr/>
        </p:nvGrpSpPr>
        <p:grpSpPr>
          <a:xfrm>
            <a:off x="8473020" y="1988840"/>
            <a:ext cx="1661965" cy="1661965"/>
            <a:chOff x="6564085" y="1959430"/>
            <a:chExt cx="2148114" cy="2148114"/>
          </a:xfrm>
        </p:grpSpPr>
        <p:sp>
          <p:nvSpPr>
            <p:cNvPr id="14" name="椭圆 13"/>
            <p:cNvSpPr/>
            <p:nvPr/>
          </p:nvSpPr>
          <p:spPr>
            <a:xfrm>
              <a:off x="6564085" y="1959430"/>
              <a:ext cx="2148114" cy="2148114"/>
            </a:xfrm>
            <a:prstGeom prst="ellipse">
              <a:avLst/>
            </a:prstGeom>
            <a:solidFill>
              <a:schemeClr val="bg1">
                <a:alpha val="3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latin typeface="Arial" panose="020B0604020202020204" pitchFamily="34" charset="0"/>
                <a:ea typeface="微软雅黑" panose="020B0503020204020204" charset="-122"/>
                <a:sym typeface="Arial" panose="020B0604020202020204" pitchFamily="34" charset="0"/>
              </a:endParaRPr>
            </a:p>
          </p:txBody>
        </p:sp>
        <p:grpSp>
          <p:nvGrpSpPr>
            <p:cNvPr id="15" name="组合 14"/>
            <p:cNvGrpSpPr/>
            <p:nvPr/>
          </p:nvGrpSpPr>
          <p:grpSpPr>
            <a:xfrm>
              <a:off x="7033174" y="2413982"/>
              <a:ext cx="1209936" cy="1239010"/>
              <a:chOff x="3598200" y="1732459"/>
              <a:chExt cx="1947600" cy="1994400"/>
            </a:xfrm>
          </p:grpSpPr>
          <p:sp>
            <p:nvSpPr>
              <p:cNvPr id="16" name="Freeform 5"/>
              <p:cNvSpPr/>
              <p:nvPr/>
            </p:nvSpPr>
            <p:spPr bwMode="auto">
              <a:xfrm>
                <a:off x="4815450" y="1732459"/>
                <a:ext cx="417924" cy="1423836"/>
              </a:xfrm>
              <a:custGeom>
                <a:avLst/>
                <a:gdLst>
                  <a:gd name="T0" fmla="*/ 2 w 43"/>
                  <a:gd name="T1" fmla="*/ 115 h 115"/>
                  <a:gd name="T2" fmla="*/ 3 w 43"/>
                  <a:gd name="T3" fmla="*/ 115 h 115"/>
                  <a:gd name="T4" fmla="*/ 3 w 43"/>
                  <a:gd name="T5" fmla="*/ 115 h 115"/>
                  <a:gd name="T6" fmla="*/ 3 w 43"/>
                  <a:gd name="T7" fmla="*/ 115 h 115"/>
                  <a:gd name="T8" fmla="*/ 4 w 43"/>
                  <a:gd name="T9" fmla="*/ 115 h 115"/>
                  <a:gd name="T10" fmla="*/ 4 w 43"/>
                  <a:gd name="T11" fmla="*/ 115 h 115"/>
                  <a:gd name="T12" fmla="*/ 5 w 43"/>
                  <a:gd name="T13" fmla="*/ 114 h 115"/>
                  <a:gd name="T14" fmla="*/ 22 w 43"/>
                  <a:gd name="T15" fmla="*/ 98 h 115"/>
                  <a:gd name="T16" fmla="*/ 38 w 43"/>
                  <a:gd name="T17" fmla="*/ 114 h 115"/>
                  <a:gd name="T18" fmla="*/ 39 w 43"/>
                  <a:gd name="T19" fmla="*/ 115 h 115"/>
                  <a:gd name="T20" fmla="*/ 39 w 43"/>
                  <a:gd name="T21" fmla="*/ 115 h 115"/>
                  <a:gd name="T22" fmla="*/ 40 w 43"/>
                  <a:gd name="T23" fmla="*/ 115 h 115"/>
                  <a:gd name="T24" fmla="*/ 40 w 43"/>
                  <a:gd name="T25" fmla="*/ 115 h 115"/>
                  <a:gd name="T26" fmla="*/ 40 w 43"/>
                  <a:gd name="T27" fmla="*/ 115 h 115"/>
                  <a:gd name="T28" fmla="*/ 41 w 43"/>
                  <a:gd name="T29" fmla="*/ 115 h 115"/>
                  <a:gd name="T30" fmla="*/ 42 w 43"/>
                  <a:gd name="T31" fmla="*/ 114 h 115"/>
                  <a:gd name="T32" fmla="*/ 43 w 43"/>
                  <a:gd name="T33" fmla="*/ 112 h 115"/>
                  <a:gd name="T34" fmla="*/ 43 w 43"/>
                  <a:gd name="T35" fmla="*/ 27 h 115"/>
                  <a:gd name="T36" fmla="*/ 43 w 43"/>
                  <a:gd name="T37" fmla="*/ 13 h 115"/>
                  <a:gd name="T38" fmla="*/ 43 w 43"/>
                  <a:gd name="T39" fmla="*/ 3 h 115"/>
                  <a:gd name="T40" fmla="*/ 42 w 43"/>
                  <a:gd name="T41" fmla="*/ 1 h 115"/>
                  <a:gd name="T42" fmla="*/ 40 w 43"/>
                  <a:gd name="T43" fmla="*/ 0 h 115"/>
                  <a:gd name="T44" fmla="*/ 3 w 43"/>
                  <a:gd name="T45" fmla="*/ 0 h 115"/>
                  <a:gd name="T46" fmla="*/ 3 w 43"/>
                  <a:gd name="T47" fmla="*/ 0 h 115"/>
                  <a:gd name="T48" fmla="*/ 2 w 43"/>
                  <a:gd name="T49" fmla="*/ 1 h 115"/>
                  <a:gd name="T50" fmla="*/ 2 w 43"/>
                  <a:gd name="T51" fmla="*/ 1 h 115"/>
                  <a:gd name="T52" fmla="*/ 0 w 43"/>
                  <a:gd name="T53" fmla="*/ 3 h 115"/>
                  <a:gd name="T54" fmla="*/ 0 w 43"/>
                  <a:gd name="T55" fmla="*/ 13 h 115"/>
                  <a:gd name="T56" fmla="*/ 0 w 43"/>
                  <a:gd name="T57" fmla="*/ 27 h 115"/>
                  <a:gd name="T58" fmla="*/ 0 w 43"/>
                  <a:gd name="T59" fmla="*/ 112 h 115"/>
                  <a:gd name="T60" fmla="*/ 2 w 43"/>
                  <a:gd name="T61" fmla="*/ 115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3" h="115">
                    <a:moveTo>
                      <a:pt x="2" y="115"/>
                    </a:moveTo>
                    <a:cubicBezTo>
                      <a:pt x="2" y="115"/>
                      <a:pt x="2" y="115"/>
                      <a:pt x="3" y="115"/>
                    </a:cubicBezTo>
                    <a:cubicBezTo>
                      <a:pt x="3" y="115"/>
                      <a:pt x="3" y="115"/>
                      <a:pt x="3" y="115"/>
                    </a:cubicBezTo>
                    <a:cubicBezTo>
                      <a:pt x="3" y="115"/>
                      <a:pt x="3" y="115"/>
                      <a:pt x="3" y="115"/>
                    </a:cubicBezTo>
                    <a:cubicBezTo>
                      <a:pt x="3" y="115"/>
                      <a:pt x="4" y="115"/>
                      <a:pt x="4" y="115"/>
                    </a:cubicBezTo>
                    <a:cubicBezTo>
                      <a:pt x="4" y="115"/>
                      <a:pt x="4" y="115"/>
                      <a:pt x="4" y="115"/>
                    </a:cubicBezTo>
                    <a:cubicBezTo>
                      <a:pt x="4" y="115"/>
                      <a:pt x="5" y="114"/>
                      <a:pt x="5" y="114"/>
                    </a:cubicBezTo>
                    <a:cubicBezTo>
                      <a:pt x="22" y="98"/>
                      <a:pt x="22" y="98"/>
                      <a:pt x="22" y="98"/>
                    </a:cubicBezTo>
                    <a:cubicBezTo>
                      <a:pt x="38" y="114"/>
                      <a:pt x="38" y="114"/>
                      <a:pt x="38" y="114"/>
                    </a:cubicBezTo>
                    <a:cubicBezTo>
                      <a:pt x="38" y="114"/>
                      <a:pt x="39" y="115"/>
                      <a:pt x="39" y="115"/>
                    </a:cubicBezTo>
                    <a:cubicBezTo>
                      <a:pt x="39" y="115"/>
                      <a:pt x="39" y="115"/>
                      <a:pt x="39" y="115"/>
                    </a:cubicBezTo>
                    <a:cubicBezTo>
                      <a:pt x="40" y="115"/>
                      <a:pt x="40" y="115"/>
                      <a:pt x="40" y="115"/>
                    </a:cubicBezTo>
                    <a:cubicBezTo>
                      <a:pt x="40" y="115"/>
                      <a:pt x="40" y="115"/>
                      <a:pt x="40" y="115"/>
                    </a:cubicBezTo>
                    <a:cubicBezTo>
                      <a:pt x="40" y="115"/>
                      <a:pt x="40" y="115"/>
                      <a:pt x="40" y="115"/>
                    </a:cubicBezTo>
                    <a:cubicBezTo>
                      <a:pt x="41" y="115"/>
                      <a:pt x="41" y="115"/>
                      <a:pt x="41" y="115"/>
                    </a:cubicBezTo>
                    <a:cubicBezTo>
                      <a:pt x="42" y="115"/>
                      <a:pt x="42" y="114"/>
                      <a:pt x="42" y="114"/>
                    </a:cubicBezTo>
                    <a:cubicBezTo>
                      <a:pt x="43" y="114"/>
                      <a:pt x="43" y="113"/>
                      <a:pt x="43" y="112"/>
                    </a:cubicBezTo>
                    <a:cubicBezTo>
                      <a:pt x="43" y="27"/>
                      <a:pt x="43" y="27"/>
                      <a:pt x="43" y="27"/>
                    </a:cubicBezTo>
                    <a:cubicBezTo>
                      <a:pt x="43" y="13"/>
                      <a:pt x="43" y="13"/>
                      <a:pt x="43" y="13"/>
                    </a:cubicBezTo>
                    <a:cubicBezTo>
                      <a:pt x="43" y="3"/>
                      <a:pt x="43" y="3"/>
                      <a:pt x="43" y="3"/>
                    </a:cubicBezTo>
                    <a:cubicBezTo>
                      <a:pt x="43" y="3"/>
                      <a:pt x="43" y="2"/>
                      <a:pt x="42" y="1"/>
                    </a:cubicBezTo>
                    <a:cubicBezTo>
                      <a:pt x="42" y="1"/>
                      <a:pt x="41" y="0"/>
                      <a:pt x="40" y="0"/>
                    </a:cubicBezTo>
                    <a:cubicBezTo>
                      <a:pt x="3" y="0"/>
                      <a:pt x="3" y="0"/>
                      <a:pt x="3" y="0"/>
                    </a:cubicBezTo>
                    <a:cubicBezTo>
                      <a:pt x="3" y="0"/>
                      <a:pt x="3" y="0"/>
                      <a:pt x="3" y="0"/>
                    </a:cubicBezTo>
                    <a:cubicBezTo>
                      <a:pt x="3" y="0"/>
                      <a:pt x="2" y="0"/>
                      <a:pt x="2" y="1"/>
                    </a:cubicBezTo>
                    <a:cubicBezTo>
                      <a:pt x="2" y="1"/>
                      <a:pt x="2" y="1"/>
                      <a:pt x="2" y="1"/>
                    </a:cubicBezTo>
                    <a:cubicBezTo>
                      <a:pt x="1" y="1"/>
                      <a:pt x="0" y="2"/>
                      <a:pt x="0" y="3"/>
                    </a:cubicBezTo>
                    <a:cubicBezTo>
                      <a:pt x="0" y="13"/>
                      <a:pt x="0" y="13"/>
                      <a:pt x="0" y="13"/>
                    </a:cubicBezTo>
                    <a:cubicBezTo>
                      <a:pt x="0" y="27"/>
                      <a:pt x="0" y="27"/>
                      <a:pt x="0" y="27"/>
                    </a:cubicBezTo>
                    <a:cubicBezTo>
                      <a:pt x="0" y="112"/>
                      <a:pt x="0" y="112"/>
                      <a:pt x="0" y="112"/>
                    </a:cubicBezTo>
                    <a:cubicBezTo>
                      <a:pt x="0" y="113"/>
                      <a:pt x="1" y="114"/>
                      <a:pt x="2" y="115"/>
                    </a:cubicBezTo>
                    <a:close/>
                  </a:path>
                </a:pathLst>
              </a:custGeom>
              <a:solidFill>
                <a:schemeClr val="bg1">
                  <a:lumMod val="95000"/>
                </a:schemeClr>
              </a:solidFill>
              <a:ln>
                <a:noFill/>
              </a:ln>
            </p:spPr>
            <p:txBody>
              <a:bodyPr vert="horz" wrap="square" lIns="121920" tIns="60960" rIns="121920" bIns="60960" numCol="1" anchor="t" anchorCtr="0" compatLnSpc="1"/>
              <a:lstStyle/>
              <a:p>
                <a:endParaRPr lang="zh-CN" altLang="en-US" sz="140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17" name="Freeform 6"/>
              <p:cNvSpPr/>
              <p:nvPr/>
            </p:nvSpPr>
            <p:spPr bwMode="auto">
              <a:xfrm>
                <a:off x="3853824" y="2462367"/>
                <a:ext cx="515304" cy="61683"/>
              </a:xfrm>
              <a:custGeom>
                <a:avLst/>
                <a:gdLst>
                  <a:gd name="T0" fmla="*/ 0 w 53"/>
                  <a:gd name="T1" fmla="*/ 3 h 5"/>
                  <a:gd name="T2" fmla="*/ 3 w 53"/>
                  <a:gd name="T3" fmla="*/ 5 h 5"/>
                  <a:gd name="T4" fmla="*/ 50 w 53"/>
                  <a:gd name="T5" fmla="*/ 5 h 5"/>
                  <a:gd name="T6" fmla="*/ 53 w 53"/>
                  <a:gd name="T7" fmla="*/ 3 h 5"/>
                  <a:gd name="T8" fmla="*/ 50 w 53"/>
                  <a:gd name="T9" fmla="*/ 0 h 5"/>
                  <a:gd name="T10" fmla="*/ 3 w 53"/>
                  <a:gd name="T11" fmla="*/ 0 h 5"/>
                  <a:gd name="T12" fmla="*/ 0 w 53"/>
                  <a:gd name="T13" fmla="*/ 3 h 5"/>
                </a:gdLst>
                <a:ahLst/>
                <a:cxnLst>
                  <a:cxn ang="0">
                    <a:pos x="T0" y="T1"/>
                  </a:cxn>
                  <a:cxn ang="0">
                    <a:pos x="T2" y="T3"/>
                  </a:cxn>
                  <a:cxn ang="0">
                    <a:pos x="T4" y="T5"/>
                  </a:cxn>
                  <a:cxn ang="0">
                    <a:pos x="T6" y="T7"/>
                  </a:cxn>
                  <a:cxn ang="0">
                    <a:pos x="T8" y="T9"/>
                  </a:cxn>
                  <a:cxn ang="0">
                    <a:pos x="T10" y="T11"/>
                  </a:cxn>
                  <a:cxn ang="0">
                    <a:pos x="T12" y="T13"/>
                  </a:cxn>
                </a:cxnLst>
                <a:rect l="0" t="0" r="r" b="b"/>
                <a:pathLst>
                  <a:path w="53" h="5">
                    <a:moveTo>
                      <a:pt x="0" y="3"/>
                    </a:moveTo>
                    <a:cubicBezTo>
                      <a:pt x="0" y="4"/>
                      <a:pt x="2" y="5"/>
                      <a:pt x="3" y="5"/>
                    </a:cubicBezTo>
                    <a:cubicBezTo>
                      <a:pt x="50" y="5"/>
                      <a:pt x="50" y="5"/>
                      <a:pt x="50" y="5"/>
                    </a:cubicBezTo>
                    <a:cubicBezTo>
                      <a:pt x="52" y="5"/>
                      <a:pt x="53" y="4"/>
                      <a:pt x="53" y="3"/>
                    </a:cubicBezTo>
                    <a:cubicBezTo>
                      <a:pt x="53" y="1"/>
                      <a:pt x="52" y="0"/>
                      <a:pt x="50" y="0"/>
                    </a:cubicBezTo>
                    <a:cubicBezTo>
                      <a:pt x="3" y="0"/>
                      <a:pt x="3" y="0"/>
                      <a:pt x="3" y="0"/>
                    </a:cubicBezTo>
                    <a:cubicBezTo>
                      <a:pt x="2" y="0"/>
                      <a:pt x="0" y="1"/>
                      <a:pt x="0" y="3"/>
                    </a:cubicBezTo>
                    <a:close/>
                  </a:path>
                </a:pathLst>
              </a:custGeom>
              <a:solidFill>
                <a:schemeClr val="bg1">
                  <a:lumMod val="95000"/>
                </a:schemeClr>
              </a:solidFill>
              <a:ln>
                <a:noFill/>
              </a:ln>
            </p:spPr>
            <p:txBody>
              <a:bodyPr vert="horz" wrap="square" lIns="121920" tIns="60960" rIns="121920" bIns="60960" numCol="1" anchor="t" anchorCtr="0" compatLnSpc="1"/>
              <a:lstStyle/>
              <a:p>
                <a:endParaRPr lang="zh-CN" altLang="en-US" sz="140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18" name="Freeform 7"/>
              <p:cNvSpPr/>
              <p:nvPr/>
            </p:nvSpPr>
            <p:spPr bwMode="auto">
              <a:xfrm>
                <a:off x="3853824" y="2750218"/>
                <a:ext cx="515304" cy="61683"/>
              </a:xfrm>
              <a:custGeom>
                <a:avLst/>
                <a:gdLst>
                  <a:gd name="T0" fmla="*/ 50 w 53"/>
                  <a:gd name="T1" fmla="*/ 0 h 5"/>
                  <a:gd name="T2" fmla="*/ 3 w 53"/>
                  <a:gd name="T3" fmla="*/ 0 h 5"/>
                  <a:gd name="T4" fmla="*/ 0 w 53"/>
                  <a:gd name="T5" fmla="*/ 2 h 5"/>
                  <a:gd name="T6" fmla="*/ 3 w 53"/>
                  <a:gd name="T7" fmla="*/ 5 h 5"/>
                  <a:gd name="T8" fmla="*/ 50 w 53"/>
                  <a:gd name="T9" fmla="*/ 5 h 5"/>
                  <a:gd name="T10" fmla="*/ 53 w 53"/>
                  <a:gd name="T11" fmla="*/ 2 h 5"/>
                  <a:gd name="T12" fmla="*/ 50 w 53"/>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53" h="5">
                    <a:moveTo>
                      <a:pt x="50" y="0"/>
                    </a:moveTo>
                    <a:cubicBezTo>
                      <a:pt x="3" y="0"/>
                      <a:pt x="3" y="0"/>
                      <a:pt x="3" y="0"/>
                    </a:cubicBezTo>
                    <a:cubicBezTo>
                      <a:pt x="2" y="0"/>
                      <a:pt x="0" y="1"/>
                      <a:pt x="0" y="2"/>
                    </a:cubicBezTo>
                    <a:cubicBezTo>
                      <a:pt x="0" y="4"/>
                      <a:pt x="2" y="5"/>
                      <a:pt x="3" y="5"/>
                    </a:cubicBezTo>
                    <a:cubicBezTo>
                      <a:pt x="50" y="5"/>
                      <a:pt x="50" y="5"/>
                      <a:pt x="50" y="5"/>
                    </a:cubicBezTo>
                    <a:cubicBezTo>
                      <a:pt x="52" y="5"/>
                      <a:pt x="53" y="4"/>
                      <a:pt x="53" y="2"/>
                    </a:cubicBezTo>
                    <a:cubicBezTo>
                      <a:pt x="53" y="1"/>
                      <a:pt x="52" y="0"/>
                      <a:pt x="50" y="0"/>
                    </a:cubicBezTo>
                    <a:close/>
                  </a:path>
                </a:pathLst>
              </a:custGeom>
              <a:solidFill>
                <a:schemeClr val="bg1">
                  <a:lumMod val="95000"/>
                </a:schemeClr>
              </a:solidFill>
              <a:ln>
                <a:noFill/>
              </a:ln>
            </p:spPr>
            <p:txBody>
              <a:bodyPr vert="horz" wrap="square" lIns="121920" tIns="60960" rIns="121920" bIns="60960" numCol="1" anchor="t" anchorCtr="0" compatLnSpc="1"/>
              <a:lstStyle/>
              <a:p>
                <a:endParaRPr lang="zh-CN" altLang="en-US" sz="140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19" name="Freeform 8"/>
              <p:cNvSpPr/>
              <p:nvPr/>
            </p:nvSpPr>
            <p:spPr bwMode="auto">
              <a:xfrm>
                <a:off x="3853824" y="3032931"/>
                <a:ext cx="515304" cy="61683"/>
              </a:xfrm>
              <a:custGeom>
                <a:avLst/>
                <a:gdLst>
                  <a:gd name="T0" fmla="*/ 50 w 53"/>
                  <a:gd name="T1" fmla="*/ 0 h 5"/>
                  <a:gd name="T2" fmla="*/ 3 w 53"/>
                  <a:gd name="T3" fmla="*/ 0 h 5"/>
                  <a:gd name="T4" fmla="*/ 0 w 53"/>
                  <a:gd name="T5" fmla="*/ 2 h 5"/>
                  <a:gd name="T6" fmla="*/ 3 w 53"/>
                  <a:gd name="T7" fmla="*/ 5 h 5"/>
                  <a:gd name="T8" fmla="*/ 50 w 53"/>
                  <a:gd name="T9" fmla="*/ 5 h 5"/>
                  <a:gd name="T10" fmla="*/ 53 w 53"/>
                  <a:gd name="T11" fmla="*/ 2 h 5"/>
                  <a:gd name="T12" fmla="*/ 50 w 53"/>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53" h="5">
                    <a:moveTo>
                      <a:pt x="50" y="0"/>
                    </a:moveTo>
                    <a:cubicBezTo>
                      <a:pt x="3" y="0"/>
                      <a:pt x="3" y="0"/>
                      <a:pt x="3" y="0"/>
                    </a:cubicBezTo>
                    <a:cubicBezTo>
                      <a:pt x="2" y="0"/>
                      <a:pt x="0" y="1"/>
                      <a:pt x="0" y="2"/>
                    </a:cubicBezTo>
                    <a:cubicBezTo>
                      <a:pt x="0" y="4"/>
                      <a:pt x="2" y="5"/>
                      <a:pt x="3" y="5"/>
                    </a:cubicBezTo>
                    <a:cubicBezTo>
                      <a:pt x="50" y="5"/>
                      <a:pt x="50" y="5"/>
                      <a:pt x="50" y="5"/>
                    </a:cubicBezTo>
                    <a:cubicBezTo>
                      <a:pt x="52" y="5"/>
                      <a:pt x="53" y="4"/>
                      <a:pt x="53" y="2"/>
                    </a:cubicBezTo>
                    <a:cubicBezTo>
                      <a:pt x="53" y="1"/>
                      <a:pt x="52" y="0"/>
                      <a:pt x="50" y="0"/>
                    </a:cubicBezTo>
                    <a:close/>
                  </a:path>
                </a:pathLst>
              </a:custGeom>
              <a:solidFill>
                <a:schemeClr val="bg1">
                  <a:lumMod val="95000"/>
                </a:schemeClr>
              </a:solidFill>
              <a:ln>
                <a:noFill/>
              </a:ln>
            </p:spPr>
            <p:txBody>
              <a:bodyPr vert="horz" wrap="square" lIns="121920" tIns="60960" rIns="121920" bIns="60960" numCol="1" anchor="t" anchorCtr="0" compatLnSpc="1"/>
              <a:lstStyle/>
              <a:p>
                <a:endParaRPr lang="zh-CN" altLang="en-US" sz="140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20" name="Freeform 9"/>
              <p:cNvSpPr>
                <a:spLocks noEditPoints="1"/>
              </p:cNvSpPr>
              <p:nvPr/>
            </p:nvSpPr>
            <p:spPr bwMode="auto">
              <a:xfrm>
                <a:off x="3598200" y="1881526"/>
                <a:ext cx="1947600" cy="1845333"/>
              </a:xfrm>
              <a:custGeom>
                <a:avLst/>
                <a:gdLst>
                  <a:gd name="T0" fmla="*/ 177 w 200"/>
                  <a:gd name="T1" fmla="*/ 3 h 149"/>
                  <a:gd name="T2" fmla="*/ 177 w 200"/>
                  <a:gd name="T3" fmla="*/ 17 h 149"/>
                  <a:gd name="T4" fmla="*/ 186 w 200"/>
                  <a:gd name="T5" fmla="*/ 21 h 149"/>
                  <a:gd name="T6" fmla="*/ 186 w 200"/>
                  <a:gd name="T7" fmla="*/ 134 h 149"/>
                  <a:gd name="T8" fmla="*/ 107 w 200"/>
                  <a:gd name="T9" fmla="*/ 134 h 149"/>
                  <a:gd name="T10" fmla="*/ 107 w 200"/>
                  <a:gd name="T11" fmla="*/ 21 h 149"/>
                  <a:gd name="T12" fmla="*/ 117 w 200"/>
                  <a:gd name="T13" fmla="*/ 17 h 149"/>
                  <a:gd name="T14" fmla="*/ 117 w 200"/>
                  <a:gd name="T15" fmla="*/ 3 h 149"/>
                  <a:gd name="T16" fmla="*/ 100 w 200"/>
                  <a:gd name="T17" fmla="*/ 9 h 149"/>
                  <a:gd name="T18" fmla="*/ 53 w 200"/>
                  <a:gd name="T19" fmla="*/ 0 h 149"/>
                  <a:gd name="T20" fmla="*/ 0 w 200"/>
                  <a:gd name="T21" fmla="*/ 20 h 149"/>
                  <a:gd name="T22" fmla="*/ 0 w 200"/>
                  <a:gd name="T23" fmla="*/ 142 h 149"/>
                  <a:gd name="T24" fmla="*/ 2 w 200"/>
                  <a:gd name="T25" fmla="*/ 147 h 149"/>
                  <a:gd name="T26" fmla="*/ 8 w 200"/>
                  <a:gd name="T27" fmla="*/ 149 h 149"/>
                  <a:gd name="T28" fmla="*/ 53 w 200"/>
                  <a:gd name="T29" fmla="*/ 145 h 149"/>
                  <a:gd name="T30" fmla="*/ 99 w 200"/>
                  <a:gd name="T31" fmla="*/ 149 h 149"/>
                  <a:gd name="T32" fmla="*/ 99 w 200"/>
                  <a:gd name="T33" fmla="*/ 149 h 149"/>
                  <a:gd name="T34" fmla="*/ 100 w 200"/>
                  <a:gd name="T35" fmla="*/ 149 h 149"/>
                  <a:gd name="T36" fmla="*/ 100 w 200"/>
                  <a:gd name="T37" fmla="*/ 149 h 149"/>
                  <a:gd name="T38" fmla="*/ 101 w 200"/>
                  <a:gd name="T39" fmla="*/ 149 h 149"/>
                  <a:gd name="T40" fmla="*/ 101 w 200"/>
                  <a:gd name="T41" fmla="*/ 149 h 149"/>
                  <a:gd name="T42" fmla="*/ 146 w 200"/>
                  <a:gd name="T43" fmla="*/ 145 h 149"/>
                  <a:gd name="T44" fmla="*/ 192 w 200"/>
                  <a:gd name="T45" fmla="*/ 149 h 149"/>
                  <a:gd name="T46" fmla="*/ 193 w 200"/>
                  <a:gd name="T47" fmla="*/ 149 h 149"/>
                  <a:gd name="T48" fmla="*/ 197 w 200"/>
                  <a:gd name="T49" fmla="*/ 147 h 149"/>
                  <a:gd name="T50" fmla="*/ 200 w 200"/>
                  <a:gd name="T51" fmla="*/ 142 h 149"/>
                  <a:gd name="T52" fmla="*/ 200 w 200"/>
                  <a:gd name="T53" fmla="*/ 20 h 149"/>
                  <a:gd name="T54" fmla="*/ 177 w 200"/>
                  <a:gd name="T55" fmla="*/ 3 h 149"/>
                  <a:gd name="T56" fmla="*/ 93 w 200"/>
                  <a:gd name="T57" fmla="*/ 134 h 149"/>
                  <a:gd name="T58" fmla="*/ 53 w 200"/>
                  <a:gd name="T59" fmla="*/ 131 h 149"/>
                  <a:gd name="T60" fmla="*/ 14 w 200"/>
                  <a:gd name="T61" fmla="*/ 134 h 149"/>
                  <a:gd name="T62" fmla="*/ 14 w 200"/>
                  <a:gd name="T63" fmla="*/ 21 h 149"/>
                  <a:gd name="T64" fmla="*/ 53 w 200"/>
                  <a:gd name="T65" fmla="*/ 14 h 149"/>
                  <a:gd name="T66" fmla="*/ 93 w 200"/>
                  <a:gd name="T67" fmla="*/ 21 h 149"/>
                  <a:gd name="T68" fmla="*/ 93 w 200"/>
                  <a:gd name="T69" fmla="*/ 134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00" h="149">
                    <a:moveTo>
                      <a:pt x="177" y="3"/>
                    </a:moveTo>
                    <a:cubicBezTo>
                      <a:pt x="177" y="17"/>
                      <a:pt x="177" y="17"/>
                      <a:pt x="177" y="17"/>
                    </a:cubicBezTo>
                    <a:cubicBezTo>
                      <a:pt x="181" y="18"/>
                      <a:pt x="185" y="20"/>
                      <a:pt x="186" y="21"/>
                    </a:cubicBezTo>
                    <a:cubicBezTo>
                      <a:pt x="186" y="134"/>
                      <a:pt x="186" y="134"/>
                      <a:pt x="186" y="134"/>
                    </a:cubicBezTo>
                    <a:cubicBezTo>
                      <a:pt x="161" y="130"/>
                      <a:pt x="131" y="130"/>
                      <a:pt x="107" y="134"/>
                    </a:cubicBezTo>
                    <a:cubicBezTo>
                      <a:pt x="107" y="21"/>
                      <a:pt x="107" y="21"/>
                      <a:pt x="107" y="21"/>
                    </a:cubicBezTo>
                    <a:cubicBezTo>
                      <a:pt x="108" y="20"/>
                      <a:pt x="111" y="18"/>
                      <a:pt x="117" y="17"/>
                    </a:cubicBezTo>
                    <a:cubicBezTo>
                      <a:pt x="117" y="3"/>
                      <a:pt x="117" y="3"/>
                      <a:pt x="117" y="3"/>
                    </a:cubicBezTo>
                    <a:cubicBezTo>
                      <a:pt x="110" y="4"/>
                      <a:pt x="104" y="6"/>
                      <a:pt x="100" y="9"/>
                    </a:cubicBezTo>
                    <a:cubicBezTo>
                      <a:pt x="90" y="2"/>
                      <a:pt x="70" y="0"/>
                      <a:pt x="53" y="0"/>
                    </a:cubicBezTo>
                    <a:cubicBezTo>
                      <a:pt x="29" y="0"/>
                      <a:pt x="0" y="5"/>
                      <a:pt x="0" y="20"/>
                    </a:cubicBezTo>
                    <a:cubicBezTo>
                      <a:pt x="0" y="142"/>
                      <a:pt x="0" y="142"/>
                      <a:pt x="0" y="142"/>
                    </a:cubicBezTo>
                    <a:cubicBezTo>
                      <a:pt x="0" y="144"/>
                      <a:pt x="1" y="146"/>
                      <a:pt x="2" y="147"/>
                    </a:cubicBezTo>
                    <a:cubicBezTo>
                      <a:pt x="4" y="148"/>
                      <a:pt x="6" y="149"/>
                      <a:pt x="8" y="149"/>
                    </a:cubicBezTo>
                    <a:cubicBezTo>
                      <a:pt x="22" y="146"/>
                      <a:pt x="37" y="145"/>
                      <a:pt x="53" y="145"/>
                    </a:cubicBezTo>
                    <a:cubicBezTo>
                      <a:pt x="69" y="145"/>
                      <a:pt x="85" y="146"/>
                      <a:pt x="99" y="149"/>
                    </a:cubicBezTo>
                    <a:cubicBezTo>
                      <a:pt x="99" y="149"/>
                      <a:pt x="99" y="149"/>
                      <a:pt x="99" y="149"/>
                    </a:cubicBezTo>
                    <a:cubicBezTo>
                      <a:pt x="99" y="149"/>
                      <a:pt x="99" y="149"/>
                      <a:pt x="100" y="149"/>
                    </a:cubicBezTo>
                    <a:cubicBezTo>
                      <a:pt x="100" y="149"/>
                      <a:pt x="100" y="149"/>
                      <a:pt x="100" y="149"/>
                    </a:cubicBezTo>
                    <a:cubicBezTo>
                      <a:pt x="100" y="149"/>
                      <a:pt x="100" y="149"/>
                      <a:pt x="101" y="149"/>
                    </a:cubicBezTo>
                    <a:cubicBezTo>
                      <a:pt x="101" y="149"/>
                      <a:pt x="101" y="149"/>
                      <a:pt x="101" y="149"/>
                    </a:cubicBezTo>
                    <a:cubicBezTo>
                      <a:pt x="115" y="146"/>
                      <a:pt x="130" y="145"/>
                      <a:pt x="146" y="145"/>
                    </a:cubicBezTo>
                    <a:cubicBezTo>
                      <a:pt x="162" y="145"/>
                      <a:pt x="178" y="146"/>
                      <a:pt x="192" y="149"/>
                    </a:cubicBezTo>
                    <a:cubicBezTo>
                      <a:pt x="192" y="149"/>
                      <a:pt x="192" y="149"/>
                      <a:pt x="193" y="149"/>
                    </a:cubicBezTo>
                    <a:cubicBezTo>
                      <a:pt x="194" y="149"/>
                      <a:pt x="196" y="148"/>
                      <a:pt x="197" y="147"/>
                    </a:cubicBezTo>
                    <a:cubicBezTo>
                      <a:pt x="199" y="146"/>
                      <a:pt x="200" y="144"/>
                      <a:pt x="200" y="142"/>
                    </a:cubicBezTo>
                    <a:cubicBezTo>
                      <a:pt x="200" y="20"/>
                      <a:pt x="200" y="20"/>
                      <a:pt x="200" y="20"/>
                    </a:cubicBezTo>
                    <a:cubicBezTo>
                      <a:pt x="200" y="11"/>
                      <a:pt x="190" y="6"/>
                      <a:pt x="177" y="3"/>
                    </a:cubicBezTo>
                    <a:close/>
                    <a:moveTo>
                      <a:pt x="93" y="134"/>
                    </a:moveTo>
                    <a:cubicBezTo>
                      <a:pt x="80" y="132"/>
                      <a:pt x="67" y="131"/>
                      <a:pt x="53" y="131"/>
                    </a:cubicBezTo>
                    <a:cubicBezTo>
                      <a:pt x="40" y="131"/>
                      <a:pt x="26" y="132"/>
                      <a:pt x="14" y="134"/>
                    </a:cubicBezTo>
                    <a:cubicBezTo>
                      <a:pt x="14" y="21"/>
                      <a:pt x="14" y="21"/>
                      <a:pt x="14" y="21"/>
                    </a:cubicBezTo>
                    <a:cubicBezTo>
                      <a:pt x="16" y="18"/>
                      <a:pt x="30" y="14"/>
                      <a:pt x="53" y="14"/>
                    </a:cubicBezTo>
                    <a:cubicBezTo>
                      <a:pt x="76" y="14"/>
                      <a:pt x="90" y="18"/>
                      <a:pt x="93" y="21"/>
                    </a:cubicBezTo>
                    <a:lnTo>
                      <a:pt x="93" y="134"/>
                    </a:lnTo>
                    <a:close/>
                  </a:path>
                </a:pathLst>
              </a:custGeom>
              <a:solidFill>
                <a:schemeClr val="bg1">
                  <a:lumMod val="95000"/>
                </a:schemeClr>
              </a:solidFill>
              <a:ln>
                <a:noFill/>
              </a:ln>
            </p:spPr>
            <p:txBody>
              <a:bodyPr vert="horz" wrap="square" lIns="121920" tIns="60960" rIns="121920" bIns="60960" numCol="1" anchor="t" anchorCtr="0" compatLnSpc="1"/>
              <a:lstStyle/>
              <a:p>
                <a:endParaRPr lang="zh-CN" altLang="en-US" sz="1400">
                  <a:solidFill>
                    <a:schemeClr val="bg1"/>
                  </a:solidFill>
                  <a:latin typeface="Arial" panose="020B0604020202020204" pitchFamily="34" charset="0"/>
                  <a:ea typeface="微软雅黑" panose="020B0503020204020204" charset="-122"/>
                  <a:sym typeface="Arial" panose="020B0604020202020204" pitchFamily="34" charset="0"/>
                </a:endParaRPr>
              </a:p>
            </p:txBody>
          </p:sp>
        </p:grpSp>
      </p:grpSp>
      <p:sp>
        <p:nvSpPr>
          <p:cNvPr id="21" name="矩形 20"/>
          <p:cNvSpPr/>
          <p:nvPr/>
        </p:nvSpPr>
        <p:spPr>
          <a:xfrm>
            <a:off x="6257544" y="3949391"/>
            <a:ext cx="1836468" cy="6661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bg1"/>
                </a:solidFill>
                <a:latin typeface="Arial" panose="020B0604020202020204" pitchFamily="34" charset="0"/>
                <a:ea typeface="微软雅黑" panose="020B0503020204020204" charset="-122"/>
                <a:sym typeface="Arial" panose="020B0604020202020204" pitchFamily="34" charset="0"/>
              </a:rPr>
              <a:t>添加标题</a:t>
            </a:r>
            <a:r>
              <a:rPr lang="en-US" altLang="zh-CN" sz="1400" dirty="0">
                <a:solidFill>
                  <a:schemeClr val="bg1"/>
                </a:solidFill>
                <a:latin typeface="Arial" panose="020B0604020202020204" pitchFamily="34" charset="0"/>
                <a:ea typeface="微软雅黑" panose="020B0503020204020204" charset="-122"/>
                <a:sym typeface="Arial" panose="020B0604020202020204" pitchFamily="34" charset="0"/>
              </a:rPr>
              <a:t>Works Progress</a:t>
            </a:r>
          </a:p>
        </p:txBody>
      </p:sp>
      <p:grpSp>
        <p:nvGrpSpPr>
          <p:cNvPr id="22" name="组合 21"/>
          <p:cNvGrpSpPr>
            <a:grpSpLocks noChangeAspect="1"/>
          </p:cNvGrpSpPr>
          <p:nvPr/>
        </p:nvGrpSpPr>
        <p:grpSpPr>
          <a:xfrm>
            <a:off x="6344795" y="1988840"/>
            <a:ext cx="1661965" cy="1661965"/>
            <a:chOff x="4528154" y="1959430"/>
            <a:chExt cx="2148114" cy="2148114"/>
          </a:xfrm>
        </p:grpSpPr>
        <p:sp>
          <p:nvSpPr>
            <p:cNvPr id="23" name="椭圆 22"/>
            <p:cNvSpPr/>
            <p:nvPr/>
          </p:nvSpPr>
          <p:spPr>
            <a:xfrm>
              <a:off x="4528154" y="1959430"/>
              <a:ext cx="2148114" cy="2148114"/>
            </a:xfrm>
            <a:prstGeom prst="ellipse">
              <a:avLst/>
            </a:prstGeom>
            <a:solidFill>
              <a:schemeClr val="bg1">
                <a:alpha val="3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latin typeface="Arial" panose="020B0604020202020204" pitchFamily="34" charset="0"/>
                <a:ea typeface="微软雅黑" panose="020B0503020204020204" charset="-122"/>
                <a:sym typeface="Arial" panose="020B0604020202020204" pitchFamily="34" charset="0"/>
              </a:endParaRPr>
            </a:p>
          </p:txBody>
        </p:sp>
        <p:grpSp>
          <p:nvGrpSpPr>
            <p:cNvPr id="24" name="Group 4"/>
            <p:cNvGrpSpPr>
              <a:grpSpLocks noChangeAspect="1"/>
            </p:cNvGrpSpPr>
            <p:nvPr/>
          </p:nvGrpSpPr>
          <p:grpSpPr bwMode="auto">
            <a:xfrm>
              <a:off x="5033378" y="2342981"/>
              <a:ext cx="1137666" cy="1381012"/>
              <a:chOff x="2694" y="1931"/>
              <a:chExt cx="374" cy="454"/>
            </a:xfrm>
            <a:solidFill>
              <a:schemeClr val="bg1"/>
            </a:solidFill>
          </p:grpSpPr>
          <p:sp>
            <p:nvSpPr>
              <p:cNvPr id="25" name="Freeform 5"/>
              <p:cNvSpPr>
                <a:spLocks noEditPoints="1"/>
              </p:cNvSpPr>
              <p:nvPr/>
            </p:nvSpPr>
            <p:spPr bwMode="auto">
              <a:xfrm>
                <a:off x="2694" y="1931"/>
                <a:ext cx="374" cy="454"/>
              </a:xfrm>
              <a:custGeom>
                <a:avLst/>
                <a:gdLst>
                  <a:gd name="T0" fmla="*/ 127 w 155"/>
                  <a:gd name="T1" fmla="*/ 7 h 189"/>
                  <a:gd name="T2" fmla="*/ 124 w 155"/>
                  <a:gd name="T3" fmla="*/ 0 h 189"/>
                  <a:gd name="T4" fmla="*/ 122 w 155"/>
                  <a:gd name="T5" fmla="*/ 7 h 189"/>
                  <a:gd name="T6" fmla="*/ 96 w 155"/>
                  <a:gd name="T7" fmla="*/ 3 h 189"/>
                  <a:gd name="T8" fmla="*/ 90 w 155"/>
                  <a:gd name="T9" fmla="*/ 3 h 189"/>
                  <a:gd name="T10" fmla="*/ 64 w 155"/>
                  <a:gd name="T11" fmla="*/ 7 h 189"/>
                  <a:gd name="T12" fmla="*/ 62 w 155"/>
                  <a:gd name="T13" fmla="*/ 0 h 189"/>
                  <a:gd name="T14" fmla="*/ 59 w 155"/>
                  <a:gd name="T15" fmla="*/ 7 h 189"/>
                  <a:gd name="T16" fmla="*/ 33 w 155"/>
                  <a:gd name="T17" fmla="*/ 3 h 189"/>
                  <a:gd name="T18" fmla="*/ 27 w 155"/>
                  <a:gd name="T19" fmla="*/ 3 h 189"/>
                  <a:gd name="T20" fmla="*/ 7 w 155"/>
                  <a:gd name="T21" fmla="*/ 7 h 189"/>
                  <a:gd name="T22" fmla="*/ 0 w 155"/>
                  <a:gd name="T23" fmla="*/ 182 h 189"/>
                  <a:gd name="T24" fmla="*/ 148 w 155"/>
                  <a:gd name="T25" fmla="*/ 189 h 189"/>
                  <a:gd name="T26" fmla="*/ 155 w 155"/>
                  <a:gd name="T27" fmla="*/ 13 h 189"/>
                  <a:gd name="T28" fmla="*/ 124 w 155"/>
                  <a:gd name="T29" fmla="*/ 40 h 189"/>
                  <a:gd name="T30" fmla="*/ 127 w 155"/>
                  <a:gd name="T31" fmla="*/ 31 h 189"/>
                  <a:gd name="T32" fmla="*/ 124 w 155"/>
                  <a:gd name="T33" fmla="*/ 44 h 189"/>
                  <a:gd name="T34" fmla="*/ 122 w 155"/>
                  <a:gd name="T35" fmla="*/ 31 h 189"/>
                  <a:gd name="T36" fmla="*/ 124 w 155"/>
                  <a:gd name="T37" fmla="*/ 40 h 189"/>
                  <a:gd name="T38" fmla="*/ 96 w 155"/>
                  <a:gd name="T39" fmla="*/ 37 h 189"/>
                  <a:gd name="T40" fmla="*/ 100 w 155"/>
                  <a:gd name="T41" fmla="*/ 37 h 189"/>
                  <a:gd name="T42" fmla="*/ 86 w 155"/>
                  <a:gd name="T43" fmla="*/ 37 h 189"/>
                  <a:gd name="T44" fmla="*/ 90 w 155"/>
                  <a:gd name="T45" fmla="*/ 37 h 189"/>
                  <a:gd name="T46" fmla="*/ 62 w 155"/>
                  <a:gd name="T47" fmla="*/ 40 h 189"/>
                  <a:gd name="T48" fmla="*/ 64 w 155"/>
                  <a:gd name="T49" fmla="*/ 31 h 189"/>
                  <a:gd name="T50" fmla="*/ 62 w 155"/>
                  <a:gd name="T51" fmla="*/ 44 h 189"/>
                  <a:gd name="T52" fmla="*/ 59 w 155"/>
                  <a:gd name="T53" fmla="*/ 31 h 189"/>
                  <a:gd name="T54" fmla="*/ 62 w 155"/>
                  <a:gd name="T55" fmla="*/ 40 h 189"/>
                  <a:gd name="T56" fmla="*/ 33 w 155"/>
                  <a:gd name="T57" fmla="*/ 37 h 189"/>
                  <a:gd name="T58" fmla="*/ 37 w 155"/>
                  <a:gd name="T59" fmla="*/ 37 h 189"/>
                  <a:gd name="T60" fmla="*/ 23 w 155"/>
                  <a:gd name="T61" fmla="*/ 37 h 189"/>
                  <a:gd name="T62" fmla="*/ 27 w 155"/>
                  <a:gd name="T63" fmla="*/ 37 h 189"/>
                  <a:gd name="T64" fmla="*/ 141 w 155"/>
                  <a:gd name="T65" fmla="*/ 175 h 189"/>
                  <a:gd name="T66" fmla="*/ 14 w 155"/>
                  <a:gd name="T67" fmla="*/ 20 h 189"/>
                  <a:gd name="T68" fmla="*/ 27 w 155"/>
                  <a:gd name="T69" fmla="*/ 25 h 189"/>
                  <a:gd name="T70" fmla="*/ 30 w 155"/>
                  <a:gd name="T71" fmla="*/ 50 h 189"/>
                  <a:gd name="T72" fmla="*/ 33 w 155"/>
                  <a:gd name="T73" fmla="*/ 25 h 189"/>
                  <a:gd name="T74" fmla="*/ 59 w 155"/>
                  <a:gd name="T75" fmla="*/ 20 h 189"/>
                  <a:gd name="T76" fmla="*/ 49 w 155"/>
                  <a:gd name="T77" fmla="*/ 37 h 189"/>
                  <a:gd name="T78" fmla="*/ 74 w 155"/>
                  <a:gd name="T79" fmla="*/ 37 h 189"/>
                  <a:gd name="T80" fmla="*/ 64 w 155"/>
                  <a:gd name="T81" fmla="*/ 20 h 189"/>
                  <a:gd name="T82" fmla="*/ 90 w 155"/>
                  <a:gd name="T83" fmla="*/ 25 h 189"/>
                  <a:gd name="T84" fmla="*/ 93 w 155"/>
                  <a:gd name="T85" fmla="*/ 50 h 189"/>
                  <a:gd name="T86" fmla="*/ 96 w 155"/>
                  <a:gd name="T87" fmla="*/ 25 h 189"/>
                  <a:gd name="T88" fmla="*/ 122 w 155"/>
                  <a:gd name="T89" fmla="*/ 20 h 189"/>
                  <a:gd name="T90" fmla="*/ 112 w 155"/>
                  <a:gd name="T91" fmla="*/ 37 h 189"/>
                  <a:gd name="T92" fmla="*/ 137 w 155"/>
                  <a:gd name="T93" fmla="*/ 37 h 189"/>
                  <a:gd name="T94" fmla="*/ 127 w 155"/>
                  <a:gd name="T95" fmla="*/ 20 h 189"/>
                  <a:gd name="T96" fmla="*/ 141 w 155"/>
                  <a:gd name="T97" fmla="*/ 175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5" h="189">
                    <a:moveTo>
                      <a:pt x="148" y="7"/>
                    </a:moveTo>
                    <a:cubicBezTo>
                      <a:pt x="127" y="7"/>
                      <a:pt x="127" y="7"/>
                      <a:pt x="127" y="7"/>
                    </a:cubicBezTo>
                    <a:cubicBezTo>
                      <a:pt x="127" y="3"/>
                      <a:pt x="127" y="3"/>
                      <a:pt x="127" y="3"/>
                    </a:cubicBezTo>
                    <a:cubicBezTo>
                      <a:pt x="127" y="1"/>
                      <a:pt x="126" y="0"/>
                      <a:pt x="124" y="0"/>
                    </a:cubicBezTo>
                    <a:cubicBezTo>
                      <a:pt x="123" y="0"/>
                      <a:pt x="122" y="1"/>
                      <a:pt x="122" y="3"/>
                    </a:cubicBezTo>
                    <a:cubicBezTo>
                      <a:pt x="122" y="7"/>
                      <a:pt x="122" y="7"/>
                      <a:pt x="122" y="7"/>
                    </a:cubicBezTo>
                    <a:cubicBezTo>
                      <a:pt x="96" y="7"/>
                      <a:pt x="96" y="7"/>
                      <a:pt x="96" y="7"/>
                    </a:cubicBezTo>
                    <a:cubicBezTo>
                      <a:pt x="96" y="3"/>
                      <a:pt x="96" y="3"/>
                      <a:pt x="96" y="3"/>
                    </a:cubicBezTo>
                    <a:cubicBezTo>
                      <a:pt x="96" y="1"/>
                      <a:pt x="94" y="0"/>
                      <a:pt x="93" y="0"/>
                    </a:cubicBezTo>
                    <a:cubicBezTo>
                      <a:pt x="91" y="0"/>
                      <a:pt x="90" y="1"/>
                      <a:pt x="90" y="3"/>
                    </a:cubicBezTo>
                    <a:cubicBezTo>
                      <a:pt x="90" y="7"/>
                      <a:pt x="90" y="7"/>
                      <a:pt x="90" y="7"/>
                    </a:cubicBezTo>
                    <a:cubicBezTo>
                      <a:pt x="64" y="7"/>
                      <a:pt x="64" y="7"/>
                      <a:pt x="64" y="7"/>
                    </a:cubicBezTo>
                    <a:cubicBezTo>
                      <a:pt x="64" y="3"/>
                      <a:pt x="64" y="3"/>
                      <a:pt x="64" y="3"/>
                    </a:cubicBezTo>
                    <a:cubicBezTo>
                      <a:pt x="64" y="1"/>
                      <a:pt x="63" y="0"/>
                      <a:pt x="62" y="0"/>
                    </a:cubicBezTo>
                    <a:cubicBezTo>
                      <a:pt x="60" y="0"/>
                      <a:pt x="59" y="1"/>
                      <a:pt x="59" y="3"/>
                    </a:cubicBezTo>
                    <a:cubicBezTo>
                      <a:pt x="59" y="7"/>
                      <a:pt x="59" y="7"/>
                      <a:pt x="59" y="7"/>
                    </a:cubicBezTo>
                    <a:cubicBezTo>
                      <a:pt x="33" y="7"/>
                      <a:pt x="33" y="7"/>
                      <a:pt x="33" y="7"/>
                    </a:cubicBezTo>
                    <a:cubicBezTo>
                      <a:pt x="33" y="3"/>
                      <a:pt x="33" y="3"/>
                      <a:pt x="33" y="3"/>
                    </a:cubicBezTo>
                    <a:cubicBezTo>
                      <a:pt x="33" y="1"/>
                      <a:pt x="32" y="0"/>
                      <a:pt x="30" y="0"/>
                    </a:cubicBezTo>
                    <a:cubicBezTo>
                      <a:pt x="29" y="0"/>
                      <a:pt x="27" y="1"/>
                      <a:pt x="27" y="3"/>
                    </a:cubicBezTo>
                    <a:cubicBezTo>
                      <a:pt x="27" y="7"/>
                      <a:pt x="27" y="7"/>
                      <a:pt x="27" y="7"/>
                    </a:cubicBezTo>
                    <a:cubicBezTo>
                      <a:pt x="7" y="7"/>
                      <a:pt x="7" y="7"/>
                      <a:pt x="7" y="7"/>
                    </a:cubicBezTo>
                    <a:cubicBezTo>
                      <a:pt x="3" y="7"/>
                      <a:pt x="0" y="10"/>
                      <a:pt x="0" y="13"/>
                    </a:cubicBezTo>
                    <a:cubicBezTo>
                      <a:pt x="0" y="182"/>
                      <a:pt x="0" y="182"/>
                      <a:pt x="0" y="182"/>
                    </a:cubicBezTo>
                    <a:cubicBezTo>
                      <a:pt x="0" y="186"/>
                      <a:pt x="3" y="189"/>
                      <a:pt x="7" y="189"/>
                    </a:cubicBezTo>
                    <a:cubicBezTo>
                      <a:pt x="148" y="189"/>
                      <a:pt x="148" y="189"/>
                      <a:pt x="148" y="189"/>
                    </a:cubicBezTo>
                    <a:cubicBezTo>
                      <a:pt x="152" y="189"/>
                      <a:pt x="155" y="186"/>
                      <a:pt x="155" y="182"/>
                    </a:cubicBezTo>
                    <a:cubicBezTo>
                      <a:pt x="155" y="13"/>
                      <a:pt x="155" y="13"/>
                      <a:pt x="155" y="13"/>
                    </a:cubicBezTo>
                    <a:cubicBezTo>
                      <a:pt x="155" y="10"/>
                      <a:pt x="152" y="7"/>
                      <a:pt x="148" y="7"/>
                    </a:cubicBezTo>
                    <a:close/>
                    <a:moveTo>
                      <a:pt x="124" y="40"/>
                    </a:moveTo>
                    <a:cubicBezTo>
                      <a:pt x="126" y="40"/>
                      <a:pt x="127" y="39"/>
                      <a:pt x="127" y="37"/>
                    </a:cubicBezTo>
                    <a:cubicBezTo>
                      <a:pt x="127" y="31"/>
                      <a:pt x="127" y="31"/>
                      <a:pt x="127" y="31"/>
                    </a:cubicBezTo>
                    <a:cubicBezTo>
                      <a:pt x="130" y="32"/>
                      <a:pt x="131" y="35"/>
                      <a:pt x="131" y="37"/>
                    </a:cubicBezTo>
                    <a:cubicBezTo>
                      <a:pt x="131" y="41"/>
                      <a:pt x="128" y="44"/>
                      <a:pt x="124" y="44"/>
                    </a:cubicBezTo>
                    <a:cubicBezTo>
                      <a:pt x="120" y="44"/>
                      <a:pt x="117" y="41"/>
                      <a:pt x="117" y="37"/>
                    </a:cubicBezTo>
                    <a:cubicBezTo>
                      <a:pt x="117" y="34"/>
                      <a:pt x="119" y="32"/>
                      <a:pt x="122" y="31"/>
                    </a:cubicBezTo>
                    <a:cubicBezTo>
                      <a:pt x="122" y="37"/>
                      <a:pt x="122" y="37"/>
                      <a:pt x="122" y="37"/>
                    </a:cubicBezTo>
                    <a:cubicBezTo>
                      <a:pt x="122" y="39"/>
                      <a:pt x="123" y="40"/>
                      <a:pt x="124" y="40"/>
                    </a:cubicBezTo>
                    <a:close/>
                    <a:moveTo>
                      <a:pt x="93" y="40"/>
                    </a:moveTo>
                    <a:cubicBezTo>
                      <a:pt x="94" y="40"/>
                      <a:pt x="96" y="39"/>
                      <a:pt x="96" y="37"/>
                    </a:cubicBezTo>
                    <a:cubicBezTo>
                      <a:pt x="96" y="31"/>
                      <a:pt x="96" y="31"/>
                      <a:pt x="96" y="31"/>
                    </a:cubicBezTo>
                    <a:cubicBezTo>
                      <a:pt x="98" y="32"/>
                      <a:pt x="100" y="35"/>
                      <a:pt x="100" y="37"/>
                    </a:cubicBezTo>
                    <a:cubicBezTo>
                      <a:pt x="100" y="41"/>
                      <a:pt x="97" y="44"/>
                      <a:pt x="93" y="44"/>
                    </a:cubicBezTo>
                    <a:cubicBezTo>
                      <a:pt x="89" y="44"/>
                      <a:pt x="86" y="41"/>
                      <a:pt x="86" y="37"/>
                    </a:cubicBezTo>
                    <a:cubicBezTo>
                      <a:pt x="86" y="34"/>
                      <a:pt x="88" y="32"/>
                      <a:pt x="90" y="31"/>
                    </a:cubicBezTo>
                    <a:cubicBezTo>
                      <a:pt x="90" y="37"/>
                      <a:pt x="90" y="37"/>
                      <a:pt x="90" y="37"/>
                    </a:cubicBezTo>
                    <a:cubicBezTo>
                      <a:pt x="90" y="39"/>
                      <a:pt x="91" y="40"/>
                      <a:pt x="93" y="40"/>
                    </a:cubicBezTo>
                    <a:close/>
                    <a:moveTo>
                      <a:pt x="62" y="40"/>
                    </a:moveTo>
                    <a:cubicBezTo>
                      <a:pt x="63" y="40"/>
                      <a:pt x="64" y="39"/>
                      <a:pt x="64" y="37"/>
                    </a:cubicBezTo>
                    <a:cubicBezTo>
                      <a:pt x="64" y="31"/>
                      <a:pt x="64" y="31"/>
                      <a:pt x="64" y="31"/>
                    </a:cubicBezTo>
                    <a:cubicBezTo>
                      <a:pt x="67" y="32"/>
                      <a:pt x="69" y="35"/>
                      <a:pt x="69" y="37"/>
                    </a:cubicBezTo>
                    <a:cubicBezTo>
                      <a:pt x="69" y="41"/>
                      <a:pt x="65" y="44"/>
                      <a:pt x="62" y="44"/>
                    </a:cubicBezTo>
                    <a:cubicBezTo>
                      <a:pt x="58" y="44"/>
                      <a:pt x="54" y="41"/>
                      <a:pt x="54" y="37"/>
                    </a:cubicBezTo>
                    <a:cubicBezTo>
                      <a:pt x="54" y="34"/>
                      <a:pt x="56" y="32"/>
                      <a:pt x="59" y="31"/>
                    </a:cubicBezTo>
                    <a:cubicBezTo>
                      <a:pt x="59" y="37"/>
                      <a:pt x="59" y="37"/>
                      <a:pt x="59" y="37"/>
                    </a:cubicBezTo>
                    <a:cubicBezTo>
                      <a:pt x="59" y="39"/>
                      <a:pt x="60" y="40"/>
                      <a:pt x="62" y="40"/>
                    </a:cubicBezTo>
                    <a:close/>
                    <a:moveTo>
                      <a:pt x="30" y="40"/>
                    </a:moveTo>
                    <a:cubicBezTo>
                      <a:pt x="32" y="40"/>
                      <a:pt x="33" y="39"/>
                      <a:pt x="33" y="37"/>
                    </a:cubicBezTo>
                    <a:cubicBezTo>
                      <a:pt x="33" y="31"/>
                      <a:pt x="33" y="31"/>
                      <a:pt x="33" y="31"/>
                    </a:cubicBezTo>
                    <a:cubicBezTo>
                      <a:pt x="35" y="32"/>
                      <a:pt x="37" y="35"/>
                      <a:pt x="37" y="37"/>
                    </a:cubicBezTo>
                    <a:cubicBezTo>
                      <a:pt x="37" y="41"/>
                      <a:pt x="34" y="44"/>
                      <a:pt x="30" y="44"/>
                    </a:cubicBezTo>
                    <a:cubicBezTo>
                      <a:pt x="26" y="44"/>
                      <a:pt x="23" y="41"/>
                      <a:pt x="23" y="37"/>
                    </a:cubicBezTo>
                    <a:cubicBezTo>
                      <a:pt x="23" y="34"/>
                      <a:pt x="25" y="32"/>
                      <a:pt x="27" y="31"/>
                    </a:cubicBezTo>
                    <a:cubicBezTo>
                      <a:pt x="27" y="37"/>
                      <a:pt x="27" y="37"/>
                      <a:pt x="27" y="37"/>
                    </a:cubicBezTo>
                    <a:cubicBezTo>
                      <a:pt x="27" y="39"/>
                      <a:pt x="29" y="40"/>
                      <a:pt x="30" y="40"/>
                    </a:cubicBezTo>
                    <a:close/>
                    <a:moveTo>
                      <a:pt x="141" y="175"/>
                    </a:moveTo>
                    <a:cubicBezTo>
                      <a:pt x="14" y="175"/>
                      <a:pt x="14" y="175"/>
                      <a:pt x="14" y="175"/>
                    </a:cubicBezTo>
                    <a:cubicBezTo>
                      <a:pt x="14" y="20"/>
                      <a:pt x="14" y="20"/>
                      <a:pt x="14" y="20"/>
                    </a:cubicBezTo>
                    <a:cubicBezTo>
                      <a:pt x="27" y="20"/>
                      <a:pt x="27" y="20"/>
                      <a:pt x="27" y="20"/>
                    </a:cubicBezTo>
                    <a:cubicBezTo>
                      <a:pt x="27" y="25"/>
                      <a:pt x="27" y="25"/>
                      <a:pt x="27" y="25"/>
                    </a:cubicBezTo>
                    <a:cubicBezTo>
                      <a:pt x="22" y="26"/>
                      <a:pt x="18" y="31"/>
                      <a:pt x="18" y="37"/>
                    </a:cubicBezTo>
                    <a:cubicBezTo>
                      <a:pt x="18" y="44"/>
                      <a:pt x="23" y="50"/>
                      <a:pt x="30" y="50"/>
                    </a:cubicBezTo>
                    <a:cubicBezTo>
                      <a:pt x="37" y="50"/>
                      <a:pt x="43" y="44"/>
                      <a:pt x="43" y="37"/>
                    </a:cubicBezTo>
                    <a:cubicBezTo>
                      <a:pt x="43" y="31"/>
                      <a:pt x="39" y="26"/>
                      <a:pt x="33" y="25"/>
                    </a:cubicBezTo>
                    <a:cubicBezTo>
                      <a:pt x="33" y="20"/>
                      <a:pt x="33" y="20"/>
                      <a:pt x="33" y="20"/>
                    </a:cubicBezTo>
                    <a:cubicBezTo>
                      <a:pt x="59" y="20"/>
                      <a:pt x="59" y="20"/>
                      <a:pt x="59" y="20"/>
                    </a:cubicBezTo>
                    <a:cubicBezTo>
                      <a:pt x="59" y="25"/>
                      <a:pt x="59" y="25"/>
                      <a:pt x="59" y="25"/>
                    </a:cubicBezTo>
                    <a:cubicBezTo>
                      <a:pt x="53" y="26"/>
                      <a:pt x="49" y="31"/>
                      <a:pt x="49" y="37"/>
                    </a:cubicBezTo>
                    <a:cubicBezTo>
                      <a:pt x="49" y="44"/>
                      <a:pt x="55" y="50"/>
                      <a:pt x="62" y="50"/>
                    </a:cubicBezTo>
                    <a:cubicBezTo>
                      <a:pt x="68" y="50"/>
                      <a:pt x="74" y="44"/>
                      <a:pt x="74" y="37"/>
                    </a:cubicBezTo>
                    <a:cubicBezTo>
                      <a:pt x="74" y="31"/>
                      <a:pt x="70" y="26"/>
                      <a:pt x="64" y="25"/>
                    </a:cubicBezTo>
                    <a:cubicBezTo>
                      <a:pt x="64" y="20"/>
                      <a:pt x="64" y="20"/>
                      <a:pt x="64" y="20"/>
                    </a:cubicBezTo>
                    <a:cubicBezTo>
                      <a:pt x="90" y="20"/>
                      <a:pt x="90" y="20"/>
                      <a:pt x="90" y="20"/>
                    </a:cubicBezTo>
                    <a:cubicBezTo>
                      <a:pt x="90" y="25"/>
                      <a:pt x="90" y="25"/>
                      <a:pt x="90" y="25"/>
                    </a:cubicBezTo>
                    <a:cubicBezTo>
                      <a:pt x="85" y="26"/>
                      <a:pt x="80" y="31"/>
                      <a:pt x="80" y="37"/>
                    </a:cubicBezTo>
                    <a:cubicBezTo>
                      <a:pt x="80" y="44"/>
                      <a:pt x="86" y="50"/>
                      <a:pt x="93" y="50"/>
                    </a:cubicBezTo>
                    <a:cubicBezTo>
                      <a:pt x="100" y="50"/>
                      <a:pt x="105" y="44"/>
                      <a:pt x="105" y="37"/>
                    </a:cubicBezTo>
                    <a:cubicBezTo>
                      <a:pt x="105" y="31"/>
                      <a:pt x="101" y="26"/>
                      <a:pt x="96" y="25"/>
                    </a:cubicBezTo>
                    <a:cubicBezTo>
                      <a:pt x="96" y="20"/>
                      <a:pt x="96" y="20"/>
                      <a:pt x="96" y="20"/>
                    </a:cubicBezTo>
                    <a:cubicBezTo>
                      <a:pt x="122" y="20"/>
                      <a:pt x="122" y="20"/>
                      <a:pt x="122" y="20"/>
                    </a:cubicBezTo>
                    <a:cubicBezTo>
                      <a:pt x="122" y="25"/>
                      <a:pt x="122" y="25"/>
                      <a:pt x="122" y="25"/>
                    </a:cubicBezTo>
                    <a:cubicBezTo>
                      <a:pt x="116" y="26"/>
                      <a:pt x="112" y="31"/>
                      <a:pt x="112" y="37"/>
                    </a:cubicBezTo>
                    <a:cubicBezTo>
                      <a:pt x="112" y="44"/>
                      <a:pt x="117" y="50"/>
                      <a:pt x="124" y="50"/>
                    </a:cubicBezTo>
                    <a:cubicBezTo>
                      <a:pt x="131" y="50"/>
                      <a:pt x="137" y="44"/>
                      <a:pt x="137" y="37"/>
                    </a:cubicBezTo>
                    <a:cubicBezTo>
                      <a:pt x="137" y="31"/>
                      <a:pt x="133" y="26"/>
                      <a:pt x="127" y="25"/>
                    </a:cubicBezTo>
                    <a:cubicBezTo>
                      <a:pt x="127" y="20"/>
                      <a:pt x="127" y="20"/>
                      <a:pt x="127" y="20"/>
                    </a:cubicBezTo>
                    <a:cubicBezTo>
                      <a:pt x="141" y="20"/>
                      <a:pt x="141" y="20"/>
                      <a:pt x="141" y="20"/>
                    </a:cubicBezTo>
                    <a:lnTo>
                      <a:pt x="141" y="17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40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26" name="Freeform 6"/>
              <p:cNvSpPr/>
              <p:nvPr/>
            </p:nvSpPr>
            <p:spPr bwMode="auto">
              <a:xfrm>
                <a:off x="2820" y="2272"/>
                <a:ext cx="181" cy="12"/>
              </a:xfrm>
              <a:custGeom>
                <a:avLst/>
                <a:gdLst>
                  <a:gd name="T0" fmla="*/ 73 w 75"/>
                  <a:gd name="T1" fmla="*/ 0 h 5"/>
                  <a:gd name="T2" fmla="*/ 2 w 75"/>
                  <a:gd name="T3" fmla="*/ 0 h 5"/>
                  <a:gd name="T4" fmla="*/ 0 w 75"/>
                  <a:gd name="T5" fmla="*/ 3 h 5"/>
                  <a:gd name="T6" fmla="*/ 2 w 75"/>
                  <a:gd name="T7" fmla="*/ 5 h 5"/>
                  <a:gd name="T8" fmla="*/ 73 w 75"/>
                  <a:gd name="T9" fmla="*/ 5 h 5"/>
                  <a:gd name="T10" fmla="*/ 75 w 75"/>
                  <a:gd name="T11" fmla="*/ 3 h 5"/>
                  <a:gd name="T12" fmla="*/ 73 w 75"/>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75" h="5">
                    <a:moveTo>
                      <a:pt x="73" y="0"/>
                    </a:moveTo>
                    <a:cubicBezTo>
                      <a:pt x="2" y="0"/>
                      <a:pt x="2" y="0"/>
                      <a:pt x="2" y="0"/>
                    </a:cubicBezTo>
                    <a:cubicBezTo>
                      <a:pt x="1" y="0"/>
                      <a:pt x="0" y="1"/>
                      <a:pt x="0" y="3"/>
                    </a:cubicBezTo>
                    <a:cubicBezTo>
                      <a:pt x="0" y="4"/>
                      <a:pt x="1" y="5"/>
                      <a:pt x="2" y="5"/>
                    </a:cubicBezTo>
                    <a:cubicBezTo>
                      <a:pt x="73" y="5"/>
                      <a:pt x="73" y="5"/>
                      <a:pt x="73" y="5"/>
                    </a:cubicBezTo>
                    <a:cubicBezTo>
                      <a:pt x="74" y="5"/>
                      <a:pt x="75" y="4"/>
                      <a:pt x="75" y="3"/>
                    </a:cubicBezTo>
                    <a:cubicBezTo>
                      <a:pt x="75" y="1"/>
                      <a:pt x="74" y="0"/>
                      <a:pt x="7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40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27" name="Freeform 7"/>
              <p:cNvSpPr/>
              <p:nvPr/>
            </p:nvSpPr>
            <p:spPr bwMode="auto">
              <a:xfrm>
                <a:off x="2820" y="2190"/>
                <a:ext cx="181" cy="14"/>
              </a:xfrm>
              <a:custGeom>
                <a:avLst/>
                <a:gdLst>
                  <a:gd name="T0" fmla="*/ 73 w 75"/>
                  <a:gd name="T1" fmla="*/ 0 h 6"/>
                  <a:gd name="T2" fmla="*/ 2 w 75"/>
                  <a:gd name="T3" fmla="*/ 0 h 6"/>
                  <a:gd name="T4" fmla="*/ 0 w 75"/>
                  <a:gd name="T5" fmla="*/ 3 h 6"/>
                  <a:gd name="T6" fmla="*/ 2 w 75"/>
                  <a:gd name="T7" fmla="*/ 6 h 6"/>
                  <a:gd name="T8" fmla="*/ 73 w 75"/>
                  <a:gd name="T9" fmla="*/ 6 h 6"/>
                  <a:gd name="T10" fmla="*/ 75 w 75"/>
                  <a:gd name="T11" fmla="*/ 3 h 6"/>
                  <a:gd name="T12" fmla="*/ 73 w 75"/>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75" h="6">
                    <a:moveTo>
                      <a:pt x="73" y="0"/>
                    </a:moveTo>
                    <a:cubicBezTo>
                      <a:pt x="2" y="0"/>
                      <a:pt x="2" y="0"/>
                      <a:pt x="2" y="0"/>
                    </a:cubicBezTo>
                    <a:cubicBezTo>
                      <a:pt x="1" y="0"/>
                      <a:pt x="0" y="2"/>
                      <a:pt x="0" y="3"/>
                    </a:cubicBezTo>
                    <a:cubicBezTo>
                      <a:pt x="0" y="5"/>
                      <a:pt x="1" y="6"/>
                      <a:pt x="2" y="6"/>
                    </a:cubicBezTo>
                    <a:cubicBezTo>
                      <a:pt x="73" y="6"/>
                      <a:pt x="73" y="6"/>
                      <a:pt x="73" y="6"/>
                    </a:cubicBezTo>
                    <a:cubicBezTo>
                      <a:pt x="74" y="6"/>
                      <a:pt x="75" y="5"/>
                      <a:pt x="75" y="3"/>
                    </a:cubicBezTo>
                    <a:cubicBezTo>
                      <a:pt x="75" y="2"/>
                      <a:pt x="74" y="0"/>
                      <a:pt x="7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40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28" name="Freeform 8"/>
              <p:cNvSpPr/>
              <p:nvPr/>
            </p:nvSpPr>
            <p:spPr bwMode="auto">
              <a:xfrm>
                <a:off x="2820" y="2111"/>
                <a:ext cx="181" cy="12"/>
              </a:xfrm>
              <a:custGeom>
                <a:avLst/>
                <a:gdLst>
                  <a:gd name="T0" fmla="*/ 73 w 75"/>
                  <a:gd name="T1" fmla="*/ 0 h 5"/>
                  <a:gd name="T2" fmla="*/ 2 w 75"/>
                  <a:gd name="T3" fmla="*/ 0 h 5"/>
                  <a:gd name="T4" fmla="*/ 0 w 75"/>
                  <a:gd name="T5" fmla="*/ 3 h 5"/>
                  <a:gd name="T6" fmla="*/ 2 w 75"/>
                  <a:gd name="T7" fmla="*/ 5 h 5"/>
                  <a:gd name="T8" fmla="*/ 73 w 75"/>
                  <a:gd name="T9" fmla="*/ 5 h 5"/>
                  <a:gd name="T10" fmla="*/ 75 w 75"/>
                  <a:gd name="T11" fmla="*/ 3 h 5"/>
                  <a:gd name="T12" fmla="*/ 73 w 75"/>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75" h="5">
                    <a:moveTo>
                      <a:pt x="73" y="0"/>
                    </a:moveTo>
                    <a:cubicBezTo>
                      <a:pt x="2" y="0"/>
                      <a:pt x="2" y="0"/>
                      <a:pt x="2" y="0"/>
                    </a:cubicBezTo>
                    <a:cubicBezTo>
                      <a:pt x="1" y="0"/>
                      <a:pt x="0" y="1"/>
                      <a:pt x="0" y="3"/>
                    </a:cubicBezTo>
                    <a:cubicBezTo>
                      <a:pt x="0" y="4"/>
                      <a:pt x="1" y="5"/>
                      <a:pt x="2" y="5"/>
                    </a:cubicBezTo>
                    <a:cubicBezTo>
                      <a:pt x="73" y="5"/>
                      <a:pt x="73" y="5"/>
                      <a:pt x="73" y="5"/>
                    </a:cubicBezTo>
                    <a:cubicBezTo>
                      <a:pt x="74" y="5"/>
                      <a:pt x="75" y="4"/>
                      <a:pt x="75" y="3"/>
                    </a:cubicBezTo>
                    <a:cubicBezTo>
                      <a:pt x="75" y="1"/>
                      <a:pt x="74" y="0"/>
                      <a:pt x="7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40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29" name="Freeform 9"/>
              <p:cNvSpPr/>
              <p:nvPr/>
            </p:nvSpPr>
            <p:spPr bwMode="auto">
              <a:xfrm>
                <a:off x="2755" y="2096"/>
                <a:ext cx="41" cy="41"/>
              </a:xfrm>
              <a:custGeom>
                <a:avLst/>
                <a:gdLst>
                  <a:gd name="T0" fmla="*/ 15 w 17"/>
                  <a:gd name="T1" fmla="*/ 0 h 17"/>
                  <a:gd name="T2" fmla="*/ 3 w 17"/>
                  <a:gd name="T3" fmla="*/ 0 h 17"/>
                  <a:gd name="T4" fmla="*/ 0 w 17"/>
                  <a:gd name="T5" fmla="*/ 3 h 17"/>
                  <a:gd name="T6" fmla="*/ 0 w 17"/>
                  <a:gd name="T7" fmla="*/ 15 h 17"/>
                  <a:gd name="T8" fmla="*/ 3 w 17"/>
                  <a:gd name="T9" fmla="*/ 17 h 17"/>
                  <a:gd name="T10" fmla="*/ 15 w 17"/>
                  <a:gd name="T11" fmla="*/ 17 h 17"/>
                  <a:gd name="T12" fmla="*/ 17 w 17"/>
                  <a:gd name="T13" fmla="*/ 15 h 17"/>
                  <a:gd name="T14" fmla="*/ 17 w 17"/>
                  <a:gd name="T15" fmla="*/ 3 h 17"/>
                  <a:gd name="T16" fmla="*/ 15 w 17"/>
                  <a:gd name="T1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15" y="0"/>
                    </a:moveTo>
                    <a:cubicBezTo>
                      <a:pt x="3" y="0"/>
                      <a:pt x="3" y="0"/>
                      <a:pt x="3" y="0"/>
                    </a:cubicBezTo>
                    <a:cubicBezTo>
                      <a:pt x="1" y="0"/>
                      <a:pt x="0" y="1"/>
                      <a:pt x="0" y="3"/>
                    </a:cubicBezTo>
                    <a:cubicBezTo>
                      <a:pt x="0" y="15"/>
                      <a:pt x="0" y="15"/>
                      <a:pt x="0" y="15"/>
                    </a:cubicBezTo>
                    <a:cubicBezTo>
                      <a:pt x="0" y="16"/>
                      <a:pt x="1" y="17"/>
                      <a:pt x="3" y="17"/>
                    </a:cubicBezTo>
                    <a:cubicBezTo>
                      <a:pt x="15" y="17"/>
                      <a:pt x="15" y="17"/>
                      <a:pt x="15" y="17"/>
                    </a:cubicBezTo>
                    <a:cubicBezTo>
                      <a:pt x="16" y="17"/>
                      <a:pt x="17" y="16"/>
                      <a:pt x="17" y="15"/>
                    </a:cubicBezTo>
                    <a:cubicBezTo>
                      <a:pt x="17" y="3"/>
                      <a:pt x="17" y="3"/>
                      <a:pt x="17" y="3"/>
                    </a:cubicBezTo>
                    <a:cubicBezTo>
                      <a:pt x="17" y="1"/>
                      <a:pt x="16" y="0"/>
                      <a:pt x="1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40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30" name="Freeform 10"/>
              <p:cNvSpPr/>
              <p:nvPr/>
            </p:nvSpPr>
            <p:spPr bwMode="auto">
              <a:xfrm>
                <a:off x="2755" y="2176"/>
                <a:ext cx="41" cy="43"/>
              </a:xfrm>
              <a:custGeom>
                <a:avLst/>
                <a:gdLst>
                  <a:gd name="T0" fmla="*/ 15 w 17"/>
                  <a:gd name="T1" fmla="*/ 0 h 18"/>
                  <a:gd name="T2" fmla="*/ 3 w 17"/>
                  <a:gd name="T3" fmla="*/ 0 h 18"/>
                  <a:gd name="T4" fmla="*/ 0 w 17"/>
                  <a:gd name="T5" fmla="*/ 3 h 18"/>
                  <a:gd name="T6" fmla="*/ 0 w 17"/>
                  <a:gd name="T7" fmla="*/ 15 h 18"/>
                  <a:gd name="T8" fmla="*/ 3 w 17"/>
                  <a:gd name="T9" fmla="*/ 18 h 18"/>
                  <a:gd name="T10" fmla="*/ 15 w 17"/>
                  <a:gd name="T11" fmla="*/ 18 h 18"/>
                  <a:gd name="T12" fmla="*/ 17 w 17"/>
                  <a:gd name="T13" fmla="*/ 15 h 18"/>
                  <a:gd name="T14" fmla="*/ 17 w 17"/>
                  <a:gd name="T15" fmla="*/ 3 h 18"/>
                  <a:gd name="T16" fmla="*/ 15 w 17"/>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8">
                    <a:moveTo>
                      <a:pt x="15" y="0"/>
                    </a:moveTo>
                    <a:cubicBezTo>
                      <a:pt x="3" y="0"/>
                      <a:pt x="3" y="0"/>
                      <a:pt x="3" y="0"/>
                    </a:cubicBezTo>
                    <a:cubicBezTo>
                      <a:pt x="1" y="0"/>
                      <a:pt x="0" y="2"/>
                      <a:pt x="0" y="3"/>
                    </a:cubicBezTo>
                    <a:cubicBezTo>
                      <a:pt x="0" y="15"/>
                      <a:pt x="0" y="15"/>
                      <a:pt x="0" y="15"/>
                    </a:cubicBezTo>
                    <a:cubicBezTo>
                      <a:pt x="0" y="17"/>
                      <a:pt x="1" y="18"/>
                      <a:pt x="3" y="18"/>
                    </a:cubicBezTo>
                    <a:cubicBezTo>
                      <a:pt x="15" y="18"/>
                      <a:pt x="15" y="18"/>
                      <a:pt x="15" y="18"/>
                    </a:cubicBezTo>
                    <a:cubicBezTo>
                      <a:pt x="16" y="18"/>
                      <a:pt x="17" y="17"/>
                      <a:pt x="17" y="15"/>
                    </a:cubicBezTo>
                    <a:cubicBezTo>
                      <a:pt x="17" y="3"/>
                      <a:pt x="17" y="3"/>
                      <a:pt x="17" y="3"/>
                    </a:cubicBezTo>
                    <a:cubicBezTo>
                      <a:pt x="17" y="2"/>
                      <a:pt x="16" y="0"/>
                      <a:pt x="1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40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31" name="Freeform 11"/>
              <p:cNvSpPr/>
              <p:nvPr/>
            </p:nvSpPr>
            <p:spPr bwMode="auto">
              <a:xfrm>
                <a:off x="2755" y="2257"/>
                <a:ext cx="41" cy="41"/>
              </a:xfrm>
              <a:custGeom>
                <a:avLst/>
                <a:gdLst>
                  <a:gd name="T0" fmla="*/ 15 w 17"/>
                  <a:gd name="T1" fmla="*/ 0 h 17"/>
                  <a:gd name="T2" fmla="*/ 3 w 17"/>
                  <a:gd name="T3" fmla="*/ 0 h 17"/>
                  <a:gd name="T4" fmla="*/ 0 w 17"/>
                  <a:gd name="T5" fmla="*/ 3 h 17"/>
                  <a:gd name="T6" fmla="*/ 0 w 17"/>
                  <a:gd name="T7" fmla="*/ 15 h 17"/>
                  <a:gd name="T8" fmla="*/ 3 w 17"/>
                  <a:gd name="T9" fmla="*/ 17 h 17"/>
                  <a:gd name="T10" fmla="*/ 15 w 17"/>
                  <a:gd name="T11" fmla="*/ 17 h 17"/>
                  <a:gd name="T12" fmla="*/ 17 w 17"/>
                  <a:gd name="T13" fmla="*/ 15 h 17"/>
                  <a:gd name="T14" fmla="*/ 17 w 17"/>
                  <a:gd name="T15" fmla="*/ 3 h 17"/>
                  <a:gd name="T16" fmla="*/ 15 w 17"/>
                  <a:gd name="T1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15" y="0"/>
                    </a:moveTo>
                    <a:cubicBezTo>
                      <a:pt x="3" y="0"/>
                      <a:pt x="3" y="0"/>
                      <a:pt x="3" y="0"/>
                    </a:cubicBezTo>
                    <a:cubicBezTo>
                      <a:pt x="1" y="0"/>
                      <a:pt x="0" y="1"/>
                      <a:pt x="0" y="3"/>
                    </a:cubicBezTo>
                    <a:cubicBezTo>
                      <a:pt x="0" y="15"/>
                      <a:pt x="0" y="15"/>
                      <a:pt x="0" y="15"/>
                    </a:cubicBezTo>
                    <a:cubicBezTo>
                      <a:pt x="0" y="16"/>
                      <a:pt x="1" y="17"/>
                      <a:pt x="3" y="17"/>
                    </a:cubicBezTo>
                    <a:cubicBezTo>
                      <a:pt x="15" y="17"/>
                      <a:pt x="15" y="17"/>
                      <a:pt x="15" y="17"/>
                    </a:cubicBezTo>
                    <a:cubicBezTo>
                      <a:pt x="16" y="17"/>
                      <a:pt x="17" y="16"/>
                      <a:pt x="17" y="15"/>
                    </a:cubicBezTo>
                    <a:cubicBezTo>
                      <a:pt x="17" y="3"/>
                      <a:pt x="17" y="3"/>
                      <a:pt x="17" y="3"/>
                    </a:cubicBezTo>
                    <a:cubicBezTo>
                      <a:pt x="17" y="1"/>
                      <a:pt x="16" y="0"/>
                      <a:pt x="1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400">
                  <a:solidFill>
                    <a:schemeClr val="bg1"/>
                  </a:solidFill>
                  <a:latin typeface="Arial" panose="020B0604020202020204" pitchFamily="34" charset="0"/>
                  <a:ea typeface="微软雅黑" panose="020B0503020204020204" charset="-122"/>
                  <a:sym typeface="Arial" panose="020B0604020202020204" pitchFamily="34" charset="0"/>
                </a:endParaRPr>
              </a:p>
            </p:txBody>
          </p:sp>
        </p:grpSp>
      </p:grpSp>
      <p:grpSp>
        <p:nvGrpSpPr>
          <p:cNvPr id="32" name="组合 69"/>
          <p:cNvGrpSpPr/>
          <p:nvPr/>
        </p:nvGrpSpPr>
        <p:grpSpPr bwMode="auto">
          <a:xfrm>
            <a:off x="1844827" y="4968793"/>
            <a:ext cx="635000" cy="639233"/>
            <a:chOff x="758797" y="1504730"/>
            <a:chExt cx="405000" cy="405000"/>
          </a:xfrm>
        </p:grpSpPr>
        <p:sp>
          <p:nvSpPr>
            <p:cNvPr id="33" name="矩形 32"/>
            <p:cNvSpPr/>
            <p:nvPr/>
          </p:nvSpPr>
          <p:spPr>
            <a:xfrm>
              <a:off x="758797" y="1504730"/>
              <a:ext cx="405000" cy="405000"/>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defRPr/>
              </a:pPr>
              <a:endParaRPr lang="zh-CN" altLang="en-US" sz="2400">
                <a:solidFill>
                  <a:schemeClr val="bg1"/>
                </a:solidFill>
              </a:endParaRPr>
            </a:p>
          </p:txBody>
        </p:sp>
        <p:sp>
          <p:nvSpPr>
            <p:cNvPr id="34" name="Freeform 34"/>
            <p:cNvSpPr>
              <a:spLocks noChangeAspect="1" noEditPoints="1"/>
            </p:cNvSpPr>
            <p:nvPr/>
          </p:nvSpPr>
          <p:spPr bwMode="auto">
            <a:xfrm>
              <a:off x="881647" y="1573124"/>
              <a:ext cx="159300" cy="268212"/>
            </a:xfrm>
            <a:custGeom>
              <a:avLst/>
              <a:gdLst>
                <a:gd name="T0" fmla="*/ 203 w 203"/>
                <a:gd name="T1" fmla="*/ 179 h 340"/>
                <a:gd name="T2" fmla="*/ 104 w 203"/>
                <a:gd name="T3" fmla="*/ 179 h 340"/>
                <a:gd name="T4" fmla="*/ 191 w 203"/>
                <a:gd name="T5" fmla="*/ 80 h 340"/>
                <a:gd name="T6" fmla="*/ 123 w 203"/>
                <a:gd name="T7" fmla="*/ 80 h 340"/>
                <a:gd name="T8" fmla="*/ 123 w 203"/>
                <a:gd name="T9" fmla="*/ 0 h 340"/>
                <a:gd name="T10" fmla="*/ 79 w 203"/>
                <a:gd name="T11" fmla="*/ 0 h 340"/>
                <a:gd name="T12" fmla="*/ 79 w 203"/>
                <a:gd name="T13" fmla="*/ 80 h 340"/>
                <a:gd name="T14" fmla="*/ 11 w 203"/>
                <a:gd name="T15" fmla="*/ 80 h 340"/>
                <a:gd name="T16" fmla="*/ 98 w 203"/>
                <a:gd name="T17" fmla="*/ 179 h 340"/>
                <a:gd name="T18" fmla="*/ 0 w 203"/>
                <a:gd name="T19" fmla="*/ 179 h 340"/>
                <a:gd name="T20" fmla="*/ 0 w 203"/>
                <a:gd name="T21" fmla="*/ 317 h 340"/>
                <a:gd name="T22" fmla="*/ 87 w 203"/>
                <a:gd name="T23" fmla="*/ 317 h 340"/>
                <a:gd name="T24" fmla="*/ 64 w 203"/>
                <a:gd name="T25" fmla="*/ 340 h 340"/>
                <a:gd name="T26" fmla="*/ 140 w 203"/>
                <a:gd name="T27" fmla="*/ 340 h 340"/>
                <a:gd name="T28" fmla="*/ 116 w 203"/>
                <a:gd name="T29" fmla="*/ 317 h 340"/>
                <a:gd name="T30" fmla="*/ 203 w 203"/>
                <a:gd name="T31" fmla="*/ 317 h 340"/>
                <a:gd name="T32" fmla="*/ 203 w 203"/>
                <a:gd name="T33" fmla="*/ 179 h 340"/>
                <a:gd name="T34" fmla="*/ 178 w 203"/>
                <a:gd name="T35" fmla="*/ 293 h 340"/>
                <a:gd name="T36" fmla="*/ 26 w 203"/>
                <a:gd name="T37" fmla="*/ 293 h 340"/>
                <a:gd name="T38" fmla="*/ 26 w 203"/>
                <a:gd name="T39" fmla="*/ 204 h 340"/>
                <a:gd name="T40" fmla="*/ 178 w 203"/>
                <a:gd name="T41" fmla="*/ 204 h 340"/>
                <a:gd name="T42" fmla="*/ 178 w 203"/>
                <a:gd name="T43" fmla="*/ 293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3" h="340">
                  <a:moveTo>
                    <a:pt x="203" y="179"/>
                  </a:moveTo>
                  <a:lnTo>
                    <a:pt x="104" y="179"/>
                  </a:lnTo>
                  <a:lnTo>
                    <a:pt x="191" y="80"/>
                  </a:lnTo>
                  <a:lnTo>
                    <a:pt x="123" y="80"/>
                  </a:lnTo>
                  <a:lnTo>
                    <a:pt x="123" y="0"/>
                  </a:lnTo>
                  <a:lnTo>
                    <a:pt x="79" y="0"/>
                  </a:lnTo>
                  <a:lnTo>
                    <a:pt x="79" y="80"/>
                  </a:lnTo>
                  <a:lnTo>
                    <a:pt x="11" y="80"/>
                  </a:lnTo>
                  <a:lnTo>
                    <a:pt x="98" y="179"/>
                  </a:lnTo>
                  <a:lnTo>
                    <a:pt x="0" y="179"/>
                  </a:lnTo>
                  <a:lnTo>
                    <a:pt x="0" y="317"/>
                  </a:lnTo>
                  <a:lnTo>
                    <a:pt x="87" y="317"/>
                  </a:lnTo>
                  <a:lnTo>
                    <a:pt x="64" y="340"/>
                  </a:lnTo>
                  <a:lnTo>
                    <a:pt x="140" y="340"/>
                  </a:lnTo>
                  <a:lnTo>
                    <a:pt x="116" y="317"/>
                  </a:lnTo>
                  <a:lnTo>
                    <a:pt x="203" y="317"/>
                  </a:lnTo>
                  <a:lnTo>
                    <a:pt x="203" y="179"/>
                  </a:lnTo>
                  <a:close/>
                  <a:moveTo>
                    <a:pt x="178" y="293"/>
                  </a:moveTo>
                  <a:lnTo>
                    <a:pt x="26" y="293"/>
                  </a:lnTo>
                  <a:lnTo>
                    <a:pt x="26" y="204"/>
                  </a:lnTo>
                  <a:lnTo>
                    <a:pt x="178" y="204"/>
                  </a:lnTo>
                  <a:lnTo>
                    <a:pt x="178" y="293"/>
                  </a:lnTo>
                  <a:close/>
                </a:path>
              </a:pathLst>
            </a:custGeom>
            <a:solidFill>
              <a:schemeClr val="bg1"/>
            </a:solidFill>
            <a:ln>
              <a:noFill/>
            </a:ln>
          </p:spPr>
          <p:txBody>
            <a:bodyPr lIns="91440" tIns="45720" rIns="91440" bIns="45720"/>
            <a:lstStyle/>
            <a:p>
              <a:pPr>
                <a:defRPr/>
              </a:pPr>
              <a:endParaRPr lang="zh-CN" altLang="en-US" sz="2400">
                <a:solidFill>
                  <a:schemeClr val="bg1"/>
                </a:solidFill>
              </a:endParaRPr>
            </a:p>
          </p:txBody>
        </p:sp>
      </p:grpSp>
      <p:sp>
        <p:nvSpPr>
          <p:cNvPr id="35" name="矩形 34"/>
          <p:cNvSpPr/>
          <p:nvPr/>
        </p:nvSpPr>
        <p:spPr>
          <a:xfrm>
            <a:off x="2479828" y="4869160"/>
            <a:ext cx="7902484" cy="668020"/>
          </a:xfrm>
          <a:prstGeom prst="rect">
            <a:avLst/>
          </a:prstGeom>
        </p:spPr>
        <p:txBody>
          <a:bodyPr wrap="square" lIns="91440" tIns="45720" rIns="91440" bIns="45720">
            <a:spAutoFit/>
          </a:bodyPr>
          <a:lstStyle/>
          <a:p>
            <a:pPr>
              <a:lnSpc>
                <a:spcPts val="1500"/>
              </a:lnSpc>
              <a:spcBef>
                <a:spcPts val="840"/>
              </a:spcBef>
              <a:spcAft>
                <a:spcPts val="840"/>
              </a:spcAft>
            </a:pPr>
            <a:r>
              <a:rPr lang="zh-CN" altLang="en-US" sz="1335" b="1" dirty="0">
                <a:solidFill>
                  <a:schemeClr val="bg1"/>
                </a:solidFill>
                <a:latin typeface="微软雅黑" panose="020B0503020204020204" charset="-122"/>
                <a:ea typeface="微软雅黑" panose="020B0503020204020204" charset="-122"/>
              </a:rPr>
              <a:t>请在此处输入您的文本，或者复制您的文本粘贴到此处请在此处请在此处输入您的文本，或者复制您的文本粘贴到此处请在此处或者复制您的文本粘贴到此处请在此处。或者复制您的文本粘贴到此处请在此处或者复制您的文本粘贴到此处请在此处</a:t>
            </a:r>
          </a:p>
        </p:txBody>
      </p:sp>
    </p:spTree>
  </p:cSld>
  <p:clrMapOvr>
    <a:masterClrMapping/>
  </p:clrMapOvr>
  <mc:AlternateContent xmlns:mc="http://schemas.openxmlformats.org/markup-compatibility/2006">
    <mc:Choice xmlns:p14="http://schemas.microsoft.com/office/powerpoint/2010/main" Requires="p14">
      <p:transition spd="slow" p14:dur="1250" advTm="4867">
        <p:dissolve/>
      </p:transition>
    </mc:Choice>
    <mc:Fallback>
      <p:transition spd="slow" advTm="4867">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250" fill="hold"/>
                                        <p:tgtEl>
                                          <p:spTgt spid="5"/>
                                        </p:tgtEl>
                                        <p:attrNameLst>
                                          <p:attrName>ppt_w</p:attrName>
                                        </p:attrNameLst>
                                      </p:cBhvr>
                                      <p:tavLst>
                                        <p:tav tm="0">
                                          <p:val>
                                            <p:fltVal val="0"/>
                                          </p:val>
                                        </p:tav>
                                        <p:tav tm="100000">
                                          <p:val>
                                            <p:strVal val="#ppt_w"/>
                                          </p:val>
                                        </p:tav>
                                      </p:tavLst>
                                    </p:anim>
                                    <p:anim calcmode="lin" valueType="num">
                                      <p:cBhvr>
                                        <p:cTn id="8" dur="1250" fill="hold"/>
                                        <p:tgtEl>
                                          <p:spTgt spid="5"/>
                                        </p:tgtEl>
                                        <p:attrNameLst>
                                          <p:attrName>ppt_h</p:attrName>
                                        </p:attrNameLst>
                                      </p:cBhvr>
                                      <p:tavLst>
                                        <p:tav tm="0">
                                          <p:val>
                                            <p:fltVal val="0"/>
                                          </p:val>
                                        </p:tav>
                                        <p:tav tm="100000">
                                          <p:val>
                                            <p:strVal val="#ppt_h"/>
                                          </p:val>
                                        </p:tav>
                                      </p:tavLst>
                                    </p:anim>
                                    <p:anim calcmode="lin" valueType="num">
                                      <p:cBhvr>
                                        <p:cTn id="9" dur="1250" fill="hold"/>
                                        <p:tgtEl>
                                          <p:spTgt spid="5"/>
                                        </p:tgtEl>
                                        <p:attrNameLst>
                                          <p:attrName>ppt_x</p:attrName>
                                        </p:attrNameLst>
                                      </p:cBhvr>
                                      <p:tavLst>
                                        <p:tav tm="0" fmla="#ppt_x+(cos(-2*pi*(1-$))*-#ppt_x-sin(-2*pi*(1-$))*(1-#ppt_y))*(1-$)">
                                          <p:val>
                                            <p:fltVal val="0"/>
                                          </p:val>
                                        </p:tav>
                                        <p:tav tm="100000">
                                          <p:val>
                                            <p:fltVal val="1"/>
                                          </p:val>
                                        </p:tav>
                                      </p:tavLst>
                                    </p:anim>
                                    <p:anim calcmode="lin" valueType="num">
                                      <p:cBhvr>
                                        <p:cTn id="10" dur="1250" fill="hold"/>
                                        <p:tgtEl>
                                          <p:spTgt spid="5"/>
                                        </p:tgtEl>
                                        <p:attrNameLst>
                                          <p:attrName>ppt_y</p:attrName>
                                        </p:attrNameLst>
                                      </p:cBhvr>
                                      <p:tavLst>
                                        <p:tav tm="0" fmla="#ppt_y+(sin(-2*pi*(1-$))*-#ppt_x+cos(-2*pi*(1-$))*(1-#ppt_y))*(1-$)">
                                          <p:val>
                                            <p:fltVal val="0"/>
                                          </p:val>
                                        </p:tav>
                                        <p:tav tm="100000">
                                          <p:val>
                                            <p:fltVal val="1"/>
                                          </p:val>
                                        </p:tav>
                                      </p:tavLst>
                                    </p:anim>
                                  </p:childTnLst>
                                </p:cTn>
                              </p:par>
                              <p:par>
                                <p:cTn id="11" presetID="15"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1250" fill="hold"/>
                                        <p:tgtEl>
                                          <p:spTgt spid="9"/>
                                        </p:tgtEl>
                                        <p:attrNameLst>
                                          <p:attrName>ppt_w</p:attrName>
                                        </p:attrNameLst>
                                      </p:cBhvr>
                                      <p:tavLst>
                                        <p:tav tm="0">
                                          <p:val>
                                            <p:fltVal val="0"/>
                                          </p:val>
                                        </p:tav>
                                        <p:tav tm="100000">
                                          <p:val>
                                            <p:strVal val="#ppt_w"/>
                                          </p:val>
                                        </p:tav>
                                      </p:tavLst>
                                    </p:anim>
                                    <p:anim calcmode="lin" valueType="num">
                                      <p:cBhvr>
                                        <p:cTn id="14" dur="1250" fill="hold"/>
                                        <p:tgtEl>
                                          <p:spTgt spid="9"/>
                                        </p:tgtEl>
                                        <p:attrNameLst>
                                          <p:attrName>ppt_h</p:attrName>
                                        </p:attrNameLst>
                                      </p:cBhvr>
                                      <p:tavLst>
                                        <p:tav tm="0">
                                          <p:val>
                                            <p:fltVal val="0"/>
                                          </p:val>
                                        </p:tav>
                                        <p:tav tm="100000">
                                          <p:val>
                                            <p:strVal val="#ppt_h"/>
                                          </p:val>
                                        </p:tav>
                                      </p:tavLst>
                                    </p:anim>
                                    <p:anim calcmode="lin" valueType="num">
                                      <p:cBhvr>
                                        <p:cTn id="15" dur="1250" fill="hold"/>
                                        <p:tgtEl>
                                          <p:spTgt spid="9"/>
                                        </p:tgtEl>
                                        <p:attrNameLst>
                                          <p:attrName>ppt_x</p:attrName>
                                        </p:attrNameLst>
                                      </p:cBhvr>
                                      <p:tavLst>
                                        <p:tav tm="0" fmla="#ppt_x+(cos(-2*pi*(1-$))*-#ppt_x-sin(-2*pi*(1-$))*(1-#ppt_y))*(1-$)">
                                          <p:val>
                                            <p:fltVal val="0"/>
                                          </p:val>
                                        </p:tav>
                                        <p:tav tm="100000">
                                          <p:val>
                                            <p:fltVal val="1"/>
                                          </p:val>
                                        </p:tav>
                                      </p:tavLst>
                                    </p:anim>
                                    <p:anim calcmode="lin" valueType="num">
                                      <p:cBhvr>
                                        <p:cTn id="16" dur="1250" fill="hold"/>
                                        <p:tgtEl>
                                          <p:spTgt spid="9"/>
                                        </p:tgtEl>
                                        <p:attrNameLst>
                                          <p:attrName>ppt_y</p:attrName>
                                        </p:attrNameLst>
                                      </p:cBhvr>
                                      <p:tavLst>
                                        <p:tav tm="0" fmla="#ppt_y+(sin(-2*pi*(1-$))*-#ppt_x+cos(-2*pi*(1-$))*(1-#ppt_y))*(1-$)">
                                          <p:val>
                                            <p:fltVal val="0"/>
                                          </p:val>
                                        </p:tav>
                                        <p:tav tm="100000">
                                          <p:val>
                                            <p:fltVal val="1"/>
                                          </p:val>
                                        </p:tav>
                                      </p:tavLst>
                                    </p:anim>
                                  </p:childTnLst>
                                </p:cTn>
                              </p:par>
                              <p:par>
                                <p:cTn id="17" presetID="15" presetClass="entr" presetSubtype="0" fill="hold" nodeType="with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p:cTn id="19" dur="1250" fill="hold"/>
                                        <p:tgtEl>
                                          <p:spTgt spid="22"/>
                                        </p:tgtEl>
                                        <p:attrNameLst>
                                          <p:attrName>ppt_w</p:attrName>
                                        </p:attrNameLst>
                                      </p:cBhvr>
                                      <p:tavLst>
                                        <p:tav tm="0">
                                          <p:val>
                                            <p:fltVal val="0"/>
                                          </p:val>
                                        </p:tav>
                                        <p:tav tm="100000">
                                          <p:val>
                                            <p:strVal val="#ppt_w"/>
                                          </p:val>
                                        </p:tav>
                                      </p:tavLst>
                                    </p:anim>
                                    <p:anim calcmode="lin" valueType="num">
                                      <p:cBhvr>
                                        <p:cTn id="20" dur="1250" fill="hold"/>
                                        <p:tgtEl>
                                          <p:spTgt spid="22"/>
                                        </p:tgtEl>
                                        <p:attrNameLst>
                                          <p:attrName>ppt_h</p:attrName>
                                        </p:attrNameLst>
                                      </p:cBhvr>
                                      <p:tavLst>
                                        <p:tav tm="0">
                                          <p:val>
                                            <p:fltVal val="0"/>
                                          </p:val>
                                        </p:tav>
                                        <p:tav tm="100000">
                                          <p:val>
                                            <p:strVal val="#ppt_h"/>
                                          </p:val>
                                        </p:tav>
                                      </p:tavLst>
                                    </p:anim>
                                    <p:anim calcmode="lin" valueType="num">
                                      <p:cBhvr>
                                        <p:cTn id="21" dur="1250" fill="hold"/>
                                        <p:tgtEl>
                                          <p:spTgt spid="22"/>
                                        </p:tgtEl>
                                        <p:attrNameLst>
                                          <p:attrName>ppt_x</p:attrName>
                                        </p:attrNameLst>
                                      </p:cBhvr>
                                      <p:tavLst>
                                        <p:tav tm="0" fmla="#ppt_x+(cos(-2*pi*(1-$))*-#ppt_x-sin(-2*pi*(1-$))*(1-#ppt_y))*(1-$)">
                                          <p:val>
                                            <p:fltVal val="0"/>
                                          </p:val>
                                        </p:tav>
                                        <p:tav tm="100000">
                                          <p:val>
                                            <p:fltVal val="1"/>
                                          </p:val>
                                        </p:tav>
                                      </p:tavLst>
                                    </p:anim>
                                    <p:anim calcmode="lin" valueType="num">
                                      <p:cBhvr>
                                        <p:cTn id="22" dur="1250" fill="hold"/>
                                        <p:tgtEl>
                                          <p:spTgt spid="22"/>
                                        </p:tgtEl>
                                        <p:attrNameLst>
                                          <p:attrName>ppt_y</p:attrName>
                                        </p:attrNameLst>
                                      </p:cBhvr>
                                      <p:tavLst>
                                        <p:tav tm="0" fmla="#ppt_y+(sin(-2*pi*(1-$))*-#ppt_x+cos(-2*pi*(1-$))*(1-#ppt_y))*(1-$)">
                                          <p:val>
                                            <p:fltVal val="0"/>
                                          </p:val>
                                        </p:tav>
                                        <p:tav tm="100000">
                                          <p:val>
                                            <p:fltVal val="1"/>
                                          </p:val>
                                        </p:tav>
                                      </p:tavLst>
                                    </p:anim>
                                  </p:childTnLst>
                                </p:cTn>
                              </p:par>
                              <p:par>
                                <p:cTn id="23" presetID="15"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p:cTn id="25" dur="1250" fill="hold"/>
                                        <p:tgtEl>
                                          <p:spTgt spid="13"/>
                                        </p:tgtEl>
                                        <p:attrNameLst>
                                          <p:attrName>ppt_w</p:attrName>
                                        </p:attrNameLst>
                                      </p:cBhvr>
                                      <p:tavLst>
                                        <p:tav tm="0">
                                          <p:val>
                                            <p:fltVal val="0"/>
                                          </p:val>
                                        </p:tav>
                                        <p:tav tm="100000">
                                          <p:val>
                                            <p:strVal val="#ppt_w"/>
                                          </p:val>
                                        </p:tav>
                                      </p:tavLst>
                                    </p:anim>
                                    <p:anim calcmode="lin" valueType="num">
                                      <p:cBhvr>
                                        <p:cTn id="26" dur="1250" fill="hold"/>
                                        <p:tgtEl>
                                          <p:spTgt spid="13"/>
                                        </p:tgtEl>
                                        <p:attrNameLst>
                                          <p:attrName>ppt_h</p:attrName>
                                        </p:attrNameLst>
                                      </p:cBhvr>
                                      <p:tavLst>
                                        <p:tav tm="0">
                                          <p:val>
                                            <p:fltVal val="0"/>
                                          </p:val>
                                        </p:tav>
                                        <p:tav tm="100000">
                                          <p:val>
                                            <p:strVal val="#ppt_h"/>
                                          </p:val>
                                        </p:tav>
                                      </p:tavLst>
                                    </p:anim>
                                    <p:anim calcmode="lin" valueType="num">
                                      <p:cBhvr>
                                        <p:cTn id="27" dur="1250" fill="hold"/>
                                        <p:tgtEl>
                                          <p:spTgt spid="13"/>
                                        </p:tgtEl>
                                        <p:attrNameLst>
                                          <p:attrName>ppt_x</p:attrName>
                                        </p:attrNameLst>
                                      </p:cBhvr>
                                      <p:tavLst>
                                        <p:tav tm="0" fmla="#ppt_x+(cos(-2*pi*(1-$))*-#ppt_x-sin(-2*pi*(1-$))*(1-#ppt_y))*(1-$)">
                                          <p:val>
                                            <p:fltVal val="0"/>
                                          </p:val>
                                        </p:tav>
                                        <p:tav tm="100000">
                                          <p:val>
                                            <p:fltVal val="1"/>
                                          </p:val>
                                        </p:tav>
                                      </p:tavLst>
                                    </p:anim>
                                    <p:anim calcmode="lin" valueType="num">
                                      <p:cBhvr>
                                        <p:cTn id="28" dur="1250" fill="hold"/>
                                        <p:tgtEl>
                                          <p:spTgt spid="13"/>
                                        </p:tgtEl>
                                        <p:attrNameLst>
                                          <p:attrName>ppt_y</p:attrName>
                                        </p:attrNameLst>
                                      </p:cBhvr>
                                      <p:tavLst>
                                        <p:tav tm="0" fmla="#ppt_y+(sin(-2*pi*(1-$))*-#ppt_x+cos(-2*pi*(1-$))*(1-#ppt_y))*(1-$)">
                                          <p:val>
                                            <p:fltVal val="0"/>
                                          </p:val>
                                        </p:tav>
                                        <p:tav tm="100000">
                                          <p:val>
                                            <p:fltVal val="1"/>
                                          </p:val>
                                        </p:tav>
                                      </p:tavLst>
                                    </p:anim>
                                  </p:childTnLst>
                                </p:cTn>
                              </p:par>
                            </p:childTnLst>
                          </p:cTn>
                        </p:par>
                        <p:par>
                          <p:cTn id="29" fill="hold">
                            <p:stCondLst>
                              <p:cond delay="1500"/>
                            </p:stCondLst>
                            <p:childTnLst>
                              <p:par>
                                <p:cTn id="30" presetID="2" presetClass="entr" presetSubtype="2" fill="hold" grpId="0" nodeType="after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additive="base">
                                        <p:cTn id="32" dur="500" fill="hold"/>
                                        <p:tgtEl>
                                          <p:spTgt spid="4"/>
                                        </p:tgtEl>
                                        <p:attrNameLst>
                                          <p:attrName>ppt_x</p:attrName>
                                        </p:attrNameLst>
                                      </p:cBhvr>
                                      <p:tavLst>
                                        <p:tav tm="0">
                                          <p:val>
                                            <p:strVal val="1+#ppt_w/2"/>
                                          </p:val>
                                        </p:tav>
                                        <p:tav tm="100000">
                                          <p:val>
                                            <p:strVal val="#ppt_x"/>
                                          </p:val>
                                        </p:tav>
                                      </p:tavLst>
                                    </p:anim>
                                    <p:anim calcmode="lin" valueType="num">
                                      <p:cBhvr additive="base">
                                        <p:cTn id="33" dur="500" fill="hold"/>
                                        <p:tgtEl>
                                          <p:spTgt spid="4"/>
                                        </p:tgtEl>
                                        <p:attrNameLst>
                                          <p:attrName>ppt_y</p:attrName>
                                        </p:attrNameLst>
                                      </p:cBhvr>
                                      <p:tavLst>
                                        <p:tav tm="0">
                                          <p:val>
                                            <p:strVal val="#ppt_y"/>
                                          </p:val>
                                        </p:tav>
                                        <p:tav tm="100000">
                                          <p:val>
                                            <p:strVal val="#ppt_y"/>
                                          </p:val>
                                        </p:tav>
                                      </p:tavLst>
                                    </p:anim>
                                  </p:childTnLst>
                                </p:cTn>
                              </p:par>
                            </p:childTnLst>
                          </p:cTn>
                        </p:par>
                        <p:par>
                          <p:cTn id="34" fill="hold">
                            <p:stCondLst>
                              <p:cond delay="2000"/>
                            </p:stCondLst>
                            <p:childTnLst>
                              <p:par>
                                <p:cTn id="35" presetID="2" presetClass="entr" presetSubtype="2" fill="hold" grpId="0" nodeType="after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fill="hold"/>
                                        <p:tgtEl>
                                          <p:spTgt spid="8"/>
                                        </p:tgtEl>
                                        <p:attrNameLst>
                                          <p:attrName>ppt_x</p:attrName>
                                        </p:attrNameLst>
                                      </p:cBhvr>
                                      <p:tavLst>
                                        <p:tav tm="0">
                                          <p:val>
                                            <p:strVal val="1+#ppt_w/2"/>
                                          </p:val>
                                        </p:tav>
                                        <p:tav tm="100000">
                                          <p:val>
                                            <p:strVal val="#ppt_x"/>
                                          </p:val>
                                        </p:tav>
                                      </p:tavLst>
                                    </p:anim>
                                    <p:anim calcmode="lin" valueType="num">
                                      <p:cBhvr additive="base">
                                        <p:cTn id="38" dur="500" fill="hold"/>
                                        <p:tgtEl>
                                          <p:spTgt spid="8"/>
                                        </p:tgtEl>
                                        <p:attrNameLst>
                                          <p:attrName>ppt_y</p:attrName>
                                        </p:attrNameLst>
                                      </p:cBhvr>
                                      <p:tavLst>
                                        <p:tav tm="0">
                                          <p:val>
                                            <p:strVal val="#ppt_y"/>
                                          </p:val>
                                        </p:tav>
                                        <p:tav tm="100000">
                                          <p:val>
                                            <p:strVal val="#ppt_y"/>
                                          </p:val>
                                        </p:tav>
                                      </p:tavLst>
                                    </p:anim>
                                  </p:childTnLst>
                                </p:cTn>
                              </p:par>
                            </p:childTnLst>
                          </p:cTn>
                        </p:par>
                        <p:par>
                          <p:cTn id="39" fill="hold">
                            <p:stCondLst>
                              <p:cond delay="2500"/>
                            </p:stCondLst>
                            <p:childTnLst>
                              <p:par>
                                <p:cTn id="40" presetID="2" presetClass="entr" presetSubtype="2" fill="hold" grpId="0" nodeType="afterEffect">
                                  <p:stCondLst>
                                    <p:cond delay="0"/>
                                  </p:stCondLst>
                                  <p:childTnLst>
                                    <p:set>
                                      <p:cBhvr>
                                        <p:cTn id="41" dur="1" fill="hold">
                                          <p:stCondLst>
                                            <p:cond delay="0"/>
                                          </p:stCondLst>
                                        </p:cTn>
                                        <p:tgtEl>
                                          <p:spTgt spid="21"/>
                                        </p:tgtEl>
                                        <p:attrNameLst>
                                          <p:attrName>style.visibility</p:attrName>
                                        </p:attrNameLst>
                                      </p:cBhvr>
                                      <p:to>
                                        <p:strVal val="visible"/>
                                      </p:to>
                                    </p:set>
                                    <p:anim calcmode="lin" valueType="num">
                                      <p:cBhvr additive="base">
                                        <p:cTn id="42" dur="500" fill="hold"/>
                                        <p:tgtEl>
                                          <p:spTgt spid="21"/>
                                        </p:tgtEl>
                                        <p:attrNameLst>
                                          <p:attrName>ppt_x</p:attrName>
                                        </p:attrNameLst>
                                      </p:cBhvr>
                                      <p:tavLst>
                                        <p:tav tm="0">
                                          <p:val>
                                            <p:strVal val="1+#ppt_w/2"/>
                                          </p:val>
                                        </p:tav>
                                        <p:tav tm="100000">
                                          <p:val>
                                            <p:strVal val="#ppt_x"/>
                                          </p:val>
                                        </p:tav>
                                      </p:tavLst>
                                    </p:anim>
                                    <p:anim calcmode="lin" valueType="num">
                                      <p:cBhvr additive="base">
                                        <p:cTn id="43" dur="500" fill="hold"/>
                                        <p:tgtEl>
                                          <p:spTgt spid="21"/>
                                        </p:tgtEl>
                                        <p:attrNameLst>
                                          <p:attrName>ppt_y</p:attrName>
                                        </p:attrNameLst>
                                      </p:cBhvr>
                                      <p:tavLst>
                                        <p:tav tm="0">
                                          <p:val>
                                            <p:strVal val="#ppt_y"/>
                                          </p:val>
                                        </p:tav>
                                        <p:tav tm="100000">
                                          <p:val>
                                            <p:strVal val="#ppt_y"/>
                                          </p:val>
                                        </p:tav>
                                      </p:tavLst>
                                    </p:anim>
                                  </p:childTnLst>
                                </p:cTn>
                              </p:par>
                            </p:childTnLst>
                          </p:cTn>
                        </p:par>
                        <p:par>
                          <p:cTn id="44" fill="hold">
                            <p:stCondLst>
                              <p:cond delay="3000"/>
                            </p:stCondLst>
                            <p:childTnLst>
                              <p:par>
                                <p:cTn id="45" presetID="2" presetClass="entr" presetSubtype="2" fill="hold" grpId="0" nodeType="after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additive="base">
                                        <p:cTn id="47" dur="500" fill="hold"/>
                                        <p:tgtEl>
                                          <p:spTgt spid="12"/>
                                        </p:tgtEl>
                                        <p:attrNameLst>
                                          <p:attrName>ppt_x</p:attrName>
                                        </p:attrNameLst>
                                      </p:cBhvr>
                                      <p:tavLst>
                                        <p:tav tm="0">
                                          <p:val>
                                            <p:strVal val="1+#ppt_w/2"/>
                                          </p:val>
                                        </p:tav>
                                        <p:tav tm="100000">
                                          <p:val>
                                            <p:strVal val="#ppt_x"/>
                                          </p:val>
                                        </p:tav>
                                      </p:tavLst>
                                    </p:anim>
                                    <p:anim calcmode="lin" valueType="num">
                                      <p:cBhvr additive="base">
                                        <p:cTn id="48" dur="500" fill="hold"/>
                                        <p:tgtEl>
                                          <p:spTgt spid="12"/>
                                        </p:tgtEl>
                                        <p:attrNameLst>
                                          <p:attrName>ppt_y</p:attrName>
                                        </p:attrNameLst>
                                      </p:cBhvr>
                                      <p:tavLst>
                                        <p:tav tm="0">
                                          <p:val>
                                            <p:strVal val="#ppt_y"/>
                                          </p:val>
                                        </p:tav>
                                        <p:tav tm="100000">
                                          <p:val>
                                            <p:strVal val="#ppt_y"/>
                                          </p:val>
                                        </p:tav>
                                      </p:tavLst>
                                    </p:anim>
                                  </p:childTnLst>
                                </p:cTn>
                              </p:par>
                            </p:childTnLst>
                          </p:cTn>
                        </p:par>
                        <p:par>
                          <p:cTn id="49" fill="hold">
                            <p:stCondLst>
                              <p:cond delay="3500"/>
                            </p:stCondLst>
                            <p:childTnLst>
                              <p:par>
                                <p:cTn id="50" presetID="22" presetClass="entr" presetSubtype="8" fill="hold" nodeType="afterEffect">
                                  <p:stCondLst>
                                    <p:cond delay="0"/>
                                  </p:stCondLst>
                                  <p:childTnLst>
                                    <p:set>
                                      <p:cBhvr>
                                        <p:cTn id="51" dur="1" fill="hold">
                                          <p:stCondLst>
                                            <p:cond delay="0"/>
                                          </p:stCondLst>
                                        </p:cTn>
                                        <p:tgtEl>
                                          <p:spTgt spid="32"/>
                                        </p:tgtEl>
                                        <p:attrNameLst>
                                          <p:attrName>style.visibility</p:attrName>
                                        </p:attrNameLst>
                                      </p:cBhvr>
                                      <p:to>
                                        <p:strVal val="visible"/>
                                      </p:to>
                                    </p:set>
                                    <p:animEffect transition="in" filter="wipe(left)">
                                      <p:cBhvr>
                                        <p:cTn id="52" dur="500"/>
                                        <p:tgtEl>
                                          <p:spTgt spid="32"/>
                                        </p:tgtEl>
                                      </p:cBhvr>
                                    </p:animEffect>
                                  </p:childTnLst>
                                </p:cTn>
                              </p:par>
                            </p:childTnLst>
                          </p:cTn>
                        </p:par>
                        <p:par>
                          <p:cTn id="53" fill="hold">
                            <p:stCondLst>
                              <p:cond delay="4000"/>
                            </p:stCondLst>
                            <p:childTnLst>
                              <p:par>
                                <p:cTn id="54" presetID="22" presetClass="entr" presetSubtype="8" fill="hold" grpId="0" nodeType="afterEffect">
                                  <p:stCondLst>
                                    <p:cond delay="0"/>
                                  </p:stCondLst>
                                  <p:childTnLst>
                                    <p:set>
                                      <p:cBhvr>
                                        <p:cTn id="55" dur="1" fill="hold">
                                          <p:stCondLst>
                                            <p:cond delay="0"/>
                                          </p:stCondLst>
                                        </p:cTn>
                                        <p:tgtEl>
                                          <p:spTgt spid="35"/>
                                        </p:tgtEl>
                                        <p:attrNameLst>
                                          <p:attrName>style.visibility</p:attrName>
                                        </p:attrNameLst>
                                      </p:cBhvr>
                                      <p:to>
                                        <p:strVal val="visible"/>
                                      </p:to>
                                    </p:set>
                                    <p:animEffect transition="in" filter="wipe(left)">
                                      <p:cBhvr>
                                        <p:cTn id="56"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8" grpId="0" bldLvl="0" animBg="1"/>
      <p:bldP spid="12" grpId="0" bldLvl="0" animBg="1"/>
      <p:bldP spid="21" grpId="0" bldLvl="0" animBg="1"/>
      <p:bldP spid="3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41605" y="327025"/>
            <a:ext cx="11908155" cy="6287770"/>
          </a:xfrm>
          <a:prstGeom prst="rect">
            <a:avLst/>
          </a:prstGeom>
          <a:noFill/>
          <a:ln>
            <a:solidFill>
              <a:schemeClr val="bg1">
                <a:alpha val="6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 name="标题 1"/>
          <p:cNvSpPr>
            <a:spLocks noGrp="1"/>
          </p:cNvSpPr>
          <p:nvPr>
            <p:ph type="title"/>
          </p:nvPr>
        </p:nvSpPr>
        <p:spPr>
          <a:xfrm>
            <a:off x="4596448" y="40640"/>
            <a:ext cx="2998470" cy="586105"/>
          </a:xfrm>
          <a:solidFill>
            <a:srgbClr val="002245"/>
          </a:solidFill>
        </p:spPr>
        <p:txBody>
          <a:bodyPr>
            <a:normAutofit/>
          </a:bodyPr>
          <a:lstStyle/>
          <a:p>
            <a:r>
              <a:rPr lang="zh-CN" altLang="en-US" sz="2400" dirty="0">
                <a:solidFill>
                  <a:schemeClr val="bg1"/>
                </a:solidFill>
                <a:latin typeface="微软雅黑" panose="020B0503020204020204" charset="-122"/>
                <a:ea typeface="微软雅黑" panose="020B0503020204020204" charset="-122"/>
              </a:rPr>
              <a:t>单击此处添加标题</a:t>
            </a:r>
          </a:p>
        </p:txBody>
      </p:sp>
      <p:grpSp>
        <p:nvGrpSpPr>
          <p:cNvPr id="4" name="Group 6"/>
          <p:cNvGrpSpPr/>
          <p:nvPr/>
        </p:nvGrpSpPr>
        <p:grpSpPr bwMode="auto">
          <a:xfrm>
            <a:off x="1865914" y="2231103"/>
            <a:ext cx="1223963" cy="1223963"/>
            <a:chOff x="0" y="0"/>
            <a:chExt cx="1224136" cy="1224136"/>
          </a:xfrm>
        </p:grpSpPr>
        <p:sp>
          <p:nvSpPr>
            <p:cNvPr id="5" name="椭圆 44"/>
            <p:cNvSpPr>
              <a:spLocks noChangeArrowheads="1"/>
            </p:cNvSpPr>
            <p:nvPr/>
          </p:nvSpPr>
          <p:spPr bwMode="auto">
            <a:xfrm>
              <a:off x="0" y="0"/>
              <a:ext cx="1224136" cy="1224136"/>
            </a:xfrm>
            <a:prstGeom prst="ellipse">
              <a:avLst/>
            </a:prstGeom>
            <a:solidFill>
              <a:schemeClr val="bg1">
                <a:alpha val="40000"/>
              </a:schemeClr>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sz="2400">
                <a:solidFill>
                  <a:schemeClr val="bg1"/>
                </a:solidFill>
                <a:latin typeface="宋体" panose="02010600030101010101" pitchFamily="2" charset="-122"/>
                <a:sym typeface="宋体" panose="02010600030101010101" pitchFamily="2" charset="-122"/>
              </a:endParaRPr>
            </a:p>
          </p:txBody>
        </p:sp>
        <p:grpSp>
          <p:nvGrpSpPr>
            <p:cNvPr id="6" name="Group 8"/>
            <p:cNvGrpSpPr/>
            <p:nvPr/>
          </p:nvGrpSpPr>
          <p:grpSpPr bwMode="auto">
            <a:xfrm>
              <a:off x="455517" y="389024"/>
              <a:ext cx="293688" cy="446088"/>
              <a:chOff x="0" y="0"/>
              <a:chExt cx="293688" cy="446088"/>
            </a:xfrm>
          </p:grpSpPr>
          <p:sp>
            <p:nvSpPr>
              <p:cNvPr id="7" name="Freeform 1016"/>
              <p:cNvSpPr>
                <a:spLocks noChangeArrowheads="1"/>
              </p:cNvSpPr>
              <p:nvPr/>
            </p:nvSpPr>
            <p:spPr bwMode="auto">
              <a:xfrm>
                <a:off x="0" y="0"/>
                <a:ext cx="293688" cy="352425"/>
              </a:xfrm>
              <a:custGeom>
                <a:avLst/>
                <a:gdLst>
                  <a:gd name="T0" fmla="*/ 50 w 50"/>
                  <a:gd name="T1" fmla="*/ 23 h 60"/>
                  <a:gd name="T2" fmla="*/ 25 w 50"/>
                  <a:gd name="T3" fmla="*/ 0 h 60"/>
                  <a:gd name="T4" fmla="*/ 0 w 50"/>
                  <a:gd name="T5" fmla="*/ 23 h 60"/>
                  <a:gd name="T6" fmla="*/ 2 w 50"/>
                  <a:gd name="T7" fmla="*/ 32 h 60"/>
                  <a:gd name="T8" fmla="*/ 2 w 50"/>
                  <a:gd name="T9" fmla="*/ 32 h 60"/>
                  <a:gd name="T10" fmla="*/ 5 w 50"/>
                  <a:gd name="T11" fmla="*/ 36 h 60"/>
                  <a:gd name="T12" fmla="*/ 13 w 50"/>
                  <a:gd name="T13" fmla="*/ 58 h 60"/>
                  <a:gd name="T14" fmla="*/ 17 w 50"/>
                  <a:gd name="T15" fmla="*/ 60 h 60"/>
                  <a:gd name="T16" fmla="*/ 33 w 50"/>
                  <a:gd name="T17" fmla="*/ 60 h 60"/>
                  <a:gd name="T18" fmla="*/ 37 w 50"/>
                  <a:gd name="T19" fmla="*/ 58 h 60"/>
                  <a:gd name="T20" fmla="*/ 45 w 50"/>
                  <a:gd name="T21" fmla="*/ 36 h 60"/>
                  <a:gd name="T22" fmla="*/ 48 w 50"/>
                  <a:gd name="T23" fmla="*/ 32 h 60"/>
                  <a:gd name="T24" fmla="*/ 48 w 50"/>
                  <a:gd name="T25" fmla="*/ 32 h 60"/>
                  <a:gd name="T26" fmla="*/ 48 w 50"/>
                  <a:gd name="T27" fmla="*/ 32 h 60"/>
                  <a:gd name="T28" fmla="*/ 50 w 50"/>
                  <a:gd name="T29" fmla="*/ 23 h 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0"/>
                  <a:gd name="T46" fmla="*/ 0 h 60"/>
                  <a:gd name="T47" fmla="*/ 50 w 50"/>
                  <a:gd name="T48" fmla="*/ 60 h 6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0" h="60">
                    <a:moveTo>
                      <a:pt x="50" y="23"/>
                    </a:moveTo>
                    <a:cubicBezTo>
                      <a:pt x="50" y="10"/>
                      <a:pt x="39" y="0"/>
                      <a:pt x="25" y="0"/>
                    </a:cubicBezTo>
                    <a:cubicBezTo>
                      <a:pt x="11" y="0"/>
                      <a:pt x="0" y="10"/>
                      <a:pt x="0" y="23"/>
                    </a:cubicBezTo>
                    <a:cubicBezTo>
                      <a:pt x="0" y="26"/>
                      <a:pt x="1" y="29"/>
                      <a:pt x="2" y="32"/>
                    </a:cubicBezTo>
                    <a:cubicBezTo>
                      <a:pt x="2" y="32"/>
                      <a:pt x="2" y="32"/>
                      <a:pt x="2" y="32"/>
                    </a:cubicBezTo>
                    <a:cubicBezTo>
                      <a:pt x="3" y="33"/>
                      <a:pt x="4" y="35"/>
                      <a:pt x="5" y="36"/>
                    </a:cubicBezTo>
                    <a:cubicBezTo>
                      <a:pt x="9" y="43"/>
                      <a:pt x="13" y="55"/>
                      <a:pt x="13" y="58"/>
                    </a:cubicBezTo>
                    <a:cubicBezTo>
                      <a:pt x="13" y="59"/>
                      <a:pt x="15" y="60"/>
                      <a:pt x="17" y="60"/>
                    </a:cubicBezTo>
                    <a:cubicBezTo>
                      <a:pt x="33" y="60"/>
                      <a:pt x="33" y="60"/>
                      <a:pt x="33" y="60"/>
                    </a:cubicBezTo>
                    <a:cubicBezTo>
                      <a:pt x="35" y="60"/>
                      <a:pt x="37" y="59"/>
                      <a:pt x="37" y="58"/>
                    </a:cubicBezTo>
                    <a:cubicBezTo>
                      <a:pt x="37" y="55"/>
                      <a:pt x="41" y="43"/>
                      <a:pt x="45" y="36"/>
                    </a:cubicBezTo>
                    <a:cubicBezTo>
                      <a:pt x="46" y="35"/>
                      <a:pt x="47" y="33"/>
                      <a:pt x="48" y="32"/>
                    </a:cubicBezTo>
                    <a:cubicBezTo>
                      <a:pt x="48" y="32"/>
                      <a:pt x="48" y="32"/>
                      <a:pt x="48" y="32"/>
                    </a:cubicBezTo>
                    <a:cubicBezTo>
                      <a:pt x="48" y="32"/>
                      <a:pt x="48" y="32"/>
                      <a:pt x="48" y="32"/>
                    </a:cubicBezTo>
                    <a:cubicBezTo>
                      <a:pt x="49" y="29"/>
                      <a:pt x="50" y="26"/>
                      <a:pt x="50" y="23"/>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2400">
                  <a:solidFill>
                    <a:schemeClr val="bg1"/>
                  </a:solidFill>
                  <a:latin typeface="Calibri" panose="020F0502020204030204" charset="0"/>
                  <a:sym typeface="宋体" panose="02010600030101010101" pitchFamily="2" charset="-122"/>
                </a:endParaRPr>
              </a:p>
            </p:txBody>
          </p:sp>
          <p:sp>
            <p:nvSpPr>
              <p:cNvPr id="8" name="Freeform 1017"/>
              <p:cNvSpPr>
                <a:spLocks noChangeArrowheads="1"/>
              </p:cNvSpPr>
              <p:nvPr/>
            </p:nvSpPr>
            <p:spPr bwMode="auto">
              <a:xfrm>
                <a:off x="76200" y="376237"/>
                <a:ext cx="141288" cy="22225"/>
              </a:xfrm>
              <a:custGeom>
                <a:avLst/>
                <a:gdLst>
                  <a:gd name="T0" fmla="*/ 24 w 24"/>
                  <a:gd name="T1" fmla="*/ 2 h 4"/>
                  <a:gd name="T2" fmla="*/ 21 w 24"/>
                  <a:gd name="T3" fmla="*/ 0 h 4"/>
                  <a:gd name="T4" fmla="*/ 3 w 24"/>
                  <a:gd name="T5" fmla="*/ 0 h 4"/>
                  <a:gd name="T6" fmla="*/ 0 w 24"/>
                  <a:gd name="T7" fmla="*/ 2 h 4"/>
                  <a:gd name="T8" fmla="*/ 0 w 24"/>
                  <a:gd name="T9" fmla="*/ 2 h 4"/>
                  <a:gd name="T10" fmla="*/ 3 w 24"/>
                  <a:gd name="T11" fmla="*/ 4 h 4"/>
                  <a:gd name="T12" fmla="*/ 21 w 24"/>
                  <a:gd name="T13" fmla="*/ 4 h 4"/>
                  <a:gd name="T14" fmla="*/ 24 w 24"/>
                  <a:gd name="T15" fmla="*/ 2 h 4"/>
                  <a:gd name="T16" fmla="*/ 0 60000 65536"/>
                  <a:gd name="T17" fmla="*/ 0 60000 65536"/>
                  <a:gd name="T18" fmla="*/ 0 60000 65536"/>
                  <a:gd name="T19" fmla="*/ 0 60000 65536"/>
                  <a:gd name="T20" fmla="*/ 0 60000 65536"/>
                  <a:gd name="T21" fmla="*/ 0 60000 65536"/>
                  <a:gd name="T22" fmla="*/ 0 60000 65536"/>
                  <a:gd name="T23" fmla="*/ 0 60000 65536"/>
                  <a:gd name="T24" fmla="*/ 0 w 24"/>
                  <a:gd name="T25" fmla="*/ 0 h 4"/>
                  <a:gd name="T26" fmla="*/ 24 w 24"/>
                  <a:gd name="T27" fmla="*/ 4 h 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 h="4">
                    <a:moveTo>
                      <a:pt x="24" y="2"/>
                    </a:moveTo>
                    <a:cubicBezTo>
                      <a:pt x="24" y="1"/>
                      <a:pt x="22" y="0"/>
                      <a:pt x="21" y="0"/>
                    </a:cubicBezTo>
                    <a:cubicBezTo>
                      <a:pt x="3" y="0"/>
                      <a:pt x="3" y="0"/>
                      <a:pt x="3" y="0"/>
                    </a:cubicBezTo>
                    <a:cubicBezTo>
                      <a:pt x="1" y="0"/>
                      <a:pt x="0" y="1"/>
                      <a:pt x="0" y="2"/>
                    </a:cubicBezTo>
                    <a:cubicBezTo>
                      <a:pt x="0" y="2"/>
                      <a:pt x="0" y="2"/>
                      <a:pt x="0" y="2"/>
                    </a:cubicBezTo>
                    <a:cubicBezTo>
                      <a:pt x="0" y="3"/>
                      <a:pt x="1" y="4"/>
                      <a:pt x="3" y="4"/>
                    </a:cubicBezTo>
                    <a:cubicBezTo>
                      <a:pt x="21" y="4"/>
                      <a:pt x="21" y="4"/>
                      <a:pt x="21" y="4"/>
                    </a:cubicBezTo>
                    <a:cubicBezTo>
                      <a:pt x="22" y="4"/>
                      <a:pt x="24" y="3"/>
                      <a:pt x="24" y="2"/>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2400">
                  <a:solidFill>
                    <a:schemeClr val="bg1"/>
                  </a:solidFill>
                  <a:latin typeface="Calibri" panose="020F0502020204030204" charset="0"/>
                  <a:sym typeface="宋体" panose="02010600030101010101" pitchFamily="2" charset="-122"/>
                </a:endParaRPr>
              </a:p>
            </p:txBody>
          </p:sp>
          <p:sp>
            <p:nvSpPr>
              <p:cNvPr id="9" name="Freeform 1018"/>
              <p:cNvSpPr>
                <a:spLocks noChangeArrowheads="1"/>
              </p:cNvSpPr>
              <p:nvPr/>
            </p:nvSpPr>
            <p:spPr bwMode="auto">
              <a:xfrm>
                <a:off x="76200" y="415925"/>
                <a:ext cx="141288" cy="30163"/>
              </a:xfrm>
              <a:custGeom>
                <a:avLst/>
                <a:gdLst>
                  <a:gd name="T0" fmla="*/ 24 w 24"/>
                  <a:gd name="T1" fmla="*/ 2 h 5"/>
                  <a:gd name="T2" fmla="*/ 21 w 24"/>
                  <a:gd name="T3" fmla="*/ 0 h 5"/>
                  <a:gd name="T4" fmla="*/ 3 w 24"/>
                  <a:gd name="T5" fmla="*/ 0 h 5"/>
                  <a:gd name="T6" fmla="*/ 0 w 24"/>
                  <a:gd name="T7" fmla="*/ 2 h 5"/>
                  <a:gd name="T8" fmla="*/ 0 w 24"/>
                  <a:gd name="T9" fmla="*/ 2 h 5"/>
                  <a:gd name="T10" fmla="*/ 3 w 24"/>
                  <a:gd name="T11" fmla="*/ 5 h 5"/>
                  <a:gd name="T12" fmla="*/ 21 w 24"/>
                  <a:gd name="T13" fmla="*/ 5 h 5"/>
                  <a:gd name="T14" fmla="*/ 24 w 24"/>
                  <a:gd name="T15" fmla="*/ 2 h 5"/>
                  <a:gd name="T16" fmla="*/ 0 60000 65536"/>
                  <a:gd name="T17" fmla="*/ 0 60000 65536"/>
                  <a:gd name="T18" fmla="*/ 0 60000 65536"/>
                  <a:gd name="T19" fmla="*/ 0 60000 65536"/>
                  <a:gd name="T20" fmla="*/ 0 60000 65536"/>
                  <a:gd name="T21" fmla="*/ 0 60000 65536"/>
                  <a:gd name="T22" fmla="*/ 0 60000 65536"/>
                  <a:gd name="T23" fmla="*/ 0 60000 65536"/>
                  <a:gd name="T24" fmla="*/ 0 w 24"/>
                  <a:gd name="T25" fmla="*/ 0 h 5"/>
                  <a:gd name="T26" fmla="*/ 24 w 24"/>
                  <a:gd name="T27" fmla="*/ 5 h 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 h="5">
                    <a:moveTo>
                      <a:pt x="24" y="2"/>
                    </a:moveTo>
                    <a:cubicBezTo>
                      <a:pt x="24" y="1"/>
                      <a:pt x="22" y="0"/>
                      <a:pt x="21" y="0"/>
                    </a:cubicBezTo>
                    <a:cubicBezTo>
                      <a:pt x="3" y="0"/>
                      <a:pt x="3" y="0"/>
                      <a:pt x="3" y="0"/>
                    </a:cubicBezTo>
                    <a:cubicBezTo>
                      <a:pt x="1" y="0"/>
                      <a:pt x="0" y="1"/>
                      <a:pt x="0" y="2"/>
                    </a:cubicBezTo>
                    <a:cubicBezTo>
                      <a:pt x="0" y="2"/>
                      <a:pt x="0" y="2"/>
                      <a:pt x="0" y="2"/>
                    </a:cubicBezTo>
                    <a:cubicBezTo>
                      <a:pt x="0" y="4"/>
                      <a:pt x="1" y="5"/>
                      <a:pt x="3" y="5"/>
                    </a:cubicBezTo>
                    <a:cubicBezTo>
                      <a:pt x="21" y="5"/>
                      <a:pt x="21" y="5"/>
                      <a:pt x="21" y="5"/>
                    </a:cubicBezTo>
                    <a:cubicBezTo>
                      <a:pt x="22" y="5"/>
                      <a:pt x="24" y="4"/>
                      <a:pt x="24" y="2"/>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2400">
                  <a:solidFill>
                    <a:schemeClr val="bg1"/>
                  </a:solidFill>
                  <a:latin typeface="Calibri" panose="020F0502020204030204" charset="0"/>
                  <a:sym typeface="宋体" panose="02010600030101010101" pitchFamily="2" charset="-122"/>
                </a:endParaRPr>
              </a:p>
            </p:txBody>
          </p:sp>
        </p:grpSp>
      </p:grpSp>
      <p:grpSp>
        <p:nvGrpSpPr>
          <p:cNvPr id="10" name="Group 12"/>
          <p:cNvGrpSpPr/>
          <p:nvPr/>
        </p:nvGrpSpPr>
        <p:grpSpPr bwMode="auto">
          <a:xfrm>
            <a:off x="3629626" y="2231103"/>
            <a:ext cx="1223963" cy="1223963"/>
            <a:chOff x="0" y="0"/>
            <a:chExt cx="1224136" cy="1224136"/>
          </a:xfrm>
        </p:grpSpPr>
        <p:sp>
          <p:nvSpPr>
            <p:cNvPr id="11" name="椭圆 50"/>
            <p:cNvSpPr>
              <a:spLocks noChangeArrowheads="1"/>
            </p:cNvSpPr>
            <p:nvPr/>
          </p:nvSpPr>
          <p:spPr bwMode="auto">
            <a:xfrm>
              <a:off x="0" y="0"/>
              <a:ext cx="1224136" cy="1224136"/>
            </a:xfrm>
            <a:prstGeom prst="ellipse">
              <a:avLst/>
            </a:prstGeom>
            <a:solidFill>
              <a:schemeClr val="bg1">
                <a:alpha val="40000"/>
              </a:schemeClr>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sz="2400">
                <a:solidFill>
                  <a:schemeClr val="bg1"/>
                </a:solidFill>
                <a:latin typeface="宋体" panose="02010600030101010101" pitchFamily="2" charset="-122"/>
                <a:sym typeface="宋体" panose="02010600030101010101" pitchFamily="2" charset="-122"/>
              </a:endParaRPr>
            </a:p>
          </p:txBody>
        </p:sp>
        <p:sp>
          <p:nvSpPr>
            <p:cNvPr id="12" name="Freeform 1001"/>
            <p:cNvSpPr>
              <a:spLocks noEditPoints="1" noChangeArrowheads="1"/>
            </p:cNvSpPr>
            <p:nvPr/>
          </p:nvSpPr>
          <p:spPr bwMode="auto">
            <a:xfrm>
              <a:off x="358172" y="312058"/>
              <a:ext cx="492125" cy="546100"/>
            </a:xfrm>
            <a:custGeom>
              <a:avLst/>
              <a:gdLst>
                <a:gd name="T0" fmla="*/ 56 w 84"/>
                <a:gd name="T1" fmla="*/ 32 h 93"/>
                <a:gd name="T2" fmla="*/ 64 w 84"/>
                <a:gd name="T3" fmla="*/ 14 h 93"/>
                <a:gd name="T4" fmla="*/ 67 w 84"/>
                <a:gd name="T5" fmla="*/ 12 h 93"/>
                <a:gd name="T6" fmla="*/ 65 w 84"/>
                <a:gd name="T7" fmla="*/ 10 h 93"/>
                <a:gd name="T8" fmla="*/ 65 w 84"/>
                <a:gd name="T9" fmla="*/ 10 h 93"/>
                <a:gd name="T10" fmla="*/ 64 w 84"/>
                <a:gd name="T11" fmla="*/ 10 h 93"/>
                <a:gd name="T12" fmla="*/ 63 w 84"/>
                <a:gd name="T13" fmla="*/ 12 h 93"/>
                <a:gd name="T14" fmla="*/ 45 w 84"/>
                <a:gd name="T15" fmla="*/ 28 h 93"/>
                <a:gd name="T16" fmla="*/ 41 w 84"/>
                <a:gd name="T17" fmla="*/ 28 h 93"/>
                <a:gd name="T18" fmla="*/ 40 w 84"/>
                <a:gd name="T19" fmla="*/ 28 h 93"/>
                <a:gd name="T20" fmla="*/ 19 w 84"/>
                <a:gd name="T21" fmla="*/ 2 h 93"/>
                <a:gd name="T22" fmla="*/ 15 w 84"/>
                <a:gd name="T23" fmla="*/ 2 h 93"/>
                <a:gd name="T24" fmla="*/ 17 w 84"/>
                <a:gd name="T25" fmla="*/ 4 h 93"/>
                <a:gd name="T26" fmla="*/ 34 w 84"/>
                <a:gd name="T27" fmla="*/ 29 h 93"/>
                <a:gd name="T28" fmla="*/ 5 w 84"/>
                <a:gd name="T29" fmla="*/ 32 h 93"/>
                <a:gd name="T30" fmla="*/ 0 w 84"/>
                <a:gd name="T31" fmla="*/ 87 h 93"/>
                <a:gd name="T32" fmla="*/ 7 w 84"/>
                <a:gd name="T33" fmla="*/ 92 h 93"/>
                <a:gd name="T34" fmla="*/ 17 w 84"/>
                <a:gd name="T35" fmla="*/ 93 h 93"/>
                <a:gd name="T36" fmla="*/ 67 w 84"/>
                <a:gd name="T37" fmla="*/ 92 h 93"/>
                <a:gd name="T38" fmla="*/ 78 w 84"/>
                <a:gd name="T39" fmla="*/ 93 h 93"/>
                <a:gd name="T40" fmla="*/ 79 w 84"/>
                <a:gd name="T41" fmla="*/ 92 h 93"/>
                <a:gd name="T42" fmla="*/ 84 w 84"/>
                <a:gd name="T43" fmla="*/ 37 h 93"/>
                <a:gd name="T44" fmla="*/ 71 w 84"/>
                <a:gd name="T45" fmla="*/ 80 h 93"/>
                <a:gd name="T46" fmla="*/ 13 w 84"/>
                <a:gd name="T47" fmla="*/ 88 h 93"/>
                <a:gd name="T48" fmla="*/ 4 w 84"/>
                <a:gd name="T49" fmla="*/ 44 h 93"/>
                <a:gd name="T50" fmla="*/ 63 w 84"/>
                <a:gd name="T51" fmla="*/ 36 h 93"/>
                <a:gd name="T52" fmla="*/ 71 w 84"/>
                <a:gd name="T53" fmla="*/ 80 h 93"/>
                <a:gd name="T54" fmla="*/ 74 w 84"/>
                <a:gd name="T55" fmla="*/ 51 h 93"/>
                <a:gd name="T56" fmla="*/ 80 w 84"/>
                <a:gd name="T57" fmla="*/ 51 h 93"/>
                <a:gd name="T58" fmla="*/ 77 w 84"/>
                <a:gd name="T59" fmla="*/ 46 h 93"/>
                <a:gd name="T60" fmla="*/ 77 w 84"/>
                <a:gd name="T61" fmla="*/ 39 h 93"/>
                <a:gd name="T62" fmla="*/ 77 w 84"/>
                <a:gd name="T63" fmla="*/ 46 h 9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84"/>
                <a:gd name="T97" fmla="*/ 0 h 93"/>
                <a:gd name="T98" fmla="*/ 84 w 84"/>
                <a:gd name="T99" fmla="*/ 93 h 9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84" h="93">
                  <a:moveTo>
                    <a:pt x="79" y="32"/>
                  </a:moveTo>
                  <a:cubicBezTo>
                    <a:pt x="56" y="32"/>
                    <a:pt x="56" y="32"/>
                    <a:pt x="56" y="32"/>
                  </a:cubicBezTo>
                  <a:cubicBezTo>
                    <a:pt x="54" y="31"/>
                    <a:pt x="51" y="29"/>
                    <a:pt x="47" y="28"/>
                  </a:cubicBezTo>
                  <a:cubicBezTo>
                    <a:pt x="64" y="14"/>
                    <a:pt x="64" y="14"/>
                    <a:pt x="64" y="14"/>
                  </a:cubicBezTo>
                  <a:cubicBezTo>
                    <a:pt x="64" y="14"/>
                    <a:pt x="64" y="14"/>
                    <a:pt x="65" y="14"/>
                  </a:cubicBezTo>
                  <a:cubicBezTo>
                    <a:pt x="66" y="14"/>
                    <a:pt x="67" y="13"/>
                    <a:pt x="67" y="12"/>
                  </a:cubicBezTo>
                  <a:cubicBezTo>
                    <a:pt x="67" y="11"/>
                    <a:pt x="66" y="10"/>
                    <a:pt x="65" y="10"/>
                  </a:cubicBezTo>
                  <a:cubicBezTo>
                    <a:pt x="65" y="10"/>
                    <a:pt x="65" y="10"/>
                    <a:pt x="65" y="10"/>
                  </a:cubicBezTo>
                  <a:cubicBezTo>
                    <a:pt x="65" y="10"/>
                    <a:pt x="65" y="10"/>
                    <a:pt x="65" y="10"/>
                  </a:cubicBezTo>
                  <a:cubicBezTo>
                    <a:pt x="65" y="10"/>
                    <a:pt x="65" y="10"/>
                    <a:pt x="65" y="10"/>
                  </a:cubicBezTo>
                  <a:cubicBezTo>
                    <a:pt x="65" y="10"/>
                    <a:pt x="64" y="10"/>
                    <a:pt x="64" y="10"/>
                  </a:cubicBezTo>
                  <a:cubicBezTo>
                    <a:pt x="64" y="10"/>
                    <a:pt x="64" y="10"/>
                    <a:pt x="64" y="10"/>
                  </a:cubicBezTo>
                  <a:cubicBezTo>
                    <a:pt x="64" y="10"/>
                    <a:pt x="64" y="10"/>
                    <a:pt x="64" y="10"/>
                  </a:cubicBezTo>
                  <a:cubicBezTo>
                    <a:pt x="63" y="11"/>
                    <a:pt x="63" y="11"/>
                    <a:pt x="63" y="12"/>
                  </a:cubicBezTo>
                  <a:cubicBezTo>
                    <a:pt x="63" y="12"/>
                    <a:pt x="63" y="13"/>
                    <a:pt x="63" y="13"/>
                  </a:cubicBezTo>
                  <a:cubicBezTo>
                    <a:pt x="45" y="28"/>
                    <a:pt x="45" y="28"/>
                    <a:pt x="45" y="28"/>
                  </a:cubicBezTo>
                  <a:cubicBezTo>
                    <a:pt x="44" y="28"/>
                    <a:pt x="43" y="28"/>
                    <a:pt x="41" y="28"/>
                  </a:cubicBezTo>
                  <a:cubicBezTo>
                    <a:pt x="41" y="28"/>
                    <a:pt x="41" y="28"/>
                    <a:pt x="41" y="28"/>
                  </a:cubicBezTo>
                  <a:cubicBezTo>
                    <a:pt x="41" y="28"/>
                    <a:pt x="41" y="28"/>
                    <a:pt x="40" y="28"/>
                  </a:cubicBezTo>
                  <a:cubicBezTo>
                    <a:pt x="40" y="28"/>
                    <a:pt x="40" y="28"/>
                    <a:pt x="40" y="28"/>
                  </a:cubicBezTo>
                  <a:cubicBezTo>
                    <a:pt x="18" y="3"/>
                    <a:pt x="18" y="3"/>
                    <a:pt x="18" y="3"/>
                  </a:cubicBezTo>
                  <a:cubicBezTo>
                    <a:pt x="18" y="3"/>
                    <a:pt x="19" y="3"/>
                    <a:pt x="19" y="2"/>
                  </a:cubicBezTo>
                  <a:cubicBezTo>
                    <a:pt x="19" y="1"/>
                    <a:pt x="18" y="0"/>
                    <a:pt x="17" y="0"/>
                  </a:cubicBezTo>
                  <a:cubicBezTo>
                    <a:pt x="16" y="0"/>
                    <a:pt x="15" y="1"/>
                    <a:pt x="15" y="2"/>
                  </a:cubicBezTo>
                  <a:cubicBezTo>
                    <a:pt x="15" y="3"/>
                    <a:pt x="16" y="4"/>
                    <a:pt x="17" y="4"/>
                  </a:cubicBezTo>
                  <a:cubicBezTo>
                    <a:pt x="17" y="4"/>
                    <a:pt x="17" y="4"/>
                    <a:pt x="17" y="4"/>
                  </a:cubicBezTo>
                  <a:cubicBezTo>
                    <a:pt x="38" y="28"/>
                    <a:pt x="38" y="28"/>
                    <a:pt x="38" y="28"/>
                  </a:cubicBezTo>
                  <a:cubicBezTo>
                    <a:pt x="36" y="28"/>
                    <a:pt x="35" y="28"/>
                    <a:pt x="34" y="29"/>
                  </a:cubicBezTo>
                  <a:cubicBezTo>
                    <a:pt x="31" y="30"/>
                    <a:pt x="28" y="31"/>
                    <a:pt x="27" y="32"/>
                  </a:cubicBezTo>
                  <a:cubicBezTo>
                    <a:pt x="5" y="32"/>
                    <a:pt x="5" y="32"/>
                    <a:pt x="5" y="32"/>
                  </a:cubicBezTo>
                  <a:cubicBezTo>
                    <a:pt x="3" y="32"/>
                    <a:pt x="0" y="34"/>
                    <a:pt x="0" y="37"/>
                  </a:cubicBezTo>
                  <a:cubicBezTo>
                    <a:pt x="0" y="87"/>
                    <a:pt x="0" y="87"/>
                    <a:pt x="0" y="87"/>
                  </a:cubicBezTo>
                  <a:cubicBezTo>
                    <a:pt x="0" y="90"/>
                    <a:pt x="3" y="92"/>
                    <a:pt x="5" y="92"/>
                  </a:cubicBezTo>
                  <a:cubicBezTo>
                    <a:pt x="7" y="92"/>
                    <a:pt x="7" y="92"/>
                    <a:pt x="7" y="92"/>
                  </a:cubicBezTo>
                  <a:cubicBezTo>
                    <a:pt x="7" y="93"/>
                    <a:pt x="7" y="93"/>
                    <a:pt x="7" y="93"/>
                  </a:cubicBezTo>
                  <a:cubicBezTo>
                    <a:pt x="17" y="93"/>
                    <a:pt x="17" y="93"/>
                    <a:pt x="17" y="93"/>
                  </a:cubicBezTo>
                  <a:cubicBezTo>
                    <a:pt x="17" y="92"/>
                    <a:pt x="17" y="92"/>
                    <a:pt x="17" y="92"/>
                  </a:cubicBezTo>
                  <a:cubicBezTo>
                    <a:pt x="67" y="92"/>
                    <a:pt x="67" y="92"/>
                    <a:pt x="67" y="92"/>
                  </a:cubicBezTo>
                  <a:cubicBezTo>
                    <a:pt x="67" y="93"/>
                    <a:pt x="67" y="93"/>
                    <a:pt x="67" y="93"/>
                  </a:cubicBezTo>
                  <a:cubicBezTo>
                    <a:pt x="78" y="93"/>
                    <a:pt x="78" y="93"/>
                    <a:pt x="78" y="93"/>
                  </a:cubicBezTo>
                  <a:cubicBezTo>
                    <a:pt x="78" y="92"/>
                    <a:pt x="78" y="92"/>
                    <a:pt x="78" y="92"/>
                  </a:cubicBezTo>
                  <a:cubicBezTo>
                    <a:pt x="79" y="92"/>
                    <a:pt x="79" y="92"/>
                    <a:pt x="79" y="92"/>
                  </a:cubicBezTo>
                  <a:cubicBezTo>
                    <a:pt x="82" y="92"/>
                    <a:pt x="84" y="90"/>
                    <a:pt x="84" y="87"/>
                  </a:cubicBezTo>
                  <a:cubicBezTo>
                    <a:pt x="84" y="37"/>
                    <a:pt x="84" y="37"/>
                    <a:pt x="84" y="37"/>
                  </a:cubicBezTo>
                  <a:cubicBezTo>
                    <a:pt x="84" y="34"/>
                    <a:pt x="82" y="32"/>
                    <a:pt x="79" y="32"/>
                  </a:cubicBezTo>
                  <a:close/>
                  <a:moveTo>
                    <a:pt x="71" y="80"/>
                  </a:moveTo>
                  <a:cubicBezTo>
                    <a:pt x="71" y="84"/>
                    <a:pt x="67" y="88"/>
                    <a:pt x="63" y="88"/>
                  </a:cubicBezTo>
                  <a:cubicBezTo>
                    <a:pt x="13" y="88"/>
                    <a:pt x="13" y="88"/>
                    <a:pt x="13" y="88"/>
                  </a:cubicBezTo>
                  <a:cubicBezTo>
                    <a:pt x="8" y="88"/>
                    <a:pt x="4" y="84"/>
                    <a:pt x="4" y="80"/>
                  </a:cubicBezTo>
                  <a:cubicBezTo>
                    <a:pt x="4" y="44"/>
                    <a:pt x="4" y="44"/>
                    <a:pt x="4" y="44"/>
                  </a:cubicBezTo>
                  <a:cubicBezTo>
                    <a:pt x="4" y="39"/>
                    <a:pt x="8" y="36"/>
                    <a:pt x="13" y="36"/>
                  </a:cubicBezTo>
                  <a:cubicBezTo>
                    <a:pt x="63" y="36"/>
                    <a:pt x="63" y="36"/>
                    <a:pt x="63" y="36"/>
                  </a:cubicBezTo>
                  <a:cubicBezTo>
                    <a:pt x="67" y="36"/>
                    <a:pt x="71" y="39"/>
                    <a:pt x="71" y="44"/>
                  </a:cubicBezTo>
                  <a:lnTo>
                    <a:pt x="71" y="80"/>
                  </a:lnTo>
                  <a:close/>
                  <a:moveTo>
                    <a:pt x="77" y="54"/>
                  </a:moveTo>
                  <a:cubicBezTo>
                    <a:pt x="75" y="54"/>
                    <a:pt x="74" y="52"/>
                    <a:pt x="74" y="51"/>
                  </a:cubicBezTo>
                  <a:cubicBezTo>
                    <a:pt x="74" y="49"/>
                    <a:pt x="75" y="47"/>
                    <a:pt x="77" y="47"/>
                  </a:cubicBezTo>
                  <a:cubicBezTo>
                    <a:pt x="79" y="47"/>
                    <a:pt x="80" y="49"/>
                    <a:pt x="80" y="51"/>
                  </a:cubicBezTo>
                  <a:cubicBezTo>
                    <a:pt x="80" y="52"/>
                    <a:pt x="79" y="54"/>
                    <a:pt x="77" y="54"/>
                  </a:cubicBezTo>
                  <a:close/>
                  <a:moveTo>
                    <a:pt x="77" y="46"/>
                  </a:moveTo>
                  <a:cubicBezTo>
                    <a:pt x="75" y="46"/>
                    <a:pt x="74" y="44"/>
                    <a:pt x="74" y="43"/>
                  </a:cubicBezTo>
                  <a:cubicBezTo>
                    <a:pt x="74" y="41"/>
                    <a:pt x="75" y="39"/>
                    <a:pt x="77" y="39"/>
                  </a:cubicBezTo>
                  <a:cubicBezTo>
                    <a:pt x="79" y="39"/>
                    <a:pt x="80" y="41"/>
                    <a:pt x="80" y="43"/>
                  </a:cubicBezTo>
                  <a:cubicBezTo>
                    <a:pt x="80" y="44"/>
                    <a:pt x="79" y="46"/>
                    <a:pt x="77" y="46"/>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600">
                <a:solidFill>
                  <a:schemeClr val="bg1"/>
                </a:solidFill>
                <a:latin typeface="Calibri" panose="020F0502020204030204" charset="0"/>
                <a:sym typeface="宋体" panose="02010600030101010101" pitchFamily="2" charset="-122"/>
              </a:endParaRPr>
            </a:p>
          </p:txBody>
        </p:sp>
      </p:grpSp>
      <p:grpSp>
        <p:nvGrpSpPr>
          <p:cNvPr id="13" name="Group 15"/>
          <p:cNvGrpSpPr/>
          <p:nvPr/>
        </p:nvGrpSpPr>
        <p:grpSpPr bwMode="auto">
          <a:xfrm>
            <a:off x="5393338" y="2231103"/>
            <a:ext cx="1225551" cy="1223963"/>
            <a:chOff x="0" y="0"/>
            <a:chExt cx="1224136" cy="1224136"/>
          </a:xfrm>
        </p:grpSpPr>
        <p:sp>
          <p:nvSpPr>
            <p:cNvPr id="14" name="椭圆 53"/>
            <p:cNvSpPr>
              <a:spLocks noChangeArrowheads="1"/>
            </p:cNvSpPr>
            <p:nvPr/>
          </p:nvSpPr>
          <p:spPr bwMode="auto">
            <a:xfrm>
              <a:off x="0" y="0"/>
              <a:ext cx="1224136" cy="1224136"/>
            </a:xfrm>
            <a:prstGeom prst="ellipse">
              <a:avLst/>
            </a:prstGeom>
            <a:solidFill>
              <a:schemeClr val="bg1">
                <a:alpha val="40000"/>
              </a:schemeClr>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sz="2400">
                <a:solidFill>
                  <a:schemeClr val="bg1"/>
                </a:solidFill>
                <a:latin typeface="宋体" panose="02010600030101010101" pitchFamily="2" charset="-122"/>
                <a:sym typeface="宋体" panose="02010600030101010101" pitchFamily="2" charset="-122"/>
              </a:endParaRPr>
            </a:p>
          </p:txBody>
        </p:sp>
        <p:grpSp>
          <p:nvGrpSpPr>
            <p:cNvPr id="15" name="Group 17"/>
            <p:cNvGrpSpPr/>
            <p:nvPr/>
          </p:nvGrpSpPr>
          <p:grpSpPr bwMode="auto">
            <a:xfrm>
              <a:off x="358824" y="389024"/>
              <a:ext cx="381000" cy="492126"/>
              <a:chOff x="0" y="0"/>
              <a:chExt cx="381000" cy="492126"/>
            </a:xfrm>
          </p:grpSpPr>
          <p:sp>
            <p:nvSpPr>
              <p:cNvPr id="16" name="Freeform 1011"/>
              <p:cNvSpPr>
                <a:spLocks noChangeArrowheads="1"/>
              </p:cNvSpPr>
              <p:nvPr/>
            </p:nvSpPr>
            <p:spPr bwMode="auto">
              <a:xfrm>
                <a:off x="182562" y="0"/>
                <a:ext cx="46038" cy="111125"/>
              </a:xfrm>
              <a:custGeom>
                <a:avLst/>
                <a:gdLst>
                  <a:gd name="T0" fmla="*/ 8 w 8"/>
                  <a:gd name="T1" fmla="*/ 15 h 19"/>
                  <a:gd name="T2" fmla="*/ 4 w 8"/>
                  <a:gd name="T3" fmla="*/ 19 h 19"/>
                  <a:gd name="T4" fmla="*/ 4 w 8"/>
                  <a:gd name="T5" fmla="*/ 19 h 19"/>
                  <a:gd name="T6" fmla="*/ 0 w 8"/>
                  <a:gd name="T7" fmla="*/ 15 h 19"/>
                  <a:gd name="T8" fmla="*/ 0 w 8"/>
                  <a:gd name="T9" fmla="*/ 5 h 19"/>
                  <a:gd name="T10" fmla="*/ 4 w 8"/>
                  <a:gd name="T11" fmla="*/ 0 h 19"/>
                  <a:gd name="T12" fmla="*/ 4 w 8"/>
                  <a:gd name="T13" fmla="*/ 0 h 19"/>
                  <a:gd name="T14" fmla="*/ 8 w 8"/>
                  <a:gd name="T15" fmla="*/ 5 h 19"/>
                  <a:gd name="T16" fmla="*/ 8 w 8"/>
                  <a:gd name="T17" fmla="*/ 15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19"/>
                  <a:gd name="T29" fmla="*/ 8 w 8"/>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19">
                    <a:moveTo>
                      <a:pt x="8" y="15"/>
                    </a:moveTo>
                    <a:cubicBezTo>
                      <a:pt x="8" y="17"/>
                      <a:pt x="6" y="19"/>
                      <a:pt x="4" y="19"/>
                    </a:cubicBezTo>
                    <a:cubicBezTo>
                      <a:pt x="4" y="19"/>
                      <a:pt x="4" y="19"/>
                      <a:pt x="4" y="19"/>
                    </a:cubicBezTo>
                    <a:cubicBezTo>
                      <a:pt x="2" y="19"/>
                      <a:pt x="0" y="17"/>
                      <a:pt x="0" y="15"/>
                    </a:cubicBezTo>
                    <a:cubicBezTo>
                      <a:pt x="0" y="5"/>
                      <a:pt x="0" y="5"/>
                      <a:pt x="0" y="5"/>
                    </a:cubicBezTo>
                    <a:cubicBezTo>
                      <a:pt x="0" y="2"/>
                      <a:pt x="2" y="0"/>
                      <a:pt x="4" y="0"/>
                    </a:cubicBezTo>
                    <a:cubicBezTo>
                      <a:pt x="4" y="0"/>
                      <a:pt x="4" y="0"/>
                      <a:pt x="4" y="0"/>
                    </a:cubicBezTo>
                    <a:cubicBezTo>
                      <a:pt x="6" y="0"/>
                      <a:pt x="8" y="2"/>
                      <a:pt x="8" y="5"/>
                    </a:cubicBezTo>
                    <a:lnTo>
                      <a:pt x="8" y="15"/>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600">
                  <a:solidFill>
                    <a:schemeClr val="bg1"/>
                  </a:solidFill>
                  <a:latin typeface="Calibri" panose="020F0502020204030204" charset="0"/>
                  <a:sym typeface="宋体" panose="02010600030101010101" pitchFamily="2" charset="-122"/>
                </a:endParaRPr>
              </a:p>
            </p:txBody>
          </p:sp>
          <p:sp>
            <p:nvSpPr>
              <p:cNvPr id="17" name="Freeform 1012"/>
              <p:cNvSpPr>
                <a:spLocks noChangeArrowheads="1"/>
              </p:cNvSpPr>
              <p:nvPr/>
            </p:nvSpPr>
            <p:spPr bwMode="auto">
              <a:xfrm>
                <a:off x="293687" y="0"/>
                <a:ext cx="52388" cy="111125"/>
              </a:xfrm>
              <a:custGeom>
                <a:avLst/>
                <a:gdLst>
                  <a:gd name="T0" fmla="*/ 9 w 9"/>
                  <a:gd name="T1" fmla="*/ 15 h 19"/>
                  <a:gd name="T2" fmla="*/ 4 w 9"/>
                  <a:gd name="T3" fmla="*/ 19 h 19"/>
                  <a:gd name="T4" fmla="*/ 4 w 9"/>
                  <a:gd name="T5" fmla="*/ 19 h 19"/>
                  <a:gd name="T6" fmla="*/ 0 w 9"/>
                  <a:gd name="T7" fmla="*/ 15 h 19"/>
                  <a:gd name="T8" fmla="*/ 0 w 9"/>
                  <a:gd name="T9" fmla="*/ 5 h 19"/>
                  <a:gd name="T10" fmla="*/ 4 w 9"/>
                  <a:gd name="T11" fmla="*/ 0 h 19"/>
                  <a:gd name="T12" fmla="*/ 4 w 9"/>
                  <a:gd name="T13" fmla="*/ 0 h 19"/>
                  <a:gd name="T14" fmla="*/ 9 w 9"/>
                  <a:gd name="T15" fmla="*/ 5 h 19"/>
                  <a:gd name="T16" fmla="*/ 9 w 9"/>
                  <a:gd name="T17" fmla="*/ 15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
                  <a:gd name="T28" fmla="*/ 0 h 19"/>
                  <a:gd name="T29" fmla="*/ 9 w 9"/>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 h="19">
                    <a:moveTo>
                      <a:pt x="9" y="15"/>
                    </a:moveTo>
                    <a:cubicBezTo>
                      <a:pt x="9" y="17"/>
                      <a:pt x="7" y="19"/>
                      <a:pt x="4" y="19"/>
                    </a:cubicBezTo>
                    <a:cubicBezTo>
                      <a:pt x="4" y="19"/>
                      <a:pt x="4" y="19"/>
                      <a:pt x="4" y="19"/>
                    </a:cubicBezTo>
                    <a:cubicBezTo>
                      <a:pt x="2" y="19"/>
                      <a:pt x="0" y="17"/>
                      <a:pt x="0" y="15"/>
                    </a:cubicBezTo>
                    <a:cubicBezTo>
                      <a:pt x="0" y="5"/>
                      <a:pt x="0" y="5"/>
                      <a:pt x="0" y="5"/>
                    </a:cubicBezTo>
                    <a:cubicBezTo>
                      <a:pt x="0" y="2"/>
                      <a:pt x="2" y="0"/>
                      <a:pt x="4" y="0"/>
                    </a:cubicBezTo>
                    <a:cubicBezTo>
                      <a:pt x="4" y="0"/>
                      <a:pt x="4" y="0"/>
                      <a:pt x="4" y="0"/>
                    </a:cubicBezTo>
                    <a:cubicBezTo>
                      <a:pt x="7" y="0"/>
                      <a:pt x="9" y="2"/>
                      <a:pt x="9" y="5"/>
                    </a:cubicBezTo>
                    <a:lnTo>
                      <a:pt x="9" y="15"/>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600">
                  <a:solidFill>
                    <a:schemeClr val="bg1"/>
                  </a:solidFill>
                  <a:latin typeface="Calibri" panose="020F0502020204030204" charset="0"/>
                  <a:sym typeface="宋体" panose="02010600030101010101" pitchFamily="2" charset="-122"/>
                </a:endParaRPr>
              </a:p>
            </p:txBody>
          </p:sp>
          <p:sp>
            <p:nvSpPr>
              <p:cNvPr id="18" name="Freeform 1013"/>
              <p:cNvSpPr>
                <a:spLocks noChangeArrowheads="1"/>
              </p:cNvSpPr>
              <p:nvPr/>
            </p:nvSpPr>
            <p:spPr bwMode="auto">
              <a:xfrm>
                <a:off x="147637" y="134938"/>
                <a:ext cx="233363" cy="204788"/>
              </a:xfrm>
              <a:custGeom>
                <a:avLst/>
                <a:gdLst>
                  <a:gd name="T0" fmla="*/ 35 w 40"/>
                  <a:gd name="T1" fmla="*/ 0 h 35"/>
                  <a:gd name="T2" fmla="*/ 5 w 40"/>
                  <a:gd name="T3" fmla="*/ 0 h 35"/>
                  <a:gd name="T4" fmla="*/ 0 w 40"/>
                  <a:gd name="T5" fmla="*/ 0 h 35"/>
                  <a:gd name="T6" fmla="*/ 0 w 40"/>
                  <a:gd name="T7" fmla="*/ 4 h 35"/>
                  <a:gd name="T8" fmla="*/ 0 w 40"/>
                  <a:gd name="T9" fmla="*/ 10 h 35"/>
                  <a:gd name="T10" fmla="*/ 0 w 40"/>
                  <a:gd name="T11" fmla="*/ 27 h 35"/>
                  <a:gd name="T12" fmla="*/ 5 w 40"/>
                  <a:gd name="T13" fmla="*/ 31 h 35"/>
                  <a:gd name="T14" fmla="*/ 12 w 40"/>
                  <a:gd name="T15" fmla="*/ 31 h 35"/>
                  <a:gd name="T16" fmla="*/ 16 w 40"/>
                  <a:gd name="T17" fmla="*/ 35 h 35"/>
                  <a:gd name="T18" fmla="*/ 25 w 40"/>
                  <a:gd name="T19" fmla="*/ 35 h 35"/>
                  <a:gd name="T20" fmla="*/ 29 w 40"/>
                  <a:gd name="T21" fmla="*/ 31 h 35"/>
                  <a:gd name="T22" fmla="*/ 35 w 40"/>
                  <a:gd name="T23" fmla="*/ 31 h 35"/>
                  <a:gd name="T24" fmla="*/ 40 w 40"/>
                  <a:gd name="T25" fmla="*/ 27 h 35"/>
                  <a:gd name="T26" fmla="*/ 40 w 40"/>
                  <a:gd name="T27" fmla="*/ 10 h 35"/>
                  <a:gd name="T28" fmla="*/ 40 w 40"/>
                  <a:gd name="T29" fmla="*/ 4 h 35"/>
                  <a:gd name="T30" fmla="*/ 40 w 40"/>
                  <a:gd name="T31" fmla="*/ 0 h 35"/>
                  <a:gd name="T32" fmla="*/ 35 w 40"/>
                  <a:gd name="T33" fmla="*/ 0 h 3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0"/>
                  <a:gd name="T52" fmla="*/ 0 h 35"/>
                  <a:gd name="T53" fmla="*/ 40 w 40"/>
                  <a:gd name="T54" fmla="*/ 35 h 3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0" h="35">
                    <a:moveTo>
                      <a:pt x="35" y="0"/>
                    </a:moveTo>
                    <a:cubicBezTo>
                      <a:pt x="5" y="0"/>
                      <a:pt x="5" y="0"/>
                      <a:pt x="5" y="0"/>
                    </a:cubicBezTo>
                    <a:cubicBezTo>
                      <a:pt x="0" y="0"/>
                      <a:pt x="0" y="0"/>
                      <a:pt x="0" y="0"/>
                    </a:cubicBezTo>
                    <a:cubicBezTo>
                      <a:pt x="0" y="4"/>
                      <a:pt x="0" y="4"/>
                      <a:pt x="0" y="4"/>
                    </a:cubicBezTo>
                    <a:cubicBezTo>
                      <a:pt x="0" y="10"/>
                      <a:pt x="0" y="10"/>
                      <a:pt x="0" y="10"/>
                    </a:cubicBezTo>
                    <a:cubicBezTo>
                      <a:pt x="0" y="27"/>
                      <a:pt x="0" y="27"/>
                      <a:pt x="0" y="27"/>
                    </a:cubicBezTo>
                    <a:cubicBezTo>
                      <a:pt x="0" y="29"/>
                      <a:pt x="2" y="31"/>
                      <a:pt x="5" y="31"/>
                    </a:cubicBezTo>
                    <a:cubicBezTo>
                      <a:pt x="12" y="31"/>
                      <a:pt x="12" y="31"/>
                      <a:pt x="12" y="31"/>
                    </a:cubicBezTo>
                    <a:cubicBezTo>
                      <a:pt x="12" y="33"/>
                      <a:pt x="14" y="35"/>
                      <a:pt x="16" y="35"/>
                    </a:cubicBezTo>
                    <a:cubicBezTo>
                      <a:pt x="25" y="35"/>
                      <a:pt x="25" y="35"/>
                      <a:pt x="25" y="35"/>
                    </a:cubicBezTo>
                    <a:cubicBezTo>
                      <a:pt x="27" y="35"/>
                      <a:pt x="29" y="33"/>
                      <a:pt x="29" y="31"/>
                    </a:cubicBezTo>
                    <a:cubicBezTo>
                      <a:pt x="35" y="31"/>
                      <a:pt x="35" y="31"/>
                      <a:pt x="35" y="31"/>
                    </a:cubicBezTo>
                    <a:cubicBezTo>
                      <a:pt x="38" y="31"/>
                      <a:pt x="40" y="29"/>
                      <a:pt x="40" y="27"/>
                    </a:cubicBezTo>
                    <a:cubicBezTo>
                      <a:pt x="40" y="10"/>
                      <a:pt x="40" y="10"/>
                      <a:pt x="40" y="10"/>
                    </a:cubicBezTo>
                    <a:cubicBezTo>
                      <a:pt x="40" y="4"/>
                      <a:pt x="40" y="4"/>
                      <a:pt x="40" y="4"/>
                    </a:cubicBezTo>
                    <a:cubicBezTo>
                      <a:pt x="40" y="0"/>
                      <a:pt x="40" y="0"/>
                      <a:pt x="40" y="0"/>
                    </a:cubicBezTo>
                    <a:lnTo>
                      <a:pt x="35" y="0"/>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600">
                  <a:solidFill>
                    <a:schemeClr val="bg1"/>
                  </a:solidFill>
                  <a:latin typeface="Calibri" panose="020F0502020204030204" charset="0"/>
                  <a:sym typeface="宋体" panose="02010600030101010101" pitchFamily="2" charset="-122"/>
                </a:endParaRPr>
              </a:p>
            </p:txBody>
          </p:sp>
          <p:sp>
            <p:nvSpPr>
              <p:cNvPr id="19" name="Freeform 1014"/>
              <p:cNvSpPr>
                <a:spLocks noChangeArrowheads="1"/>
              </p:cNvSpPr>
              <p:nvPr/>
            </p:nvSpPr>
            <p:spPr bwMode="auto">
              <a:xfrm>
                <a:off x="0" y="334963"/>
                <a:ext cx="280988" cy="157163"/>
              </a:xfrm>
              <a:custGeom>
                <a:avLst/>
                <a:gdLst>
                  <a:gd name="T0" fmla="*/ 45 w 48"/>
                  <a:gd name="T1" fmla="*/ 2 h 27"/>
                  <a:gd name="T2" fmla="*/ 43 w 48"/>
                  <a:gd name="T3" fmla="*/ 5 h 27"/>
                  <a:gd name="T4" fmla="*/ 43 w 48"/>
                  <a:gd name="T5" fmla="*/ 13 h 27"/>
                  <a:gd name="T6" fmla="*/ 35 w 48"/>
                  <a:gd name="T7" fmla="*/ 21 h 27"/>
                  <a:gd name="T8" fmla="*/ 27 w 48"/>
                  <a:gd name="T9" fmla="*/ 13 h 27"/>
                  <a:gd name="T10" fmla="*/ 13 w 48"/>
                  <a:gd name="T11" fmla="*/ 0 h 27"/>
                  <a:gd name="T12" fmla="*/ 0 w 48"/>
                  <a:gd name="T13" fmla="*/ 13 h 27"/>
                  <a:gd name="T14" fmla="*/ 3 w 48"/>
                  <a:gd name="T15" fmla="*/ 16 h 27"/>
                  <a:gd name="T16" fmla="*/ 6 w 48"/>
                  <a:gd name="T17" fmla="*/ 13 h 27"/>
                  <a:gd name="T18" fmla="*/ 13 w 48"/>
                  <a:gd name="T19" fmla="*/ 5 h 27"/>
                  <a:gd name="T20" fmla="*/ 21 w 48"/>
                  <a:gd name="T21" fmla="*/ 13 h 27"/>
                  <a:gd name="T22" fmla="*/ 35 w 48"/>
                  <a:gd name="T23" fmla="*/ 27 h 27"/>
                  <a:gd name="T24" fmla="*/ 48 w 48"/>
                  <a:gd name="T25" fmla="*/ 13 h 27"/>
                  <a:gd name="T26" fmla="*/ 48 w 48"/>
                  <a:gd name="T27" fmla="*/ 5 h 27"/>
                  <a:gd name="T28" fmla="*/ 45 w 48"/>
                  <a:gd name="T29" fmla="*/ 2 h 2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8"/>
                  <a:gd name="T46" fmla="*/ 0 h 27"/>
                  <a:gd name="T47" fmla="*/ 48 w 48"/>
                  <a:gd name="T48" fmla="*/ 27 h 2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8" h="27">
                    <a:moveTo>
                      <a:pt x="45" y="2"/>
                    </a:moveTo>
                    <a:cubicBezTo>
                      <a:pt x="44" y="2"/>
                      <a:pt x="43" y="3"/>
                      <a:pt x="43" y="5"/>
                    </a:cubicBezTo>
                    <a:cubicBezTo>
                      <a:pt x="43" y="13"/>
                      <a:pt x="43" y="13"/>
                      <a:pt x="43" y="13"/>
                    </a:cubicBezTo>
                    <a:cubicBezTo>
                      <a:pt x="43" y="18"/>
                      <a:pt x="39" y="21"/>
                      <a:pt x="35" y="21"/>
                    </a:cubicBezTo>
                    <a:cubicBezTo>
                      <a:pt x="30" y="21"/>
                      <a:pt x="27" y="18"/>
                      <a:pt x="27" y="13"/>
                    </a:cubicBezTo>
                    <a:cubicBezTo>
                      <a:pt x="27" y="6"/>
                      <a:pt x="21" y="0"/>
                      <a:pt x="13" y="0"/>
                    </a:cubicBezTo>
                    <a:cubicBezTo>
                      <a:pt x="6" y="0"/>
                      <a:pt x="0" y="6"/>
                      <a:pt x="0" y="13"/>
                    </a:cubicBezTo>
                    <a:cubicBezTo>
                      <a:pt x="0" y="15"/>
                      <a:pt x="1" y="16"/>
                      <a:pt x="3" y="16"/>
                    </a:cubicBezTo>
                    <a:cubicBezTo>
                      <a:pt x="4" y="16"/>
                      <a:pt x="6" y="15"/>
                      <a:pt x="6" y="13"/>
                    </a:cubicBezTo>
                    <a:cubicBezTo>
                      <a:pt x="6" y="9"/>
                      <a:pt x="9" y="5"/>
                      <a:pt x="13" y="5"/>
                    </a:cubicBezTo>
                    <a:cubicBezTo>
                      <a:pt x="18" y="5"/>
                      <a:pt x="21" y="9"/>
                      <a:pt x="21" y="13"/>
                    </a:cubicBezTo>
                    <a:cubicBezTo>
                      <a:pt x="21" y="21"/>
                      <a:pt x="27" y="27"/>
                      <a:pt x="35" y="27"/>
                    </a:cubicBezTo>
                    <a:cubicBezTo>
                      <a:pt x="42" y="27"/>
                      <a:pt x="48" y="21"/>
                      <a:pt x="48" y="13"/>
                    </a:cubicBezTo>
                    <a:cubicBezTo>
                      <a:pt x="48" y="5"/>
                      <a:pt x="48" y="5"/>
                      <a:pt x="48" y="5"/>
                    </a:cubicBezTo>
                    <a:cubicBezTo>
                      <a:pt x="48" y="3"/>
                      <a:pt x="47" y="2"/>
                      <a:pt x="45" y="2"/>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600">
                  <a:solidFill>
                    <a:schemeClr val="bg1"/>
                  </a:solidFill>
                  <a:latin typeface="Calibri" panose="020F0502020204030204" charset="0"/>
                  <a:sym typeface="宋体" panose="02010600030101010101" pitchFamily="2" charset="-122"/>
                </a:endParaRPr>
              </a:p>
            </p:txBody>
          </p:sp>
        </p:grpSp>
      </p:grpSp>
      <p:grpSp>
        <p:nvGrpSpPr>
          <p:cNvPr id="20" name="Group 22"/>
          <p:cNvGrpSpPr/>
          <p:nvPr/>
        </p:nvGrpSpPr>
        <p:grpSpPr bwMode="auto">
          <a:xfrm>
            <a:off x="7158639" y="2213639"/>
            <a:ext cx="1223963" cy="1223963"/>
            <a:chOff x="0" y="0"/>
            <a:chExt cx="1224136" cy="1224136"/>
          </a:xfrm>
        </p:grpSpPr>
        <p:sp>
          <p:nvSpPr>
            <p:cNvPr id="21" name="椭圆 60"/>
            <p:cNvSpPr>
              <a:spLocks noChangeArrowheads="1"/>
            </p:cNvSpPr>
            <p:nvPr/>
          </p:nvSpPr>
          <p:spPr bwMode="auto">
            <a:xfrm>
              <a:off x="0" y="0"/>
              <a:ext cx="1224136" cy="1224136"/>
            </a:xfrm>
            <a:prstGeom prst="ellipse">
              <a:avLst/>
            </a:prstGeom>
            <a:solidFill>
              <a:schemeClr val="bg1">
                <a:alpha val="40000"/>
              </a:schemeClr>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sz="2400">
                <a:solidFill>
                  <a:schemeClr val="bg1"/>
                </a:solidFill>
                <a:latin typeface="宋体" panose="02010600030101010101" pitchFamily="2" charset="-122"/>
                <a:sym typeface="宋体" panose="02010600030101010101" pitchFamily="2" charset="-122"/>
              </a:endParaRPr>
            </a:p>
          </p:txBody>
        </p:sp>
        <p:sp>
          <p:nvSpPr>
            <p:cNvPr id="22" name="Freeform 1015"/>
            <p:cNvSpPr>
              <a:spLocks noChangeArrowheads="1"/>
            </p:cNvSpPr>
            <p:nvPr/>
          </p:nvSpPr>
          <p:spPr bwMode="auto">
            <a:xfrm>
              <a:off x="377672" y="461202"/>
              <a:ext cx="457200" cy="415925"/>
            </a:xfrm>
            <a:custGeom>
              <a:avLst/>
              <a:gdLst>
                <a:gd name="T0" fmla="*/ 1 w 78"/>
                <a:gd name="T1" fmla="*/ 69 h 71"/>
                <a:gd name="T2" fmla="*/ 5 w 78"/>
                <a:gd name="T3" fmla="*/ 70 h 71"/>
                <a:gd name="T4" fmla="*/ 14 w 78"/>
                <a:gd name="T5" fmla="*/ 55 h 71"/>
                <a:gd name="T6" fmla="*/ 49 w 78"/>
                <a:gd name="T7" fmla="*/ 48 h 71"/>
                <a:gd name="T8" fmla="*/ 78 w 78"/>
                <a:gd name="T9" fmla="*/ 0 h 71"/>
                <a:gd name="T10" fmla="*/ 10 w 78"/>
                <a:gd name="T11" fmla="*/ 53 h 71"/>
                <a:gd name="T12" fmla="*/ 42 w 78"/>
                <a:gd name="T13" fmla="*/ 21 h 71"/>
                <a:gd name="T14" fmla="*/ 1 w 78"/>
                <a:gd name="T15" fmla="*/ 69 h 71"/>
                <a:gd name="T16" fmla="*/ 0 60000 65536"/>
                <a:gd name="T17" fmla="*/ 0 60000 65536"/>
                <a:gd name="T18" fmla="*/ 0 60000 65536"/>
                <a:gd name="T19" fmla="*/ 0 60000 65536"/>
                <a:gd name="T20" fmla="*/ 0 60000 65536"/>
                <a:gd name="T21" fmla="*/ 0 60000 65536"/>
                <a:gd name="T22" fmla="*/ 0 60000 65536"/>
                <a:gd name="T23" fmla="*/ 0 60000 65536"/>
                <a:gd name="T24" fmla="*/ 0 w 78"/>
                <a:gd name="T25" fmla="*/ 0 h 71"/>
                <a:gd name="T26" fmla="*/ 78 w 78"/>
                <a:gd name="T27" fmla="*/ 71 h 7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8" h="71">
                  <a:moveTo>
                    <a:pt x="1" y="69"/>
                  </a:moveTo>
                  <a:cubicBezTo>
                    <a:pt x="1" y="69"/>
                    <a:pt x="0" y="71"/>
                    <a:pt x="5" y="70"/>
                  </a:cubicBezTo>
                  <a:cubicBezTo>
                    <a:pt x="4" y="67"/>
                    <a:pt x="14" y="55"/>
                    <a:pt x="14" y="55"/>
                  </a:cubicBezTo>
                  <a:cubicBezTo>
                    <a:pt x="14" y="55"/>
                    <a:pt x="32" y="67"/>
                    <a:pt x="49" y="48"/>
                  </a:cubicBezTo>
                  <a:cubicBezTo>
                    <a:pt x="66" y="29"/>
                    <a:pt x="54" y="13"/>
                    <a:pt x="78" y="0"/>
                  </a:cubicBezTo>
                  <a:cubicBezTo>
                    <a:pt x="21" y="12"/>
                    <a:pt x="9" y="30"/>
                    <a:pt x="10" y="53"/>
                  </a:cubicBezTo>
                  <a:cubicBezTo>
                    <a:pt x="15" y="42"/>
                    <a:pt x="29" y="27"/>
                    <a:pt x="42" y="21"/>
                  </a:cubicBezTo>
                  <a:cubicBezTo>
                    <a:pt x="21" y="36"/>
                    <a:pt x="7" y="58"/>
                    <a:pt x="1" y="69"/>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2400">
                <a:solidFill>
                  <a:schemeClr val="bg1"/>
                </a:solidFill>
                <a:latin typeface="Calibri" panose="020F0502020204030204" charset="0"/>
                <a:sym typeface="宋体" panose="02010600030101010101" pitchFamily="2" charset="-122"/>
              </a:endParaRPr>
            </a:p>
          </p:txBody>
        </p:sp>
      </p:grpSp>
      <p:grpSp>
        <p:nvGrpSpPr>
          <p:cNvPr id="23" name="Group 25"/>
          <p:cNvGrpSpPr/>
          <p:nvPr/>
        </p:nvGrpSpPr>
        <p:grpSpPr bwMode="auto">
          <a:xfrm>
            <a:off x="8922350" y="2231103"/>
            <a:ext cx="1223963" cy="1223963"/>
            <a:chOff x="0" y="0"/>
            <a:chExt cx="1224136" cy="1224136"/>
          </a:xfrm>
        </p:grpSpPr>
        <p:sp>
          <p:nvSpPr>
            <p:cNvPr id="24" name="椭圆 63"/>
            <p:cNvSpPr>
              <a:spLocks noChangeArrowheads="1"/>
            </p:cNvSpPr>
            <p:nvPr/>
          </p:nvSpPr>
          <p:spPr bwMode="auto">
            <a:xfrm>
              <a:off x="0" y="0"/>
              <a:ext cx="1224136" cy="1224136"/>
            </a:xfrm>
            <a:prstGeom prst="ellipse">
              <a:avLst/>
            </a:prstGeom>
            <a:solidFill>
              <a:schemeClr val="bg1">
                <a:alpha val="40000"/>
              </a:schemeClr>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sz="2400">
                <a:solidFill>
                  <a:schemeClr val="bg1"/>
                </a:solidFill>
                <a:latin typeface="宋体" panose="02010600030101010101" pitchFamily="2" charset="-122"/>
                <a:sym typeface="宋体" panose="02010600030101010101" pitchFamily="2" charset="-122"/>
              </a:endParaRPr>
            </a:p>
          </p:txBody>
        </p:sp>
        <p:grpSp>
          <p:nvGrpSpPr>
            <p:cNvPr id="25" name="Group 27"/>
            <p:cNvGrpSpPr/>
            <p:nvPr/>
          </p:nvGrpSpPr>
          <p:grpSpPr bwMode="auto">
            <a:xfrm>
              <a:off x="402004" y="462692"/>
              <a:ext cx="415398" cy="303451"/>
              <a:chOff x="0" y="0"/>
              <a:chExt cx="685800" cy="400050"/>
            </a:xfrm>
          </p:grpSpPr>
          <p:sp>
            <p:nvSpPr>
              <p:cNvPr id="26" name="Freeform 8"/>
              <p:cNvSpPr>
                <a:spLocks noChangeArrowheads="1"/>
              </p:cNvSpPr>
              <p:nvPr/>
            </p:nvSpPr>
            <p:spPr bwMode="auto">
              <a:xfrm>
                <a:off x="0" y="365125"/>
                <a:ext cx="685800" cy="34925"/>
              </a:xfrm>
              <a:custGeom>
                <a:avLst/>
                <a:gdLst>
                  <a:gd name="T0" fmla="*/ 117 w 117"/>
                  <a:gd name="T1" fmla="*/ 5 h 6"/>
                  <a:gd name="T2" fmla="*/ 115 w 117"/>
                  <a:gd name="T3" fmla="*/ 6 h 6"/>
                  <a:gd name="T4" fmla="*/ 2 w 117"/>
                  <a:gd name="T5" fmla="*/ 6 h 6"/>
                  <a:gd name="T6" fmla="*/ 0 w 117"/>
                  <a:gd name="T7" fmla="*/ 5 h 6"/>
                  <a:gd name="T8" fmla="*/ 0 w 117"/>
                  <a:gd name="T9" fmla="*/ 1 h 6"/>
                  <a:gd name="T10" fmla="*/ 2 w 117"/>
                  <a:gd name="T11" fmla="*/ 0 h 6"/>
                  <a:gd name="T12" fmla="*/ 115 w 117"/>
                  <a:gd name="T13" fmla="*/ 0 h 6"/>
                  <a:gd name="T14" fmla="*/ 117 w 117"/>
                  <a:gd name="T15" fmla="*/ 1 h 6"/>
                  <a:gd name="T16" fmla="*/ 117 w 117"/>
                  <a:gd name="T17" fmla="*/ 5 h 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7"/>
                  <a:gd name="T28" fmla="*/ 0 h 6"/>
                  <a:gd name="T29" fmla="*/ 117 w 117"/>
                  <a:gd name="T30" fmla="*/ 6 h 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7" h="6">
                    <a:moveTo>
                      <a:pt x="117" y="5"/>
                    </a:moveTo>
                    <a:cubicBezTo>
                      <a:pt x="117" y="6"/>
                      <a:pt x="116" y="6"/>
                      <a:pt x="115" y="6"/>
                    </a:cubicBezTo>
                    <a:cubicBezTo>
                      <a:pt x="2" y="6"/>
                      <a:pt x="2" y="6"/>
                      <a:pt x="2" y="6"/>
                    </a:cubicBezTo>
                    <a:cubicBezTo>
                      <a:pt x="1" y="6"/>
                      <a:pt x="0" y="6"/>
                      <a:pt x="0" y="5"/>
                    </a:cubicBezTo>
                    <a:cubicBezTo>
                      <a:pt x="0" y="1"/>
                      <a:pt x="0" y="1"/>
                      <a:pt x="0" y="1"/>
                    </a:cubicBezTo>
                    <a:cubicBezTo>
                      <a:pt x="0" y="0"/>
                      <a:pt x="1" y="0"/>
                      <a:pt x="2" y="0"/>
                    </a:cubicBezTo>
                    <a:cubicBezTo>
                      <a:pt x="115" y="0"/>
                      <a:pt x="115" y="0"/>
                      <a:pt x="115" y="0"/>
                    </a:cubicBezTo>
                    <a:cubicBezTo>
                      <a:pt x="116" y="0"/>
                      <a:pt x="117" y="0"/>
                      <a:pt x="117" y="1"/>
                    </a:cubicBezTo>
                    <a:lnTo>
                      <a:pt x="117" y="5"/>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2400">
                  <a:solidFill>
                    <a:schemeClr val="bg1"/>
                  </a:solidFill>
                  <a:latin typeface="Calibri" panose="020F0502020204030204" charset="0"/>
                  <a:sym typeface="宋体" panose="02010600030101010101" pitchFamily="2" charset="-122"/>
                </a:endParaRPr>
              </a:p>
            </p:txBody>
          </p:sp>
          <p:sp>
            <p:nvSpPr>
              <p:cNvPr id="27" name="Freeform 9"/>
              <p:cNvSpPr>
                <a:spLocks noEditPoints="1" noChangeArrowheads="1"/>
              </p:cNvSpPr>
              <p:nvPr/>
            </p:nvSpPr>
            <p:spPr bwMode="auto">
              <a:xfrm>
                <a:off x="41275" y="0"/>
                <a:ext cx="603250" cy="346075"/>
              </a:xfrm>
              <a:custGeom>
                <a:avLst/>
                <a:gdLst>
                  <a:gd name="T0" fmla="*/ 99 w 103"/>
                  <a:gd name="T1" fmla="*/ 0 h 59"/>
                  <a:gd name="T2" fmla="*/ 5 w 103"/>
                  <a:gd name="T3" fmla="*/ 0 h 59"/>
                  <a:gd name="T4" fmla="*/ 0 w 103"/>
                  <a:gd name="T5" fmla="*/ 5 h 59"/>
                  <a:gd name="T6" fmla="*/ 0 w 103"/>
                  <a:gd name="T7" fmla="*/ 54 h 59"/>
                  <a:gd name="T8" fmla="*/ 5 w 103"/>
                  <a:gd name="T9" fmla="*/ 59 h 59"/>
                  <a:gd name="T10" fmla="*/ 99 w 103"/>
                  <a:gd name="T11" fmla="*/ 59 h 59"/>
                  <a:gd name="T12" fmla="*/ 103 w 103"/>
                  <a:gd name="T13" fmla="*/ 54 h 59"/>
                  <a:gd name="T14" fmla="*/ 103 w 103"/>
                  <a:gd name="T15" fmla="*/ 5 h 59"/>
                  <a:gd name="T16" fmla="*/ 99 w 103"/>
                  <a:gd name="T17" fmla="*/ 0 h 59"/>
                  <a:gd name="T18" fmla="*/ 99 w 103"/>
                  <a:gd name="T19" fmla="*/ 55 h 59"/>
                  <a:gd name="T20" fmla="*/ 5 w 103"/>
                  <a:gd name="T21" fmla="*/ 55 h 59"/>
                  <a:gd name="T22" fmla="*/ 5 w 103"/>
                  <a:gd name="T23" fmla="*/ 6 h 59"/>
                  <a:gd name="T24" fmla="*/ 99 w 103"/>
                  <a:gd name="T25" fmla="*/ 6 h 59"/>
                  <a:gd name="T26" fmla="*/ 99 w 103"/>
                  <a:gd name="T27" fmla="*/ 55 h 5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03"/>
                  <a:gd name="T43" fmla="*/ 0 h 59"/>
                  <a:gd name="T44" fmla="*/ 103 w 103"/>
                  <a:gd name="T45" fmla="*/ 59 h 5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03" h="59">
                    <a:moveTo>
                      <a:pt x="99" y="0"/>
                    </a:moveTo>
                    <a:cubicBezTo>
                      <a:pt x="5" y="0"/>
                      <a:pt x="5" y="0"/>
                      <a:pt x="5" y="0"/>
                    </a:cubicBezTo>
                    <a:cubicBezTo>
                      <a:pt x="2" y="0"/>
                      <a:pt x="0" y="2"/>
                      <a:pt x="0" y="5"/>
                    </a:cubicBezTo>
                    <a:cubicBezTo>
                      <a:pt x="0" y="54"/>
                      <a:pt x="0" y="54"/>
                      <a:pt x="0" y="54"/>
                    </a:cubicBezTo>
                    <a:cubicBezTo>
                      <a:pt x="0" y="57"/>
                      <a:pt x="2" y="59"/>
                      <a:pt x="5" y="59"/>
                    </a:cubicBezTo>
                    <a:cubicBezTo>
                      <a:pt x="99" y="59"/>
                      <a:pt x="99" y="59"/>
                      <a:pt x="99" y="59"/>
                    </a:cubicBezTo>
                    <a:cubicBezTo>
                      <a:pt x="101" y="59"/>
                      <a:pt x="103" y="57"/>
                      <a:pt x="103" y="54"/>
                    </a:cubicBezTo>
                    <a:cubicBezTo>
                      <a:pt x="103" y="5"/>
                      <a:pt x="103" y="5"/>
                      <a:pt x="103" y="5"/>
                    </a:cubicBezTo>
                    <a:cubicBezTo>
                      <a:pt x="103" y="2"/>
                      <a:pt x="101" y="0"/>
                      <a:pt x="99" y="0"/>
                    </a:cubicBezTo>
                    <a:close/>
                    <a:moveTo>
                      <a:pt x="99" y="55"/>
                    </a:moveTo>
                    <a:cubicBezTo>
                      <a:pt x="5" y="55"/>
                      <a:pt x="5" y="55"/>
                      <a:pt x="5" y="55"/>
                    </a:cubicBezTo>
                    <a:cubicBezTo>
                      <a:pt x="5" y="6"/>
                      <a:pt x="5" y="6"/>
                      <a:pt x="5" y="6"/>
                    </a:cubicBezTo>
                    <a:cubicBezTo>
                      <a:pt x="99" y="6"/>
                      <a:pt x="99" y="6"/>
                      <a:pt x="99" y="6"/>
                    </a:cubicBezTo>
                    <a:lnTo>
                      <a:pt x="99" y="55"/>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2400">
                  <a:solidFill>
                    <a:schemeClr val="bg1"/>
                  </a:solidFill>
                  <a:latin typeface="Calibri" panose="020F0502020204030204" charset="0"/>
                  <a:sym typeface="宋体" panose="02010600030101010101" pitchFamily="2" charset="-122"/>
                </a:endParaRPr>
              </a:p>
            </p:txBody>
          </p:sp>
        </p:grpSp>
      </p:grpSp>
      <p:grpSp>
        <p:nvGrpSpPr>
          <p:cNvPr id="28" name="Group 30"/>
          <p:cNvGrpSpPr/>
          <p:nvPr/>
        </p:nvGrpSpPr>
        <p:grpSpPr bwMode="auto">
          <a:xfrm>
            <a:off x="1865912" y="3690016"/>
            <a:ext cx="8839200" cy="316865"/>
            <a:chOff x="0" y="0"/>
            <a:chExt cx="8838828" cy="316661"/>
          </a:xfrm>
        </p:grpSpPr>
        <p:sp>
          <p:nvSpPr>
            <p:cNvPr id="29" name="文本框 68"/>
            <p:cNvSpPr>
              <a:spLocks noChangeArrowheads="1"/>
            </p:cNvSpPr>
            <p:nvPr/>
          </p:nvSpPr>
          <p:spPr bwMode="auto">
            <a:xfrm>
              <a:off x="0" y="0"/>
              <a:ext cx="1780764" cy="316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465" b="1">
                  <a:solidFill>
                    <a:schemeClr val="bg1"/>
                  </a:solidFill>
                  <a:latin typeface="微软雅黑" panose="020B0503020204020204" charset="-122"/>
                  <a:ea typeface="微软雅黑" panose="020B0503020204020204" charset="-122"/>
                  <a:sym typeface="微软雅黑" panose="020B0503020204020204" charset="-122"/>
                </a:rPr>
                <a:t>单击输入标题</a:t>
              </a:r>
            </a:p>
          </p:txBody>
        </p:sp>
        <p:sp>
          <p:nvSpPr>
            <p:cNvPr id="30" name="文本框 69"/>
            <p:cNvSpPr>
              <a:spLocks noChangeArrowheads="1"/>
            </p:cNvSpPr>
            <p:nvPr/>
          </p:nvSpPr>
          <p:spPr bwMode="auto">
            <a:xfrm>
              <a:off x="1724111" y="0"/>
              <a:ext cx="1780764" cy="316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465" b="1">
                  <a:solidFill>
                    <a:schemeClr val="bg1"/>
                  </a:solidFill>
                  <a:latin typeface="微软雅黑" panose="020B0503020204020204" charset="-122"/>
                  <a:ea typeface="微软雅黑" panose="020B0503020204020204" charset="-122"/>
                  <a:sym typeface="微软雅黑" panose="020B0503020204020204" charset="-122"/>
                </a:rPr>
                <a:t>单击输入标题</a:t>
              </a:r>
            </a:p>
          </p:txBody>
        </p:sp>
        <p:sp>
          <p:nvSpPr>
            <p:cNvPr id="31" name="文本框 70"/>
            <p:cNvSpPr>
              <a:spLocks noChangeArrowheads="1"/>
            </p:cNvSpPr>
            <p:nvPr/>
          </p:nvSpPr>
          <p:spPr bwMode="auto">
            <a:xfrm>
              <a:off x="3553189" y="0"/>
              <a:ext cx="1780764" cy="316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465" b="1">
                  <a:solidFill>
                    <a:schemeClr val="bg1"/>
                  </a:solidFill>
                  <a:latin typeface="微软雅黑" panose="020B0503020204020204" charset="-122"/>
                  <a:ea typeface="微软雅黑" panose="020B0503020204020204" charset="-122"/>
                  <a:sym typeface="微软雅黑" panose="020B0503020204020204" charset="-122"/>
                </a:rPr>
                <a:t>单击输入标题</a:t>
              </a:r>
            </a:p>
          </p:txBody>
        </p:sp>
        <p:sp>
          <p:nvSpPr>
            <p:cNvPr id="32" name="文本框 71"/>
            <p:cNvSpPr>
              <a:spLocks noChangeArrowheads="1"/>
            </p:cNvSpPr>
            <p:nvPr/>
          </p:nvSpPr>
          <p:spPr bwMode="auto">
            <a:xfrm>
              <a:off x="5277301" y="0"/>
              <a:ext cx="1780764" cy="316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465" b="1">
                  <a:solidFill>
                    <a:schemeClr val="bg1"/>
                  </a:solidFill>
                  <a:latin typeface="微软雅黑" panose="020B0503020204020204" charset="-122"/>
                  <a:ea typeface="微软雅黑" panose="020B0503020204020204" charset="-122"/>
                  <a:sym typeface="微软雅黑" panose="020B0503020204020204" charset="-122"/>
                </a:rPr>
                <a:t>单击输入标题</a:t>
              </a:r>
            </a:p>
          </p:txBody>
        </p:sp>
        <p:sp>
          <p:nvSpPr>
            <p:cNvPr id="33" name="文本框 72"/>
            <p:cNvSpPr>
              <a:spLocks noChangeArrowheads="1"/>
            </p:cNvSpPr>
            <p:nvPr/>
          </p:nvSpPr>
          <p:spPr bwMode="auto">
            <a:xfrm>
              <a:off x="7058064" y="0"/>
              <a:ext cx="1780764" cy="316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465" b="1">
                  <a:solidFill>
                    <a:schemeClr val="bg1"/>
                  </a:solidFill>
                  <a:latin typeface="微软雅黑" panose="020B0503020204020204" charset="-122"/>
                  <a:ea typeface="微软雅黑" panose="020B0503020204020204" charset="-122"/>
                  <a:sym typeface="微软雅黑" panose="020B0503020204020204" charset="-122"/>
                </a:rPr>
                <a:t>单击输入标题</a:t>
              </a:r>
            </a:p>
          </p:txBody>
        </p:sp>
      </p:grpSp>
      <p:sp>
        <p:nvSpPr>
          <p:cNvPr id="34" name="燕尾形 73"/>
          <p:cNvSpPr>
            <a:spLocks noChangeArrowheads="1"/>
          </p:cNvSpPr>
          <p:nvPr/>
        </p:nvSpPr>
        <p:spPr bwMode="auto">
          <a:xfrm>
            <a:off x="3237512" y="2783552"/>
            <a:ext cx="215900" cy="215900"/>
          </a:xfrm>
          <a:prstGeom prst="chevron">
            <a:avLst>
              <a:gd name="adj" fmla="val 50000"/>
            </a:avLst>
          </a:prstGeom>
          <a:solidFill>
            <a:schemeClr val="bg1">
              <a:alpha val="65000"/>
            </a:schemeClr>
          </a:solidFill>
          <a:ln>
            <a:noFill/>
          </a:ln>
        </p:spPr>
        <p:txBody>
          <a:bodyPr lIns="91440" tIns="45720" rIns="91440" bIns="45720" anchor="ctr"/>
          <a:lstStyle/>
          <a:p>
            <a:pPr algn="ctr"/>
            <a:endParaRPr lang="zh-CN" altLang="zh-CN" sz="2400">
              <a:solidFill>
                <a:schemeClr val="bg1"/>
              </a:solidFill>
              <a:latin typeface="宋体" panose="02010600030101010101" pitchFamily="2" charset="-122"/>
              <a:sym typeface="宋体" panose="02010600030101010101" pitchFamily="2" charset="-122"/>
            </a:endParaRPr>
          </a:p>
        </p:txBody>
      </p:sp>
      <p:sp>
        <p:nvSpPr>
          <p:cNvPr id="35" name="燕尾形 74"/>
          <p:cNvSpPr>
            <a:spLocks noChangeArrowheads="1"/>
          </p:cNvSpPr>
          <p:nvPr/>
        </p:nvSpPr>
        <p:spPr bwMode="auto">
          <a:xfrm>
            <a:off x="5028212" y="2783552"/>
            <a:ext cx="215900" cy="215900"/>
          </a:xfrm>
          <a:prstGeom prst="chevron">
            <a:avLst>
              <a:gd name="adj" fmla="val 50000"/>
            </a:avLst>
          </a:prstGeom>
          <a:solidFill>
            <a:schemeClr val="bg1">
              <a:alpha val="65000"/>
            </a:schemeClr>
          </a:solidFill>
          <a:ln>
            <a:noFill/>
          </a:ln>
        </p:spPr>
        <p:txBody>
          <a:bodyPr lIns="91440" tIns="45720" rIns="91440" bIns="45720" anchor="ctr"/>
          <a:lstStyle/>
          <a:p>
            <a:pPr algn="ctr"/>
            <a:endParaRPr lang="zh-CN" altLang="zh-CN" sz="2400">
              <a:solidFill>
                <a:schemeClr val="bg1"/>
              </a:solidFill>
              <a:latin typeface="宋体" panose="02010600030101010101" pitchFamily="2" charset="-122"/>
              <a:sym typeface="宋体" panose="02010600030101010101" pitchFamily="2" charset="-122"/>
            </a:endParaRPr>
          </a:p>
        </p:txBody>
      </p:sp>
      <p:sp>
        <p:nvSpPr>
          <p:cNvPr id="36" name="燕尾形 75"/>
          <p:cNvSpPr>
            <a:spLocks noChangeArrowheads="1"/>
          </p:cNvSpPr>
          <p:nvPr/>
        </p:nvSpPr>
        <p:spPr bwMode="auto">
          <a:xfrm>
            <a:off x="6783988" y="2783552"/>
            <a:ext cx="215900" cy="215900"/>
          </a:xfrm>
          <a:prstGeom prst="chevron">
            <a:avLst>
              <a:gd name="adj" fmla="val 50000"/>
            </a:avLst>
          </a:prstGeom>
          <a:solidFill>
            <a:schemeClr val="bg1">
              <a:alpha val="65000"/>
            </a:schemeClr>
          </a:solidFill>
          <a:ln>
            <a:noFill/>
          </a:ln>
        </p:spPr>
        <p:txBody>
          <a:bodyPr lIns="91440" tIns="45720" rIns="91440" bIns="45720" anchor="ctr"/>
          <a:lstStyle/>
          <a:p>
            <a:pPr algn="ctr"/>
            <a:endParaRPr lang="zh-CN" altLang="zh-CN" sz="2400">
              <a:solidFill>
                <a:schemeClr val="bg1"/>
              </a:solidFill>
              <a:latin typeface="宋体" panose="02010600030101010101" pitchFamily="2" charset="-122"/>
              <a:sym typeface="宋体" panose="02010600030101010101" pitchFamily="2" charset="-122"/>
            </a:endParaRPr>
          </a:p>
        </p:txBody>
      </p:sp>
      <p:sp>
        <p:nvSpPr>
          <p:cNvPr id="37" name="燕尾形 76"/>
          <p:cNvSpPr>
            <a:spLocks noChangeArrowheads="1"/>
          </p:cNvSpPr>
          <p:nvPr/>
        </p:nvSpPr>
        <p:spPr bwMode="auto">
          <a:xfrm>
            <a:off x="8565163" y="2802601"/>
            <a:ext cx="215900" cy="215900"/>
          </a:xfrm>
          <a:prstGeom prst="chevron">
            <a:avLst>
              <a:gd name="adj" fmla="val 50000"/>
            </a:avLst>
          </a:prstGeom>
          <a:solidFill>
            <a:schemeClr val="bg1">
              <a:alpha val="65000"/>
            </a:schemeClr>
          </a:solidFill>
          <a:ln>
            <a:noFill/>
          </a:ln>
        </p:spPr>
        <p:txBody>
          <a:bodyPr lIns="91440" tIns="45720" rIns="91440" bIns="45720" anchor="ctr"/>
          <a:lstStyle/>
          <a:p>
            <a:pPr algn="ctr"/>
            <a:endParaRPr lang="zh-CN" altLang="zh-CN" sz="2400">
              <a:solidFill>
                <a:schemeClr val="bg1"/>
              </a:solidFill>
              <a:latin typeface="宋体" panose="02010600030101010101" pitchFamily="2" charset="-122"/>
              <a:sym typeface="宋体" panose="02010600030101010101" pitchFamily="2" charset="-122"/>
            </a:endParaRPr>
          </a:p>
        </p:txBody>
      </p:sp>
      <p:grpSp>
        <p:nvGrpSpPr>
          <p:cNvPr id="38" name="Group 40"/>
          <p:cNvGrpSpPr/>
          <p:nvPr/>
        </p:nvGrpSpPr>
        <p:grpSpPr bwMode="auto">
          <a:xfrm>
            <a:off x="1845276" y="4540913"/>
            <a:ext cx="8618440" cy="1089122"/>
            <a:chOff x="0" y="-1"/>
            <a:chExt cx="8618263" cy="1089006"/>
          </a:xfrm>
        </p:grpSpPr>
        <p:sp>
          <p:nvSpPr>
            <p:cNvPr id="39" name="矩形 78"/>
            <p:cNvSpPr>
              <a:spLocks noChangeArrowheads="1"/>
            </p:cNvSpPr>
            <p:nvPr/>
          </p:nvSpPr>
          <p:spPr bwMode="auto">
            <a:xfrm>
              <a:off x="0" y="0"/>
              <a:ext cx="1679848" cy="1076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065">
                  <a:solidFill>
                    <a:schemeClr val="bg1"/>
                  </a:solidFill>
                  <a:latin typeface="微软雅黑" panose="020B0503020204020204" charset="-122"/>
                  <a:ea typeface="微软雅黑" panose="020B0503020204020204" charset="-122"/>
                  <a:sym typeface="微软雅黑" panose="020B0503020204020204" charset="-122"/>
                </a:rPr>
                <a:t>请在这里输入您要的</a:t>
              </a:r>
            </a:p>
            <a:p>
              <a:r>
                <a:rPr lang="zh-CN" altLang="en-US" sz="1065">
                  <a:solidFill>
                    <a:schemeClr val="bg1"/>
                  </a:solidFill>
                  <a:latin typeface="微软雅黑" panose="020B0503020204020204" charset="-122"/>
                  <a:ea typeface="微软雅黑" panose="020B0503020204020204" charset="-122"/>
                  <a:sym typeface="微软雅黑" panose="020B0503020204020204" charset="-122"/>
                </a:rPr>
                <a:t>请在这里输入您要的</a:t>
              </a:r>
            </a:p>
            <a:p>
              <a:r>
                <a:rPr lang="zh-CN" altLang="en-US" sz="1065">
                  <a:solidFill>
                    <a:schemeClr val="bg1"/>
                  </a:solidFill>
                  <a:latin typeface="微软雅黑" panose="020B0503020204020204" charset="-122"/>
                  <a:ea typeface="微软雅黑" panose="020B0503020204020204" charset="-122"/>
                  <a:sym typeface="微软雅黑" panose="020B0503020204020204" charset="-122"/>
                </a:rPr>
                <a:t>请在这里输入您要的</a:t>
              </a:r>
            </a:p>
            <a:p>
              <a:r>
                <a:rPr lang="zh-CN" altLang="en-US" sz="1065">
                  <a:solidFill>
                    <a:schemeClr val="bg1"/>
                  </a:solidFill>
                  <a:latin typeface="微软雅黑" panose="020B0503020204020204" charset="-122"/>
                  <a:ea typeface="微软雅黑" panose="020B0503020204020204" charset="-122"/>
                  <a:sym typeface="微软雅黑" panose="020B0503020204020204" charset="-122"/>
                </a:rPr>
                <a:t>请在这里输入您要的</a:t>
              </a:r>
            </a:p>
            <a:p>
              <a:r>
                <a:rPr lang="zh-CN" altLang="en-US" sz="1065">
                  <a:solidFill>
                    <a:schemeClr val="bg1"/>
                  </a:solidFill>
                  <a:latin typeface="微软雅黑" panose="020B0503020204020204" charset="-122"/>
                  <a:ea typeface="微软雅黑" panose="020B0503020204020204" charset="-122"/>
                  <a:sym typeface="微软雅黑" panose="020B0503020204020204" charset="-122"/>
                </a:rPr>
                <a:t>请在这里输入您要的</a:t>
              </a:r>
            </a:p>
            <a:p>
              <a:endParaRPr lang="zh-CN" altLang="en-US" sz="1065">
                <a:solidFill>
                  <a:schemeClr val="bg1"/>
                </a:solidFill>
                <a:latin typeface="微软雅黑" panose="020B0503020204020204" charset="-122"/>
                <a:ea typeface="微软雅黑" panose="020B0503020204020204" charset="-122"/>
                <a:sym typeface="微软雅黑" panose="020B0503020204020204" charset="-122"/>
              </a:endParaRPr>
            </a:p>
          </p:txBody>
        </p:sp>
        <p:sp>
          <p:nvSpPr>
            <p:cNvPr id="40" name="矩形 79"/>
            <p:cNvSpPr>
              <a:spLocks noChangeArrowheads="1"/>
            </p:cNvSpPr>
            <p:nvPr/>
          </p:nvSpPr>
          <p:spPr bwMode="auto">
            <a:xfrm>
              <a:off x="1714589" y="6397"/>
              <a:ext cx="1679848" cy="1076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065">
                  <a:solidFill>
                    <a:schemeClr val="bg1"/>
                  </a:solidFill>
                  <a:latin typeface="微软雅黑" panose="020B0503020204020204" charset="-122"/>
                  <a:ea typeface="微软雅黑" panose="020B0503020204020204" charset="-122"/>
                  <a:sym typeface="微软雅黑" panose="020B0503020204020204" charset="-122"/>
                </a:rPr>
                <a:t>请在这里输入您要的</a:t>
              </a:r>
            </a:p>
            <a:p>
              <a:r>
                <a:rPr lang="zh-CN" altLang="en-US" sz="1065">
                  <a:solidFill>
                    <a:schemeClr val="bg1"/>
                  </a:solidFill>
                  <a:latin typeface="微软雅黑" panose="020B0503020204020204" charset="-122"/>
                  <a:ea typeface="微软雅黑" panose="020B0503020204020204" charset="-122"/>
                  <a:sym typeface="微软雅黑" panose="020B0503020204020204" charset="-122"/>
                </a:rPr>
                <a:t>请在这里输入您要的</a:t>
              </a:r>
            </a:p>
            <a:p>
              <a:r>
                <a:rPr lang="zh-CN" altLang="en-US" sz="1065">
                  <a:solidFill>
                    <a:schemeClr val="bg1"/>
                  </a:solidFill>
                  <a:latin typeface="微软雅黑" panose="020B0503020204020204" charset="-122"/>
                  <a:ea typeface="微软雅黑" panose="020B0503020204020204" charset="-122"/>
                  <a:sym typeface="微软雅黑" panose="020B0503020204020204" charset="-122"/>
                </a:rPr>
                <a:t>请在这里输入您要的</a:t>
              </a:r>
            </a:p>
            <a:p>
              <a:r>
                <a:rPr lang="zh-CN" altLang="en-US" sz="1065">
                  <a:solidFill>
                    <a:schemeClr val="bg1"/>
                  </a:solidFill>
                  <a:latin typeface="微软雅黑" panose="020B0503020204020204" charset="-122"/>
                  <a:ea typeface="微软雅黑" panose="020B0503020204020204" charset="-122"/>
                  <a:sym typeface="微软雅黑" panose="020B0503020204020204" charset="-122"/>
                </a:rPr>
                <a:t>请在这里输入您要的</a:t>
              </a:r>
            </a:p>
            <a:p>
              <a:r>
                <a:rPr lang="zh-CN" altLang="en-US" sz="1065">
                  <a:solidFill>
                    <a:schemeClr val="bg1"/>
                  </a:solidFill>
                  <a:latin typeface="微软雅黑" panose="020B0503020204020204" charset="-122"/>
                  <a:ea typeface="微软雅黑" panose="020B0503020204020204" charset="-122"/>
                  <a:sym typeface="微软雅黑" panose="020B0503020204020204" charset="-122"/>
                </a:rPr>
                <a:t>请在这里输入您要的</a:t>
              </a:r>
            </a:p>
            <a:p>
              <a:endParaRPr lang="zh-CN" altLang="en-US" sz="1065">
                <a:solidFill>
                  <a:schemeClr val="bg1"/>
                </a:solidFill>
                <a:latin typeface="微软雅黑" panose="020B0503020204020204" charset="-122"/>
                <a:ea typeface="微软雅黑" panose="020B0503020204020204" charset="-122"/>
                <a:sym typeface="微软雅黑" panose="020B0503020204020204" charset="-122"/>
              </a:endParaRPr>
            </a:p>
          </p:txBody>
        </p:sp>
        <p:sp>
          <p:nvSpPr>
            <p:cNvPr id="41" name="矩形 80"/>
            <p:cNvSpPr>
              <a:spLocks noChangeArrowheads="1"/>
            </p:cNvSpPr>
            <p:nvPr/>
          </p:nvSpPr>
          <p:spPr bwMode="auto">
            <a:xfrm>
              <a:off x="3474903" y="6397"/>
              <a:ext cx="1679848" cy="1076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065">
                  <a:solidFill>
                    <a:schemeClr val="bg1"/>
                  </a:solidFill>
                  <a:latin typeface="微软雅黑" panose="020B0503020204020204" charset="-122"/>
                  <a:ea typeface="微软雅黑" panose="020B0503020204020204" charset="-122"/>
                  <a:sym typeface="微软雅黑" panose="020B0503020204020204" charset="-122"/>
                </a:rPr>
                <a:t>请在这里输入您要的</a:t>
              </a:r>
            </a:p>
            <a:p>
              <a:r>
                <a:rPr lang="zh-CN" altLang="en-US" sz="1065">
                  <a:solidFill>
                    <a:schemeClr val="bg1"/>
                  </a:solidFill>
                  <a:latin typeface="微软雅黑" panose="020B0503020204020204" charset="-122"/>
                  <a:ea typeface="微软雅黑" panose="020B0503020204020204" charset="-122"/>
                  <a:sym typeface="微软雅黑" panose="020B0503020204020204" charset="-122"/>
                </a:rPr>
                <a:t>请在这里输入您要的</a:t>
              </a:r>
            </a:p>
            <a:p>
              <a:r>
                <a:rPr lang="zh-CN" altLang="en-US" sz="1065">
                  <a:solidFill>
                    <a:schemeClr val="bg1"/>
                  </a:solidFill>
                  <a:latin typeface="微软雅黑" panose="020B0503020204020204" charset="-122"/>
                  <a:ea typeface="微软雅黑" panose="020B0503020204020204" charset="-122"/>
                  <a:sym typeface="微软雅黑" panose="020B0503020204020204" charset="-122"/>
                </a:rPr>
                <a:t>请在这里输入您要的</a:t>
              </a:r>
            </a:p>
            <a:p>
              <a:r>
                <a:rPr lang="zh-CN" altLang="en-US" sz="1065">
                  <a:solidFill>
                    <a:schemeClr val="bg1"/>
                  </a:solidFill>
                  <a:latin typeface="微软雅黑" panose="020B0503020204020204" charset="-122"/>
                  <a:ea typeface="微软雅黑" panose="020B0503020204020204" charset="-122"/>
                  <a:sym typeface="微软雅黑" panose="020B0503020204020204" charset="-122"/>
                </a:rPr>
                <a:t>请在这里输入您要的</a:t>
              </a:r>
            </a:p>
            <a:p>
              <a:r>
                <a:rPr lang="zh-CN" altLang="en-US" sz="1065">
                  <a:solidFill>
                    <a:schemeClr val="bg1"/>
                  </a:solidFill>
                  <a:latin typeface="微软雅黑" panose="020B0503020204020204" charset="-122"/>
                  <a:ea typeface="微软雅黑" panose="020B0503020204020204" charset="-122"/>
                  <a:sym typeface="微软雅黑" panose="020B0503020204020204" charset="-122"/>
                </a:rPr>
                <a:t>请在这里输入您要的</a:t>
              </a:r>
            </a:p>
            <a:p>
              <a:endParaRPr lang="zh-CN" altLang="en-US" sz="1065">
                <a:solidFill>
                  <a:schemeClr val="bg1"/>
                </a:solidFill>
                <a:latin typeface="微软雅黑" panose="020B0503020204020204" charset="-122"/>
                <a:ea typeface="微软雅黑" panose="020B0503020204020204" charset="-122"/>
                <a:sym typeface="微软雅黑" panose="020B0503020204020204" charset="-122"/>
              </a:endParaRPr>
            </a:p>
          </p:txBody>
        </p:sp>
        <p:sp>
          <p:nvSpPr>
            <p:cNvPr id="42" name="矩形 81"/>
            <p:cNvSpPr>
              <a:spLocks noChangeArrowheads="1"/>
            </p:cNvSpPr>
            <p:nvPr/>
          </p:nvSpPr>
          <p:spPr bwMode="auto">
            <a:xfrm>
              <a:off x="5189494" y="12795"/>
              <a:ext cx="1679848" cy="1076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065">
                  <a:solidFill>
                    <a:schemeClr val="bg1"/>
                  </a:solidFill>
                  <a:latin typeface="微软雅黑" panose="020B0503020204020204" charset="-122"/>
                  <a:ea typeface="微软雅黑" panose="020B0503020204020204" charset="-122"/>
                  <a:sym typeface="微软雅黑" panose="020B0503020204020204" charset="-122"/>
                </a:rPr>
                <a:t>请在这里输入您要的</a:t>
              </a:r>
            </a:p>
            <a:p>
              <a:r>
                <a:rPr lang="zh-CN" altLang="en-US" sz="1065">
                  <a:solidFill>
                    <a:schemeClr val="bg1"/>
                  </a:solidFill>
                  <a:latin typeface="微软雅黑" panose="020B0503020204020204" charset="-122"/>
                  <a:ea typeface="微软雅黑" panose="020B0503020204020204" charset="-122"/>
                  <a:sym typeface="微软雅黑" panose="020B0503020204020204" charset="-122"/>
                </a:rPr>
                <a:t>请在这里输入您要的</a:t>
              </a:r>
            </a:p>
            <a:p>
              <a:r>
                <a:rPr lang="zh-CN" altLang="en-US" sz="1065">
                  <a:solidFill>
                    <a:schemeClr val="bg1"/>
                  </a:solidFill>
                  <a:latin typeface="微软雅黑" panose="020B0503020204020204" charset="-122"/>
                  <a:ea typeface="微软雅黑" panose="020B0503020204020204" charset="-122"/>
                  <a:sym typeface="微软雅黑" panose="020B0503020204020204" charset="-122"/>
                </a:rPr>
                <a:t>请在这里输入您要的</a:t>
              </a:r>
            </a:p>
            <a:p>
              <a:r>
                <a:rPr lang="zh-CN" altLang="en-US" sz="1065">
                  <a:solidFill>
                    <a:schemeClr val="bg1"/>
                  </a:solidFill>
                  <a:latin typeface="微软雅黑" panose="020B0503020204020204" charset="-122"/>
                  <a:ea typeface="微软雅黑" panose="020B0503020204020204" charset="-122"/>
                  <a:sym typeface="微软雅黑" panose="020B0503020204020204" charset="-122"/>
                </a:rPr>
                <a:t>请在这里输入您要的</a:t>
              </a:r>
            </a:p>
            <a:p>
              <a:r>
                <a:rPr lang="zh-CN" altLang="en-US" sz="1065">
                  <a:solidFill>
                    <a:schemeClr val="bg1"/>
                  </a:solidFill>
                  <a:latin typeface="微软雅黑" panose="020B0503020204020204" charset="-122"/>
                  <a:ea typeface="微软雅黑" panose="020B0503020204020204" charset="-122"/>
                  <a:sym typeface="微软雅黑" panose="020B0503020204020204" charset="-122"/>
                </a:rPr>
                <a:t>请在这里输入您要的</a:t>
              </a:r>
            </a:p>
            <a:p>
              <a:endParaRPr lang="zh-CN" altLang="en-US" sz="1065">
                <a:solidFill>
                  <a:schemeClr val="bg1"/>
                </a:solidFill>
                <a:latin typeface="微软雅黑" panose="020B0503020204020204" charset="-122"/>
                <a:ea typeface="微软雅黑" panose="020B0503020204020204" charset="-122"/>
                <a:sym typeface="微软雅黑" panose="020B0503020204020204" charset="-122"/>
              </a:endParaRPr>
            </a:p>
          </p:txBody>
        </p:sp>
        <p:sp>
          <p:nvSpPr>
            <p:cNvPr id="43" name="矩形 82"/>
            <p:cNvSpPr>
              <a:spLocks noChangeArrowheads="1"/>
            </p:cNvSpPr>
            <p:nvPr/>
          </p:nvSpPr>
          <p:spPr bwMode="auto">
            <a:xfrm>
              <a:off x="6938415" y="-1"/>
              <a:ext cx="1679848" cy="1076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065" dirty="0">
                  <a:solidFill>
                    <a:schemeClr val="bg1"/>
                  </a:solidFill>
                  <a:latin typeface="微软雅黑" panose="020B0503020204020204" charset="-122"/>
                  <a:ea typeface="微软雅黑" panose="020B0503020204020204" charset="-122"/>
                  <a:sym typeface="微软雅黑" panose="020B0503020204020204" charset="-122"/>
                </a:rPr>
                <a:t>请在这里输入您要的</a:t>
              </a:r>
            </a:p>
            <a:p>
              <a:r>
                <a:rPr lang="zh-CN" altLang="en-US" sz="1065" dirty="0">
                  <a:solidFill>
                    <a:schemeClr val="bg1"/>
                  </a:solidFill>
                  <a:latin typeface="微软雅黑" panose="020B0503020204020204" charset="-122"/>
                  <a:ea typeface="微软雅黑" panose="020B0503020204020204" charset="-122"/>
                  <a:sym typeface="微软雅黑" panose="020B0503020204020204" charset="-122"/>
                </a:rPr>
                <a:t>请在这里输入您要的</a:t>
              </a:r>
            </a:p>
            <a:p>
              <a:r>
                <a:rPr lang="zh-CN" altLang="en-US" sz="1065" dirty="0">
                  <a:solidFill>
                    <a:schemeClr val="bg1"/>
                  </a:solidFill>
                  <a:latin typeface="微软雅黑" panose="020B0503020204020204" charset="-122"/>
                  <a:ea typeface="微软雅黑" panose="020B0503020204020204" charset="-122"/>
                  <a:sym typeface="微软雅黑" panose="020B0503020204020204" charset="-122"/>
                </a:rPr>
                <a:t>请在这里输入您要的</a:t>
              </a:r>
            </a:p>
            <a:p>
              <a:r>
                <a:rPr lang="zh-CN" altLang="en-US" sz="1065" dirty="0">
                  <a:solidFill>
                    <a:schemeClr val="bg1"/>
                  </a:solidFill>
                  <a:latin typeface="微软雅黑" panose="020B0503020204020204" charset="-122"/>
                  <a:ea typeface="微软雅黑" panose="020B0503020204020204" charset="-122"/>
                  <a:sym typeface="微软雅黑" panose="020B0503020204020204" charset="-122"/>
                </a:rPr>
                <a:t>请在这里输入您要的</a:t>
              </a:r>
            </a:p>
            <a:p>
              <a:r>
                <a:rPr lang="zh-CN" altLang="en-US" sz="1065" dirty="0">
                  <a:solidFill>
                    <a:schemeClr val="bg1"/>
                  </a:solidFill>
                  <a:latin typeface="微软雅黑" panose="020B0503020204020204" charset="-122"/>
                  <a:ea typeface="微软雅黑" panose="020B0503020204020204" charset="-122"/>
                  <a:sym typeface="微软雅黑" panose="020B0503020204020204" charset="-122"/>
                </a:rPr>
                <a:t>请在这里输入您要的</a:t>
              </a:r>
            </a:p>
            <a:p>
              <a:endParaRPr lang="zh-CN" altLang="en-US" sz="1065" dirty="0">
                <a:solidFill>
                  <a:schemeClr val="bg1"/>
                </a:solidFill>
                <a:latin typeface="微软雅黑" panose="020B0503020204020204" charset="-122"/>
                <a:ea typeface="微软雅黑" panose="020B0503020204020204" charset="-122"/>
                <a:sym typeface="微软雅黑" panose="020B0503020204020204" charset="-122"/>
              </a:endParaRPr>
            </a:p>
          </p:txBody>
        </p:sp>
      </p:grpSp>
      <p:grpSp>
        <p:nvGrpSpPr>
          <p:cNvPr id="44" name="Group 46"/>
          <p:cNvGrpSpPr/>
          <p:nvPr/>
        </p:nvGrpSpPr>
        <p:grpSpPr bwMode="auto">
          <a:xfrm>
            <a:off x="1929414" y="4139277"/>
            <a:ext cx="8487667" cy="307975"/>
            <a:chOff x="0" y="0"/>
            <a:chExt cx="8487614" cy="309189"/>
          </a:xfrm>
        </p:grpSpPr>
        <p:sp>
          <p:nvSpPr>
            <p:cNvPr id="45" name="矩形 84"/>
            <p:cNvSpPr>
              <a:spLocks noChangeArrowheads="1"/>
            </p:cNvSpPr>
            <p:nvPr/>
          </p:nvSpPr>
          <p:spPr bwMode="auto">
            <a:xfrm>
              <a:off x="0" y="0"/>
              <a:ext cx="8487614" cy="309189"/>
            </a:xfrm>
            <a:prstGeom prst="rect">
              <a:avLst/>
            </a:prstGeom>
            <a:solidFill>
              <a:schemeClr val="bg1">
                <a:alpha val="60000"/>
              </a:schemeClr>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sz="2400">
                <a:solidFill>
                  <a:schemeClr val="bg1"/>
                </a:solidFill>
                <a:latin typeface="宋体" panose="02010600030101010101" pitchFamily="2" charset="-122"/>
                <a:sym typeface="宋体" panose="02010600030101010101" pitchFamily="2" charset="-122"/>
              </a:endParaRPr>
            </a:p>
          </p:txBody>
        </p:sp>
        <p:sp>
          <p:nvSpPr>
            <p:cNvPr id="46" name="燕尾形 85"/>
            <p:cNvSpPr>
              <a:spLocks noChangeArrowheads="1"/>
            </p:cNvSpPr>
            <p:nvPr/>
          </p:nvSpPr>
          <p:spPr bwMode="auto">
            <a:xfrm rot="5400000">
              <a:off x="447875" y="45803"/>
              <a:ext cx="237581" cy="237581"/>
            </a:xfrm>
            <a:prstGeom prst="chevron">
              <a:avLst>
                <a:gd name="adj" fmla="val 50000"/>
              </a:avLst>
            </a:prstGeom>
            <a:solidFill>
              <a:schemeClr val="bg1"/>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sz="2400">
                <a:solidFill>
                  <a:schemeClr val="bg1"/>
                </a:solidFill>
                <a:latin typeface="宋体" panose="02010600030101010101" pitchFamily="2" charset="-122"/>
                <a:sym typeface="宋体" panose="02010600030101010101" pitchFamily="2" charset="-122"/>
              </a:endParaRPr>
            </a:p>
          </p:txBody>
        </p:sp>
        <p:sp>
          <p:nvSpPr>
            <p:cNvPr id="47" name="燕尾形 86"/>
            <p:cNvSpPr>
              <a:spLocks noChangeArrowheads="1"/>
            </p:cNvSpPr>
            <p:nvPr/>
          </p:nvSpPr>
          <p:spPr bwMode="auto">
            <a:xfrm rot="5400000">
              <a:off x="2193724" y="45802"/>
              <a:ext cx="237581" cy="237581"/>
            </a:xfrm>
            <a:prstGeom prst="chevron">
              <a:avLst>
                <a:gd name="adj" fmla="val 50000"/>
              </a:avLst>
            </a:prstGeom>
            <a:solidFill>
              <a:schemeClr val="bg1"/>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sz="2400">
                <a:solidFill>
                  <a:schemeClr val="bg1"/>
                </a:solidFill>
                <a:latin typeface="宋体" panose="02010600030101010101" pitchFamily="2" charset="-122"/>
                <a:sym typeface="宋体" panose="02010600030101010101" pitchFamily="2" charset="-122"/>
              </a:endParaRPr>
            </a:p>
          </p:txBody>
        </p:sp>
        <p:sp>
          <p:nvSpPr>
            <p:cNvPr id="48" name="燕尾形 87"/>
            <p:cNvSpPr>
              <a:spLocks noChangeArrowheads="1"/>
            </p:cNvSpPr>
            <p:nvPr/>
          </p:nvSpPr>
          <p:spPr bwMode="auto">
            <a:xfrm rot="5400000">
              <a:off x="4024557" y="51518"/>
              <a:ext cx="237581" cy="237581"/>
            </a:xfrm>
            <a:prstGeom prst="chevron">
              <a:avLst>
                <a:gd name="adj" fmla="val 50000"/>
              </a:avLst>
            </a:prstGeom>
            <a:solidFill>
              <a:schemeClr val="bg1"/>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sz="2400">
                <a:solidFill>
                  <a:schemeClr val="bg1"/>
                </a:solidFill>
                <a:latin typeface="宋体" panose="02010600030101010101" pitchFamily="2" charset="-122"/>
                <a:sym typeface="宋体" panose="02010600030101010101" pitchFamily="2" charset="-122"/>
              </a:endParaRPr>
            </a:p>
          </p:txBody>
        </p:sp>
        <p:sp>
          <p:nvSpPr>
            <p:cNvPr id="49" name="燕尾形 88"/>
            <p:cNvSpPr>
              <a:spLocks noChangeArrowheads="1"/>
            </p:cNvSpPr>
            <p:nvPr/>
          </p:nvSpPr>
          <p:spPr bwMode="auto">
            <a:xfrm rot="5400000">
              <a:off x="5716320" y="40380"/>
              <a:ext cx="237581" cy="237581"/>
            </a:xfrm>
            <a:prstGeom prst="chevron">
              <a:avLst>
                <a:gd name="adj" fmla="val 50000"/>
              </a:avLst>
            </a:prstGeom>
            <a:solidFill>
              <a:schemeClr val="bg1"/>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sz="2400">
                <a:solidFill>
                  <a:schemeClr val="bg1"/>
                </a:solidFill>
                <a:latin typeface="宋体" panose="02010600030101010101" pitchFamily="2" charset="-122"/>
                <a:sym typeface="宋体" panose="02010600030101010101" pitchFamily="2" charset="-122"/>
              </a:endParaRPr>
            </a:p>
          </p:txBody>
        </p:sp>
        <p:sp>
          <p:nvSpPr>
            <p:cNvPr id="50" name="燕尾形 89"/>
            <p:cNvSpPr>
              <a:spLocks noChangeArrowheads="1"/>
            </p:cNvSpPr>
            <p:nvPr/>
          </p:nvSpPr>
          <p:spPr bwMode="auto">
            <a:xfrm rot="5400000">
              <a:off x="7540696" y="51082"/>
              <a:ext cx="237581" cy="237581"/>
            </a:xfrm>
            <a:prstGeom prst="chevron">
              <a:avLst>
                <a:gd name="adj" fmla="val 50000"/>
              </a:avLst>
            </a:prstGeom>
            <a:solidFill>
              <a:schemeClr val="bg1"/>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sz="2400">
                <a:solidFill>
                  <a:schemeClr val="bg1"/>
                </a:solidFill>
                <a:latin typeface="宋体" panose="02010600030101010101" pitchFamily="2" charset="-122"/>
                <a:sym typeface="宋体" panose="02010600030101010101"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50" advTm="4867">
        <p:dissolve/>
      </p:transition>
    </mc:Choice>
    <mc:Fallback>
      <p:transition spd="slow" advTm="4867">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300" fill="hold"/>
                                        <p:tgtEl>
                                          <p:spTgt spid="4"/>
                                        </p:tgtEl>
                                        <p:attrNameLst>
                                          <p:attrName>ppt_w</p:attrName>
                                        </p:attrNameLst>
                                      </p:cBhvr>
                                      <p:tavLst>
                                        <p:tav tm="0">
                                          <p:val>
                                            <p:fltVal val="0"/>
                                          </p:val>
                                        </p:tav>
                                        <p:tav tm="100000">
                                          <p:val>
                                            <p:strVal val="#ppt_w"/>
                                          </p:val>
                                        </p:tav>
                                      </p:tavLst>
                                    </p:anim>
                                    <p:anim calcmode="lin" valueType="num">
                                      <p:cBhvr>
                                        <p:cTn id="8" dur="300" fill="hold"/>
                                        <p:tgtEl>
                                          <p:spTgt spid="4"/>
                                        </p:tgtEl>
                                        <p:attrNameLst>
                                          <p:attrName>ppt_h</p:attrName>
                                        </p:attrNameLst>
                                      </p:cBhvr>
                                      <p:tavLst>
                                        <p:tav tm="0">
                                          <p:val>
                                            <p:fltVal val="0"/>
                                          </p:val>
                                        </p:tav>
                                        <p:tav tm="100000">
                                          <p:val>
                                            <p:strVal val="#ppt_h"/>
                                          </p:val>
                                        </p:tav>
                                      </p:tavLst>
                                    </p:anim>
                                    <p:animEffect>
                                      <p:cBhvr>
                                        <p:cTn id="9" dur="300"/>
                                        <p:tgtEl>
                                          <p:spTgt spid="4"/>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p:cTn id="13" dur="300" fill="hold"/>
                                        <p:tgtEl>
                                          <p:spTgt spid="10"/>
                                        </p:tgtEl>
                                        <p:attrNameLst>
                                          <p:attrName>ppt_w</p:attrName>
                                        </p:attrNameLst>
                                      </p:cBhvr>
                                      <p:tavLst>
                                        <p:tav tm="0">
                                          <p:val>
                                            <p:fltVal val="0"/>
                                          </p:val>
                                        </p:tav>
                                        <p:tav tm="100000">
                                          <p:val>
                                            <p:strVal val="#ppt_w"/>
                                          </p:val>
                                        </p:tav>
                                      </p:tavLst>
                                    </p:anim>
                                    <p:anim calcmode="lin" valueType="num">
                                      <p:cBhvr>
                                        <p:cTn id="14" dur="300" fill="hold"/>
                                        <p:tgtEl>
                                          <p:spTgt spid="10"/>
                                        </p:tgtEl>
                                        <p:attrNameLst>
                                          <p:attrName>ppt_h</p:attrName>
                                        </p:attrNameLst>
                                      </p:cBhvr>
                                      <p:tavLst>
                                        <p:tav tm="0">
                                          <p:val>
                                            <p:fltVal val="0"/>
                                          </p:val>
                                        </p:tav>
                                        <p:tav tm="100000">
                                          <p:val>
                                            <p:strVal val="#ppt_h"/>
                                          </p:val>
                                        </p:tav>
                                      </p:tavLst>
                                    </p:anim>
                                    <p:animEffect>
                                      <p:cBhvr>
                                        <p:cTn id="15" dur="300"/>
                                        <p:tgtEl>
                                          <p:spTgt spid="10"/>
                                        </p:tgtEl>
                                      </p:cBhvr>
                                    </p:animEffect>
                                  </p:childTnLst>
                                </p:cTn>
                              </p:par>
                            </p:childTnLst>
                          </p:cTn>
                        </p:par>
                        <p:par>
                          <p:cTn id="16" fill="hold">
                            <p:stCondLst>
                              <p:cond delay="1000"/>
                            </p:stCondLst>
                            <p:childTnLst>
                              <p:par>
                                <p:cTn id="17" presetID="10" presetClass="entr" presetSubtype="0"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p:cTn id="19" dur="300" fill="hold"/>
                                        <p:tgtEl>
                                          <p:spTgt spid="13"/>
                                        </p:tgtEl>
                                        <p:attrNameLst>
                                          <p:attrName>ppt_w</p:attrName>
                                        </p:attrNameLst>
                                      </p:cBhvr>
                                      <p:tavLst>
                                        <p:tav tm="0">
                                          <p:val>
                                            <p:fltVal val="0"/>
                                          </p:val>
                                        </p:tav>
                                        <p:tav tm="100000">
                                          <p:val>
                                            <p:strVal val="#ppt_w"/>
                                          </p:val>
                                        </p:tav>
                                      </p:tavLst>
                                    </p:anim>
                                    <p:anim calcmode="lin" valueType="num">
                                      <p:cBhvr>
                                        <p:cTn id="20" dur="300" fill="hold"/>
                                        <p:tgtEl>
                                          <p:spTgt spid="13"/>
                                        </p:tgtEl>
                                        <p:attrNameLst>
                                          <p:attrName>ppt_h</p:attrName>
                                        </p:attrNameLst>
                                      </p:cBhvr>
                                      <p:tavLst>
                                        <p:tav tm="0">
                                          <p:val>
                                            <p:fltVal val="0"/>
                                          </p:val>
                                        </p:tav>
                                        <p:tav tm="100000">
                                          <p:val>
                                            <p:strVal val="#ppt_h"/>
                                          </p:val>
                                        </p:tav>
                                      </p:tavLst>
                                    </p:anim>
                                    <p:animEffect>
                                      <p:cBhvr>
                                        <p:cTn id="21" dur="300"/>
                                        <p:tgtEl>
                                          <p:spTgt spid="13"/>
                                        </p:tgtEl>
                                      </p:cBhvr>
                                    </p:animEffect>
                                  </p:childTnLst>
                                </p:cTn>
                              </p:par>
                            </p:childTnLst>
                          </p:cTn>
                        </p:par>
                        <p:par>
                          <p:cTn id="22" fill="hold">
                            <p:stCondLst>
                              <p:cond delay="1500"/>
                            </p:stCondLst>
                            <p:childTnLst>
                              <p:par>
                                <p:cTn id="23" presetID="10" presetClass="entr" presetSubtype="0" fill="hold" nodeType="after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p:cTn id="25" dur="300" fill="hold"/>
                                        <p:tgtEl>
                                          <p:spTgt spid="20"/>
                                        </p:tgtEl>
                                        <p:attrNameLst>
                                          <p:attrName>ppt_w</p:attrName>
                                        </p:attrNameLst>
                                      </p:cBhvr>
                                      <p:tavLst>
                                        <p:tav tm="0">
                                          <p:val>
                                            <p:fltVal val="0"/>
                                          </p:val>
                                        </p:tav>
                                        <p:tav tm="100000">
                                          <p:val>
                                            <p:strVal val="#ppt_w"/>
                                          </p:val>
                                        </p:tav>
                                      </p:tavLst>
                                    </p:anim>
                                    <p:anim calcmode="lin" valueType="num">
                                      <p:cBhvr>
                                        <p:cTn id="26" dur="300" fill="hold"/>
                                        <p:tgtEl>
                                          <p:spTgt spid="20"/>
                                        </p:tgtEl>
                                        <p:attrNameLst>
                                          <p:attrName>ppt_h</p:attrName>
                                        </p:attrNameLst>
                                      </p:cBhvr>
                                      <p:tavLst>
                                        <p:tav tm="0">
                                          <p:val>
                                            <p:fltVal val="0"/>
                                          </p:val>
                                        </p:tav>
                                        <p:tav tm="100000">
                                          <p:val>
                                            <p:strVal val="#ppt_h"/>
                                          </p:val>
                                        </p:tav>
                                      </p:tavLst>
                                    </p:anim>
                                    <p:animEffect>
                                      <p:cBhvr>
                                        <p:cTn id="27" dur="300"/>
                                        <p:tgtEl>
                                          <p:spTgt spid="20"/>
                                        </p:tgtEl>
                                      </p:cBhvr>
                                    </p:animEffect>
                                  </p:childTnLst>
                                </p:cTn>
                              </p:par>
                            </p:childTnLst>
                          </p:cTn>
                        </p:par>
                        <p:par>
                          <p:cTn id="28" fill="hold">
                            <p:stCondLst>
                              <p:cond delay="2000"/>
                            </p:stCondLst>
                            <p:childTnLst>
                              <p:par>
                                <p:cTn id="29" presetID="10" presetClass="entr" presetSubtype="0" fill="hold" nodeType="afterEffect">
                                  <p:stCondLst>
                                    <p:cond delay="0"/>
                                  </p:stCondLst>
                                  <p:childTnLst>
                                    <p:set>
                                      <p:cBhvr>
                                        <p:cTn id="30" dur="1" fill="hold">
                                          <p:stCondLst>
                                            <p:cond delay="0"/>
                                          </p:stCondLst>
                                        </p:cTn>
                                        <p:tgtEl>
                                          <p:spTgt spid="23"/>
                                        </p:tgtEl>
                                        <p:attrNameLst>
                                          <p:attrName>style.visibility</p:attrName>
                                        </p:attrNameLst>
                                      </p:cBhvr>
                                      <p:to>
                                        <p:strVal val="visible"/>
                                      </p:to>
                                    </p:set>
                                    <p:anim calcmode="lin" valueType="num">
                                      <p:cBhvr>
                                        <p:cTn id="31" dur="300" fill="hold"/>
                                        <p:tgtEl>
                                          <p:spTgt spid="23"/>
                                        </p:tgtEl>
                                        <p:attrNameLst>
                                          <p:attrName>ppt_w</p:attrName>
                                        </p:attrNameLst>
                                      </p:cBhvr>
                                      <p:tavLst>
                                        <p:tav tm="0">
                                          <p:val>
                                            <p:fltVal val="0"/>
                                          </p:val>
                                        </p:tav>
                                        <p:tav tm="100000">
                                          <p:val>
                                            <p:strVal val="#ppt_w"/>
                                          </p:val>
                                        </p:tav>
                                      </p:tavLst>
                                    </p:anim>
                                    <p:anim calcmode="lin" valueType="num">
                                      <p:cBhvr>
                                        <p:cTn id="32" dur="300" fill="hold"/>
                                        <p:tgtEl>
                                          <p:spTgt spid="23"/>
                                        </p:tgtEl>
                                        <p:attrNameLst>
                                          <p:attrName>ppt_h</p:attrName>
                                        </p:attrNameLst>
                                      </p:cBhvr>
                                      <p:tavLst>
                                        <p:tav tm="0">
                                          <p:val>
                                            <p:fltVal val="0"/>
                                          </p:val>
                                        </p:tav>
                                        <p:tav tm="100000">
                                          <p:val>
                                            <p:strVal val="#ppt_h"/>
                                          </p:val>
                                        </p:tav>
                                      </p:tavLst>
                                    </p:anim>
                                    <p:animEffect>
                                      <p:cBhvr>
                                        <p:cTn id="33" dur="300"/>
                                        <p:tgtEl>
                                          <p:spTgt spid="23"/>
                                        </p:tgtEl>
                                      </p:cBhvr>
                                    </p:animEffect>
                                  </p:childTnLst>
                                </p:cTn>
                              </p:par>
                            </p:childTnLst>
                          </p:cTn>
                        </p:par>
                        <p:par>
                          <p:cTn id="34" fill="hold">
                            <p:stCondLst>
                              <p:cond delay="2500"/>
                            </p:stCondLst>
                            <p:childTnLst>
                              <p:par>
                                <p:cTn id="35" presetID="2" presetClass="entr" presetSubtype="8" fill="hold" grpId="0" nodeType="afterEffect">
                                  <p:stCondLst>
                                    <p:cond delay="0"/>
                                  </p:stCondLst>
                                  <p:childTnLst>
                                    <p:set>
                                      <p:cBhvr>
                                        <p:cTn id="36" dur="1" fill="hold">
                                          <p:stCondLst>
                                            <p:cond delay="0"/>
                                          </p:stCondLst>
                                        </p:cTn>
                                        <p:tgtEl>
                                          <p:spTgt spid="34"/>
                                        </p:tgtEl>
                                        <p:attrNameLst>
                                          <p:attrName>style.visibility</p:attrName>
                                        </p:attrNameLst>
                                      </p:cBhvr>
                                      <p:to>
                                        <p:strVal val="visible"/>
                                      </p:to>
                                    </p:set>
                                    <p:anim calcmode="lin" valueType="num">
                                      <p:cBhvr>
                                        <p:cTn id="37" dur="300" fill="hold"/>
                                        <p:tgtEl>
                                          <p:spTgt spid="34"/>
                                        </p:tgtEl>
                                        <p:attrNameLst>
                                          <p:attrName>ppt_x</p:attrName>
                                        </p:attrNameLst>
                                      </p:cBhvr>
                                      <p:tavLst>
                                        <p:tav tm="0">
                                          <p:val>
                                            <p:strVal val="0-#ppt_w/2"/>
                                          </p:val>
                                        </p:tav>
                                        <p:tav tm="100000">
                                          <p:val>
                                            <p:strVal val="#ppt_x"/>
                                          </p:val>
                                        </p:tav>
                                      </p:tavLst>
                                    </p:anim>
                                    <p:anim calcmode="lin" valueType="num">
                                      <p:cBhvr>
                                        <p:cTn id="38" dur="300" fill="hold"/>
                                        <p:tgtEl>
                                          <p:spTgt spid="34"/>
                                        </p:tgtEl>
                                        <p:attrNameLst>
                                          <p:attrName>ppt_y</p:attrName>
                                        </p:attrNameLst>
                                      </p:cBhvr>
                                      <p:tavLst>
                                        <p:tav tm="0">
                                          <p:val>
                                            <p:strVal val="#ppt_y"/>
                                          </p:val>
                                        </p:tav>
                                        <p:tav tm="100000">
                                          <p:val>
                                            <p:strVal val="#ppt_y"/>
                                          </p:val>
                                        </p:tav>
                                      </p:tavLst>
                                    </p:anim>
                                  </p:childTnLst>
                                </p:cTn>
                              </p:par>
                              <p:par>
                                <p:cTn id="39" presetID="2" presetClass="entr" presetSubtype="8" fill="hold" grpId="0" nodeType="withEffect">
                                  <p:stCondLst>
                                    <p:cond delay="0"/>
                                  </p:stCondLst>
                                  <p:childTnLst>
                                    <p:set>
                                      <p:cBhvr>
                                        <p:cTn id="40" dur="1" fill="hold">
                                          <p:stCondLst>
                                            <p:cond delay="0"/>
                                          </p:stCondLst>
                                        </p:cTn>
                                        <p:tgtEl>
                                          <p:spTgt spid="35"/>
                                        </p:tgtEl>
                                        <p:attrNameLst>
                                          <p:attrName>style.visibility</p:attrName>
                                        </p:attrNameLst>
                                      </p:cBhvr>
                                      <p:to>
                                        <p:strVal val="visible"/>
                                      </p:to>
                                    </p:set>
                                    <p:anim calcmode="lin" valueType="num">
                                      <p:cBhvr>
                                        <p:cTn id="41" dur="300" fill="hold"/>
                                        <p:tgtEl>
                                          <p:spTgt spid="35"/>
                                        </p:tgtEl>
                                        <p:attrNameLst>
                                          <p:attrName>ppt_x</p:attrName>
                                        </p:attrNameLst>
                                      </p:cBhvr>
                                      <p:tavLst>
                                        <p:tav tm="0">
                                          <p:val>
                                            <p:strVal val="0-#ppt_w/2"/>
                                          </p:val>
                                        </p:tav>
                                        <p:tav tm="100000">
                                          <p:val>
                                            <p:strVal val="#ppt_x"/>
                                          </p:val>
                                        </p:tav>
                                      </p:tavLst>
                                    </p:anim>
                                    <p:anim calcmode="lin" valueType="num">
                                      <p:cBhvr>
                                        <p:cTn id="42" dur="300" fill="hold"/>
                                        <p:tgtEl>
                                          <p:spTgt spid="35"/>
                                        </p:tgtEl>
                                        <p:attrNameLst>
                                          <p:attrName>ppt_y</p:attrName>
                                        </p:attrNameLst>
                                      </p:cBhvr>
                                      <p:tavLst>
                                        <p:tav tm="0">
                                          <p:val>
                                            <p:strVal val="#ppt_y"/>
                                          </p:val>
                                        </p:tav>
                                        <p:tav tm="100000">
                                          <p:val>
                                            <p:strVal val="#ppt_y"/>
                                          </p:val>
                                        </p:tav>
                                      </p:tavLst>
                                    </p:anim>
                                  </p:childTnLst>
                                </p:cTn>
                              </p:par>
                              <p:par>
                                <p:cTn id="43" presetID="2" presetClass="entr" presetSubtype="8" fill="hold" grpId="0" nodeType="withEffect">
                                  <p:stCondLst>
                                    <p:cond delay="0"/>
                                  </p:stCondLst>
                                  <p:childTnLst>
                                    <p:set>
                                      <p:cBhvr>
                                        <p:cTn id="44" dur="1" fill="hold">
                                          <p:stCondLst>
                                            <p:cond delay="0"/>
                                          </p:stCondLst>
                                        </p:cTn>
                                        <p:tgtEl>
                                          <p:spTgt spid="36"/>
                                        </p:tgtEl>
                                        <p:attrNameLst>
                                          <p:attrName>style.visibility</p:attrName>
                                        </p:attrNameLst>
                                      </p:cBhvr>
                                      <p:to>
                                        <p:strVal val="visible"/>
                                      </p:to>
                                    </p:set>
                                    <p:anim calcmode="lin" valueType="num">
                                      <p:cBhvr>
                                        <p:cTn id="45" dur="300" fill="hold"/>
                                        <p:tgtEl>
                                          <p:spTgt spid="36"/>
                                        </p:tgtEl>
                                        <p:attrNameLst>
                                          <p:attrName>ppt_x</p:attrName>
                                        </p:attrNameLst>
                                      </p:cBhvr>
                                      <p:tavLst>
                                        <p:tav tm="0">
                                          <p:val>
                                            <p:strVal val="0-#ppt_w/2"/>
                                          </p:val>
                                        </p:tav>
                                        <p:tav tm="100000">
                                          <p:val>
                                            <p:strVal val="#ppt_x"/>
                                          </p:val>
                                        </p:tav>
                                      </p:tavLst>
                                    </p:anim>
                                    <p:anim calcmode="lin" valueType="num">
                                      <p:cBhvr>
                                        <p:cTn id="46" dur="300" fill="hold"/>
                                        <p:tgtEl>
                                          <p:spTgt spid="36"/>
                                        </p:tgtEl>
                                        <p:attrNameLst>
                                          <p:attrName>ppt_y</p:attrName>
                                        </p:attrNameLst>
                                      </p:cBhvr>
                                      <p:tavLst>
                                        <p:tav tm="0">
                                          <p:val>
                                            <p:strVal val="#ppt_y"/>
                                          </p:val>
                                        </p:tav>
                                        <p:tav tm="100000">
                                          <p:val>
                                            <p:strVal val="#ppt_y"/>
                                          </p:val>
                                        </p:tav>
                                      </p:tavLst>
                                    </p:anim>
                                  </p:childTnLst>
                                </p:cTn>
                              </p:par>
                              <p:par>
                                <p:cTn id="47" presetID="2" presetClass="entr" presetSubtype="8" fill="hold" grpId="0" nodeType="withEffect">
                                  <p:stCondLst>
                                    <p:cond delay="0"/>
                                  </p:stCondLst>
                                  <p:childTnLst>
                                    <p:set>
                                      <p:cBhvr>
                                        <p:cTn id="48" dur="1" fill="hold">
                                          <p:stCondLst>
                                            <p:cond delay="0"/>
                                          </p:stCondLst>
                                        </p:cTn>
                                        <p:tgtEl>
                                          <p:spTgt spid="37"/>
                                        </p:tgtEl>
                                        <p:attrNameLst>
                                          <p:attrName>style.visibility</p:attrName>
                                        </p:attrNameLst>
                                      </p:cBhvr>
                                      <p:to>
                                        <p:strVal val="visible"/>
                                      </p:to>
                                    </p:set>
                                    <p:anim calcmode="lin" valueType="num">
                                      <p:cBhvr>
                                        <p:cTn id="49" dur="300" fill="hold"/>
                                        <p:tgtEl>
                                          <p:spTgt spid="37"/>
                                        </p:tgtEl>
                                        <p:attrNameLst>
                                          <p:attrName>ppt_x</p:attrName>
                                        </p:attrNameLst>
                                      </p:cBhvr>
                                      <p:tavLst>
                                        <p:tav tm="0">
                                          <p:val>
                                            <p:strVal val="0-#ppt_w/2"/>
                                          </p:val>
                                        </p:tav>
                                        <p:tav tm="100000">
                                          <p:val>
                                            <p:strVal val="#ppt_x"/>
                                          </p:val>
                                        </p:tav>
                                      </p:tavLst>
                                    </p:anim>
                                    <p:anim calcmode="lin" valueType="num">
                                      <p:cBhvr>
                                        <p:cTn id="50" dur="300" fill="hold"/>
                                        <p:tgtEl>
                                          <p:spTgt spid="37"/>
                                        </p:tgtEl>
                                        <p:attrNameLst>
                                          <p:attrName>ppt_y</p:attrName>
                                        </p:attrNameLst>
                                      </p:cBhvr>
                                      <p:tavLst>
                                        <p:tav tm="0">
                                          <p:val>
                                            <p:strVal val="#ppt_y"/>
                                          </p:val>
                                        </p:tav>
                                        <p:tav tm="100000">
                                          <p:val>
                                            <p:strVal val="#ppt_y"/>
                                          </p:val>
                                        </p:tav>
                                      </p:tavLst>
                                    </p:anim>
                                  </p:childTnLst>
                                </p:cTn>
                              </p:par>
                            </p:childTnLst>
                          </p:cTn>
                        </p:par>
                        <p:par>
                          <p:cTn id="51" fill="hold">
                            <p:stCondLst>
                              <p:cond delay="3000"/>
                            </p:stCondLst>
                            <p:childTnLst>
                              <p:par>
                                <p:cTn id="52" presetID="42" presetClass="entr" presetSubtype="0" fill="hold" nodeType="afterEffect">
                                  <p:stCondLst>
                                    <p:cond delay="0"/>
                                  </p:stCondLst>
                                  <p:childTnLst>
                                    <p:set>
                                      <p:cBhvr>
                                        <p:cTn id="53" dur="1" fill="hold">
                                          <p:stCondLst>
                                            <p:cond delay="0"/>
                                          </p:stCondLst>
                                        </p:cTn>
                                        <p:tgtEl>
                                          <p:spTgt spid="28"/>
                                        </p:tgtEl>
                                        <p:attrNameLst>
                                          <p:attrName>style.visibility</p:attrName>
                                        </p:attrNameLst>
                                      </p:cBhvr>
                                      <p:to>
                                        <p:strVal val="visible"/>
                                      </p:to>
                                    </p:set>
                                    <p:animEffect>
                                      <p:cBhvr>
                                        <p:cTn id="54" dur="500"/>
                                        <p:tgtEl>
                                          <p:spTgt spid="28"/>
                                        </p:tgtEl>
                                      </p:cBhvr>
                                    </p:animEffect>
                                    <p:anim calcmode="lin" valueType="num">
                                      <p:cBhvr>
                                        <p:cTn id="55" dur="500" fill="hold"/>
                                        <p:tgtEl>
                                          <p:spTgt spid="28"/>
                                        </p:tgtEl>
                                        <p:attrNameLst>
                                          <p:attrName>ppt_x</p:attrName>
                                        </p:attrNameLst>
                                      </p:cBhvr>
                                      <p:tavLst>
                                        <p:tav tm="0">
                                          <p:val>
                                            <p:strVal val="#ppt_x"/>
                                          </p:val>
                                        </p:tav>
                                        <p:tav tm="100000">
                                          <p:val>
                                            <p:strVal val="#ppt_x"/>
                                          </p:val>
                                        </p:tav>
                                      </p:tavLst>
                                    </p:anim>
                                    <p:anim calcmode="lin" valueType="num">
                                      <p:cBhvr>
                                        <p:cTn id="56" dur="500" fill="hold"/>
                                        <p:tgtEl>
                                          <p:spTgt spid="28"/>
                                        </p:tgtEl>
                                        <p:attrNameLst>
                                          <p:attrName>ppt_y</p:attrName>
                                        </p:attrNameLst>
                                      </p:cBhvr>
                                      <p:tavLst>
                                        <p:tav tm="0">
                                          <p:val>
                                            <p:strVal val="#ppt_y+.1"/>
                                          </p:val>
                                        </p:tav>
                                        <p:tav tm="100000">
                                          <p:val>
                                            <p:strVal val="#ppt_y"/>
                                          </p:val>
                                        </p:tav>
                                      </p:tavLst>
                                    </p:anim>
                                  </p:childTnLst>
                                </p:cTn>
                              </p:par>
                            </p:childTnLst>
                          </p:cTn>
                        </p:par>
                        <p:par>
                          <p:cTn id="57" fill="hold">
                            <p:stCondLst>
                              <p:cond delay="3500"/>
                            </p:stCondLst>
                            <p:childTnLst>
                              <p:par>
                                <p:cTn id="58" presetID="22" presetClass="entr" presetSubtype="1" fill="hold" nodeType="afterEffect">
                                  <p:stCondLst>
                                    <p:cond delay="0"/>
                                  </p:stCondLst>
                                  <p:childTnLst>
                                    <p:set>
                                      <p:cBhvr>
                                        <p:cTn id="59" dur="1" fill="hold">
                                          <p:stCondLst>
                                            <p:cond delay="0"/>
                                          </p:stCondLst>
                                        </p:cTn>
                                        <p:tgtEl>
                                          <p:spTgt spid="44"/>
                                        </p:tgtEl>
                                        <p:attrNameLst>
                                          <p:attrName>style.visibility</p:attrName>
                                        </p:attrNameLst>
                                      </p:cBhvr>
                                      <p:to>
                                        <p:strVal val="visible"/>
                                      </p:to>
                                    </p:set>
                                    <p:animEffect>
                                      <p:cBhvr>
                                        <p:cTn id="60" dur="500"/>
                                        <p:tgtEl>
                                          <p:spTgt spid="44"/>
                                        </p:tgtEl>
                                      </p:cBhvr>
                                    </p:animEffect>
                                  </p:childTnLst>
                                </p:cTn>
                              </p:par>
                            </p:childTnLst>
                          </p:cTn>
                        </p:par>
                        <p:par>
                          <p:cTn id="61" fill="hold">
                            <p:stCondLst>
                              <p:cond delay="4000"/>
                            </p:stCondLst>
                            <p:childTnLst>
                              <p:par>
                                <p:cTn id="62" presetID="42" presetClass="entr" presetSubtype="0" fill="hold" nodeType="afterEffect">
                                  <p:stCondLst>
                                    <p:cond delay="0"/>
                                  </p:stCondLst>
                                  <p:childTnLst>
                                    <p:set>
                                      <p:cBhvr>
                                        <p:cTn id="63" dur="1" fill="hold">
                                          <p:stCondLst>
                                            <p:cond delay="0"/>
                                          </p:stCondLst>
                                        </p:cTn>
                                        <p:tgtEl>
                                          <p:spTgt spid="38"/>
                                        </p:tgtEl>
                                        <p:attrNameLst>
                                          <p:attrName>style.visibility</p:attrName>
                                        </p:attrNameLst>
                                      </p:cBhvr>
                                      <p:to>
                                        <p:strVal val="visible"/>
                                      </p:to>
                                    </p:set>
                                    <p:animEffect>
                                      <p:cBhvr>
                                        <p:cTn id="64" dur="300"/>
                                        <p:tgtEl>
                                          <p:spTgt spid="38"/>
                                        </p:tgtEl>
                                      </p:cBhvr>
                                    </p:animEffect>
                                    <p:anim calcmode="lin" valueType="num">
                                      <p:cBhvr>
                                        <p:cTn id="65" dur="300" fill="hold"/>
                                        <p:tgtEl>
                                          <p:spTgt spid="38"/>
                                        </p:tgtEl>
                                        <p:attrNameLst>
                                          <p:attrName>ppt_x</p:attrName>
                                        </p:attrNameLst>
                                      </p:cBhvr>
                                      <p:tavLst>
                                        <p:tav tm="0">
                                          <p:val>
                                            <p:strVal val="#ppt_x"/>
                                          </p:val>
                                        </p:tav>
                                        <p:tav tm="100000">
                                          <p:val>
                                            <p:strVal val="#ppt_x"/>
                                          </p:val>
                                        </p:tav>
                                      </p:tavLst>
                                    </p:anim>
                                    <p:anim calcmode="lin" valueType="num">
                                      <p:cBhvr>
                                        <p:cTn id="66" dur="30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bldLvl="0" animBg="1" autoUpdateAnimBg="0"/>
      <p:bldP spid="35" grpId="0" bldLvl="0" animBg="1" autoUpdateAnimBg="0"/>
      <p:bldP spid="36" grpId="0" bldLvl="0" animBg="1" autoUpdateAnimBg="0"/>
      <p:bldP spid="37" grpId="0" bldLvl="0" animBg="1"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41605" y="340995"/>
            <a:ext cx="11908155" cy="6287770"/>
          </a:xfrm>
          <a:prstGeom prst="rect">
            <a:avLst/>
          </a:prstGeom>
          <a:noFill/>
          <a:ln>
            <a:solidFill>
              <a:schemeClr val="bg1">
                <a:alpha val="6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 name="标题 1"/>
          <p:cNvSpPr>
            <a:spLocks noGrp="1"/>
          </p:cNvSpPr>
          <p:nvPr>
            <p:ph type="title"/>
          </p:nvPr>
        </p:nvSpPr>
        <p:spPr>
          <a:xfrm>
            <a:off x="4596448" y="54610"/>
            <a:ext cx="2998470" cy="586105"/>
          </a:xfrm>
          <a:solidFill>
            <a:srgbClr val="002245"/>
          </a:solidFill>
        </p:spPr>
        <p:txBody>
          <a:bodyPr>
            <a:normAutofit/>
          </a:bodyPr>
          <a:lstStyle/>
          <a:p>
            <a:r>
              <a:rPr lang="zh-CN" altLang="en-US" sz="2400" dirty="0">
                <a:solidFill>
                  <a:schemeClr val="bg1"/>
                </a:solidFill>
                <a:latin typeface="微软雅黑" panose="020B0503020204020204" charset="-122"/>
                <a:ea typeface="微软雅黑" panose="020B0503020204020204" charset="-122"/>
              </a:rPr>
              <a:t>单击此处添加标题</a:t>
            </a:r>
          </a:p>
        </p:txBody>
      </p:sp>
      <p:grpSp>
        <p:nvGrpSpPr>
          <p:cNvPr id="4" name="Group 34"/>
          <p:cNvGrpSpPr/>
          <p:nvPr/>
        </p:nvGrpSpPr>
        <p:grpSpPr bwMode="auto">
          <a:xfrm>
            <a:off x="2072484" y="2094483"/>
            <a:ext cx="7359648" cy="1247015"/>
            <a:chOff x="956733" y="1216198"/>
            <a:chExt cx="4271434" cy="640827"/>
          </a:xfrm>
          <a:solidFill>
            <a:schemeClr val="bg1">
              <a:alpha val="60000"/>
            </a:schemeClr>
          </a:solidFill>
        </p:grpSpPr>
        <p:sp>
          <p:nvSpPr>
            <p:cNvPr id="5" name="Round Same Side Corner Rectangle 46"/>
            <p:cNvSpPr/>
            <p:nvPr/>
          </p:nvSpPr>
          <p:spPr>
            <a:xfrm>
              <a:off x="2406343" y="1230492"/>
              <a:ext cx="1372215" cy="626533"/>
            </a:xfrm>
            <a:prstGeom prst="round2SameRect">
              <a:avLst/>
            </a:prstGeom>
            <a:noFill/>
            <a:ln w="9525">
              <a:noFill/>
              <a:miter lim="800000"/>
            </a:ln>
            <a:effectLst/>
          </p:spPr>
          <p:txBody>
            <a:bodyPr tIns="0" anchorCtr="1"/>
            <a:lstStyle/>
            <a:p>
              <a:pPr algn="ctr" fontAlgn="auto">
                <a:spcBef>
                  <a:spcPts val="0"/>
                </a:spcBef>
                <a:spcAft>
                  <a:spcPts val="0"/>
                </a:spcAft>
                <a:defRPr/>
              </a:pPr>
              <a:r>
                <a:rPr lang="en-US" sz="2135" b="1" dirty="0">
                  <a:solidFill>
                    <a:schemeClr val="bg1"/>
                  </a:solidFill>
                  <a:latin typeface="Arial Narrow" panose="020B0606020202030204" pitchFamily="34" charset="0"/>
                  <a:ea typeface="+mn-ea"/>
                  <a:cs typeface="Arial" panose="020B0604020202020204" pitchFamily="34" charset="0"/>
                </a:rPr>
                <a:t>Phase 2</a:t>
              </a:r>
            </a:p>
          </p:txBody>
        </p:sp>
        <p:sp>
          <p:nvSpPr>
            <p:cNvPr id="6" name="Round Same Side Corner Rectangle 59"/>
            <p:cNvSpPr/>
            <p:nvPr/>
          </p:nvSpPr>
          <p:spPr>
            <a:xfrm>
              <a:off x="3857180" y="1216198"/>
              <a:ext cx="1370987" cy="532988"/>
            </a:xfrm>
            <a:prstGeom prst="round2SameRect">
              <a:avLst/>
            </a:prstGeom>
            <a:noFill/>
            <a:ln w="9525">
              <a:noFill/>
              <a:miter lim="800000"/>
            </a:ln>
            <a:effectLst/>
          </p:spPr>
          <p:txBody>
            <a:bodyPr tIns="0" anchorCtr="1"/>
            <a:lstStyle/>
            <a:p>
              <a:pPr algn="ctr" fontAlgn="auto">
                <a:spcBef>
                  <a:spcPts val="0"/>
                </a:spcBef>
                <a:spcAft>
                  <a:spcPts val="0"/>
                </a:spcAft>
                <a:defRPr/>
              </a:pPr>
              <a:r>
                <a:rPr lang="en-US" sz="2135" b="1" dirty="0">
                  <a:solidFill>
                    <a:schemeClr val="bg1"/>
                  </a:solidFill>
                  <a:latin typeface="Arial Narrow" panose="020B0606020202030204" pitchFamily="34" charset="0"/>
                  <a:ea typeface="+mn-ea"/>
                  <a:cs typeface="Arial" panose="020B0604020202020204" pitchFamily="34" charset="0"/>
                </a:rPr>
                <a:t>Phase 3</a:t>
              </a:r>
            </a:p>
          </p:txBody>
        </p:sp>
        <p:sp>
          <p:nvSpPr>
            <p:cNvPr id="7" name="Round Same Side Corner Rectangle 41"/>
            <p:cNvSpPr/>
            <p:nvPr/>
          </p:nvSpPr>
          <p:spPr>
            <a:xfrm>
              <a:off x="956733" y="1235220"/>
              <a:ext cx="1370987" cy="365478"/>
            </a:xfrm>
            <a:prstGeom prst="round2SameRect">
              <a:avLst/>
            </a:prstGeom>
            <a:noFill/>
            <a:ln w="9525">
              <a:noFill/>
              <a:miter lim="800000"/>
            </a:ln>
            <a:effectLst/>
          </p:spPr>
          <p:txBody>
            <a:bodyPr tIns="0" anchorCtr="1"/>
            <a:lstStyle/>
            <a:p>
              <a:pPr algn="ctr" fontAlgn="auto">
                <a:spcBef>
                  <a:spcPts val="0"/>
                </a:spcBef>
                <a:spcAft>
                  <a:spcPts val="0"/>
                </a:spcAft>
                <a:defRPr/>
              </a:pPr>
              <a:r>
                <a:rPr lang="en-US" sz="2135" b="1" dirty="0">
                  <a:solidFill>
                    <a:schemeClr val="bg1"/>
                  </a:solidFill>
                  <a:latin typeface="Arial Narrow" panose="020B0606020202030204" pitchFamily="34" charset="0"/>
                  <a:ea typeface="+mn-ea"/>
                  <a:cs typeface="Arial" panose="020B0604020202020204" pitchFamily="34" charset="0"/>
                </a:rPr>
                <a:t>Phase 1</a:t>
              </a:r>
            </a:p>
          </p:txBody>
        </p:sp>
      </p:grpSp>
      <p:grpSp>
        <p:nvGrpSpPr>
          <p:cNvPr id="8" name="组合 7"/>
          <p:cNvGrpSpPr/>
          <p:nvPr/>
        </p:nvGrpSpPr>
        <p:grpSpPr>
          <a:xfrm>
            <a:off x="1651267" y="2679719"/>
            <a:ext cx="9154584" cy="2188633"/>
            <a:chOff x="1091949" y="1907731"/>
            <a:chExt cx="6865938" cy="1641475"/>
          </a:xfrm>
          <a:solidFill>
            <a:schemeClr val="bg1">
              <a:alpha val="60000"/>
            </a:schemeClr>
          </a:solidFill>
        </p:grpSpPr>
        <p:sp>
          <p:nvSpPr>
            <p:cNvPr id="9" name="AutoShape 105"/>
            <p:cNvSpPr>
              <a:spLocks noChangeArrowheads="1"/>
            </p:cNvSpPr>
            <p:nvPr/>
          </p:nvSpPr>
          <p:spPr bwMode="auto">
            <a:xfrm>
              <a:off x="1188787" y="2212531"/>
              <a:ext cx="6769100" cy="1009650"/>
            </a:xfrm>
            <a:prstGeom prst="rightArrow">
              <a:avLst/>
            </a:prstGeom>
            <a:noFill/>
            <a:ln w="9525">
              <a:noFill/>
              <a:miter lim="800000"/>
            </a:ln>
            <a:effectLst/>
          </p:spPr>
          <p:txBody>
            <a:bodyPr/>
            <a:lstStyle/>
            <a:p>
              <a:pPr fontAlgn="auto">
                <a:spcBef>
                  <a:spcPts val="0"/>
                </a:spcBef>
                <a:spcAft>
                  <a:spcPts val="0"/>
                </a:spcAft>
                <a:defRPr/>
              </a:pPr>
              <a:endParaRPr lang="en-US" sz="2135">
                <a:solidFill>
                  <a:schemeClr val="bg1"/>
                </a:solidFill>
                <a:latin typeface="+mn-lt"/>
                <a:ea typeface="+mn-ea"/>
              </a:endParaRPr>
            </a:p>
          </p:txBody>
        </p:sp>
        <p:sp>
          <p:nvSpPr>
            <p:cNvPr id="10" name="Rectangle 32"/>
            <p:cNvSpPr/>
            <p:nvPr/>
          </p:nvSpPr>
          <p:spPr>
            <a:xfrm>
              <a:off x="1312805" y="2520506"/>
              <a:ext cx="1881188" cy="352425"/>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400" dirty="0">
                  <a:solidFill>
                    <a:schemeClr val="bg1"/>
                  </a:solidFill>
                  <a:latin typeface="Arial Narrow" panose="020B0606020202030204" pitchFamily="34" charset="0"/>
                  <a:cs typeface="Arial" panose="020B0604020202020204" pitchFamily="34" charset="0"/>
                </a:rPr>
                <a:t>2017</a:t>
              </a:r>
            </a:p>
          </p:txBody>
        </p:sp>
        <p:grpSp>
          <p:nvGrpSpPr>
            <p:cNvPr id="11" name="Group 27"/>
            <p:cNvGrpSpPr/>
            <p:nvPr/>
          </p:nvGrpSpPr>
          <p:grpSpPr bwMode="auto">
            <a:xfrm>
              <a:off x="1091949" y="1907731"/>
              <a:ext cx="6189663" cy="1641475"/>
              <a:chOff x="152400" y="1452163"/>
              <a:chExt cx="4153719" cy="1101057"/>
            </a:xfrm>
            <a:grpFill/>
          </p:grpSpPr>
          <p:sp>
            <p:nvSpPr>
              <p:cNvPr id="12" name="Freeform 28"/>
              <p:cNvSpPr>
                <a:spLocks noEditPoints="1"/>
              </p:cNvSpPr>
              <p:nvPr/>
            </p:nvSpPr>
            <p:spPr bwMode="auto">
              <a:xfrm>
                <a:off x="1393206" y="1554757"/>
                <a:ext cx="1652931" cy="919685"/>
              </a:xfrm>
              <a:custGeom>
                <a:avLst/>
                <a:gdLst/>
                <a:ahLst/>
                <a:cxnLst>
                  <a:cxn ang="0">
                    <a:pos x="5749" y="1787"/>
                  </a:cxn>
                  <a:cxn ang="0">
                    <a:pos x="5679" y="2072"/>
                  </a:cxn>
                  <a:cxn ang="0">
                    <a:pos x="5595" y="2262"/>
                  </a:cxn>
                  <a:cxn ang="0">
                    <a:pos x="5434" y="2502"/>
                  </a:cxn>
                  <a:cxn ang="0">
                    <a:pos x="5231" y="2712"/>
                  </a:cxn>
                  <a:cxn ang="0">
                    <a:pos x="5064" y="2840"/>
                  </a:cxn>
                  <a:cxn ang="0">
                    <a:pos x="4804" y="2990"/>
                  </a:cxn>
                  <a:cxn ang="0">
                    <a:pos x="4475" y="3117"/>
                  </a:cxn>
                  <a:cxn ang="0">
                    <a:pos x="4164" y="3183"/>
                  </a:cxn>
                  <a:cxn ang="0">
                    <a:pos x="3836" y="3206"/>
                  </a:cxn>
                  <a:cxn ang="0">
                    <a:pos x="1642" y="3189"/>
                  </a:cxn>
                  <a:cxn ang="0">
                    <a:pos x="1178" y="3082"/>
                  </a:cxn>
                  <a:cxn ang="0">
                    <a:pos x="878" y="2952"/>
                  </a:cxn>
                  <a:cxn ang="0">
                    <a:pos x="513" y="2698"/>
                  </a:cxn>
                  <a:cxn ang="0">
                    <a:pos x="228" y="2369"/>
                  </a:cxn>
                  <a:cxn ang="0">
                    <a:pos x="112" y="2150"/>
                  </a:cxn>
                  <a:cxn ang="0">
                    <a:pos x="24" y="1872"/>
                  </a:cxn>
                  <a:cxn ang="0">
                    <a:pos x="0" y="1616"/>
                  </a:cxn>
                  <a:cxn ang="0">
                    <a:pos x="17" y="1377"/>
                  </a:cxn>
                  <a:cxn ang="0">
                    <a:pos x="95" y="1096"/>
                  </a:cxn>
                  <a:cxn ang="0">
                    <a:pos x="185" y="909"/>
                  </a:cxn>
                  <a:cxn ang="0">
                    <a:pos x="352" y="672"/>
                  </a:cxn>
                  <a:cxn ang="0">
                    <a:pos x="562" y="468"/>
                  </a:cxn>
                  <a:cxn ang="0">
                    <a:pos x="731" y="343"/>
                  </a:cxn>
                  <a:cxn ang="0">
                    <a:pos x="995" y="197"/>
                  </a:cxn>
                  <a:cxn ang="0">
                    <a:pos x="1328" y="78"/>
                  </a:cxn>
                  <a:cxn ang="0">
                    <a:pos x="1642" y="17"/>
                  </a:cxn>
                  <a:cxn ang="0">
                    <a:pos x="1924" y="0"/>
                  </a:cxn>
                  <a:cxn ang="0">
                    <a:pos x="4187" y="26"/>
                  </a:cxn>
                  <a:cxn ang="0">
                    <a:pos x="4643" y="147"/>
                  </a:cxn>
                  <a:cxn ang="0">
                    <a:pos x="4938" y="286"/>
                  </a:cxn>
                  <a:cxn ang="0">
                    <a:pos x="5293" y="551"/>
                  </a:cxn>
                  <a:cxn ang="0">
                    <a:pos x="5564" y="891"/>
                  </a:cxn>
                  <a:cxn ang="0">
                    <a:pos x="5665" y="1094"/>
                  </a:cxn>
                  <a:cxn ang="0">
                    <a:pos x="5743" y="1377"/>
                  </a:cxn>
                  <a:cxn ang="0">
                    <a:pos x="5760" y="1588"/>
                  </a:cxn>
                  <a:cxn ang="0">
                    <a:pos x="826" y="2066"/>
                  </a:cxn>
                  <a:cxn ang="0">
                    <a:pos x="1005" y="2245"/>
                  </a:cxn>
                  <a:cxn ang="0">
                    <a:pos x="1354" y="2441"/>
                  </a:cxn>
                  <a:cxn ang="0">
                    <a:pos x="1789" y="2537"/>
                  </a:cxn>
                  <a:cxn ang="0">
                    <a:pos x="3937" y="2540"/>
                  </a:cxn>
                  <a:cxn ang="0">
                    <a:pos x="4274" y="2484"/>
                  </a:cxn>
                  <a:cxn ang="0">
                    <a:pos x="4568" y="2367"/>
                  </a:cxn>
                  <a:cxn ang="0">
                    <a:pos x="4744" y="2253"/>
                  </a:cxn>
                  <a:cxn ang="0">
                    <a:pos x="4934" y="2066"/>
                  </a:cxn>
                  <a:cxn ang="0">
                    <a:pos x="5030" y="1908"/>
                  </a:cxn>
                  <a:cxn ang="0">
                    <a:pos x="5096" y="1616"/>
                  </a:cxn>
                  <a:cxn ang="0">
                    <a:pos x="5074" y="1422"/>
                  </a:cxn>
                  <a:cxn ang="0">
                    <a:pos x="4987" y="1220"/>
                  </a:cxn>
                  <a:cxn ang="0">
                    <a:pos x="4755" y="963"/>
                  </a:cxn>
                  <a:cxn ang="0">
                    <a:pos x="4516" y="814"/>
                  </a:cxn>
                  <a:cxn ang="0">
                    <a:pos x="4103" y="686"/>
                  </a:cxn>
                  <a:cxn ang="0">
                    <a:pos x="1924" y="664"/>
                  </a:cxn>
                  <a:cxn ang="0">
                    <a:pos x="1578" y="699"/>
                  </a:cxn>
                  <a:cxn ang="0">
                    <a:pos x="1270" y="800"/>
                  </a:cxn>
                  <a:cxn ang="0">
                    <a:pos x="1082" y="906"/>
                  </a:cxn>
                  <a:cxn ang="0">
                    <a:pos x="872" y="1085"/>
                  </a:cxn>
                  <a:cxn ang="0">
                    <a:pos x="750" y="1259"/>
                  </a:cxn>
                  <a:cxn ang="0">
                    <a:pos x="669" y="1504"/>
                  </a:cxn>
                  <a:cxn ang="0">
                    <a:pos x="669" y="1702"/>
                  </a:cxn>
                  <a:cxn ang="0">
                    <a:pos x="750" y="1948"/>
                  </a:cxn>
                </a:cxnLst>
                <a:rect l="0" t="0" r="r" b="b"/>
                <a:pathLst>
                  <a:path w="5760" h="3206">
                    <a:moveTo>
                      <a:pt x="5760" y="1590"/>
                    </a:moveTo>
                    <a:lnTo>
                      <a:pt x="5760" y="1616"/>
                    </a:lnTo>
                    <a:lnTo>
                      <a:pt x="5760" y="1616"/>
                    </a:lnTo>
                    <a:lnTo>
                      <a:pt x="5758" y="1659"/>
                    </a:lnTo>
                    <a:lnTo>
                      <a:pt x="5757" y="1702"/>
                    </a:lnTo>
                    <a:lnTo>
                      <a:pt x="5754" y="1745"/>
                    </a:lnTo>
                    <a:lnTo>
                      <a:pt x="5749" y="1787"/>
                    </a:lnTo>
                    <a:lnTo>
                      <a:pt x="5743" y="1829"/>
                    </a:lnTo>
                    <a:lnTo>
                      <a:pt x="5736" y="1872"/>
                    </a:lnTo>
                    <a:lnTo>
                      <a:pt x="5726" y="1911"/>
                    </a:lnTo>
                    <a:lnTo>
                      <a:pt x="5717" y="1953"/>
                    </a:lnTo>
                    <a:lnTo>
                      <a:pt x="5705" y="1994"/>
                    </a:lnTo>
                    <a:lnTo>
                      <a:pt x="5693" y="2034"/>
                    </a:lnTo>
                    <a:lnTo>
                      <a:pt x="5679" y="2072"/>
                    </a:lnTo>
                    <a:lnTo>
                      <a:pt x="5665" y="2112"/>
                    </a:lnTo>
                    <a:lnTo>
                      <a:pt x="5648" y="2150"/>
                    </a:lnTo>
                    <a:lnTo>
                      <a:pt x="5631" y="2188"/>
                    </a:lnTo>
                    <a:lnTo>
                      <a:pt x="5613" y="2225"/>
                    </a:lnTo>
                    <a:lnTo>
                      <a:pt x="5595" y="2262"/>
                    </a:lnTo>
                    <a:lnTo>
                      <a:pt x="5595" y="2262"/>
                    </a:lnTo>
                    <a:lnTo>
                      <a:pt x="5595" y="2262"/>
                    </a:lnTo>
                    <a:lnTo>
                      <a:pt x="5575" y="2299"/>
                    </a:lnTo>
                    <a:lnTo>
                      <a:pt x="5553" y="2334"/>
                    </a:lnTo>
                    <a:lnTo>
                      <a:pt x="5532" y="2369"/>
                    </a:lnTo>
                    <a:lnTo>
                      <a:pt x="5509" y="2403"/>
                    </a:lnTo>
                    <a:lnTo>
                      <a:pt x="5485" y="2436"/>
                    </a:lnTo>
                    <a:lnTo>
                      <a:pt x="5460" y="2470"/>
                    </a:lnTo>
                    <a:lnTo>
                      <a:pt x="5434" y="2502"/>
                    </a:lnTo>
                    <a:lnTo>
                      <a:pt x="5407" y="2534"/>
                    </a:lnTo>
                    <a:lnTo>
                      <a:pt x="5380" y="2566"/>
                    </a:lnTo>
                    <a:lnTo>
                      <a:pt x="5351" y="2597"/>
                    </a:lnTo>
                    <a:lnTo>
                      <a:pt x="5322" y="2626"/>
                    </a:lnTo>
                    <a:lnTo>
                      <a:pt x="5293" y="2655"/>
                    </a:lnTo>
                    <a:lnTo>
                      <a:pt x="5263" y="2684"/>
                    </a:lnTo>
                    <a:lnTo>
                      <a:pt x="5231" y="2712"/>
                    </a:lnTo>
                    <a:lnTo>
                      <a:pt x="5198" y="2739"/>
                    </a:lnTo>
                    <a:lnTo>
                      <a:pt x="5166" y="2765"/>
                    </a:lnTo>
                    <a:lnTo>
                      <a:pt x="5166" y="2765"/>
                    </a:lnTo>
                    <a:lnTo>
                      <a:pt x="5166" y="2765"/>
                    </a:lnTo>
                    <a:lnTo>
                      <a:pt x="5133" y="2791"/>
                    </a:lnTo>
                    <a:lnTo>
                      <a:pt x="5099" y="2816"/>
                    </a:lnTo>
                    <a:lnTo>
                      <a:pt x="5064" y="2840"/>
                    </a:lnTo>
                    <a:lnTo>
                      <a:pt x="5029" y="2865"/>
                    </a:lnTo>
                    <a:lnTo>
                      <a:pt x="4993" y="2888"/>
                    </a:lnTo>
                    <a:lnTo>
                      <a:pt x="4957" y="2909"/>
                    </a:lnTo>
                    <a:lnTo>
                      <a:pt x="4918" y="2931"/>
                    </a:lnTo>
                    <a:lnTo>
                      <a:pt x="4882" y="2952"/>
                    </a:lnTo>
                    <a:lnTo>
                      <a:pt x="4843" y="2972"/>
                    </a:lnTo>
                    <a:lnTo>
                      <a:pt x="4804" y="2990"/>
                    </a:lnTo>
                    <a:lnTo>
                      <a:pt x="4765" y="3009"/>
                    </a:lnTo>
                    <a:lnTo>
                      <a:pt x="4724" y="3027"/>
                    </a:lnTo>
                    <a:lnTo>
                      <a:pt x="4684" y="3044"/>
                    </a:lnTo>
                    <a:lnTo>
                      <a:pt x="4643" y="3061"/>
                    </a:lnTo>
                    <a:lnTo>
                      <a:pt x="4560" y="3090"/>
                    </a:lnTo>
                    <a:lnTo>
                      <a:pt x="4517" y="3103"/>
                    </a:lnTo>
                    <a:lnTo>
                      <a:pt x="4475" y="3117"/>
                    </a:lnTo>
                    <a:lnTo>
                      <a:pt x="4432" y="3128"/>
                    </a:lnTo>
                    <a:lnTo>
                      <a:pt x="4387" y="3140"/>
                    </a:lnTo>
                    <a:lnTo>
                      <a:pt x="4344" y="3151"/>
                    </a:lnTo>
                    <a:lnTo>
                      <a:pt x="4300" y="3160"/>
                    </a:lnTo>
                    <a:lnTo>
                      <a:pt x="4254" y="3169"/>
                    </a:lnTo>
                    <a:lnTo>
                      <a:pt x="4210" y="3177"/>
                    </a:lnTo>
                    <a:lnTo>
                      <a:pt x="4164" y="3183"/>
                    </a:lnTo>
                    <a:lnTo>
                      <a:pt x="4118" y="3189"/>
                    </a:lnTo>
                    <a:lnTo>
                      <a:pt x="4072" y="3194"/>
                    </a:lnTo>
                    <a:lnTo>
                      <a:pt x="4025" y="3198"/>
                    </a:lnTo>
                    <a:lnTo>
                      <a:pt x="3979" y="3201"/>
                    </a:lnTo>
                    <a:lnTo>
                      <a:pt x="3931" y="3204"/>
                    </a:lnTo>
                    <a:lnTo>
                      <a:pt x="3884" y="3206"/>
                    </a:lnTo>
                    <a:lnTo>
                      <a:pt x="3836" y="3206"/>
                    </a:lnTo>
                    <a:lnTo>
                      <a:pt x="3836" y="3206"/>
                    </a:lnTo>
                    <a:lnTo>
                      <a:pt x="1924" y="3206"/>
                    </a:lnTo>
                    <a:lnTo>
                      <a:pt x="1924" y="3206"/>
                    </a:lnTo>
                    <a:lnTo>
                      <a:pt x="1852" y="3206"/>
                    </a:lnTo>
                    <a:lnTo>
                      <a:pt x="1781" y="3201"/>
                    </a:lnTo>
                    <a:lnTo>
                      <a:pt x="1711" y="3197"/>
                    </a:lnTo>
                    <a:lnTo>
                      <a:pt x="1642" y="3189"/>
                    </a:lnTo>
                    <a:lnTo>
                      <a:pt x="1573" y="3180"/>
                    </a:lnTo>
                    <a:lnTo>
                      <a:pt x="1506" y="3169"/>
                    </a:lnTo>
                    <a:lnTo>
                      <a:pt x="1438" y="3155"/>
                    </a:lnTo>
                    <a:lnTo>
                      <a:pt x="1373" y="3140"/>
                    </a:lnTo>
                    <a:lnTo>
                      <a:pt x="1307" y="3123"/>
                    </a:lnTo>
                    <a:lnTo>
                      <a:pt x="1243" y="3103"/>
                    </a:lnTo>
                    <a:lnTo>
                      <a:pt x="1178" y="3082"/>
                    </a:lnTo>
                    <a:lnTo>
                      <a:pt x="1117" y="3061"/>
                    </a:lnTo>
                    <a:lnTo>
                      <a:pt x="1056" y="3036"/>
                    </a:lnTo>
                    <a:lnTo>
                      <a:pt x="995" y="3009"/>
                    </a:lnTo>
                    <a:lnTo>
                      <a:pt x="937" y="2981"/>
                    </a:lnTo>
                    <a:lnTo>
                      <a:pt x="878" y="2952"/>
                    </a:lnTo>
                    <a:lnTo>
                      <a:pt x="878" y="2952"/>
                    </a:lnTo>
                    <a:lnTo>
                      <a:pt x="878" y="2952"/>
                    </a:lnTo>
                    <a:lnTo>
                      <a:pt x="822" y="2920"/>
                    </a:lnTo>
                    <a:lnTo>
                      <a:pt x="767" y="2888"/>
                    </a:lnTo>
                    <a:lnTo>
                      <a:pt x="713" y="2852"/>
                    </a:lnTo>
                    <a:lnTo>
                      <a:pt x="661" y="2816"/>
                    </a:lnTo>
                    <a:lnTo>
                      <a:pt x="611" y="2779"/>
                    </a:lnTo>
                    <a:lnTo>
                      <a:pt x="562" y="2739"/>
                    </a:lnTo>
                    <a:lnTo>
                      <a:pt x="513" y="2698"/>
                    </a:lnTo>
                    <a:lnTo>
                      <a:pt x="467" y="2655"/>
                    </a:lnTo>
                    <a:lnTo>
                      <a:pt x="422" y="2611"/>
                    </a:lnTo>
                    <a:lnTo>
                      <a:pt x="380" y="2566"/>
                    </a:lnTo>
                    <a:lnTo>
                      <a:pt x="340" y="2519"/>
                    </a:lnTo>
                    <a:lnTo>
                      <a:pt x="300" y="2470"/>
                    </a:lnTo>
                    <a:lnTo>
                      <a:pt x="263" y="2421"/>
                    </a:lnTo>
                    <a:lnTo>
                      <a:pt x="228" y="2369"/>
                    </a:lnTo>
                    <a:lnTo>
                      <a:pt x="196" y="2317"/>
                    </a:lnTo>
                    <a:lnTo>
                      <a:pt x="165" y="2262"/>
                    </a:lnTo>
                    <a:lnTo>
                      <a:pt x="165" y="2262"/>
                    </a:lnTo>
                    <a:lnTo>
                      <a:pt x="165" y="2262"/>
                    </a:lnTo>
                    <a:lnTo>
                      <a:pt x="145" y="2225"/>
                    </a:lnTo>
                    <a:lnTo>
                      <a:pt x="129" y="2188"/>
                    </a:lnTo>
                    <a:lnTo>
                      <a:pt x="112" y="2150"/>
                    </a:lnTo>
                    <a:lnTo>
                      <a:pt x="95" y="2112"/>
                    </a:lnTo>
                    <a:lnTo>
                      <a:pt x="81" y="2072"/>
                    </a:lnTo>
                    <a:lnTo>
                      <a:pt x="67" y="2034"/>
                    </a:lnTo>
                    <a:lnTo>
                      <a:pt x="55" y="1994"/>
                    </a:lnTo>
                    <a:lnTo>
                      <a:pt x="43" y="1953"/>
                    </a:lnTo>
                    <a:lnTo>
                      <a:pt x="34" y="1911"/>
                    </a:lnTo>
                    <a:lnTo>
                      <a:pt x="24" y="1872"/>
                    </a:lnTo>
                    <a:lnTo>
                      <a:pt x="17" y="1829"/>
                    </a:lnTo>
                    <a:lnTo>
                      <a:pt x="11" y="1787"/>
                    </a:lnTo>
                    <a:lnTo>
                      <a:pt x="6" y="1745"/>
                    </a:lnTo>
                    <a:lnTo>
                      <a:pt x="3" y="1702"/>
                    </a:lnTo>
                    <a:lnTo>
                      <a:pt x="0" y="1659"/>
                    </a:lnTo>
                    <a:lnTo>
                      <a:pt x="0" y="1616"/>
                    </a:lnTo>
                    <a:lnTo>
                      <a:pt x="0" y="1616"/>
                    </a:lnTo>
                    <a:lnTo>
                      <a:pt x="0" y="1590"/>
                    </a:lnTo>
                    <a:lnTo>
                      <a:pt x="0" y="1590"/>
                    </a:lnTo>
                    <a:lnTo>
                      <a:pt x="0" y="1547"/>
                    </a:lnTo>
                    <a:lnTo>
                      <a:pt x="3" y="1504"/>
                    </a:lnTo>
                    <a:lnTo>
                      <a:pt x="6" y="1461"/>
                    </a:lnTo>
                    <a:lnTo>
                      <a:pt x="11" y="1420"/>
                    </a:lnTo>
                    <a:lnTo>
                      <a:pt x="17" y="1377"/>
                    </a:lnTo>
                    <a:lnTo>
                      <a:pt x="24" y="1336"/>
                    </a:lnTo>
                    <a:lnTo>
                      <a:pt x="34" y="1295"/>
                    </a:lnTo>
                    <a:lnTo>
                      <a:pt x="43" y="1253"/>
                    </a:lnTo>
                    <a:lnTo>
                      <a:pt x="55" y="1214"/>
                    </a:lnTo>
                    <a:lnTo>
                      <a:pt x="67" y="1174"/>
                    </a:lnTo>
                    <a:lnTo>
                      <a:pt x="81" y="1134"/>
                    </a:lnTo>
                    <a:lnTo>
                      <a:pt x="95" y="1096"/>
                    </a:lnTo>
                    <a:lnTo>
                      <a:pt x="112" y="1056"/>
                    </a:lnTo>
                    <a:lnTo>
                      <a:pt x="129" y="1019"/>
                    </a:lnTo>
                    <a:lnTo>
                      <a:pt x="145" y="981"/>
                    </a:lnTo>
                    <a:lnTo>
                      <a:pt x="165" y="944"/>
                    </a:lnTo>
                    <a:lnTo>
                      <a:pt x="165" y="944"/>
                    </a:lnTo>
                    <a:lnTo>
                      <a:pt x="165" y="944"/>
                    </a:lnTo>
                    <a:lnTo>
                      <a:pt x="185" y="909"/>
                    </a:lnTo>
                    <a:lnTo>
                      <a:pt x="207" y="872"/>
                    </a:lnTo>
                    <a:lnTo>
                      <a:pt x="228" y="839"/>
                    </a:lnTo>
                    <a:lnTo>
                      <a:pt x="251" y="803"/>
                    </a:lnTo>
                    <a:lnTo>
                      <a:pt x="275" y="770"/>
                    </a:lnTo>
                    <a:lnTo>
                      <a:pt x="300" y="736"/>
                    </a:lnTo>
                    <a:lnTo>
                      <a:pt x="326" y="704"/>
                    </a:lnTo>
                    <a:lnTo>
                      <a:pt x="352" y="672"/>
                    </a:lnTo>
                    <a:lnTo>
                      <a:pt x="380" y="641"/>
                    </a:lnTo>
                    <a:lnTo>
                      <a:pt x="409" y="611"/>
                    </a:lnTo>
                    <a:lnTo>
                      <a:pt x="438" y="580"/>
                    </a:lnTo>
                    <a:lnTo>
                      <a:pt x="467" y="551"/>
                    </a:lnTo>
                    <a:lnTo>
                      <a:pt x="497" y="523"/>
                    </a:lnTo>
                    <a:lnTo>
                      <a:pt x="529" y="494"/>
                    </a:lnTo>
                    <a:lnTo>
                      <a:pt x="562" y="468"/>
                    </a:lnTo>
                    <a:lnTo>
                      <a:pt x="594" y="441"/>
                    </a:lnTo>
                    <a:lnTo>
                      <a:pt x="594" y="441"/>
                    </a:lnTo>
                    <a:lnTo>
                      <a:pt x="594" y="441"/>
                    </a:lnTo>
                    <a:lnTo>
                      <a:pt x="627" y="416"/>
                    </a:lnTo>
                    <a:lnTo>
                      <a:pt x="661" y="390"/>
                    </a:lnTo>
                    <a:lnTo>
                      <a:pt x="696" y="366"/>
                    </a:lnTo>
                    <a:lnTo>
                      <a:pt x="731" y="343"/>
                    </a:lnTo>
                    <a:lnTo>
                      <a:pt x="767" y="320"/>
                    </a:lnTo>
                    <a:lnTo>
                      <a:pt x="803" y="297"/>
                    </a:lnTo>
                    <a:lnTo>
                      <a:pt x="842" y="275"/>
                    </a:lnTo>
                    <a:lnTo>
                      <a:pt x="878" y="256"/>
                    </a:lnTo>
                    <a:lnTo>
                      <a:pt x="917" y="236"/>
                    </a:lnTo>
                    <a:lnTo>
                      <a:pt x="956" y="216"/>
                    </a:lnTo>
                    <a:lnTo>
                      <a:pt x="995" y="197"/>
                    </a:lnTo>
                    <a:lnTo>
                      <a:pt x="1036" y="181"/>
                    </a:lnTo>
                    <a:lnTo>
                      <a:pt x="1076" y="162"/>
                    </a:lnTo>
                    <a:lnTo>
                      <a:pt x="1117" y="147"/>
                    </a:lnTo>
                    <a:lnTo>
                      <a:pt x="1200" y="116"/>
                    </a:lnTo>
                    <a:lnTo>
                      <a:pt x="1243" y="103"/>
                    </a:lnTo>
                    <a:lnTo>
                      <a:pt x="1285" y="90"/>
                    </a:lnTo>
                    <a:lnTo>
                      <a:pt x="1328" y="78"/>
                    </a:lnTo>
                    <a:lnTo>
                      <a:pt x="1373" y="67"/>
                    </a:lnTo>
                    <a:lnTo>
                      <a:pt x="1416" y="57"/>
                    </a:lnTo>
                    <a:lnTo>
                      <a:pt x="1460" y="47"/>
                    </a:lnTo>
                    <a:lnTo>
                      <a:pt x="1506" y="38"/>
                    </a:lnTo>
                    <a:lnTo>
                      <a:pt x="1550" y="31"/>
                    </a:lnTo>
                    <a:lnTo>
                      <a:pt x="1596" y="23"/>
                    </a:lnTo>
                    <a:lnTo>
                      <a:pt x="1642" y="17"/>
                    </a:lnTo>
                    <a:lnTo>
                      <a:pt x="1688" y="12"/>
                    </a:lnTo>
                    <a:lnTo>
                      <a:pt x="1735" y="8"/>
                    </a:lnTo>
                    <a:lnTo>
                      <a:pt x="1781" y="5"/>
                    </a:lnTo>
                    <a:lnTo>
                      <a:pt x="1829" y="3"/>
                    </a:lnTo>
                    <a:lnTo>
                      <a:pt x="1876" y="2"/>
                    </a:lnTo>
                    <a:lnTo>
                      <a:pt x="1924" y="0"/>
                    </a:lnTo>
                    <a:lnTo>
                      <a:pt x="1924" y="0"/>
                    </a:lnTo>
                    <a:lnTo>
                      <a:pt x="3836" y="0"/>
                    </a:lnTo>
                    <a:lnTo>
                      <a:pt x="3836" y="0"/>
                    </a:lnTo>
                    <a:lnTo>
                      <a:pt x="3908" y="2"/>
                    </a:lnTo>
                    <a:lnTo>
                      <a:pt x="3979" y="5"/>
                    </a:lnTo>
                    <a:lnTo>
                      <a:pt x="4049" y="11"/>
                    </a:lnTo>
                    <a:lnTo>
                      <a:pt x="4118" y="17"/>
                    </a:lnTo>
                    <a:lnTo>
                      <a:pt x="4187" y="26"/>
                    </a:lnTo>
                    <a:lnTo>
                      <a:pt x="4254" y="38"/>
                    </a:lnTo>
                    <a:lnTo>
                      <a:pt x="4322" y="52"/>
                    </a:lnTo>
                    <a:lnTo>
                      <a:pt x="4387" y="67"/>
                    </a:lnTo>
                    <a:lnTo>
                      <a:pt x="4453" y="84"/>
                    </a:lnTo>
                    <a:lnTo>
                      <a:pt x="4517" y="103"/>
                    </a:lnTo>
                    <a:lnTo>
                      <a:pt x="4582" y="124"/>
                    </a:lnTo>
                    <a:lnTo>
                      <a:pt x="4643" y="147"/>
                    </a:lnTo>
                    <a:lnTo>
                      <a:pt x="4704" y="171"/>
                    </a:lnTo>
                    <a:lnTo>
                      <a:pt x="4765" y="197"/>
                    </a:lnTo>
                    <a:lnTo>
                      <a:pt x="4823" y="225"/>
                    </a:lnTo>
                    <a:lnTo>
                      <a:pt x="4882" y="256"/>
                    </a:lnTo>
                    <a:lnTo>
                      <a:pt x="4882" y="256"/>
                    </a:lnTo>
                    <a:lnTo>
                      <a:pt x="4882" y="256"/>
                    </a:lnTo>
                    <a:lnTo>
                      <a:pt x="4938" y="286"/>
                    </a:lnTo>
                    <a:lnTo>
                      <a:pt x="4993" y="320"/>
                    </a:lnTo>
                    <a:lnTo>
                      <a:pt x="5047" y="355"/>
                    </a:lnTo>
                    <a:lnTo>
                      <a:pt x="5099" y="390"/>
                    </a:lnTo>
                    <a:lnTo>
                      <a:pt x="5149" y="428"/>
                    </a:lnTo>
                    <a:lnTo>
                      <a:pt x="5198" y="468"/>
                    </a:lnTo>
                    <a:lnTo>
                      <a:pt x="5247" y="510"/>
                    </a:lnTo>
                    <a:lnTo>
                      <a:pt x="5293" y="551"/>
                    </a:lnTo>
                    <a:lnTo>
                      <a:pt x="5338" y="595"/>
                    </a:lnTo>
                    <a:lnTo>
                      <a:pt x="5380" y="641"/>
                    </a:lnTo>
                    <a:lnTo>
                      <a:pt x="5420" y="689"/>
                    </a:lnTo>
                    <a:lnTo>
                      <a:pt x="5460" y="736"/>
                    </a:lnTo>
                    <a:lnTo>
                      <a:pt x="5497" y="787"/>
                    </a:lnTo>
                    <a:lnTo>
                      <a:pt x="5532" y="839"/>
                    </a:lnTo>
                    <a:lnTo>
                      <a:pt x="5564" y="891"/>
                    </a:lnTo>
                    <a:lnTo>
                      <a:pt x="5595" y="944"/>
                    </a:lnTo>
                    <a:lnTo>
                      <a:pt x="5595" y="944"/>
                    </a:lnTo>
                    <a:lnTo>
                      <a:pt x="5595" y="944"/>
                    </a:lnTo>
                    <a:lnTo>
                      <a:pt x="5613" y="981"/>
                    </a:lnTo>
                    <a:lnTo>
                      <a:pt x="5631" y="1019"/>
                    </a:lnTo>
                    <a:lnTo>
                      <a:pt x="5648" y="1056"/>
                    </a:lnTo>
                    <a:lnTo>
                      <a:pt x="5665" y="1094"/>
                    </a:lnTo>
                    <a:lnTo>
                      <a:pt x="5679" y="1134"/>
                    </a:lnTo>
                    <a:lnTo>
                      <a:pt x="5693" y="1174"/>
                    </a:lnTo>
                    <a:lnTo>
                      <a:pt x="5705" y="1214"/>
                    </a:lnTo>
                    <a:lnTo>
                      <a:pt x="5717" y="1253"/>
                    </a:lnTo>
                    <a:lnTo>
                      <a:pt x="5726" y="1295"/>
                    </a:lnTo>
                    <a:lnTo>
                      <a:pt x="5736" y="1336"/>
                    </a:lnTo>
                    <a:lnTo>
                      <a:pt x="5743" y="1377"/>
                    </a:lnTo>
                    <a:lnTo>
                      <a:pt x="5749" y="1419"/>
                    </a:lnTo>
                    <a:lnTo>
                      <a:pt x="5754" y="1461"/>
                    </a:lnTo>
                    <a:lnTo>
                      <a:pt x="5757" y="1503"/>
                    </a:lnTo>
                    <a:lnTo>
                      <a:pt x="5758" y="1546"/>
                    </a:lnTo>
                    <a:lnTo>
                      <a:pt x="5760" y="1588"/>
                    </a:lnTo>
                    <a:lnTo>
                      <a:pt x="5760" y="1588"/>
                    </a:lnTo>
                    <a:lnTo>
                      <a:pt x="5760" y="1588"/>
                    </a:lnTo>
                    <a:lnTo>
                      <a:pt x="5760" y="1590"/>
                    </a:lnTo>
                    <a:lnTo>
                      <a:pt x="5760" y="1590"/>
                    </a:lnTo>
                    <a:close/>
                    <a:moveTo>
                      <a:pt x="750" y="1948"/>
                    </a:moveTo>
                    <a:lnTo>
                      <a:pt x="750" y="1948"/>
                    </a:lnTo>
                    <a:lnTo>
                      <a:pt x="773" y="1988"/>
                    </a:lnTo>
                    <a:lnTo>
                      <a:pt x="797" y="2026"/>
                    </a:lnTo>
                    <a:lnTo>
                      <a:pt x="826" y="2066"/>
                    </a:lnTo>
                    <a:lnTo>
                      <a:pt x="857" y="2103"/>
                    </a:lnTo>
                    <a:lnTo>
                      <a:pt x="889" y="2139"/>
                    </a:lnTo>
                    <a:lnTo>
                      <a:pt x="926" y="2176"/>
                    </a:lnTo>
                    <a:lnTo>
                      <a:pt x="964" y="2211"/>
                    </a:lnTo>
                    <a:lnTo>
                      <a:pt x="1005" y="2245"/>
                    </a:lnTo>
                    <a:lnTo>
                      <a:pt x="1005" y="2245"/>
                    </a:lnTo>
                    <a:lnTo>
                      <a:pt x="1005" y="2245"/>
                    </a:lnTo>
                    <a:lnTo>
                      <a:pt x="1048" y="2277"/>
                    </a:lnTo>
                    <a:lnTo>
                      <a:pt x="1094" y="2309"/>
                    </a:lnTo>
                    <a:lnTo>
                      <a:pt x="1142" y="2338"/>
                    </a:lnTo>
                    <a:lnTo>
                      <a:pt x="1192" y="2367"/>
                    </a:lnTo>
                    <a:lnTo>
                      <a:pt x="1244" y="2393"/>
                    </a:lnTo>
                    <a:lnTo>
                      <a:pt x="1298" y="2418"/>
                    </a:lnTo>
                    <a:lnTo>
                      <a:pt x="1354" y="2441"/>
                    </a:lnTo>
                    <a:lnTo>
                      <a:pt x="1411" y="2461"/>
                    </a:lnTo>
                    <a:lnTo>
                      <a:pt x="1471" y="2479"/>
                    </a:lnTo>
                    <a:lnTo>
                      <a:pt x="1532" y="2496"/>
                    </a:lnTo>
                    <a:lnTo>
                      <a:pt x="1593" y="2510"/>
                    </a:lnTo>
                    <a:lnTo>
                      <a:pt x="1657" y="2522"/>
                    </a:lnTo>
                    <a:lnTo>
                      <a:pt x="1722" y="2531"/>
                    </a:lnTo>
                    <a:lnTo>
                      <a:pt x="1789" y="2537"/>
                    </a:lnTo>
                    <a:lnTo>
                      <a:pt x="1856" y="2542"/>
                    </a:lnTo>
                    <a:lnTo>
                      <a:pt x="1924" y="2543"/>
                    </a:lnTo>
                    <a:lnTo>
                      <a:pt x="1924" y="2543"/>
                    </a:lnTo>
                    <a:lnTo>
                      <a:pt x="3836" y="2543"/>
                    </a:lnTo>
                    <a:lnTo>
                      <a:pt x="3836" y="2543"/>
                    </a:lnTo>
                    <a:lnTo>
                      <a:pt x="3887" y="2542"/>
                    </a:lnTo>
                    <a:lnTo>
                      <a:pt x="3937" y="2540"/>
                    </a:lnTo>
                    <a:lnTo>
                      <a:pt x="3988" y="2536"/>
                    </a:lnTo>
                    <a:lnTo>
                      <a:pt x="4038" y="2531"/>
                    </a:lnTo>
                    <a:lnTo>
                      <a:pt x="4086" y="2523"/>
                    </a:lnTo>
                    <a:lnTo>
                      <a:pt x="4135" y="2516"/>
                    </a:lnTo>
                    <a:lnTo>
                      <a:pt x="4182" y="2507"/>
                    </a:lnTo>
                    <a:lnTo>
                      <a:pt x="4228" y="2496"/>
                    </a:lnTo>
                    <a:lnTo>
                      <a:pt x="4274" y="2484"/>
                    </a:lnTo>
                    <a:lnTo>
                      <a:pt x="4320" y="2470"/>
                    </a:lnTo>
                    <a:lnTo>
                      <a:pt x="4363" y="2456"/>
                    </a:lnTo>
                    <a:lnTo>
                      <a:pt x="4406" y="2441"/>
                    </a:lnTo>
                    <a:lnTo>
                      <a:pt x="4449" y="2424"/>
                    </a:lnTo>
                    <a:lnTo>
                      <a:pt x="4490" y="2406"/>
                    </a:lnTo>
                    <a:lnTo>
                      <a:pt x="4530" y="2387"/>
                    </a:lnTo>
                    <a:lnTo>
                      <a:pt x="4568" y="2367"/>
                    </a:lnTo>
                    <a:lnTo>
                      <a:pt x="4568" y="2367"/>
                    </a:lnTo>
                    <a:lnTo>
                      <a:pt x="4568" y="2367"/>
                    </a:lnTo>
                    <a:lnTo>
                      <a:pt x="4606" y="2346"/>
                    </a:lnTo>
                    <a:lnTo>
                      <a:pt x="4643" y="2325"/>
                    </a:lnTo>
                    <a:lnTo>
                      <a:pt x="4678" y="2302"/>
                    </a:lnTo>
                    <a:lnTo>
                      <a:pt x="4712" y="2277"/>
                    </a:lnTo>
                    <a:lnTo>
                      <a:pt x="4744" y="2253"/>
                    </a:lnTo>
                    <a:lnTo>
                      <a:pt x="4776" y="2228"/>
                    </a:lnTo>
                    <a:lnTo>
                      <a:pt x="4805" y="2202"/>
                    </a:lnTo>
                    <a:lnTo>
                      <a:pt x="4834" y="2176"/>
                    </a:lnTo>
                    <a:lnTo>
                      <a:pt x="4862" y="2149"/>
                    </a:lnTo>
                    <a:lnTo>
                      <a:pt x="4888" y="2121"/>
                    </a:lnTo>
                    <a:lnTo>
                      <a:pt x="4911" y="2093"/>
                    </a:lnTo>
                    <a:lnTo>
                      <a:pt x="4934" y="2066"/>
                    </a:lnTo>
                    <a:lnTo>
                      <a:pt x="4955" y="2037"/>
                    </a:lnTo>
                    <a:lnTo>
                      <a:pt x="4975" y="2008"/>
                    </a:lnTo>
                    <a:lnTo>
                      <a:pt x="4993" y="1977"/>
                    </a:lnTo>
                    <a:lnTo>
                      <a:pt x="5010" y="1948"/>
                    </a:lnTo>
                    <a:lnTo>
                      <a:pt x="5010" y="1948"/>
                    </a:lnTo>
                    <a:lnTo>
                      <a:pt x="5010" y="1948"/>
                    </a:lnTo>
                    <a:lnTo>
                      <a:pt x="5030" y="1908"/>
                    </a:lnTo>
                    <a:lnTo>
                      <a:pt x="5048" y="1867"/>
                    </a:lnTo>
                    <a:lnTo>
                      <a:pt x="5062" y="1827"/>
                    </a:lnTo>
                    <a:lnTo>
                      <a:pt x="5074" y="1786"/>
                    </a:lnTo>
                    <a:lnTo>
                      <a:pt x="5084" y="1745"/>
                    </a:lnTo>
                    <a:lnTo>
                      <a:pt x="5091" y="1702"/>
                    </a:lnTo>
                    <a:lnTo>
                      <a:pt x="5094" y="1659"/>
                    </a:lnTo>
                    <a:lnTo>
                      <a:pt x="5096" y="1616"/>
                    </a:lnTo>
                    <a:lnTo>
                      <a:pt x="5096" y="1616"/>
                    </a:lnTo>
                    <a:lnTo>
                      <a:pt x="5096" y="1590"/>
                    </a:lnTo>
                    <a:lnTo>
                      <a:pt x="5096" y="1590"/>
                    </a:lnTo>
                    <a:lnTo>
                      <a:pt x="5094" y="1547"/>
                    </a:lnTo>
                    <a:lnTo>
                      <a:pt x="5091" y="1504"/>
                    </a:lnTo>
                    <a:lnTo>
                      <a:pt x="5084" y="1463"/>
                    </a:lnTo>
                    <a:lnTo>
                      <a:pt x="5074" y="1422"/>
                    </a:lnTo>
                    <a:lnTo>
                      <a:pt x="5062" y="1380"/>
                    </a:lnTo>
                    <a:lnTo>
                      <a:pt x="5048" y="1339"/>
                    </a:lnTo>
                    <a:lnTo>
                      <a:pt x="5030" y="1299"/>
                    </a:lnTo>
                    <a:lnTo>
                      <a:pt x="5010" y="1259"/>
                    </a:lnTo>
                    <a:lnTo>
                      <a:pt x="5010" y="1259"/>
                    </a:lnTo>
                    <a:lnTo>
                      <a:pt x="5010" y="1259"/>
                    </a:lnTo>
                    <a:lnTo>
                      <a:pt x="4987" y="1220"/>
                    </a:lnTo>
                    <a:lnTo>
                      <a:pt x="4963" y="1180"/>
                    </a:lnTo>
                    <a:lnTo>
                      <a:pt x="4934" y="1142"/>
                    </a:lnTo>
                    <a:lnTo>
                      <a:pt x="4903" y="1103"/>
                    </a:lnTo>
                    <a:lnTo>
                      <a:pt x="4869" y="1067"/>
                    </a:lnTo>
                    <a:lnTo>
                      <a:pt x="4834" y="1031"/>
                    </a:lnTo>
                    <a:lnTo>
                      <a:pt x="4796" y="996"/>
                    </a:lnTo>
                    <a:lnTo>
                      <a:pt x="4755" y="963"/>
                    </a:lnTo>
                    <a:lnTo>
                      <a:pt x="4755" y="963"/>
                    </a:lnTo>
                    <a:lnTo>
                      <a:pt x="4755" y="963"/>
                    </a:lnTo>
                    <a:lnTo>
                      <a:pt x="4712" y="929"/>
                    </a:lnTo>
                    <a:lnTo>
                      <a:pt x="4666" y="898"/>
                    </a:lnTo>
                    <a:lnTo>
                      <a:pt x="4618" y="868"/>
                    </a:lnTo>
                    <a:lnTo>
                      <a:pt x="4568" y="840"/>
                    </a:lnTo>
                    <a:lnTo>
                      <a:pt x="4516" y="814"/>
                    </a:lnTo>
                    <a:lnTo>
                      <a:pt x="4462" y="790"/>
                    </a:lnTo>
                    <a:lnTo>
                      <a:pt x="4406" y="767"/>
                    </a:lnTo>
                    <a:lnTo>
                      <a:pt x="4349" y="745"/>
                    </a:lnTo>
                    <a:lnTo>
                      <a:pt x="4289" y="727"/>
                    </a:lnTo>
                    <a:lnTo>
                      <a:pt x="4228" y="710"/>
                    </a:lnTo>
                    <a:lnTo>
                      <a:pt x="4167" y="696"/>
                    </a:lnTo>
                    <a:lnTo>
                      <a:pt x="4103" y="686"/>
                    </a:lnTo>
                    <a:lnTo>
                      <a:pt x="4038" y="676"/>
                    </a:lnTo>
                    <a:lnTo>
                      <a:pt x="3971" y="669"/>
                    </a:lnTo>
                    <a:lnTo>
                      <a:pt x="3904" y="666"/>
                    </a:lnTo>
                    <a:lnTo>
                      <a:pt x="3836" y="664"/>
                    </a:lnTo>
                    <a:lnTo>
                      <a:pt x="3836" y="664"/>
                    </a:lnTo>
                    <a:lnTo>
                      <a:pt x="1924" y="664"/>
                    </a:lnTo>
                    <a:lnTo>
                      <a:pt x="1924" y="664"/>
                    </a:lnTo>
                    <a:lnTo>
                      <a:pt x="1873" y="664"/>
                    </a:lnTo>
                    <a:lnTo>
                      <a:pt x="1821" y="667"/>
                    </a:lnTo>
                    <a:lnTo>
                      <a:pt x="1772" y="670"/>
                    </a:lnTo>
                    <a:lnTo>
                      <a:pt x="1722" y="676"/>
                    </a:lnTo>
                    <a:lnTo>
                      <a:pt x="1673" y="683"/>
                    </a:lnTo>
                    <a:lnTo>
                      <a:pt x="1625" y="690"/>
                    </a:lnTo>
                    <a:lnTo>
                      <a:pt x="1578" y="699"/>
                    </a:lnTo>
                    <a:lnTo>
                      <a:pt x="1532" y="710"/>
                    </a:lnTo>
                    <a:lnTo>
                      <a:pt x="1486" y="722"/>
                    </a:lnTo>
                    <a:lnTo>
                      <a:pt x="1440" y="736"/>
                    </a:lnTo>
                    <a:lnTo>
                      <a:pt x="1397" y="751"/>
                    </a:lnTo>
                    <a:lnTo>
                      <a:pt x="1354" y="767"/>
                    </a:lnTo>
                    <a:lnTo>
                      <a:pt x="1311" y="784"/>
                    </a:lnTo>
                    <a:lnTo>
                      <a:pt x="1270" y="800"/>
                    </a:lnTo>
                    <a:lnTo>
                      <a:pt x="1230" y="820"/>
                    </a:lnTo>
                    <a:lnTo>
                      <a:pt x="1192" y="840"/>
                    </a:lnTo>
                    <a:lnTo>
                      <a:pt x="1192" y="840"/>
                    </a:lnTo>
                    <a:lnTo>
                      <a:pt x="1192" y="840"/>
                    </a:lnTo>
                    <a:lnTo>
                      <a:pt x="1154" y="862"/>
                    </a:lnTo>
                    <a:lnTo>
                      <a:pt x="1117" y="883"/>
                    </a:lnTo>
                    <a:lnTo>
                      <a:pt x="1082" y="906"/>
                    </a:lnTo>
                    <a:lnTo>
                      <a:pt x="1048" y="929"/>
                    </a:lnTo>
                    <a:lnTo>
                      <a:pt x="1016" y="953"/>
                    </a:lnTo>
                    <a:lnTo>
                      <a:pt x="984" y="978"/>
                    </a:lnTo>
                    <a:lnTo>
                      <a:pt x="955" y="1004"/>
                    </a:lnTo>
                    <a:lnTo>
                      <a:pt x="926" y="1031"/>
                    </a:lnTo>
                    <a:lnTo>
                      <a:pt x="898" y="1057"/>
                    </a:lnTo>
                    <a:lnTo>
                      <a:pt x="872" y="1085"/>
                    </a:lnTo>
                    <a:lnTo>
                      <a:pt x="849" y="1113"/>
                    </a:lnTo>
                    <a:lnTo>
                      <a:pt x="826" y="1142"/>
                    </a:lnTo>
                    <a:lnTo>
                      <a:pt x="805" y="1171"/>
                    </a:lnTo>
                    <a:lnTo>
                      <a:pt x="785" y="1200"/>
                    </a:lnTo>
                    <a:lnTo>
                      <a:pt x="767" y="1229"/>
                    </a:lnTo>
                    <a:lnTo>
                      <a:pt x="750" y="1259"/>
                    </a:lnTo>
                    <a:lnTo>
                      <a:pt x="750" y="1259"/>
                    </a:lnTo>
                    <a:lnTo>
                      <a:pt x="750" y="1259"/>
                    </a:lnTo>
                    <a:lnTo>
                      <a:pt x="730" y="1299"/>
                    </a:lnTo>
                    <a:lnTo>
                      <a:pt x="712" y="1339"/>
                    </a:lnTo>
                    <a:lnTo>
                      <a:pt x="698" y="1380"/>
                    </a:lnTo>
                    <a:lnTo>
                      <a:pt x="686" y="1422"/>
                    </a:lnTo>
                    <a:lnTo>
                      <a:pt x="676" y="1463"/>
                    </a:lnTo>
                    <a:lnTo>
                      <a:pt x="669" y="1504"/>
                    </a:lnTo>
                    <a:lnTo>
                      <a:pt x="664" y="1547"/>
                    </a:lnTo>
                    <a:lnTo>
                      <a:pt x="664" y="1590"/>
                    </a:lnTo>
                    <a:lnTo>
                      <a:pt x="664" y="1590"/>
                    </a:lnTo>
                    <a:lnTo>
                      <a:pt x="664" y="1616"/>
                    </a:lnTo>
                    <a:lnTo>
                      <a:pt x="664" y="1616"/>
                    </a:lnTo>
                    <a:lnTo>
                      <a:pt x="664" y="1659"/>
                    </a:lnTo>
                    <a:lnTo>
                      <a:pt x="669" y="1702"/>
                    </a:lnTo>
                    <a:lnTo>
                      <a:pt x="676" y="1745"/>
                    </a:lnTo>
                    <a:lnTo>
                      <a:pt x="686" y="1786"/>
                    </a:lnTo>
                    <a:lnTo>
                      <a:pt x="698" y="1827"/>
                    </a:lnTo>
                    <a:lnTo>
                      <a:pt x="712" y="1867"/>
                    </a:lnTo>
                    <a:lnTo>
                      <a:pt x="730" y="1908"/>
                    </a:lnTo>
                    <a:lnTo>
                      <a:pt x="750" y="1948"/>
                    </a:lnTo>
                    <a:lnTo>
                      <a:pt x="750" y="1948"/>
                    </a:lnTo>
                    <a:close/>
                  </a:path>
                </a:pathLst>
              </a:custGeom>
              <a:solidFill>
                <a:schemeClr val="bg1">
                  <a:alpha val="40000"/>
                </a:schemeClr>
              </a:solidFill>
              <a:ln w="9525">
                <a:noFill/>
                <a:round/>
              </a:ln>
              <a:effectLst/>
              <a:scene3d>
                <a:camera prst="orthographicFront"/>
                <a:lightRig rig="threePt" dir="t">
                  <a:rot lat="0" lon="0" rev="12720000"/>
                </a:lightRig>
              </a:scene3d>
              <a:sp3d/>
            </p:spPr>
            <p:txBody>
              <a:bodyPr/>
              <a:lstStyle/>
              <a:p>
                <a:pPr fontAlgn="auto">
                  <a:lnSpc>
                    <a:spcPct val="85000"/>
                  </a:lnSpc>
                  <a:spcBef>
                    <a:spcPts val="0"/>
                  </a:spcBef>
                  <a:spcAft>
                    <a:spcPts val="0"/>
                  </a:spcAft>
                  <a:defRPr/>
                </a:pPr>
                <a:endParaRPr lang="en-US" sz="2135">
                  <a:solidFill>
                    <a:schemeClr val="bg1"/>
                  </a:solidFill>
                  <a:latin typeface="Times"/>
                  <a:ea typeface="+mn-ea"/>
                </a:endParaRPr>
              </a:p>
            </p:txBody>
          </p:sp>
          <p:sp>
            <p:nvSpPr>
              <p:cNvPr id="13" name="Freeform 5"/>
              <p:cNvSpPr/>
              <p:nvPr/>
            </p:nvSpPr>
            <p:spPr bwMode="auto">
              <a:xfrm>
                <a:off x="152400" y="1452163"/>
                <a:ext cx="1630998" cy="1099225"/>
              </a:xfrm>
              <a:custGeom>
                <a:avLst/>
                <a:gdLst/>
                <a:ahLst/>
                <a:cxnLst>
                  <a:cxn ang="0">
                    <a:pos x="5438" y="1318"/>
                  </a:cxn>
                  <a:cxn ang="0">
                    <a:pos x="5248" y="1507"/>
                  </a:cxn>
                  <a:cxn ang="0">
                    <a:pos x="5145" y="1679"/>
                  </a:cxn>
                  <a:cxn ang="0">
                    <a:pos x="5095" y="1848"/>
                  </a:cxn>
                  <a:cxn ang="0">
                    <a:pos x="5082" y="2149"/>
                  </a:cxn>
                  <a:cxn ang="0">
                    <a:pos x="4944" y="2555"/>
                  </a:cxn>
                  <a:cxn ang="0">
                    <a:pos x="4726" y="2848"/>
                  </a:cxn>
                  <a:cxn ang="0">
                    <a:pos x="4381" y="3093"/>
                  </a:cxn>
                  <a:cxn ang="0">
                    <a:pos x="3964" y="3211"/>
                  </a:cxn>
                  <a:cxn ang="0">
                    <a:pos x="1733" y="3204"/>
                  </a:cxn>
                  <a:cxn ang="0">
                    <a:pos x="1325" y="3066"/>
                  </a:cxn>
                  <a:cxn ang="0">
                    <a:pos x="1034" y="2848"/>
                  </a:cxn>
                  <a:cxn ang="0">
                    <a:pos x="787" y="2501"/>
                  </a:cxn>
                  <a:cxn ang="0">
                    <a:pos x="669" y="2086"/>
                  </a:cxn>
                  <a:cxn ang="0">
                    <a:pos x="678" y="1733"/>
                  </a:cxn>
                  <a:cxn ang="0">
                    <a:pos x="816" y="1325"/>
                  </a:cxn>
                  <a:cxn ang="0">
                    <a:pos x="1034" y="1034"/>
                  </a:cxn>
                  <a:cxn ang="0">
                    <a:pos x="1379" y="788"/>
                  </a:cxn>
                  <a:cxn ang="0">
                    <a:pos x="1796" y="669"/>
                  </a:cxn>
                  <a:cxn ang="0">
                    <a:pos x="4027" y="678"/>
                  </a:cxn>
                  <a:cxn ang="0">
                    <a:pos x="4435" y="816"/>
                  </a:cxn>
                  <a:cxn ang="0">
                    <a:pos x="4726" y="1034"/>
                  </a:cxn>
                  <a:cxn ang="0">
                    <a:pos x="4910" y="895"/>
                  </a:cxn>
                  <a:cxn ang="0">
                    <a:pos x="5201" y="678"/>
                  </a:cxn>
                  <a:cxn ang="0">
                    <a:pos x="5129" y="502"/>
                  </a:cxn>
                  <a:cxn ang="0">
                    <a:pos x="4872" y="304"/>
                  </a:cxn>
                  <a:cxn ang="0">
                    <a:pos x="4584" y="151"/>
                  </a:cxn>
                  <a:cxn ang="0">
                    <a:pos x="4270" y="49"/>
                  </a:cxn>
                  <a:cxn ang="0">
                    <a:pos x="3935" y="2"/>
                  </a:cxn>
                  <a:cxn ang="0">
                    <a:pos x="1776" y="5"/>
                  </a:cxn>
                  <a:cxn ang="0">
                    <a:pos x="1444" y="61"/>
                  </a:cxn>
                  <a:cxn ang="0">
                    <a:pos x="1133" y="171"/>
                  </a:cxn>
                  <a:cxn ang="0">
                    <a:pos x="849" y="329"/>
                  </a:cxn>
                  <a:cxn ang="0">
                    <a:pos x="597" y="532"/>
                  </a:cxn>
                  <a:cxn ang="0">
                    <a:pos x="412" y="737"/>
                  </a:cxn>
                  <a:cxn ang="0">
                    <a:pos x="234" y="1007"/>
                  </a:cxn>
                  <a:cxn ang="0">
                    <a:pos x="101" y="1307"/>
                  </a:cxn>
                  <a:cxn ang="0">
                    <a:pos x="22" y="1631"/>
                  </a:cxn>
                  <a:cxn ang="0">
                    <a:pos x="0" y="1958"/>
                  </a:cxn>
                  <a:cxn ang="0">
                    <a:pos x="22" y="2249"/>
                  </a:cxn>
                  <a:cxn ang="0">
                    <a:pos x="101" y="2573"/>
                  </a:cxn>
                  <a:cxn ang="0">
                    <a:pos x="234" y="2873"/>
                  </a:cxn>
                  <a:cxn ang="0">
                    <a:pos x="412" y="3145"/>
                  </a:cxn>
                  <a:cxn ang="0">
                    <a:pos x="597" y="3348"/>
                  </a:cxn>
                  <a:cxn ang="0">
                    <a:pos x="849" y="3551"/>
                  </a:cxn>
                  <a:cxn ang="0">
                    <a:pos x="1133" y="3711"/>
                  </a:cxn>
                  <a:cxn ang="0">
                    <a:pos x="1444" y="3821"/>
                  </a:cxn>
                  <a:cxn ang="0">
                    <a:pos x="1776" y="3877"/>
                  </a:cxn>
                  <a:cxn ang="0">
                    <a:pos x="3885" y="3880"/>
                  </a:cxn>
                  <a:cxn ang="0">
                    <a:pos x="4223" y="3842"/>
                  </a:cxn>
                  <a:cxn ang="0">
                    <a:pos x="4541" y="3747"/>
                  </a:cxn>
                  <a:cxn ang="0">
                    <a:pos x="4832" y="3602"/>
                  </a:cxn>
                  <a:cxn ang="0">
                    <a:pos x="5095" y="3411"/>
                  </a:cxn>
                  <a:cxn ang="0">
                    <a:pos x="5289" y="3215"/>
                  </a:cxn>
                  <a:cxn ang="0">
                    <a:pos x="5480" y="2954"/>
                  </a:cxn>
                  <a:cxn ang="0">
                    <a:pos x="5625" y="2661"/>
                  </a:cxn>
                  <a:cxn ang="0">
                    <a:pos x="5720" y="2345"/>
                  </a:cxn>
                  <a:cxn ang="0">
                    <a:pos x="5760" y="2007"/>
                  </a:cxn>
                  <a:cxn ang="0">
                    <a:pos x="5751" y="1735"/>
                  </a:cxn>
                  <a:cxn ang="0">
                    <a:pos x="5692" y="1417"/>
                  </a:cxn>
                </a:cxnLst>
                <a:rect l="0" t="0" r="r" b="b"/>
                <a:pathLst>
                  <a:path w="5760" h="3882">
                    <a:moveTo>
                      <a:pt x="5614" y="1205"/>
                    </a:moveTo>
                    <a:lnTo>
                      <a:pt x="5614" y="1205"/>
                    </a:lnTo>
                    <a:lnTo>
                      <a:pt x="5577" y="1226"/>
                    </a:lnTo>
                    <a:lnTo>
                      <a:pt x="5541" y="1248"/>
                    </a:lnTo>
                    <a:lnTo>
                      <a:pt x="5505" y="1271"/>
                    </a:lnTo>
                    <a:lnTo>
                      <a:pt x="5471" y="1295"/>
                    </a:lnTo>
                    <a:lnTo>
                      <a:pt x="5438" y="1318"/>
                    </a:lnTo>
                    <a:lnTo>
                      <a:pt x="5406" y="1343"/>
                    </a:lnTo>
                    <a:lnTo>
                      <a:pt x="5377" y="1370"/>
                    </a:lnTo>
                    <a:lnTo>
                      <a:pt x="5348" y="1395"/>
                    </a:lnTo>
                    <a:lnTo>
                      <a:pt x="5321" y="1422"/>
                    </a:lnTo>
                    <a:lnTo>
                      <a:pt x="5294" y="1451"/>
                    </a:lnTo>
                    <a:lnTo>
                      <a:pt x="5271" y="1478"/>
                    </a:lnTo>
                    <a:lnTo>
                      <a:pt x="5248" y="1507"/>
                    </a:lnTo>
                    <a:lnTo>
                      <a:pt x="5226" y="1536"/>
                    </a:lnTo>
                    <a:lnTo>
                      <a:pt x="5206" y="1566"/>
                    </a:lnTo>
                    <a:lnTo>
                      <a:pt x="5188" y="1595"/>
                    </a:lnTo>
                    <a:lnTo>
                      <a:pt x="5172" y="1624"/>
                    </a:lnTo>
                    <a:lnTo>
                      <a:pt x="5172" y="1624"/>
                    </a:lnTo>
                    <a:lnTo>
                      <a:pt x="5158" y="1652"/>
                    </a:lnTo>
                    <a:lnTo>
                      <a:pt x="5145" y="1679"/>
                    </a:lnTo>
                    <a:lnTo>
                      <a:pt x="5133" y="1706"/>
                    </a:lnTo>
                    <a:lnTo>
                      <a:pt x="5124" y="1735"/>
                    </a:lnTo>
                    <a:lnTo>
                      <a:pt x="5115" y="1764"/>
                    </a:lnTo>
                    <a:lnTo>
                      <a:pt x="5106" y="1791"/>
                    </a:lnTo>
                    <a:lnTo>
                      <a:pt x="5100" y="1820"/>
                    </a:lnTo>
                    <a:lnTo>
                      <a:pt x="5095" y="1848"/>
                    </a:lnTo>
                    <a:lnTo>
                      <a:pt x="5095" y="1848"/>
                    </a:lnTo>
                    <a:lnTo>
                      <a:pt x="5097" y="1886"/>
                    </a:lnTo>
                    <a:lnTo>
                      <a:pt x="5097" y="1924"/>
                    </a:lnTo>
                    <a:lnTo>
                      <a:pt x="5097" y="1956"/>
                    </a:lnTo>
                    <a:lnTo>
                      <a:pt x="5097" y="1956"/>
                    </a:lnTo>
                    <a:lnTo>
                      <a:pt x="5095" y="2021"/>
                    </a:lnTo>
                    <a:lnTo>
                      <a:pt x="5089" y="2086"/>
                    </a:lnTo>
                    <a:lnTo>
                      <a:pt x="5082" y="2149"/>
                    </a:lnTo>
                    <a:lnTo>
                      <a:pt x="5071" y="2210"/>
                    </a:lnTo>
                    <a:lnTo>
                      <a:pt x="5057" y="2271"/>
                    </a:lnTo>
                    <a:lnTo>
                      <a:pt x="5041" y="2330"/>
                    </a:lnTo>
                    <a:lnTo>
                      <a:pt x="5019" y="2390"/>
                    </a:lnTo>
                    <a:lnTo>
                      <a:pt x="4998" y="2445"/>
                    </a:lnTo>
                    <a:lnTo>
                      <a:pt x="4973" y="2501"/>
                    </a:lnTo>
                    <a:lnTo>
                      <a:pt x="4944" y="2555"/>
                    </a:lnTo>
                    <a:lnTo>
                      <a:pt x="4913" y="2609"/>
                    </a:lnTo>
                    <a:lnTo>
                      <a:pt x="4881" y="2659"/>
                    </a:lnTo>
                    <a:lnTo>
                      <a:pt x="4845" y="2710"/>
                    </a:lnTo>
                    <a:lnTo>
                      <a:pt x="4807" y="2756"/>
                    </a:lnTo>
                    <a:lnTo>
                      <a:pt x="4768" y="2803"/>
                    </a:lnTo>
                    <a:lnTo>
                      <a:pt x="4726" y="2848"/>
                    </a:lnTo>
                    <a:lnTo>
                      <a:pt x="4726" y="2848"/>
                    </a:lnTo>
                    <a:lnTo>
                      <a:pt x="4681" y="2889"/>
                    </a:lnTo>
                    <a:lnTo>
                      <a:pt x="4636" y="2929"/>
                    </a:lnTo>
                    <a:lnTo>
                      <a:pt x="4588" y="2967"/>
                    </a:lnTo>
                    <a:lnTo>
                      <a:pt x="4539" y="3003"/>
                    </a:lnTo>
                    <a:lnTo>
                      <a:pt x="4487" y="3035"/>
                    </a:lnTo>
                    <a:lnTo>
                      <a:pt x="4435" y="3066"/>
                    </a:lnTo>
                    <a:lnTo>
                      <a:pt x="4381" y="3093"/>
                    </a:lnTo>
                    <a:lnTo>
                      <a:pt x="4325" y="3118"/>
                    </a:lnTo>
                    <a:lnTo>
                      <a:pt x="4268" y="3141"/>
                    </a:lnTo>
                    <a:lnTo>
                      <a:pt x="4210" y="3161"/>
                    </a:lnTo>
                    <a:lnTo>
                      <a:pt x="4149" y="3177"/>
                    </a:lnTo>
                    <a:lnTo>
                      <a:pt x="4090" y="3192"/>
                    </a:lnTo>
                    <a:lnTo>
                      <a:pt x="4027" y="3204"/>
                    </a:lnTo>
                    <a:lnTo>
                      <a:pt x="3964" y="3211"/>
                    </a:lnTo>
                    <a:lnTo>
                      <a:pt x="3901" y="3217"/>
                    </a:lnTo>
                    <a:lnTo>
                      <a:pt x="3836" y="3219"/>
                    </a:lnTo>
                    <a:lnTo>
                      <a:pt x="1924" y="3219"/>
                    </a:lnTo>
                    <a:lnTo>
                      <a:pt x="1924" y="3219"/>
                    </a:lnTo>
                    <a:lnTo>
                      <a:pt x="1859" y="3217"/>
                    </a:lnTo>
                    <a:lnTo>
                      <a:pt x="1796" y="3211"/>
                    </a:lnTo>
                    <a:lnTo>
                      <a:pt x="1733" y="3204"/>
                    </a:lnTo>
                    <a:lnTo>
                      <a:pt x="1670" y="3192"/>
                    </a:lnTo>
                    <a:lnTo>
                      <a:pt x="1609" y="3177"/>
                    </a:lnTo>
                    <a:lnTo>
                      <a:pt x="1550" y="3161"/>
                    </a:lnTo>
                    <a:lnTo>
                      <a:pt x="1492" y="3141"/>
                    </a:lnTo>
                    <a:lnTo>
                      <a:pt x="1435" y="3118"/>
                    </a:lnTo>
                    <a:lnTo>
                      <a:pt x="1379" y="3093"/>
                    </a:lnTo>
                    <a:lnTo>
                      <a:pt x="1325" y="3066"/>
                    </a:lnTo>
                    <a:lnTo>
                      <a:pt x="1273" y="3035"/>
                    </a:lnTo>
                    <a:lnTo>
                      <a:pt x="1221" y="3003"/>
                    </a:lnTo>
                    <a:lnTo>
                      <a:pt x="1172" y="2967"/>
                    </a:lnTo>
                    <a:lnTo>
                      <a:pt x="1124" y="2929"/>
                    </a:lnTo>
                    <a:lnTo>
                      <a:pt x="1077" y="2889"/>
                    </a:lnTo>
                    <a:lnTo>
                      <a:pt x="1034" y="2848"/>
                    </a:lnTo>
                    <a:lnTo>
                      <a:pt x="1034" y="2848"/>
                    </a:lnTo>
                    <a:lnTo>
                      <a:pt x="992" y="2803"/>
                    </a:lnTo>
                    <a:lnTo>
                      <a:pt x="951" y="2756"/>
                    </a:lnTo>
                    <a:lnTo>
                      <a:pt x="913" y="2710"/>
                    </a:lnTo>
                    <a:lnTo>
                      <a:pt x="879" y="2659"/>
                    </a:lnTo>
                    <a:lnTo>
                      <a:pt x="847" y="2609"/>
                    </a:lnTo>
                    <a:lnTo>
                      <a:pt x="816" y="2555"/>
                    </a:lnTo>
                    <a:lnTo>
                      <a:pt x="787" y="2501"/>
                    </a:lnTo>
                    <a:lnTo>
                      <a:pt x="762" y="2445"/>
                    </a:lnTo>
                    <a:lnTo>
                      <a:pt x="739" y="2390"/>
                    </a:lnTo>
                    <a:lnTo>
                      <a:pt x="719" y="2330"/>
                    </a:lnTo>
                    <a:lnTo>
                      <a:pt x="703" y="2271"/>
                    </a:lnTo>
                    <a:lnTo>
                      <a:pt x="689" y="2210"/>
                    </a:lnTo>
                    <a:lnTo>
                      <a:pt x="678" y="2149"/>
                    </a:lnTo>
                    <a:lnTo>
                      <a:pt x="669" y="2086"/>
                    </a:lnTo>
                    <a:lnTo>
                      <a:pt x="665" y="2021"/>
                    </a:lnTo>
                    <a:lnTo>
                      <a:pt x="663" y="1956"/>
                    </a:lnTo>
                    <a:lnTo>
                      <a:pt x="663" y="1924"/>
                    </a:lnTo>
                    <a:lnTo>
                      <a:pt x="663" y="1924"/>
                    </a:lnTo>
                    <a:lnTo>
                      <a:pt x="665" y="1859"/>
                    </a:lnTo>
                    <a:lnTo>
                      <a:pt x="669" y="1796"/>
                    </a:lnTo>
                    <a:lnTo>
                      <a:pt x="678" y="1733"/>
                    </a:lnTo>
                    <a:lnTo>
                      <a:pt x="689" y="1670"/>
                    </a:lnTo>
                    <a:lnTo>
                      <a:pt x="703" y="1611"/>
                    </a:lnTo>
                    <a:lnTo>
                      <a:pt x="719" y="1550"/>
                    </a:lnTo>
                    <a:lnTo>
                      <a:pt x="739" y="1492"/>
                    </a:lnTo>
                    <a:lnTo>
                      <a:pt x="762" y="1435"/>
                    </a:lnTo>
                    <a:lnTo>
                      <a:pt x="787" y="1379"/>
                    </a:lnTo>
                    <a:lnTo>
                      <a:pt x="816" y="1325"/>
                    </a:lnTo>
                    <a:lnTo>
                      <a:pt x="847" y="1273"/>
                    </a:lnTo>
                    <a:lnTo>
                      <a:pt x="879" y="1221"/>
                    </a:lnTo>
                    <a:lnTo>
                      <a:pt x="913" y="1172"/>
                    </a:lnTo>
                    <a:lnTo>
                      <a:pt x="951" y="1124"/>
                    </a:lnTo>
                    <a:lnTo>
                      <a:pt x="992" y="1079"/>
                    </a:lnTo>
                    <a:lnTo>
                      <a:pt x="1034" y="1034"/>
                    </a:lnTo>
                    <a:lnTo>
                      <a:pt x="1034" y="1034"/>
                    </a:lnTo>
                    <a:lnTo>
                      <a:pt x="1077" y="993"/>
                    </a:lnTo>
                    <a:lnTo>
                      <a:pt x="1124" y="951"/>
                    </a:lnTo>
                    <a:lnTo>
                      <a:pt x="1172" y="915"/>
                    </a:lnTo>
                    <a:lnTo>
                      <a:pt x="1221" y="879"/>
                    </a:lnTo>
                    <a:lnTo>
                      <a:pt x="1273" y="847"/>
                    </a:lnTo>
                    <a:lnTo>
                      <a:pt x="1325" y="816"/>
                    </a:lnTo>
                    <a:lnTo>
                      <a:pt x="1379" y="788"/>
                    </a:lnTo>
                    <a:lnTo>
                      <a:pt x="1435" y="762"/>
                    </a:lnTo>
                    <a:lnTo>
                      <a:pt x="1492" y="739"/>
                    </a:lnTo>
                    <a:lnTo>
                      <a:pt x="1550" y="719"/>
                    </a:lnTo>
                    <a:lnTo>
                      <a:pt x="1609" y="703"/>
                    </a:lnTo>
                    <a:lnTo>
                      <a:pt x="1670" y="689"/>
                    </a:lnTo>
                    <a:lnTo>
                      <a:pt x="1733" y="678"/>
                    </a:lnTo>
                    <a:lnTo>
                      <a:pt x="1796" y="669"/>
                    </a:lnTo>
                    <a:lnTo>
                      <a:pt x="1859" y="665"/>
                    </a:lnTo>
                    <a:lnTo>
                      <a:pt x="1924" y="663"/>
                    </a:lnTo>
                    <a:lnTo>
                      <a:pt x="3836" y="663"/>
                    </a:lnTo>
                    <a:lnTo>
                      <a:pt x="3836" y="663"/>
                    </a:lnTo>
                    <a:lnTo>
                      <a:pt x="3901" y="665"/>
                    </a:lnTo>
                    <a:lnTo>
                      <a:pt x="3964" y="669"/>
                    </a:lnTo>
                    <a:lnTo>
                      <a:pt x="4027" y="678"/>
                    </a:lnTo>
                    <a:lnTo>
                      <a:pt x="4090" y="689"/>
                    </a:lnTo>
                    <a:lnTo>
                      <a:pt x="4149" y="703"/>
                    </a:lnTo>
                    <a:lnTo>
                      <a:pt x="4210" y="719"/>
                    </a:lnTo>
                    <a:lnTo>
                      <a:pt x="4268" y="739"/>
                    </a:lnTo>
                    <a:lnTo>
                      <a:pt x="4325" y="762"/>
                    </a:lnTo>
                    <a:lnTo>
                      <a:pt x="4381" y="788"/>
                    </a:lnTo>
                    <a:lnTo>
                      <a:pt x="4435" y="816"/>
                    </a:lnTo>
                    <a:lnTo>
                      <a:pt x="4487" y="847"/>
                    </a:lnTo>
                    <a:lnTo>
                      <a:pt x="4539" y="879"/>
                    </a:lnTo>
                    <a:lnTo>
                      <a:pt x="4588" y="915"/>
                    </a:lnTo>
                    <a:lnTo>
                      <a:pt x="4636" y="951"/>
                    </a:lnTo>
                    <a:lnTo>
                      <a:pt x="4681" y="993"/>
                    </a:lnTo>
                    <a:lnTo>
                      <a:pt x="4726" y="1034"/>
                    </a:lnTo>
                    <a:lnTo>
                      <a:pt x="4726" y="1034"/>
                    </a:lnTo>
                    <a:lnTo>
                      <a:pt x="4753" y="1063"/>
                    </a:lnTo>
                    <a:lnTo>
                      <a:pt x="4753" y="1063"/>
                    </a:lnTo>
                    <a:lnTo>
                      <a:pt x="4782" y="1027"/>
                    </a:lnTo>
                    <a:lnTo>
                      <a:pt x="4813" y="993"/>
                    </a:lnTo>
                    <a:lnTo>
                      <a:pt x="4845" y="960"/>
                    </a:lnTo>
                    <a:lnTo>
                      <a:pt x="4877" y="928"/>
                    </a:lnTo>
                    <a:lnTo>
                      <a:pt x="4910" y="895"/>
                    </a:lnTo>
                    <a:lnTo>
                      <a:pt x="4944" y="865"/>
                    </a:lnTo>
                    <a:lnTo>
                      <a:pt x="4980" y="834"/>
                    </a:lnTo>
                    <a:lnTo>
                      <a:pt x="5016" y="806"/>
                    </a:lnTo>
                    <a:lnTo>
                      <a:pt x="5016" y="806"/>
                    </a:lnTo>
                    <a:lnTo>
                      <a:pt x="5075" y="761"/>
                    </a:lnTo>
                    <a:lnTo>
                      <a:pt x="5136" y="717"/>
                    </a:lnTo>
                    <a:lnTo>
                      <a:pt x="5201" y="678"/>
                    </a:lnTo>
                    <a:lnTo>
                      <a:pt x="5266" y="638"/>
                    </a:lnTo>
                    <a:lnTo>
                      <a:pt x="5266" y="638"/>
                    </a:lnTo>
                    <a:lnTo>
                      <a:pt x="5231" y="601"/>
                    </a:lnTo>
                    <a:lnTo>
                      <a:pt x="5196" y="565"/>
                    </a:lnTo>
                    <a:lnTo>
                      <a:pt x="5196" y="565"/>
                    </a:lnTo>
                    <a:lnTo>
                      <a:pt x="5163" y="532"/>
                    </a:lnTo>
                    <a:lnTo>
                      <a:pt x="5129" y="502"/>
                    </a:lnTo>
                    <a:lnTo>
                      <a:pt x="5095" y="471"/>
                    </a:lnTo>
                    <a:lnTo>
                      <a:pt x="5059" y="441"/>
                    </a:lnTo>
                    <a:lnTo>
                      <a:pt x="5023" y="412"/>
                    </a:lnTo>
                    <a:lnTo>
                      <a:pt x="4987" y="383"/>
                    </a:lnTo>
                    <a:lnTo>
                      <a:pt x="4949" y="356"/>
                    </a:lnTo>
                    <a:lnTo>
                      <a:pt x="4911" y="329"/>
                    </a:lnTo>
                    <a:lnTo>
                      <a:pt x="4872" y="304"/>
                    </a:lnTo>
                    <a:lnTo>
                      <a:pt x="4832" y="279"/>
                    </a:lnTo>
                    <a:lnTo>
                      <a:pt x="4793" y="255"/>
                    </a:lnTo>
                    <a:lnTo>
                      <a:pt x="4751" y="234"/>
                    </a:lnTo>
                    <a:lnTo>
                      <a:pt x="4712" y="210"/>
                    </a:lnTo>
                    <a:lnTo>
                      <a:pt x="4669" y="191"/>
                    </a:lnTo>
                    <a:lnTo>
                      <a:pt x="4627" y="171"/>
                    </a:lnTo>
                    <a:lnTo>
                      <a:pt x="4584" y="151"/>
                    </a:lnTo>
                    <a:lnTo>
                      <a:pt x="4541" y="133"/>
                    </a:lnTo>
                    <a:lnTo>
                      <a:pt x="4496" y="117"/>
                    </a:lnTo>
                    <a:lnTo>
                      <a:pt x="4453" y="101"/>
                    </a:lnTo>
                    <a:lnTo>
                      <a:pt x="4408" y="86"/>
                    </a:lnTo>
                    <a:lnTo>
                      <a:pt x="4361" y="74"/>
                    </a:lnTo>
                    <a:lnTo>
                      <a:pt x="4316" y="61"/>
                    </a:lnTo>
                    <a:lnTo>
                      <a:pt x="4270" y="49"/>
                    </a:lnTo>
                    <a:lnTo>
                      <a:pt x="4223" y="40"/>
                    </a:lnTo>
                    <a:lnTo>
                      <a:pt x="4176" y="31"/>
                    </a:lnTo>
                    <a:lnTo>
                      <a:pt x="4128" y="22"/>
                    </a:lnTo>
                    <a:lnTo>
                      <a:pt x="4081" y="14"/>
                    </a:lnTo>
                    <a:lnTo>
                      <a:pt x="4032" y="9"/>
                    </a:lnTo>
                    <a:lnTo>
                      <a:pt x="3984" y="5"/>
                    </a:lnTo>
                    <a:lnTo>
                      <a:pt x="3935" y="2"/>
                    </a:lnTo>
                    <a:lnTo>
                      <a:pt x="3885" y="0"/>
                    </a:lnTo>
                    <a:lnTo>
                      <a:pt x="3836" y="0"/>
                    </a:lnTo>
                    <a:lnTo>
                      <a:pt x="1924" y="0"/>
                    </a:lnTo>
                    <a:lnTo>
                      <a:pt x="1924" y="0"/>
                    </a:lnTo>
                    <a:lnTo>
                      <a:pt x="1873" y="0"/>
                    </a:lnTo>
                    <a:lnTo>
                      <a:pt x="1825" y="2"/>
                    </a:lnTo>
                    <a:lnTo>
                      <a:pt x="1776" y="5"/>
                    </a:lnTo>
                    <a:lnTo>
                      <a:pt x="1728" y="9"/>
                    </a:lnTo>
                    <a:lnTo>
                      <a:pt x="1679" y="14"/>
                    </a:lnTo>
                    <a:lnTo>
                      <a:pt x="1631" y="22"/>
                    </a:lnTo>
                    <a:lnTo>
                      <a:pt x="1584" y="31"/>
                    </a:lnTo>
                    <a:lnTo>
                      <a:pt x="1537" y="40"/>
                    </a:lnTo>
                    <a:lnTo>
                      <a:pt x="1490" y="49"/>
                    </a:lnTo>
                    <a:lnTo>
                      <a:pt x="1444" y="61"/>
                    </a:lnTo>
                    <a:lnTo>
                      <a:pt x="1399" y="74"/>
                    </a:lnTo>
                    <a:lnTo>
                      <a:pt x="1352" y="86"/>
                    </a:lnTo>
                    <a:lnTo>
                      <a:pt x="1307" y="101"/>
                    </a:lnTo>
                    <a:lnTo>
                      <a:pt x="1264" y="117"/>
                    </a:lnTo>
                    <a:lnTo>
                      <a:pt x="1219" y="133"/>
                    </a:lnTo>
                    <a:lnTo>
                      <a:pt x="1176" y="151"/>
                    </a:lnTo>
                    <a:lnTo>
                      <a:pt x="1133" y="171"/>
                    </a:lnTo>
                    <a:lnTo>
                      <a:pt x="1091" y="191"/>
                    </a:lnTo>
                    <a:lnTo>
                      <a:pt x="1048" y="210"/>
                    </a:lnTo>
                    <a:lnTo>
                      <a:pt x="1007" y="234"/>
                    </a:lnTo>
                    <a:lnTo>
                      <a:pt x="967" y="255"/>
                    </a:lnTo>
                    <a:lnTo>
                      <a:pt x="928" y="279"/>
                    </a:lnTo>
                    <a:lnTo>
                      <a:pt x="888" y="304"/>
                    </a:lnTo>
                    <a:lnTo>
                      <a:pt x="849" y="329"/>
                    </a:lnTo>
                    <a:lnTo>
                      <a:pt x="811" y="356"/>
                    </a:lnTo>
                    <a:lnTo>
                      <a:pt x="773" y="383"/>
                    </a:lnTo>
                    <a:lnTo>
                      <a:pt x="737" y="412"/>
                    </a:lnTo>
                    <a:lnTo>
                      <a:pt x="701" y="441"/>
                    </a:lnTo>
                    <a:lnTo>
                      <a:pt x="665" y="471"/>
                    </a:lnTo>
                    <a:lnTo>
                      <a:pt x="631" y="502"/>
                    </a:lnTo>
                    <a:lnTo>
                      <a:pt x="597" y="532"/>
                    </a:lnTo>
                    <a:lnTo>
                      <a:pt x="564" y="565"/>
                    </a:lnTo>
                    <a:lnTo>
                      <a:pt x="564" y="565"/>
                    </a:lnTo>
                    <a:lnTo>
                      <a:pt x="532" y="597"/>
                    </a:lnTo>
                    <a:lnTo>
                      <a:pt x="502" y="631"/>
                    </a:lnTo>
                    <a:lnTo>
                      <a:pt x="471" y="665"/>
                    </a:lnTo>
                    <a:lnTo>
                      <a:pt x="440" y="701"/>
                    </a:lnTo>
                    <a:lnTo>
                      <a:pt x="412" y="737"/>
                    </a:lnTo>
                    <a:lnTo>
                      <a:pt x="383" y="773"/>
                    </a:lnTo>
                    <a:lnTo>
                      <a:pt x="356" y="811"/>
                    </a:lnTo>
                    <a:lnTo>
                      <a:pt x="329" y="849"/>
                    </a:lnTo>
                    <a:lnTo>
                      <a:pt x="304" y="888"/>
                    </a:lnTo>
                    <a:lnTo>
                      <a:pt x="279" y="928"/>
                    </a:lnTo>
                    <a:lnTo>
                      <a:pt x="255" y="967"/>
                    </a:lnTo>
                    <a:lnTo>
                      <a:pt x="234" y="1007"/>
                    </a:lnTo>
                    <a:lnTo>
                      <a:pt x="210" y="1048"/>
                    </a:lnTo>
                    <a:lnTo>
                      <a:pt x="191" y="1091"/>
                    </a:lnTo>
                    <a:lnTo>
                      <a:pt x="171" y="1133"/>
                    </a:lnTo>
                    <a:lnTo>
                      <a:pt x="151" y="1176"/>
                    </a:lnTo>
                    <a:lnTo>
                      <a:pt x="133" y="1219"/>
                    </a:lnTo>
                    <a:lnTo>
                      <a:pt x="117" y="1264"/>
                    </a:lnTo>
                    <a:lnTo>
                      <a:pt x="101" y="1307"/>
                    </a:lnTo>
                    <a:lnTo>
                      <a:pt x="86" y="1352"/>
                    </a:lnTo>
                    <a:lnTo>
                      <a:pt x="74" y="1399"/>
                    </a:lnTo>
                    <a:lnTo>
                      <a:pt x="61" y="1444"/>
                    </a:lnTo>
                    <a:lnTo>
                      <a:pt x="49" y="1491"/>
                    </a:lnTo>
                    <a:lnTo>
                      <a:pt x="40" y="1537"/>
                    </a:lnTo>
                    <a:lnTo>
                      <a:pt x="31" y="1584"/>
                    </a:lnTo>
                    <a:lnTo>
                      <a:pt x="22" y="1631"/>
                    </a:lnTo>
                    <a:lnTo>
                      <a:pt x="14" y="1679"/>
                    </a:lnTo>
                    <a:lnTo>
                      <a:pt x="9" y="1728"/>
                    </a:lnTo>
                    <a:lnTo>
                      <a:pt x="5" y="1776"/>
                    </a:lnTo>
                    <a:lnTo>
                      <a:pt x="2" y="1825"/>
                    </a:lnTo>
                    <a:lnTo>
                      <a:pt x="0" y="1874"/>
                    </a:lnTo>
                    <a:lnTo>
                      <a:pt x="0" y="1924"/>
                    </a:lnTo>
                    <a:lnTo>
                      <a:pt x="0" y="1958"/>
                    </a:lnTo>
                    <a:lnTo>
                      <a:pt x="0" y="1958"/>
                    </a:lnTo>
                    <a:lnTo>
                      <a:pt x="0" y="2007"/>
                    </a:lnTo>
                    <a:lnTo>
                      <a:pt x="2" y="2055"/>
                    </a:lnTo>
                    <a:lnTo>
                      <a:pt x="5" y="2106"/>
                    </a:lnTo>
                    <a:lnTo>
                      <a:pt x="9" y="2154"/>
                    </a:lnTo>
                    <a:lnTo>
                      <a:pt x="14" y="2203"/>
                    </a:lnTo>
                    <a:lnTo>
                      <a:pt x="22" y="2249"/>
                    </a:lnTo>
                    <a:lnTo>
                      <a:pt x="31" y="2298"/>
                    </a:lnTo>
                    <a:lnTo>
                      <a:pt x="40" y="2345"/>
                    </a:lnTo>
                    <a:lnTo>
                      <a:pt x="49" y="2391"/>
                    </a:lnTo>
                    <a:lnTo>
                      <a:pt x="61" y="2436"/>
                    </a:lnTo>
                    <a:lnTo>
                      <a:pt x="74" y="2483"/>
                    </a:lnTo>
                    <a:lnTo>
                      <a:pt x="86" y="2528"/>
                    </a:lnTo>
                    <a:lnTo>
                      <a:pt x="101" y="2573"/>
                    </a:lnTo>
                    <a:lnTo>
                      <a:pt x="117" y="2618"/>
                    </a:lnTo>
                    <a:lnTo>
                      <a:pt x="133" y="2661"/>
                    </a:lnTo>
                    <a:lnTo>
                      <a:pt x="151" y="2706"/>
                    </a:lnTo>
                    <a:lnTo>
                      <a:pt x="171" y="2747"/>
                    </a:lnTo>
                    <a:lnTo>
                      <a:pt x="191" y="2791"/>
                    </a:lnTo>
                    <a:lnTo>
                      <a:pt x="210" y="2832"/>
                    </a:lnTo>
                    <a:lnTo>
                      <a:pt x="234" y="2873"/>
                    </a:lnTo>
                    <a:lnTo>
                      <a:pt x="255" y="2915"/>
                    </a:lnTo>
                    <a:lnTo>
                      <a:pt x="279" y="2954"/>
                    </a:lnTo>
                    <a:lnTo>
                      <a:pt x="304" y="2994"/>
                    </a:lnTo>
                    <a:lnTo>
                      <a:pt x="329" y="3032"/>
                    </a:lnTo>
                    <a:lnTo>
                      <a:pt x="356" y="3069"/>
                    </a:lnTo>
                    <a:lnTo>
                      <a:pt x="383" y="3107"/>
                    </a:lnTo>
                    <a:lnTo>
                      <a:pt x="412" y="3145"/>
                    </a:lnTo>
                    <a:lnTo>
                      <a:pt x="440" y="3181"/>
                    </a:lnTo>
                    <a:lnTo>
                      <a:pt x="471" y="3215"/>
                    </a:lnTo>
                    <a:lnTo>
                      <a:pt x="502" y="3249"/>
                    </a:lnTo>
                    <a:lnTo>
                      <a:pt x="532" y="3283"/>
                    </a:lnTo>
                    <a:lnTo>
                      <a:pt x="564" y="3316"/>
                    </a:lnTo>
                    <a:lnTo>
                      <a:pt x="564" y="3316"/>
                    </a:lnTo>
                    <a:lnTo>
                      <a:pt x="597" y="3348"/>
                    </a:lnTo>
                    <a:lnTo>
                      <a:pt x="631" y="3380"/>
                    </a:lnTo>
                    <a:lnTo>
                      <a:pt x="665" y="3411"/>
                    </a:lnTo>
                    <a:lnTo>
                      <a:pt x="701" y="3440"/>
                    </a:lnTo>
                    <a:lnTo>
                      <a:pt x="737" y="3470"/>
                    </a:lnTo>
                    <a:lnTo>
                      <a:pt x="773" y="3497"/>
                    </a:lnTo>
                    <a:lnTo>
                      <a:pt x="811" y="3524"/>
                    </a:lnTo>
                    <a:lnTo>
                      <a:pt x="849" y="3551"/>
                    </a:lnTo>
                    <a:lnTo>
                      <a:pt x="888" y="3576"/>
                    </a:lnTo>
                    <a:lnTo>
                      <a:pt x="928" y="3602"/>
                    </a:lnTo>
                    <a:lnTo>
                      <a:pt x="967" y="3625"/>
                    </a:lnTo>
                    <a:lnTo>
                      <a:pt x="1007" y="3648"/>
                    </a:lnTo>
                    <a:lnTo>
                      <a:pt x="1048" y="3670"/>
                    </a:lnTo>
                    <a:lnTo>
                      <a:pt x="1091" y="3691"/>
                    </a:lnTo>
                    <a:lnTo>
                      <a:pt x="1133" y="3711"/>
                    </a:lnTo>
                    <a:lnTo>
                      <a:pt x="1176" y="3729"/>
                    </a:lnTo>
                    <a:lnTo>
                      <a:pt x="1219" y="3747"/>
                    </a:lnTo>
                    <a:lnTo>
                      <a:pt x="1264" y="3763"/>
                    </a:lnTo>
                    <a:lnTo>
                      <a:pt x="1307" y="3780"/>
                    </a:lnTo>
                    <a:lnTo>
                      <a:pt x="1352" y="3794"/>
                    </a:lnTo>
                    <a:lnTo>
                      <a:pt x="1399" y="3808"/>
                    </a:lnTo>
                    <a:lnTo>
                      <a:pt x="1444" y="3821"/>
                    </a:lnTo>
                    <a:lnTo>
                      <a:pt x="1490" y="3832"/>
                    </a:lnTo>
                    <a:lnTo>
                      <a:pt x="1537" y="3842"/>
                    </a:lnTo>
                    <a:lnTo>
                      <a:pt x="1584" y="3851"/>
                    </a:lnTo>
                    <a:lnTo>
                      <a:pt x="1631" y="3859"/>
                    </a:lnTo>
                    <a:lnTo>
                      <a:pt x="1679" y="3866"/>
                    </a:lnTo>
                    <a:lnTo>
                      <a:pt x="1728" y="3871"/>
                    </a:lnTo>
                    <a:lnTo>
                      <a:pt x="1776" y="3877"/>
                    </a:lnTo>
                    <a:lnTo>
                      <a:pt x="1825" y="3878"/>
                    </a:lnTo>
                    <a:lnTo>
                      <a:pt x="1873" y="3880"/>
                    </a:lnTo>
                    <a:lnTo>
                      <a:pt x="1924" y="3882"/>
                    </a:lnTo>
                    <a:lnTo>
                      <a:pt x="3836" y="3882"/>
                    </a:lnTo>
                    <a:lnTo>
                      <a:pt x="3836" y="3882"/>
                    </a:lnTo>
                    <a:lnTo>
                      <a:pt x="3836" y="3882"/>
                    </a:lnTo>
                    <a:lnTo>
                      <a:pt x="3885" y="3880"/>
                    </a:lnTo>
                    <a:lnTo>
                      <a:pt x="3935" y="3878"/>
                    </a:lnTo>
                    <a:lnTo>
                      <a:pt x="3984" y="3877"/>
                    </a:lnTo>
                    <a:lnTo>
                      <a:pt x="4032" y="3871"/>
                    </a:lnTo>
                    <a:lnTo>
                      <a:pt x="4081" y="3866"/>
                    </a:lnTo>
                    <a:lnTo>
                      <a:pt x="4128" y="3859"/>
                    </a:lnTo>
                    <a:lnTo>
                      <a:pt x="4176" y="3851"/>
                    </a:lnTo>
                    <a:lnTo>
                      <a:pt x="4223" y="3842"/>
                    </a:lnTo>
                    <a:lnTo>
                      <a:pt x="4270" y="3832"/>
                    </a:lnTo>
                    <a:lnTo>
                      <a:pt x="4316" y="3821"/>
                    </a:lnTo>
                    <a:lnTo>
                      <a:pt x="4361" y="3808"/>
                    </a:lnTo>
                    <a:lnTo>
                      <a:pt x="4408" y="3794"/>
                    </a:lnTo>
                    <a:lnTo>
                      <a:pt x="4453" y="3780"/>
                    </a:lnTo>
                    <a:lnTo>
                      <a:pt x="4496" y="3763"/>
                    </a:lnTo>
                    <a:lnTo>
                      <a:pt x="4541" y="3747"/>
                    </a:lnTo>
                    <a:lnTo>
                      <a:pt x="4584" y="3729"/>
                    </a:lnTo>
                    <a:lnTo>
                      <a:pt x="4627" y="3711"/>
                    </a:lnTo>
                    <a:lnTo>
                      <a:pt x="4669" y="3691"/>
                    </a:lnTo>
                    <a:lnTo>
                      <a:pt x="4712" y="3670"/>
                    </a:lnTo>
                    <a:lnTo>
                      <a:pt x="4751" y="3648"/>
                    </a:lnTo>
                    <a:lnTo>
                      <a:pt x="4793" y="3625"/>
                    </a:lnTo>
                    <a:lnTo>
                      <a:pt x="4832" y="3602"/>
                    </a:lnTo>
                    <a:lnTo>
                      <a:pt x="4872" y="3576"/>
                    </a:lnTo>
                    <a:lnTo>
                      <a:pt x="4911" y="3551"/>
                    </a:lnTo>
                    <a:lnTo>
                      <a:pt x="4949" y="3524"/>
                    </a:lnTo>
                    <a:lnTo>
                      <a:pt x="4987" y="3497"/>
                    </a:lnTo>
                    <a:lnTo>
                      <a:pt x="5023" y="3470"/>
                    </a:lnTo>
                    <a:lnTo>
                      <a:pt x="5059" y="3440"/>
                    </a:lnTo>
                    <a:lnTo>
                      <a:pt x="5095" y="3411"/>
                    </a:lnTo>
                    <a:lnTo>
                      <a:pt x="5129" y="3380"/>
                    </a:lnTo>
                    <a:lnTo>
                      <a:pt x="5163" y="3348"/>
                    </a:lnTo>
                    <a:lnTo>
                      <a:pt x="5196" y="3316"/>
                    </a:lnTo>
                    <a:lnTo>
                      <a:pt x="5196" y="3316"/>
                    </a:lnTo>
                    <a:lnTo>
                      <a:pt x="5228" y="3283"/>
                    </a:lnTo>
                    <a:lnTo>
                      <a:pt x="5258" y="3249"/>
                    </a:lnTo>
                    <a:lnTo>
                      <a:pt x="5289" y="3215"/>
                    </a:lnTo>
                    <a:lnTo>
                      <a:pt x="5320" y="3181"/>
                    </a:lnTo>
                    <a:lnTo>
                      <a:pt x="5348" y="3145"/>
                    </a:lnTo>
                    <a:lnTo>
                      <a:pt x="5377" y="3107"/>
                    </a:lnTo>
                    <a:lnTo>
                      <a:pt x="5404" y="3069"/>
                    </a:lnTo>
                    <a:lnTo>
                      <a:pt x="5431" y="3032"/>
                    </a:lnTo>
                    <a:lnTo>
                      <a:pt x="5456" y="2994"/>
                    </a:lnTo>
                    <a:lnTo>
                      <a:pt x="5480" y="2954"/>
                    </a:lnTo>
                    <a:lnTo>
                      <a:pt x="5505" y="2915"/>
                    </a:lnTo>
                    <a:lnTo>
                      <a:pt x="5526" y="2873"/>
                    </a:lnTo>
                    <a:lnTo>
                      <a:pt x="5548" y="2832"/>
                    </a:lnTo>
                    <a:lnTo>
                      <a:pt x="5569" y="2791"/>
                    </a:lnTo>
                    <a:lnTo>
                      <a:pt x="5589" y="2747"/>
                    </a:lnTo>
                    <a:lnTo>
                      <a:pt x="5609" y="2704"/>
                    </a:lnTo>
                    <a:lnTo>
                      <a:pt x="5625" y="2661"/>
                    </a:lnTo>
                    <a:lnTo>
                      <a:pt x="5643" y="2618"/>
                    </a:lnTo>
                    <a:lnTo>
                      <a:pt x="5659" y="2573"/>
                    </a:lnTo>
                    <a:lnTo>
                      <a:pt x="5674" y="2528"/>
                    </a:lnTo>
                    <a:lnTo>
                      <a:pt x="5686" y="2483"/>
                    </a:lnTo>
                    <a:lnTo>
                      <a:pt x="5699" y="2436"/>
                    </a:lnTo>
                    <a:lnTo>
                      <a:pt x="5711" y="2391"/>
                    </a:lnTo>
                    <a:lnTo>
                      <a:pt x="5720" y="2345"/>
                    </a:lnTo>
                    <a:lnTo>
                      <a:pt x="5729" y="2296"/>
                    </a:lnTo>
                    <a:lnTo>
                      <a:pt x="5738" y="2249"/>
                    </a:lnTo>
                    <a:lnTo>
                      <a:pt x="5744" y="2201"/>
                    </a:lnTo>
                    <a:lnTo>
                      <a:pt x="5751" y="2154"/>
                    </a:lnTo>
                    <a:lnTo>
                      <a:pt x="5755" y="2106"/>
                    </a:lnTo>
                    <a:lnTo>
                      <a:pt x="5758" y="2055"/>
                    </a:lnTo>
                    <a:lnTo>
                      <a:pt x="5760" y="2007"/>
                    </a:lnTo>
                    <a:lnTo>
                      <a:pt x="5760" y="1956"/>
                    </a:lnTo>
                    <a:lnTo>
                      <a:pt x="5760" y="1924"/>
                    </a:lnTo>
                    <a:lnTo>
                      <a:pt x="5760" y="1924"/>
                    </a:lnTo>
                    <a:lnTo>
                      <a:pt x="5760" y="1877"/>
                    </a:lnTo>
                    <a:lnTo>
                      <a:pt x="5758" y="1829"/>
                    </a:lnTo>
                    <a:lnTo>
                      <a:pt x="5755" y="1782"/>
                    </a:lnTo>
                    <a:lnTo>
                      <a:pt x="5751" y="1735"/>
                    </a:lnTo>
                    <a:lnTo>
                      <a:pt x="5746" y="1688"/>
                    </a:lnTo>
                    <a:lnTo>
                      <a:pt x="5740" y="1643"/>
                    </a:lnTo>
                    <a:lnTo>
                      <a:pt x="5731" y="1597"/>
                    </a:lnTo>
                    <a:lnTo>
                      <a:pt x="5724" y="1552"/>
                    </a:lnTo>
                    <a:lnTo>
                      <a:pt x="5713" y="1507"/>
                    </a:lnTo>
                    <a:lnTo>
                      <a:pt x="5704" y="1462"/>
                    </a:lnTo>
                    <a:lnTo>
                      <a:pt x="5692" y="1417"/>
                    </a:lnTo>
                    <a:lnTo>
                      <a:pt x="5679" y="1374"/>
                    </a:lnTo>
                    <a:lnTo>
                      <a:pt x="5650" y="1287"/>
                    </a:lnTo>
                    <a:lnTo>
                      <a:pt x="5618" y="1203"/>
                    </a:lnTo>
                    <a:lnTo>
                      <a:pt x="5618" y="1203"/>
                    </a:lnTo>
                    <a:lnTo>
                      <a:pt x="5614" y="1205"/>
                    </a:lnTo>
                    <a:lnTo>
                      <a:pt x="5614" y="1205"/>
                    </a:lnTo>
                    <a:close/>
                  </a:path>
                </a:pathLst>
              </a:custGeom>
              <a:solidFill>
                <a:schemeClr val="bg1">
                  <a:alpha val="40000"/>
                </a:schemeClr>
              </a:solidFill>
              <a:ln w="9525">
                <a:noFill/>
                <a:round/>
              </a:ln>
              <a:effectLst/>
              <a:scene3d>
                <a:camera prst="orthographicFront"/>
                <a:lightRig rig="threePt" dir="t">
                  <a:rot lat="0" lon="0" rev="12720000"/>
                </a:lightRig>
              </a:scene3d>
              <a:sp3d/>
            </p:spPr>
            <p:txBody>
              <a:bodyPr/>
              <a:lstStyle/>
              <a:p>
                <a:pPr fontAlgn="auto">
                  <a:lnSpc>
                    <a:spcPct val="85000"/>
                  </a:lnSpc>
                  <a:spcBef>
                    <a:spcPts val="0"/>
                  </a:spcBef>
                  <a:spcAft>
                    <a:spcPts val="0"/>
                  </a:spcAft>
                  <a:defRPr/>
                </a:pPr>
                <a:endParaRPr lang="en-US" sz="2135">
                  <a:solidFill>
                    <a:schemeClr val="bg1"/>
                  </a:solidFill>
                  <a:latin typeface="Times"/>
                  <a:ea typeface="+mn-ea"/>
                </a:endParaRPr>
              </a:p>
            </p:txBody>
          </p:sp>
          <p:sp>
            <p:nvSpPr>
              <p:cNvPr id="14" name="Freeform 5"/>
              <p:cNvSpPr/>
              <p:nvPr/>
            </p:nvSpPr>
            <p:spPr bwMode="auto">
              <a:xfrm flipH="1">
                <a:off x="2675121" y="1453995"/>
                <a:ext cx="1630998" cy="1099225"/>
              </a:xfrm>
              <a:custGeom>
                <a:avLst/>
                <a:gdLst/>
                <a:ahLst/>
                <a:cxnLst>
                  <a:cxn ang="0">
                    <a:pos x="5438" y="1318"/>
                  </a:cxn>
                  <a:cxn ang="0">
                    <a:pos x="5248" y="1507"/>
                  </a:cxn>
                  <a:cxn ang="0">
                    <a:pos x="5145" y="1679"/>
                  </a:cxn>
                  <a:cxn ang="0">
                    <a:pos x="5095" y="1848"/>
                  </a:cxn>
                  <a:cxn ang="0">
                    <a:pos x="5082" y="2149"/>
                  </a:cxn>
                  <a:cxn ang="0">
                    <a:pos x="4944" y="2555"/>
                  </a:cxn>
                  <a:cxn ang="0">
                    <a:pos x="4726" y="2848"/>
                  </a:cxn>
                  <a:cxn ang="0">
                    <a:pos x="4381" y="3093"/>
                  </a:cxn>
                  <a:cxn ang="0">
                    <a:pos x="3964" y="3211"/>
                  </a:cxn>
                  <a:cxn ang="0">
                    <a:pos x="1733" y="3204"/>
                  </a:cxn>
                  <a:cxn ang="0">
                    <a:pos x="1325" y="3066"/>
                  </a:cxn>
                  <a:cxn ang="0">
                    <a:pos x="1034" y="2848"/>
                  </a:cxn>
                  <a:cxn ang="0">
                    <a:pos x="787" y="2501"/>
                  </a:cxn>
                  <a:cxn ang="0">
                    <a:pos x="669" y="2086"/>
                  </a:cxn>
                  <a:cxn ang="0">
                    <a:pos x="678" y="1733"/>
                  </a:cxn>
                  <a:cxn ang="0">
                    <a:pos x="816" y="1325"/>
                  </a:cxn>
                  <a:cxn ang="0">
                    <a:pos x="1034" y="1034"/>
                  </a:cxn>
                  <a:cxn ang="0">
                    <a:pos x="1379" y="788"/>
                  </a:cxn>
                  <a:cxn ang="0">
                    <a:pos x="1796" y="669"/>
                  </a:cxn>
                  <a:cxn ang="0">
                    <a:pos x="4027" y="678"/>
                  </a:cxn>
                  <a:cxn ang="0">
                    <a:pos x="4435" y="816"/>
                  </a:cxn>
                  <a:cxn ang="0">
                    <a:pos x="4726" y="1034"/>
                  </a:cxn>
                  <a:cxn ang="0">
                    <a:pos x="4910" y="895"/>
                  </a:cxn>
                  <a:cxn ang="0">
                    <a:pos x="5201" y="678"/>
                  </a:cxn>
                  <a:cxn ang="0">
                    <a:pos x="5129" y="502"/>
                  </a:cxn>
                  <a:cxn ang="0">
                    <a:pos x="4872" y="304"/>
                  </a:cxn>
                  <a:cxn ang="0">
                    <a:pos x="4584" y="151"/>
                  </a:cxn>
                  <a:cxn ang="0">
                    <a:pos x="4270" y="49"/>
                  </a:cxn>
                  <a:cxn ang="0">
                    <a:pos x="3935" y="2"/>
                  </a:cxn>
                  <a:cxn ang="0">
                    <a:pos x="1776" y="5"/>
                  </a:cxn>
                  <a:cxn ang="0">
                    <a:pos x="1444" y="61"/>
                  </a:cxn>
                  <a:cxn ang="0">
                    <a:pos x="1133" y="171"/>
                  </a:cxn>
                  <a:cxn ang="0">
                    <a:pos x="849" y="329"/>
                  </a:cxn>
                  <a:cxn ang="0">
                    <a:pos x="597" y="532"/>
                  </a:cxn>
                  <a:cxn ang="0">
                    <a:pos x="412" y="737"/>
                  </a:cxn>
                  <a:cxn ang="0">
                    <a:pos x="234" y="1007"/>
                  </a:cxn>
                  <a:cxn ang="0">
                    <a:pos x="101" y="1307"/>
                  </a:cxn>
                  <a:cxn ang="0">
                    <a:pos x="22" y="1631"/>
                  </a:cxn>
                  <a:cxn ang="0">
                    <a:pos x="0" y="1958"/>
                  </a:cxn>
                  <a:cxn ang="0">
                    <a:pos x="22" y="2249"/>
                  </a:cxn>
                  <a:cxn ang="0">
                    <a:pos x="101" y="2573"/>
                  </a:cxn>
                  <a:cxn ang="0">
                    <a:pos x="234" y="2873"/>
                  </a:cxn>
                  <a:cxn ang="0">
                    <a:pos x="412" y="3145"/>
                  </a:cxn>
                  <a:cxn ang="0">
                    <a:pos x="597" y="3348"/>
                  </a:cxn>
                  <a:cxn ang="0">
                    <a:pos x="849" y="3551"/>
                  </a:cxn>
                  <a:cxn ang="0">
                    <a:pos x="1133" y="3711"/>
                  </a:cxn>
                  <a:cxn ang="0">
                    <a:pos x="1444" y="3821"/>
                  </a:cxn>
                  <a:cxn ang="0">
                    <a:pos x="1776" y="3877"/>
                  </a:cxn>
                  <a:cxn ang="0">
                    <a:pos x="3885" y="3880"/>
                  </a:cxn>
                  <a:cxn ang="0">
                    <a:pos x="4223" y="3842"/>
                  </a:cxn>
                  <a:cxn ang="0">
                    <a:pos x="4541" y="3747"/>
                  </a:cxn>
                  <a:cxn ang="0">
                    <a:pos x="4832" y="3602"/>
                  </a:cxn>
                  <a:cxn ang="0">
                    <a:pos x="5095" y="3411"/>
                  </a:cxn>
                  <a:cxn ang="0">
                    <a:pos x="5289" y="3215"/>
                  </a:cxn>
                  <a:cxn ang="0">
                    <a:pos x="5480" y="2954"/>
                  </a:cxn>
                  <a:cxn ang="0">
                    <a:pos x="5625" y="2661"/>
                  </a:cxn>
                  <a:cxn ang="0">
                    <a:pos x="5720" y="2345"/>
                  </a:cxn>
                  <a:cxn ang="0">
                    <a:pos x="5760" y="2007"/>
                  </a:cxn>
                  <a:cxn ang="0">
                    <a:pos x="5751" y="1735"/>
                  </a:cxn>
                  <a:cxn ang="0">
                    <a:pos x="5692" y="1417"/>
                  </a:cxn>
                </a:cxnLst>
                <a:rect l="0" t="0" r="r" b="b"/>
                <a:pathLst>
                  <a:path w="5760" h="3882">
                    <a:moveTo>
                      <a:pt x="5614" y="1205"/>
                    </a:moveTo>
                    <a:lnTo>
                      <a:pt x="5614" y="1205"/>
                    </a:lnTo>
                    <a:lnTo>
                      <a:pt x="5577" y="1226"/>
                    </a:lnTo>
                    <a:lnTo>
                      <a:pt x="5541" y="1248"/>
                    </a:lnTo>
                    <a:lnTo>
                      <a:pt x="5505" y="1271"/>
                    </a:lnTo>
                    <a:lnTo>
                      <a:pt x="5471" y="1295"/>
                    </a:lnTo>
                    <a:lnTo>
                      <a:pt x="5438" y="1318"/>
                    </a:lnTo>
                    <a:lnTo>
                      <a:pt x="5406" y="1343"/>
                    </a:lnTo>
                    <a:lnTo>
                      <a:pt x="5377" y="1370"/>
                    </a:lnTo>
                    <a:lnTo>
                      <a:pt x="5348" y="1395"/>
                    </a:lnTo>
                    <a:lnTo>
                      <a:pt x="5321" y="1422"/>
                    </a:lnTo>
                    <a:lnTo>
                      <a:pt x="5294" y="1451"/>
                    </a:lnTo>
                    <a:lnTo>
                      <a:pt x="5271" y="1478"/>
                    </a:lnTo>
                    <a:lnTo>
                      <a:pt x="5248" y="1507"/>
                    </a:lnTo>
                    <a:lnTo>
                      <a:pt x="5226" y="1536"/>
                    </a:lnTo>
                    <a:lnTo>
                      <a:pt x="5206" y="1566"/>
                    </a:lnTo>
                    <a:lnTo>
                      <a:pt x="5188" y="1595"/>
                    </a:lnTo>
                    <a:lnTo>
                      <a:pt x="5172" y="1624"/>
                    </a:lnTo>
                    <a:lnTo>
                      <a:pt x="5172" y="1624"/>
                    </a:lnTo>
                    <a:lnTo>
                      <a:pt x="5158" y="1652"/>
                    </a:lnTo>
                    <a:lnTo>
                      <a:pt x="5145" y="1679"/>
                    </a:lnTo>
                    <a:lnTo>
                      <a:pt x="5133" y="1706"/>
                    </a:lnTo>
                    <a:lnTo>
                      <a:pt x="5124" y="1735"/>
                    </a:lnTo>
                    <a:lnTo>
                      <a:pt x="5115" y="1764"/>
                    </a:lnTo>
                    <a:lnTo>
                      <a:pt x="5106" y="1791"/>
                    </a:lnTo>
                    <a:lnTo>
                      <a:pt x="5100" y="1820"/>
                    </a:lnTo>
                    <a:lnTo>
                      <a:pt x="5095" y="1848"/>
                    </a:lnTo>
                    <a:lnTo>
                      <a:pt x="5095" y="1848"/>
                    </a:lnTo>
                    <a:lnTo>
                      <a:pt x="5097" y="1886"/>
                    </a:lnTo>
                    <a:lnTo>
                      <a:pt x="5097" y="1924"/>
                    </a:lnTo>
                    <a:lnTo>
                      <a:pt x="5097" y="1956"/>
                    </a:lnTo>
                    <a:lnTo>
                      <a:pt x="5097" y="1956"/>
                    </a:lnTo>
                    <a:lnTo>
                      <a:pt x="5095" y="2021"/>
                    </a:lnTo>
                    <a:lnTo>
                      <a:pt x="5089" y="2086"/>
                    </a:lnTo>
                    <a:lnTo>
                      <a:pt x="5082" y="2149"/>
                    </a:lnTo>
                    <a:lnTo>
                      <a:pt x="5071" y="2210"/>
                    </a:lnTo>
                    <a:lnTo>
                      <a:pt x="5057" y="2271"/>
                    </a:lnTo>
                    <a:lnTo>
                      <a:pt x="5041" y="2330"/>
                    </a:lnTo>
                    <a:lnTo>
                      <a:pt x="5019" y="2390"/>
                    </a:lnTo>
                    <a:lnTo>
                      <a:pt x="4998" y="2445"/>
                    </a:lnTo>
                    <a:lnTo>
                      <a:pt x="4973" y="2501"/>
                    </a:lnTo>
                    <a:lnTo>
                      <a:pt x="4944" y="2555"/>
                    </a:lnTo>
                    <a:lnTo>
                      <a:pt x="4913" y="2609"/>
                    </a:lnTo>
                    <a:lnTo>
                      <a:pt x="4881" y="2659"/>
                    </a:lnTo>
                    <a:lnTo>
                      <a:pt x="4845" y="2710"/>
                    </a:lnTo>
                    <a:lnTo>
                      <a:pt x="4807" y="2756"/>
                    </a:lnTo>
                    <a:lnTo>
                      <a:pt x="4768" y="2803"/>
                    </a:lnTo>
                    <a:lnTo>
                      <a:pt x="4726" y="2848"/>
                    </a:lnTo>
                    <a:lnTo>
                      <a:pt x="4726" y="2848"/>
                    </a:lnTo>
                    <a:lnTo>
                      <a:pt x="4681" y="2889"/>
                    </a:lnTo>
                    <a:lnTo>
                      <a:pt x="4636" y="2929"/>
                    </a:lnTo>
                    <a:lnTo>
                      <a:pt x="4588" y="2967"/>
                    </a:lnTo>
                    <a:lnTo>
                      <a:pt x="4539" y="3003"/>
                    </a:lnTo>
                    <a:lnTo>
                      <a:pt x="4487" y="3035"/>
                    </a:lnTo>
                    <a:lnTo>
                      <a:pt x="4435" y="3066"/>
                    </a:lnTo>
                    <a:lnTo>
                      <a:pt x="4381" y="3093"/>
                    </a:lnTo>
                    <a:lnTo>
                      <a:pt x="4325" y="3118"/>
                    </a:lnTo>
                    <a:lnTo>
                      <a:pt x="4268" y="3141"/>
                    </a:lnTo>
                    <a:lnTo>
                      <a:pt x="4210" y="3161"/>
                    </a:lnTo>
                    <a:lnTo>
                      <a:pt x="4149" y="3177"/>
                    </a:lnTo>
                    <a:lnTo>
                      <a:pt x="4090" y="3192"/>
                    </a:lnTo>
                    <a:lnTo>
                      <a:pt x="4027" y="3204"/>
                    </a:lnTo>
                    <a:lnTo>
                      <a:pt x="3964" y="3211"/>
                    </a:lnTo>
                    <a:lnTo>
                      <a:pt x="3901" y="3217"/>
                    </a:lnTo>
                    <a:lnTo>
                      <a:pt x="3836" y="3219"/>
                    </a:lnTo>
                    <a:lnTo>
                      <a:pt x="1924" y="3219"/>
                    </a:lnTo>
                    <a:lnTo>
                      <a:pt x="1924" y="3219"/>
                    </a:lnTo>
                    <a:lnTo>
                      <a:pt x="1859" y="3217"/>
                    </a:lnTo>
                    <a:lnTo>
                      <a:pt x="1796" y="3211"/>
                    </a:lnTo>
                    <a:lnTo>
                      <a:pt x="1733" y="3204"/>
                    </a:lnTo>
                    <a:lnTo>
                      <a:pt x="1670" y="3192"/>
                    </a:lnTo>
                    <a:lnTo>
                      <a:pt x="1609" y="3177"/>
                    </a:lnTo>
                    <a:lnTo>
                      <a:pt x="1550" y="3161"/>
                    </a:lnTo>
                    <a:lnTo>
                      <a:pt x="1492" y="3141"/>
                    </a:lnTo>
                    <a:lnTo>
                      <a:pt x="1435" y="3118"/>
                    </a:lnTo>
                    <a:lnTo>
                      <a:pt x="1379" y="3093"/>
                    </a:lnTo>
                    <a:lnTo>
                      <a:pt x="1325" y="3066"/>
                    </a:lnTo>
                    <a:lnTo>
                      <a:pt x="1273" y="3035"/>
                    </a:lnTo>
                    <a:lnTo>
                      <a:pt x="1221" y="3003"/>
                    </a:lnTo>
                    <a:lnTo>
                      <a:pt x="1172" y="2967"/>
                    </a:lnTo>
                    <a:lnTo>
                      <a:pt x="1124" y="2929"/>
                    </a:lnTo>
                    <a:lnTo>
                      <a:pt x="1077" y="2889"/>
                    </a:lnTo>
                    <a:lnTo>
                      <a:pt x="1034" y="2848"/>
                    </a:lnTo>
                    <a:lnTo>
                      <a:pt x="1034" y="2848"/>
                    </a:lnTo>
                    <a:lnTo>
                      <a:pt x="992" y="2803"/>
                    </a:lnTo>
                    <a:lnTo>
                      <a:pt x="951" y="2756"/>
                    </a:lnTo>
                    <a:lnTo>
                      <a:pt x="913" y="2710"/>
                    </a:lnTo>
                    <a:lnTo>
                      <a:pt x="879" y="2659"/>
                    </a:lnTo>
                    <a:lnTo>
                      <a:pt x="847" y="2609"/>
                    </a:lnTo>
                    <a:lnTo>
                      <a:pt x="816" y="2555"/>
                    </a:lnTo>
                    <a:lnTo>
                      <a:pt x="787" y="2501"/>
                    </a:lnTo>
                    <a:lnTo>
                      <a:pt x="762" y="2445"/>
                    </a:lnTo>
                    <a:lnTo>
                      <a:pt x="739" y="2390"/>
                    </a:lnTo>
                    <a:lnTo>
                      <a:pt x="719" y="2330"/>
                    </a:lnTo>
                    <a:lnTo>
                      <a:pt x="703" y="2271"/>
                    </a:lnTo>
                    <a:lnTo>
                      <a:pt x="689" y="2210"/>
                    </a:lnTo>
                    <a:lnTo>
                      <a:pt x="678" y="2149"/>
                    </a:lnTo>
                    <a:lnTo>
                      <a:pt x="669" y="2086"/>
                    </a:lnTo>
                    <a:lnTo>
                      <a:pt x="665" y="2021"/>
                    </a:lnTo>
                    <a:lnTo>
                      <a:pt x="663" y="1956"/>
                    </a:lnTo>
                    <a:lnTo>
                      <a:pt x="663" y="1924"/>
                    </a:lnTo>
                    <a:lnTo>
                      <a:pt x="663" y="1924"/>
                    </a:lnTo>
                    <a:lnTo>
                      <a:pt x="665" y="1859"/>
                    </a:lnTo>
                    <a:lnTo>
                      <a:pt x="669" y="1796"/>
                    </a:lnTo>
                    <a:lnTo>
                      <a:pt x="678" y="1733"/>
                    </a:lnTo>
                    <a:lnTo>
                      <a:pt x="689" y="1670"/>
                    </a:lnTo>
                    <a:lnTo>
                      <a:pt x="703" y="1611"/>
                    </a:lnTo>
                    <a:lnTo>
                      <a:pt x="719" y="1550"/>
                    </a:lnTo>
                    <a:lnTo>
                      <a:pt x="739" y="1492"/>
                    </a:lnTo>
                    <a:lnTo>
                      <a:pt x="762" y="1435"/>
                    </a:lnTo>
                    <a:lnTo>
                      <a:pt x="787" y="1379"/>
                    </a:lnTo>
                    <a:lnTo>
                      <a:pt x="816" y="1325"/>
                    </a:lnTo>
                    <a:lnTo>
                      <a:pt x="847" y="1273"/>
                    </a:lnTo>
                    <a:lnTo>
                      <a:pt x="879" y="1221"/>
                    </a:lnTo>
                    <a:lnTo>
                      <a:pt x="913" y="1172"/>
                    </a:lnTo>
                    <a:lnTo>
                      <a:pt x="951" y="1124"/>
                    </a:lnTo>
                    <a:lnTo>
                      <a:pt x="992" y="1079"/>
                    </a:lnTo>
                    <a:lnTo>
                      <a:pt x="1034" y="1034"/>
                    </a:lnTo>
                    <a:lnTo>
                      <a:pt x="1034" y="1034"/>
                    </a:lnTo>
                    <a:lnTo>
                      <a:pt x="1077" y="993"/>
                    </a:lnTo>
                    <a:lnTo>
                      <a:pt x="1124" y="951"/>
                    </a:lnTo>
                    <a:lnTo>
                      <a:pt x="1172" y="915"/>
                    </a:lnTo>
                    <a:lnTo>
                      <a:pt x="1221" y="879"/>
                    </a:lnTo>
                    <a:lnTo>
                      <a:pt x="1273" y="847"/>
                    </a:lnTo>
                    <a:lnTo>
                      <a:pt x="1325" y="816"/>
                    </a:lnTo>
                    <a:lnTo>
                      <a:pt x="1379" y="788"/>
                    </a:lnTo>
                    <a:lnTo>
                      <a:pt x="1435" y="762"/>
                    </a:lnTo>
                    <a:lnTo>
                      <a:pt x="1492" y="739"/>
                    </a:lnTo>
                    <a:lnTo>
                      <a:pt x="1550" y="719"/>
                    </a:lnTo>
                    <a:lnTo>
                      <a:pt x="1609" y="703"/>
                    </a:lnTo>
                    <a:lnTo>
                      <a:pt x="1670" y="689"/>
                    </a:lnTo>
                    <a:lnTo>
                      <a:pt x="1733" y="678"/>
                    </a:lnTo>
                    <a:lnTo>
                      <a:pt x="1796" y="669"/>
                    </a:lnTo>
                    <a:lnTo>
                      <a:pt x="1859" y="665"/>
                    </a:lnTo>
                    <a:lnTo>
                      <a:pt x="1924" y="663"/>
                    </a:lnTo>
                    <a:lnTo>
                      <a:pt x="3836" y="663"/>
                    </a:lnTo>
                    <a:lnTo>
                      <a:pt x="3836" y="663"/>
                    </a:lnTo>
                    <a:lnTo>
                      <a:pt x="3901" y="665"/>
                    </a:lnTo>
                    <a:lnTo>
                      <a:pt x="3964" y="669"/>
                    </a:lnTo>
                    <a:lnTo>
                      <a:pt x="4027" y="678"/>
                    </a:lnTo>
                    <a:lnTo>
                      <a:pt x="4090" y="689"/>
                    </a:lnTo>
                    <a:lnTo>
                      <a:pt x="4149" y="703"/>
                    </a:lnTo>
                    <a:lnTo>
                      <a:pt x="4210" y="719"/>
                    </a:lnTo>
                    <a:lnTo>
                      <a:pt x="4268" y="739"/>
                    </a:lnTo>
                    <a:lnTo>
                      <a:pt x="4325" y="762"/>
                    </a:lnTo>
                    <a:lnTo>
                      <a:pt x="4381" y="788"/>
                    </a:lnTo>
                    <a:lnTo>
                      <a:pt x="4435" y="816"/>
                    </a:lnTo>
                    <a:lnTo>
                      <a:pt x="4487" y="847"/>
                    </a:lnTo>
                    <a:lnTo>
                      <a:pt x="4539" y="879"/>
                    </a:lnTo>
                    <a:lnTo>
                      <a:pt x="4588" y="915"/>
                    </a:lnTo>
                    <a:lnTo>
                      <a:pt x="4636" y="951"/>
                    </a:lnTo>
                    <a:lnTo>
                      <a:pt x="4681" y="993"/>
                    </a:lnTo>
                    <a:lnTo>
                      <a:pt x="4726" y="1034"/>
                    </a:lnTo>
                    <a:lnTo>
                      <a:pt x="4726" y="1034"/>
                    </a:lnTo>
                    <a:lnTo>
                      <a:pt x="4753" y="1063"/>
                    </a:lnTo>
                    <a:lnTo>
                      <a:pt x="4753" y="1063"/>
                    </a:lnTo>
                    <a:lnTo>
                      <a:pt x="4782" y="1027"/>
                    </a:lnTo>
                    <a:lnTo>
                      <a:pt x="4813" y="993"/>
                    </a:lnTo>
                    <a:lnTo>
                      <a:pt x="4845" y="960"/>
                    </a:lnTo>
                    <a:lnTo>
                      <a:pt x="4877" y="928"/>
                    </a:lnTo>
                    <a:lnTo>
                      <a:pt x="4910" y="895"/>
                    </a:lnTo>
                    <a:lnTo>
                      <a:pt x="4944" y="865"/>
                    </a:lnTo>
                    <a:lnTo>
                      <a:pt x="4980" y="834"/>
                    </a:lnTo>
                    <a:lnTo>
                      <a:pt x="5016" y="806"/>
                    </a:lnTo>
                    <a:lnTo>
                      <a:pt x="5016" y="806"/>
                    </a:lnTo>
                    <a:lnTo>
                      <a:pt x="5075" y="761"/>
                    </a:lnTo>
                    <a:lnTo>
                      <a:pt x="5136" y="717"/>
                    </a:lnTo>
                    <a:lnTo>
                      <a:pt x="5201" y="678"/>
                    </a:lnTo>
                    <a:lnTo>
                      <a:pt x="5266" y="638"/>
                    </a:lnTo>
                    <a:lnTo>
                      <a:pt x="5266" y="638"/>
                    </a:lnTo>
                    <a:lnTo>
                      <a:pt x="5231" y="601"/>
                    </a:lnTo>
                    <a:lnTo>
                      <a:pt x="5196" y="565"/>
                    </a:lnTo>
                    <a:lnTo>
                      <a:pt x="5196" y="565"/>
                    </a:lnTo>
                    <a:lnTo>
                      <a:pt x="5163" y="532"/>
                    </a:lnTo>
                    <a:lnTo>
                      <a:pt x="5129" y="502"/>
                    </a:lnTo>
                    <a:lnTo>
                      <a:pt x="5095" y="471"/>
                    </a:lnTo>
                    <a:lnTo>
                      <a:pt x="5059" y="441"/>
                    </a:lnTo>
                    <a:lnTo>
                      <a:pt x="5023" y="412"/>
                    </a:lnTo>
                    <a:lnTo>
                      <a:pt x="4987" y="383"/>
                    </a:lnTo>
                    <a:lnTo>
                      <a:pt x="4949" y="356"/>
                    </a:lnTo>
                    <a:lnTo>
                      <a:pt x="4911" y="329"/>
                    </a:lnTo>
                    <a:lnTo>
                      <a:pt x="4872" y="304"/>
                    </a:lnTo>
                    <a:lnTo>
                      <a:pt x="4832" y="279"/>
                    </a:lnTo>
                    <a:lnTo>
                      <a:pt x="4793" y="255"/>
                    </a:lnTo>
                    <a:lnTo>
                      <a:pt x="4751" y="234"/>
                    </a:lnTo>
                    <a:lnTo>
                      <a:pt x="4712" y="210"/>
                    </a:lnTo>
                    <a:lnTo>
                      <a:pt x="4669" y="191"/>
                    </a:lnTo>
                    <a:lnTo>
                      <a:pt x="4627" y="171"/>
                    </a:lnTo>
                    <a:lnTo>
                      <a:pt x="4584" y="151"/>
                    </a:lnTo>
                    <a:lnTo>
                      <a:pt x="4541" y="133"/>
                    </a:lnTo>
                    <a:lnTo>
                      <a:pt x="4496" y="117"/>
                    </a:lnTo>
                    <a:lnTo>
                      <a:pt x="4453" y="101"/>
                    </a:lnTo>
                    <a:lnTo>
                      <a:pt x="4408" y="86"/>
                    </a:lnTo>
                    <a:lnTo>
                      <a:pt x="4361" y="74"/>
                    </a:lnTo>
                    <a:lnTo>
                      <a:pt x="4316" y="61"/>
                    </a:lnTo>
                    <a:lnTo>
                      <a:pt x="4270" y="49"/>
                    </a:lnTo>
                    <a:lnTo>
                      <a:pt x="4223" y="40"/>
                    </a:lnTo>
                    <a:lnTo>
                      <a:pt x="4176" y="31"/>
                    </a:lnTo>
                    <a:lnTo>
                      <a:pt x="4128" y="22"/>
                    </a:lnTo>
                    <a:lnTo>
                      <a:pt x="4081" y="14"/>
                    </a:lnTo>
                    <a:lnTo>
                      <a:pt x="4032" y="9"/>
                    </a:lnTo>
                    <a:lnTo>
                      <a:pt x="3984" y="5"/>
                    </a:lnTo>
                    <a:lnTo>
                      <a:pt x="3935" y="2"/>
                    </a:lnTo>
                    <a:lnTo>
                      <a:pt x="3885" y="0"/>
                    </a:lnTo>
                    <a:lnTo>
                      <a:pt x="3836" y="0"/>
                    </a:lnTo>
                    <a:lnTo>
                      <a:pt x="1924" y="0"/>
                    </a:lnTo>
                    <a:lnTo>
                      <a:pt x="1924" y="0"/>
                    </a:lnTo>
                    <a:lnTo>
                      <a:pt x="1873" y="0"/>
                    </a:lnTo>
                    <a:lnTo>
                      <a:pt x="1825" y="2"/>
                    </a:lnTo>
                    <a:lnTo>
                      <a:pt x="1776" y="5"/>
                    </a:lnTo>
                    <a:lnTo>
                      <a:pt x="1728" y="9"/>
                    </a:lnTo>
                    <a:lnTo>
                      <a:pt x="1679" y="14"/>
                    </a:lnTo>
                    <a:lnTo>
                      <a:pt x="1631" y="22"/>
                    </a:lnTo>
                    <a:lnTo>
                      <a:pt x="1584" y="31"/>
                    </a:lnTo>
                    <a:lnTo>
                      <a:pt x="1537" y="40"/>
                    </a:lnTo>
                    <a:lnTo>
                      <a:pt x="1490" y="49"/>
                    </a:lnTo>
                    <a:lnTo>
                      <a:pt x="1444" y="61"/>
                    </a:lnTo>
                    <a:lnTo>
                      <a:pt x="1399" y="74"/>
                    </a:lnTo>
                    <a:lnTo>
                      <a:pt x="1352" y="86"/>
                    </a:lnTo>
                    <a:lnTo>
                      <a:pt x="1307" y="101"/>
                    </a:lnTo>
                    <a:lnTo>
                      <a:pt x="1264" y="117"/>
                    </a:lnTo>
                    <a:lnTo>
                      <a:pt x="1219" y="133"/>
                    </a:lnTo>
                    <a:lnTo>
                      <a:pt x="1176" y="151"/>
                    </a:lnTo>
                    <a:lnTo>
                      <a:pt x="1133" y="171"/>
                    </a:lnTo>
                    <a:lnTo>
                      <a:pt x="1091" y="191"/>
                    </a:lnTo>
                    <a:lnTo>
                      <a:pt x="1048" y="210"/>
                    </a:lnTo>
                    <a:lnTo>
                      <a:pt x="1007" y="234"/>
                    </a:lnTo>
                    <a:lnTo>
                      <a:pt x="967" y="255"/>
                    </a:lnTo>
                    <a:lnTo>
                      <a:pt x="928" y="279"/>
                    </a:lnTo>
                    <a:lnTo>
                      <a:pt x="888" y="304"/>
                    </a:lnTo>
                    <a:lnTo>
                      <a:pt x="849" y="329"/>
                    </a:lnTo>
                    <a:lnTo>
                      <a:pt x="811" y="356"/>
                    </a:lnTo>
                    <a:lnTo>
                      <a:pt x="773" y="383"/>
                    </a:lnTo>
                    <a:lnTo>
                      <a:pt x="737" y="412"/>
                    </a:lnTo>
                    <a:lnTo>
                      <a:pt x="701" y="441"/>
                    </a:lnTo>
                    <a:lnTo>
                      <a:pt x="665" y="471"/>
                    </a:lnTo>
                    <a:lnTo>
                      <a:pt x="631" y="502"/>
                    </a:lnTo>
                    <a:lnTo>
                      <a:pt x="597" y="532"/>
                    </a:lnTo>
                    <a:lnTo>
                      <a:pt x="564" y="565"/>
                    </a:lnTo>
                    <a:lnTo>
                      <a:pt x="564" y="565"/>
                    </a:lnTo>
                    <a:lnTo>
                      <a:pt x="532" y="597"/>
                    </a:lnTo>
                    <a:lnTo>
                      <a:pt x="502" y="631"/>
                    </a:lnTo>
                    <a:lnTo>
                      <a:pt x="471" y="665"/>
                    </a:lnTo>
                    <a:lnTo>
                      <a:pt x="440" y="701"/>
                    </a:lnTo>
                    <a:lnTo>
                      <a:pt x="412" y="737"/>
                    </a:lnTo>
                    <a:lnTo>
                      <a:pt x="383" y="773"/>
                    </a:lnTo>
                    <a:lnTo>
                      <a:pt x="356" y="811"/>
                    </a:lnTo>
                    <a:lnTo>
                      <a:pt x="329" y="849"/>
                    </a:lnTo>
                    <a:lnTo>
                      <a:pt x="304" y="888"/>
                    </a:lnTo>
                    <a:lnTo>
                      <a:pt x="279" y="928"/>
                    </a:lnTo>
                    <a:lnTo>
                      <a:pt x="255" y="967"/>
                    </a:lnTo>
                    <a:lnTo>
                      <a:pt x="234" y="1007"/>
                    </a:lnTo>
                    <a:lnTo>
                      <a:pt x="210" y="1048"/>
                    </a:lnTo>
                    <a:lnTo>
                      <a:pt x="191" y="1091"/>
                    </a:lnTo>
                    <a:lnTo>
                      <a:pt x="171" y="1133"/>
                    </a:lnTo>
                    <a:lnTo>
                      <a:pt x="151" y="1176"/>
                    </a:lnTo>
                    <a:lnTo>
                      <a:pt x="133" y="1219"/>
                    </a:lnTo>
                    <a:lnTo>
                      <a:pt x="117" y="1264"/>
                    </a:lnTo>
                    <a:lnTo>
                      <a:pt x="101" y="1307"/>
                    </a:lnTo>
                    <a:lnTo>
                      <a:pt x="86" y="1352"/>
                    </a:lnTo>
                    <a:lnTo>
                      <a:pt x="74" y="1399"/>
                    </a:lnTo>
                    <a:lnTo>
                      <a:pt x="61" y="1444"/>
                    </a:lnTo>
                    <a:lnTo>
                      <a:pt x="49" y="1491"/>
                    </a:lnTo>
                    <a:lnTo>
                      <a:pt x="40" y="1537"/>
                    </a:lnTo>
                    <a:lnTo>
                      <a:pt x="31" y="1584"/>
                    </a:lnTo>
                    <a:lnTo>
                      <a:pt x="22" y="1631"/>
                    </a:lnTo>
                    <a:lnTo>
                      <a:pt x="14" y="1679"/>
                    </a:lnTo>
                    <a:lnTo>
                      <a:pt x="9" y="1728"/>
                    </a:lnTo>
                    <a:lnTo>
                      <a:pt x="5" y="1776"/>
                    </a:lnTo>
                    <a:lnTo>
                      <a:pt x="2" y="1825"/>
                    </a:lnTo>
                    <a:lnTo>
                      <a:pt x="0" y="1874"/>
                    </a:lnTo>
                    <a:lnTo>
                      <a:pt x="0" y="1924"/>
                    </a:lnTo>
                    <a:lnTo>
                      <a:pt x="0" y="1958"/>
                    </a:lnTo>
                    <a:lnTo>
                      <a:pt x="0" y="1958"/>
                    </a:lnTo>
                    <a:lnTo>
                      <a:pt x="0" y="2007"/>
                    </a:lnTo>
                    <a:lnTo>
                      <a:pt x="2" y="2055"/>
                    </a:lnTo>
                    <a:lnTo>
                      <a:pt x="5" y="2106"/>
                    </a:lnTo>
                    <a:lnTo>
                      <a:pt x="9" y="2154"/>
                    </a:lnTo>
                    <a:lnTo>
                      <a:pt x="14" y="2203"/>
                    </a:lnTo>
                    <a:lnTo>
                      <a:pt x="22" y="2249"/>
                    </a:lnTo>
                    <a:lnTo>
                      <a:pt x="31" y="2298"/>
                    </a:lnTo>
                    <a:lnTo>
                      <a:pt x="40" y="2345"/>
                    </a:lnTo>
                    <a:lnTo>
                      <a:pt x="49" y="2391"/>
                    </a:lnTo>
                    <a:lnTo>
                      <a:pt x="61" y="2436"/>
                    </a:lnTo>
                    <a:lnTo>
                      <a:pt x="74" y="2483"/>
                    </a:lnTo>
                    <a:lnTo>
                      <a:pt x="86" y="2528"/>
                    </a:lnTo>
                    <a:lnTo>
                      <a:pt x="101" y="2573"/>
                    </a:lnTo>
                    <a:lnTo>
                      <a:pt x="117" y="2618"/>
                    </a:lnTo>
                    <a:lnTo>
                      <a:pt x="133" y="2661"/>
                    </a:lnTo>
                    <a:lnTo>
                      <a:pt x="151" y="2706"/>
                    </a:lnTo>
                    <a:lnTo>
                      <a:pt x="171" y="2747"/>
                    </a:lnTo>
                    <a:lnTo>
                      <a:pt x="191" y="2791"/>
                    </a:lnTo>
                    <a:lnTo>
                      <a:pt x="210" y="2832"/>
                    </a:lnTo>
                    <a:lnTo>
                      <a:pt x="234" y="2873"/>
                    </a:lnTo>
                    <a:lnTo>
                      <a:pt x="255" y="2915"/>
                    </a:lnTo>
                    <a:lnTo>
                      <a:pt x="279" y="2954"/>
                    </a:lnTo>
                    <a:lnTo>
                      <a:pt x="304" y="2994"/>
                    </a:lnTo>
                    <a:lnTo>
                      <a:pt x="329" y="3032"/>
                    </a:lnTo>
                    <a:lnTo>
                      <a:pt x="356" y="3069"/>
                    </a:lnTo>
                    <a:lnTo>
                      <a:pt x="383" y="3107"/>
                    </a:lnTo>
                    <a:lnTo>
                      <a:pt x="412" y="3145"/>
                    </a:lnTo>
                    <a:lnTo>
                      <a:pt x="440" y="3181"/>
                    </a:lnTo>
                    <a:lnTo>
                      <a:pt x="471" y="3215"/>
                    </a:lnTo>
                    <a:lnTo>
                      <a:pt x="502" y="3249"/>
                    </a:lnTo>
                    <a:lnTo>
                      <a:pt x="532" y="3283"/>
                    </a:lnTo>
                    <a:lnTo>
                      <a:pt x="564" y="3316"/>
                    </a:lnTo>
                    <a:lnTo>
                      <a:pt x="564" y="3316"/>
                    </a:lnTo>
                    <a:lnTo>
                      <a:pt x="597" y="3348"/>
                    </a:lnTo>
                    <a:lnTo>
                      <a:pt x="631" y="3380"/>
                    </a:lnTo>
                    <a:lnTo>
                      <a:pt x="665" y="3411"/>
                    </a:lnTo>
                    <a:lnTo>
                      <a:pt x="701" y="3440"/>
                    </a:lnTo>
                    <a:lnTo>
                      <a:pt x="737" y="3470"/>
                    </a:lnTo>
                    <a:lnTo>
                      <a:pt x="773" y="3497"/>
                    </a:lnTo>
                    <a:lnTo>
                      <a:pt x="811" y="3524"/>
                    </a:lnTo>
                    <a:lnTo>
                      <a:pt x="849" y="3551"/>
                    </a:lnTo>
                    <a:lnTo>
                      <a:pt x="888" y="3576"/>
                    </a:lnTo>
                    <a:lnTo>
                      <a:pt x="928" y="3602"/>
                    </a:lnTo>
                    <a:lnTo>
                      <a:pt x="967" y="3625"/>
                    </a:lnTo>
                    <a:lnTo>
                      <a:pt x="1007" y="3648"/>
                    </a:lnTo>
                    <a:lnTo>
                      <a:pt x="1048" y="3670"/>
                    </a:lnTo>
                    <a:lnTo>
                      <a:pt x="1091" y="3691"/>
                    </a:lnTo>
                    <a:lnTo>
                      <a:pt x="1133" y="3711"/>
                    </a:lnTo>
                    <a:lnTo>
                      <a:pt x="1176" y="3729"/>
                    </a:lnTo>
                    <a:lnTo>
                      <a:pt x="1219" y="3747"/>
                    </a:lnTo>
                    <a:lnTo>
                      <a:pt x="1264" y="3763"/>
                    </a:lnTo>
                    <a:lnTo>
                      <a:pt x="1307" y="3780"/>
                    </a:lnTo>
                    <a:lnTo>
                      <a:pt x="1352" y="3794"/>
                    </a:lnTo>
                    <a:lnTo>
                      <a:pt x="1399" y="3808"/>
                    </a:lnTo>
                    <a:lnTo>
                      <a:pt x="1444" y="3821"/>
                    </a:lnTo>
                    <a:lnTo>
                      <a:pt x="1490" y="3832"/>
                    </a:lnTo>
                    <a:lnTo>
                      <a:pt x="1537" y="3842"/>
                    </a:lnTo>
                    <a:lnTo>
                      <a:pt x="1584" y="3851"/>
                    </a:lnTo>
                    <a:lnTo>
                      <a:pt x="1631" y="3859"/>
                    </a:lnTo>
                    <a:lnTo>
                      <a:pt x="1679" y="3866"/>
                    </a:lnTo>
                    <a:lnTo>
                      <a:pt x="1728" y="3871"/>
                    </a:lnTo>
                    <a:lnTo>
                      <a:pt x="1776" y="3877"/>
                    </a:lnTo>
                    <a:lnTo>
                      <a:pt x="1825" y="3878"/>
                    </a:lnTo>
                    <a:lnTo>
                      <a:pt x="1873" y="3880"/>
                    </a:lnTo>
                    <a:lnTo>
                      <a:pt x="1924" y="3882"/>
                    </a:lnTo>
                    <a:lnTo>
                      <a:pt x="3836" y="3882"/>
                    </a:lnTo>
                    <a:lnTo>
                      <a:pt x="3836" y="3882"/>
                    </a:lnTo>
                    <a:lnTo>
                      <a:pt x="3836" y="3882"/>
                    </a:lnTo>
                    <a:lnTo>
                      <a:pt x="3885" y="3880"/>
                    </a:lnTo>
                    <a:lnTo>
                      <a:pt x="3935" y="3878"/>
                    </a:lnTo>
                    <a:lnTo>
                      <a:pt x="3984" y="3877"/>
                    </a:lnTo>
                    <a:lnTo>
                      <a:pt x="4032" y="3871"/>
                    </a:lnTo>
                    <a:lnTo>
                      <a:pt x="4081" y="3866"/>
                    </a:lnTo>
                    <a:lnTo>
                      <a:pt x="4128" y="3859"/>
                    </a:lnTo>
                    <a:lnTo>
                      <a:pt x="4176" y="3851"/>
                    </a:lnTo>
                    <a:lnTo>
                      <a:pt x="4223" y="3842"/>
                    </a:lnTo>
                    <a:lnTo>
                      <a:pt x="4270" y="3832"/>
                    </a:lnTo>
                    <a:lnTo>
                      <a:pt x="4316" y="3821"/>
                    </a:lnTo>
                    <a:lnTo>
                      <a:pt x="4361" y="3808"/>
                    </a:lnTo>
                    <a:lnTo>
                      <a:pt x="4408" y="3794"/>
                    </a:lnTo>
                    <a:lnTo>
                      <a:pt x="4453" y="3780"/>
                    </a:lnTo>
                    <a:lnTo>
                      <a:pt x="4496" y="3763"/>
                    </a:lnTo>
                    <a:lnTo>
                      <a:pt x="4541" y="3747"/>
                    </a:lnTo>
                    <a:lnTo>
                      <a:pt x="4584" y="3729"/>
                    </a:lnTo>
                    <a:lnTo>
                      <a:pt x="4627" y="3711"/>
                    </a:lnTo>
                    <a:lnTo>
                      <a:pt x="4669" y="3691"/>
                    </a:lnTo>
                    <a:lnTo>
                      <a:pt x="4712" y="3670"/>
                    </a:lnTo>
                    <a:lnTo>
                      <a:pt x="4751" y="3648"/>
                    </a:lnTo>
                    <a:lnTo>
                      <a:pt x="4793" y="3625"/>
                    </a:lnTo>
                    <a:lnTo>
                      <a:pt x="4832" y="3602"/>
                    </a:lnTo>
                    <a:lnTo>
                      <a:pt x="4872" y="3576"/>
                    </a:lnTo>
                    <a:lnTo>
                      <a:pt x="4911" y="3551"/>
                    </a:lnTo>
                    <a:lnTo>
                      <a:pt x="4949" y="3524"/>
                    </a:lnTo>
                    <a:lnTo>
                      <a:pt x="4987" y="3497"/>
                    </a:lnTo>
                    <a:lnTo>
                      <a:pt x="5023" y="3470"/>
                    </a:lnTo>
                    <a:lnTo>
                      <a:pt x="5059" y="3440"/>
                    </a:lnTo>
                    <a:lnTo>
                      <a:pt x="5095" y="3411"/>
                    </a:lnTo>
                    <a:lnTo>
                      <a:pt x="5129" y="3380"/>
                    </a:lnTo>
                    <a:lnTo>
                      <a:pt x="5163" y="3348"/>
                    </a:lnTo>
                    <a:lnTo>
                      <a:pt x="5196" y="3316"/>
                    </a:lnTo>
                    <a:lnTo>
                      <a:pt x="5196" y="3316"/>
                    </a:lnTo>
                    <a:lnTo>
                      <a:pt x="5228" y="3283"/>
                    </a:lnTo>
                    <a:lnTo>
                      <a:pt x="5258" y="3249"/>
                    </a:lnTo>
                    <a:lnTo>
                      <a:pt x="5289" y="3215"/>
                    </a:lnTo>
                    <a:lnTo>
                      <a:pt x="5320" y="3181"/>
                    </a:lnTo>
                    <a:lnTo>
                      <a:pt x="5348" y="3145"/>
                    </a:lnTo>
                    <a:lnTo>
                      <a:pt x="5377" y="3107"/>
                    </a:lnTo>
                    <a:lnTo>
                      <a:pt x="5404" y="3069"/>
                    </a:lnTo>
                    <a:lnTo>
                      <a:pt x="5431" y="3032"/>
                    </a:lnTo>
                    <a:lnTo>
                      <a:pt x="5456" y="2994"/>
                    </a:lnTo>
                    <a:lnTo>
                      <a:pt x="5480" y="2954"/>
                    </a:lnTo>
                    <a:lnTo>
                      <a:pt x="5505" y="2915"/>
                    </a:lnTo>
                    <a:lnTo>
                      <a:pt x="5526" y="2873"/>
                    </a:lnTo>
                    <a:lnTo>
                      <a:pt x="5548" y="2832"/>
                    </a:lnTo>
                    <a:lnTo>
                      <a:pt x="5569" y="2791"/>
                    </a:lnTo>
                    <a:lnTo>
                      <a:pt x="5589" y="2747"/>
                    </a:lnTo>
                    <a:lnTo>
                      <a:pt x="5609" y="2704"/>
                    </a:lnTo>
                    <a:lnTo>
                      <a:pt x="5625" y="2661"/>
                    </a:lnTo>
                    <a:lnTo>
                      <a:pt x="5643" y="2618"/>
                    </a:lnTo>
                    <a:lnTo>
                      <a:pt x="5659" y="2573"/>
                    </a:lnTo>
                    <a:lnTo>
                      <a:pt x="5674" y="2528"/>
                    </a:lnTo>
                    <a:lnTo>
                      <a:pt x="5686" y="2483"/>
                    </a:lnTo>
                    <a:lnTo>
                      <a:pt x="5699" y="2436"/>
                    </a:lnTo>
                    <a:lnTo>
                      <a:pt x="5711" y="2391"/>
                    </a:lnTo>
                    <a:lnTo>
                      <a:pt x="5720" y="2345"/>
                    </a:lnTo>
                    <a:lnTo>
                      <a:pt x="5729" y="2296"/>
                    </a:lnTo>
                    <a:lnTo>
                      <a:pt x="5738" y="2249"/>
                    </a:lnTo>
                    <a:lnTo>
                      <a:pt x="5744" y="2201"/>
                    </a:lnTo>
                    <a:lnTo>
                      <a:pt x="5751" y="2154"/>
                    </a:lnTo>
                    <a:lnTo>
                      <a:pt x="5755" y="2106"/>
                    </a:lnTo>
                    <a:lnTo>
                      <a:pt x="5758" y="2055"/>
                    </a:lnTo>
                    <a:lnTo>
                      <a:pt x="5760" y="2007"/>
                    </a:lnTo>
                    <a:lnTo>
                      <a:pt x="5760" y="1956"/>
                    </a:lnTo>
                    <a:lnTo>
                      <a:pt x="5760" y="1924"/>
                    </a:lnTo>
                    <a:lnTo>
                      <a:pt x="5760" y="1924"/>
                    </a:lnTo>
                    <a:lnTo>
                      <a:pt x="5760" y="1877"/>
                    </a:lnTo>
                    <a:lnTo>
                      <a:pt x="5758" y="1829"/>
                    </a:lnTo>
                    <a:lnTo>
                      <a:pt x="5755" y="1782"/>
                    </a:lnTo>
                    <a:lnTo>
                      <a:pt x="5751" y="1735"/>
                    </a:lnTo>
                    <a:lnTo>
                      <a:pt x="5746" y="1688"/>
                    </a:lnTo>
                    <a:lnTo>
                      <a:pt x="5740" y="1643"/>
                    </a:lnTo>
                    <a:lnTo>
                      <a:pt x="5731" y="1597"/>
                    </a:lnTo>
                    <a:lnTo>
                      <a:pt x="5724" y="1552"/>
                    </a:lnTo>
                    <a:lnTo>
                      <a:pt x="5713" y="1507"/>
                    </a:lnTo>
                    <a:lnTo>
                      <a:pt x="5704" y="1462"/>
                    </a:lnTo>
                    <a:lnTo>
                      <a:pt x="5692" y="1417"/>
                    </a:lnTo>
                    <a:lnTo>
                      <a:pt x="5679" y="1374"/>
                    </a:lnTo>
                    <a:lnTo>
                      <a:pt x="5650" y="1287"/>
                    </a:lnTo>
                    <a:lnTo>
                      <a:pt x="5618" y="1203"/>
                    </a:lnTo>
                    <a:lnTo>
                      <a:pt x="5618" y="1203"/>
                    </a:lnTo>
                    <a:lnTo>
                      <a:pt x="5614" y="1205"/>
                    </a:lnTo>
                    <a:lnTo>
                      <a:pt x="5614" y="1205"/>
                    </a:lnTo>
                    <a:close/>
                  </a:path>
                </a:pathLst>
              </a:custGeom>
              <a:solidFill>
                <a:schemeClr val="bg1">
                  <a:alpha val="40000"/>
                </a:schemeClr>
              </a:solidFill>
              <a:ln w="9525">
                <a:noFill/>
                <a:round/>
              </a:ln>
              <a:effectLst/>
              <a:scene3d>
                <a:camera prst="orthographicFront"/>
                <a:lightRig rig="threePt" dir="t">
                  <a:rot lat="0" lon="0" rev="12720000"/>
                </a:lightRig>
              </a:scene3d>
              <a:sp3d/>
            </p:spPr>
            <p:txBody>
              <a:bodyPr/>
              <a:lstStyle/>
              <a:p>
                <a:pPr fontAlgn="auto">
                  <a:lnSpc>
                    <a:spcPct val="85000"/>
                  </a:lnSpc>
                  <a:spcBef>
                    <a:spcPts val="0"/>
                  </a:spcBef>
                  <a:spcAft>
                    <a:spcPts val="0"/>
                  </a:spcAft>
                  <a:defRPr/>
                </a:pPr>
                <a:endParaRPr lang="en-US" sz="2135">
                  <a:solidFill>
                    <a:schemeClr val="bg1"/>
                  </a:solidFill>
                  <a:latin typeface="Times"/>
                  <a:ea typeface="+mn-ea"/>
                </a:endParaRPr>
              </a:p>
            </p:txBody>
          </p:sp>
        </p:grpSp>
        <p:sp>
          <p:nvSpPr>
            <p:cNvPr id="15" name="Rectangle 36"/>
            <p:cNvSpPr/>
            <p:nvPr/>
          </p:nvSpPr>
          <p:spPr>
            <a:xfrm>
              <a:off x="3192405" y="2520506"/>
              <a:ext cx="1881188" cy="352425"/>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400" dirty="0">
                  <a:solidFill>
                    <a:schemeClr val="bg1"/>
                  </a:solidFill>
                  <a:latin typeface="Arial Narrow" panose="020B0606020202030204" pitchFamily="34" charset="0"/>
                  <a:cs typeface="Arial" panose="020B0604020202020204" pitchFamily="34" charset="0"/>
                </a:rPr>
                <a:t>2018</a:t>
              </a:r>
            </a:p>
          </p:txBody>
        </p:sp>
        <p:sp>
          <p:nvSpPr>
            <p:cNvPr id="16" name="Rectangle 37"/>
            <p:cNvSpPr/>
            <p:nvPr/>
          </p:nvSpPr>
          <p:spPr>
            <a:xfrm>
              <a:off x="5072005" y="2520506"/>
              <a:ext cx="1881188" cy="352425"/>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400" dirty="0">
                  <a:solidFill>
                    <a:schemeClr val="bg1"/>
                  </a:solidFill>
                  <a:latin typeface="Arial Narrow" panose="020B0606020202030204" pitchFamily="34" charset="0"/>
                  <a:cs typeface="Arial" panose="020B0604020202020204" pitchFamily="34" charset="0"/>
                </a:rPr>
                <a:t>2019</a:t>
              </a:r>
            </a:p>
          </p:txBody>
        </p:sp>
      </p:grpSp>
      <p:sp>
        <p:nvSpPr>
          <p:cNvPr id="17" name="矩形 16"/>
          <p:cNvSpPr/>
          <p:nvPr/>
        </p:nvSpPr>
        <p:spPr>
          <a:xfrm>
            <a:off x="1843288" y="5049327"/>
            <a:ext cx="2464331" cy="708660"/>
          </a:xfrm>
          <a:prstGeom prst="rect">
            <a:avLst/>
          </a:prstGeom>
        </p:spPr>
        <p:txBody>
          <a:bodyPr wrap="square" lIns="91440" tIns="45720" rIns="91440" bIns="45720">
            <a:spAutoFit/>
          </a:bodyPr>
          <a:lstStyle/>
          <a:p>
            <a:pPr>
              <a:spcBef>
                <a:spcPts val="840"/>
              </a:spcBef>
              <a:spcAft>
                <a:spcPts val="840"/>
              </a:spcAft>
            </a:pPr>
            <a:r>
              <a:rPr lang="zh-CN" altLang="en-US" sz="1335" b="1" dirty="0">
                <a:solidFill>
                  <a:schemeClr val="bg1"/>
                </a:solidFill>
                <a:latin typeface="微软雅黑" panose="020B0503020204020204" charset="-122"/>
                <a:ea typeface="微软雅黑" panose="020B0503020204020204" charset="-122"/>
              </a:rPr>
              <a:t>请在此处输入您的文本，或者复制您的文本粘贴到此处请在此处请在此处输入您的文本</a:t>
            </a:r>
            <a:r>
              <a:rPr lang="en-US" altLang="zh-CN" sz="1335" b="1" dirty="0">
                <a:solidFill>
                  <a:schemeClr val="bg1"/>
                </a:solidFill>
                <a:latin typeface="微软雅黑" panose="020B0503020204020204" charset="-122"/>
                <a:ea typeface="微软雅黑" panose="020B0503020204020204" charset="-122"/>
              </a:rPr>
              <a:t>.</a:t>
            </a:r>
          </a:p>
        </p:txBody>
      </p:sp>
      <p:sp>
        <p:nvSpPr>
          <p:cNvPr id="18" name="矩形 17"/>
          <p:cNvSpPr/>
          <p:nvPr/>
        </p:nvSpPr>
        <p:spPr>
          <a:xfrm>
            <a:off x="4662790" y="5049327"/>
            <a:ext cx="2464331" cy="708660"/>
          </a:xfrm>
          <a:prstGeom prst="rect">
            <a:avLst/>
          </a:prstGeom>
        </p:spPr>
        <p:txBody>
          <a:bodyPr wrap="square" lIns="91440" tIns="45720" rIns="91440" bIns="45720">
            <a:spAutoFit/>
          </a:bodyPr>
          <a:lstStyle/>
          <a:p>
            <a:pPr>
              <a:spcBef>
                <a:spcPts val="840"/>
              </a:spcBef>
              <a:spcAft>
                <a:spcPts val="840"/>
              </a:spcAft>
            </a:pPr>
            <a:r>
              <a:rPr lang="zh-CN" altLang="en-US" sz="1335" b="1" dirty="0">
                <a:solidFill>
                  <a:schemeClr val="bg1"/>
                </a:solidFill>
                <a:latin typeface="微软雅黑" panose="020B0503020204020204" charset="-122"/>
                <a:ea typeface="微软雅黑" panose="020B0503020204020204" charset="-122"/>
              </a:rPr>
              <a:t>请在此处输入您的文本，或者复制您的文本粘贴到此处请在此处请在此处输入您的文本</a:t>
            </a:r>
            <a:r>
              <a:rPr lang="en-US" altLang="zh-CN" sz="1335" b="1" dirty="0">
                <a:solidFill>
                  <a:schemeClr val="bg1"/>
                </a:solidFill>
                <a:latin typeface="微软雅黑" panose="020B0503020204020204" charset="-122"/>
                <a:ea typeface="微软雅黑" panose="020B0503020204020204" charset="-122"/>
              </a:rPr>
              <a:t>.</a:t>
            </a:r>
          </a:p>
        </p:txBody>
      </p:sp>
      <p:sp>
        <p:nvSpPr>
          <p:cNvPr id="19" name="矩形 18"/>
          <p:cNvSpPr/>
          <p:nvPr/>
        </p:nvSpPr>
        <p:spPr>
          <a:xfrm>
            <a:off x="7447099" y="5040861"/>
            <a:ext cx="2464331" cy="708660"/>
          </a:xfrm>
          <a:prstGeom prst="rect">
            <a:avLst/>
          </a:prstGeom>
        </p:spPr>
        <p:txBody>
          <a:bodyPr wrap="square" lIns="91440" tIns="45720" rIns="91440" bIns="45720">
            <a:spAutoFit/>
          </a:bodyPr>
          <a:lstStyle/>
          <a:p>
            <a:pPr>
              <a:spcBef>
                <a:spcPts val="840"/>
              </a:spcBef>
              <a:spcAft>
                <a:spcPts val="840"/>
              </a:spcAft>
            </a:pPr>
            <a:r>
              <a:rPr lang="zh-CN" altLang="en-US" sz="1335" b="1" dirty="0">
                <a:solidFill>
                  <a:schemeClr val="bg1"/>
                </a:solidFill>
                <a:latin typeface="微软雅黑" panose="020B0503020204020204" charset="-122"/>
                <a:ea typeface="微软雅黑" panose="020B0503020204020204" charset="-122"/>
              </a:rPr>
              <a:t>请在此处输入您的文本，或者复制您的文本粘贴到此处请在此处请在此处输入您</a:t>
            </a:r>
            <a:r>
              <a:rPr lang="zh-CN" altLang="en-US" sz="1335" b="1">
                <a:solidFill>
                  <a:schemeClr val="bg1"/>
                </a:solidFill>
                <a:latin typeface="微软雅黑" panose="020B0503020204020204" charset="-122"/>
                <a:ea typeface="微软雅黑" panose="020B0503020204020204" charset="-122"/>
              </a:rPr>
              <a:t>的文本</a:t>
            </a:r>
            <a:r>
              <a:rPr lang="en-US" altLang="zh-CN" sz="1335" b="1" dirty="0">
                <a:solidFill>
                  <a:schemeClr val="bg1"/>
                </a:solidFill>
                <a:latin typeface="微软雅黑" panose="020B0503020204020204" charset="-122"/>
                <a:ea typeface="微软雅黑" panose="020B0503020204020204" charset="-122"/>
              </a:rPr>
              <a:t>.</a:t>
            </a:r>
          </a:p>
        </p:txBody>
      </p:sp>
    </p:spTree>
  </p:cSld>
  <p:clrMapOvr>
    <a:masterClrMapping/>
  </p:clrMapOvr>
  <mc:AlternateContent xmlns:mc="http://schemas.openxmlformats.org/markup-compatibility/2006">
    <mc:Choice xmlns:p14="http://schemas.microsoft.com/office/powerpoint/2010/main" Requires="p14">
      <p:transition spd="slow" p14:dur="1250" advTm="4867">
        <p:dissolve/>
      </p:transition>
    </mc:Choice>
    <mc:Fallback>
      <p:transition spd="slow" advTm="4867">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right)">
                                      <p:cBhvr>
                                        <p:cTn id="7" dur="1250"/>
                                        <p:tgtEl>
                                          <p:spTgt spid="8"/>
                                        </p:tgtEl>
                                      </p:cBhvr>
                                    </p:animEffect>
                                  </p:childTnLst>
                                </p:cTn>
                              </p:par>
                            </p:childTnLst>
                          </p:cTn>
                        </p:par>
                        <p:par>
                          <p:cTn id="8" fill="hold">
                            <p:stCondLst>
                              <p:cond delay="1500"/>
                            </p:stCondLst>
                            <p:childTnLst>
                              <p:par>
                                <p:cTn id="9" presetID="2" presetClass="entr" presetSubtype="4"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par>
                          <p:cTn id="13" fill="hold">
                            <p:stCondLst>
                              <p:cond delay="2000"/>
                            </p:stCondLst>
                            <p:childTnLst>
                              <p:par>
                                <p:cTn id="14" presetID="22" presetClass="entr" presetSubtype="8" fill="hold" grpId="0" nodeType="after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wipe(left)">
                                      <p:cBhvr>
                                        <p:cTn id="16" dur="500"/>
                                        <p:tgtEl>
                                          <p:spTgt spid="17"/>
                                        </p:tgtEl>
                                      </p:cBhvr>
                                    </p:animEffect>
                                  </p:childTnLst>
                                </p:cTn>
                              </p:par>
                            </p:childTnLst>
                          </p:cTn>
                        </p:par>
                        <p:par>
                          <p:cTn id="17" fill="hold">
                            <p:stCondLst>
                              <p:cond delay="2500"/>
                            </p:stCondLst>
                            <p:childTnLst>
                              <p:par>
                                <p:cTn id="18" presetID="22" presetClass="entr" presetSubtype="8" fill="hold" grpId="0" nodeType="after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wipe(left)">
                                      <p:cBhvr>
                                        <p:cTn id="20" dur="500"/>
                                        <p:tgtEl>
                                          <p:spTgt spid="18"/>
                                        </p:tgtEl>
                                      </p:cBhvr>
                                    </p:animEffect>
                                  </p:childTnLst>
                                </p:cTn>
                              </p:par>
                            </p:childTnLst>
                          </p:cTn>
                        </p:par>
                        <p:par>
                          <p:cTn id="21" fill="hold">
                            <p:stCondLst>
                              <p:cond delay="3000"/>
                            </p:stCondLst>
                            <p:childTnLst>
                              <p:par>
                                <p:cTn id="22" presetID="22" presetClass="entr" presetSubtype="8" fill="hold" grpId="0" nodeType="after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wipe(left)">
                                      <p:cBhvr>
                                        <p:cTn id="24"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41605" y="327025"/>
            <a:ext cx="11908155" cy="6287770"/>
          </a:xfrm>
          <a:prstGeom prst="rect">
            <a:avLst/>
          </a:prstGeom>
          <a:noFill/>
          <a:ln>
            <a:solidFill>
              <a:schemeClr val="bg1">
                <a:alpha val="6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 name="标题 1"/>
          <p:cNvSpPr>
            <a:spLocks noGrp="1"/>
          </p:cNvSpPr>
          <p:nvPr>
            <p:ph type="title"/>
          </p:nvPr>
        </p:nvSpPr>
        <p:spPr>
          <a:xfrm>
            <a:off x="4596448" y="40640"/>
            <a:ext cx="2998470" cy="586105"/>
          </a:xfrm>
          <a:solidFill>
            <a:srgbClr val="002245"/>
          </a:solidFill>
        </p:spPr>
        <p:txBody>
          <a:bodyPr>
            <a:normAutofit/>
          </a:bodyPr>
          <a:lstStyle/>
          <a:p>
            <a:r>
              <a:rPr lang="zh-CN" altLang="en-US" sz="2400" dirty="0">
                <a:solidFill>
                  <a:schemeClr val="bg1"/>
                </a:solidFill>
                <a:latin typeface="微软雅黑" panose="020B0503020204020204" charset="-122"/>
                <a:ea typeface="微软雅黑" panose="020B0503020204020204" charset="-122"/>
              </a:rPr>
              <a:t>单击此处添加标题</a:t>
            </a:r>
          </a:p>
        </p:txBody>
      </p:sp>
      <p:grpSp>
        <p:nvGrpSpPr>
          <p:cNvPr id="4" name="组合 3"/>
          <p:cNvGrpSpPr/>
          <p:nvPr/>
        </p:nvGrpSpPr>
        <p:grpSpPr>
          <a:xfrm>
            <a:off x="2805044" y="1588048"/>
            <a:ext cx="1526919" cy="1457572"/>
            <a:chOff x="2103333" y="1191036"/>
            <a:chExt cx="1145189" cy="1093179"/>
          </a:xfrm>
        </p:grpSpPr>
        <p:sp>
          <p:nvSpPr>
            <p:cNvPr id="5" name="Freeform 7"/>
            <p:cNvSpPr/>
            <p:nvPr/>
          </p:nvSpPr>
          <p:spPr bwMode="auto">
            <a:xfrm>
              <a:off x="2103333" y="1191036"/>
              <a:ext cx="1145189" cy="1093179"/>
            </a:xfrm>
            <a:custGeom>
              <a:avLst/>
              <a:gdLst>
                <a:gd name="T0" fmla="*/ 551 w 1102"/>
                <a:gd name="T1" fmla="*/ 1051 h 1051"/>
                <a:gd name="T2" fmla="*/ 544 w 1102"/>
                <a:gd name="T3" fmla="*/ 1051 h 1051"/>
                <a:gd name="T4" fmla="*/ 188 w 1102"/>
                <a:gd name="T5" fmla="*/ 629 h 1051"/>
                <a:gd name="T6" fmla="*/ 1 w 1102"/>
                <a:gd name="T7" fmla="*/ 109 h 1051"/>
                <a:gd name="T8" fmla="*/ 8 w 1102"/>
                <a:gd name="T9" fmla="*/ 97 h 1051"/>
                <a:gd name="T10" fmla="*/ 551 w 1102"/>
                <a:gd name="T11" fmla="*/ 0 h 1051"/>
                <a:gd name="T12" fmla="*/ 1094 w 1102"/>
                <a:gd name="T13" fmla="*/ 97 h 1051"/>
                <a:gd name="T14" fmla="*/ 1101 w 1102"/>
                <a:gd name="T15" fmla="*/ 109 h 1051"/>
                <a:gd name="T16" fmla="*/ 914 w 1102"/>
                <a:gd name="T17" fmla="*/ 629 h 1051"/>
                <a:gd name="T18" fmla="*/ 558 w 1102"/>
                <a:gd name="T19" fmla="*/ 1051 h 1051"/>
                <a:gd name="T20" fmla="*/ 551 w 1102"/>
                <a:gd name="T21" fmla="*/ 1051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02" h="1051">
                  <a:moveTo>
                    <a:pt x="551" y="1051"/>
                  </a:moveTo>
                  <a:cubicBezTo>
                    <a:pt x="548" y="1051"/>
                    <a:pt x="545" y="1051"/>
                    <a:pt x="544" y="1051"/>
                  </a:cubicBezTo>
                  <a:cubicBezTo>
                    <a:pt x="527" y="1041"/>
                    <a:pt x="372" y="948"/>
                    <a:pt x="188" y="629"/>
                  </a:cubicBezTo>
                  <a:cubicBezTo>
                    <a:pt x="4" y="309"/>
                    <a:pt x="0" y="129"/>
                    <a:pt x="1" y="109"/>
                  </a:cubicBezTo>
                  <a:cubicBezTo>
                    <a:pt x="2" y="106"/>
                    <a:pt x="5" y="100"/>
                    <a:pt x="8" y="97"/>
                  </a:cubicBezTo>
                  <a:cubicBezTo>
                    <a:pt x="24" y="87"/>
                    <a:pt x="182" y="0"/>
                    <a:pt x="551" y="0"/>
                  </a:cubicBezTo>
                  <a:cubicBezTo>
                    <a:pt x="927" y="0"/>
                    <a:pt x="1082" y="90"/>
                    <a:pt x="1094" y="97"/>
                  </a:cubicBezTo>
                  <a:cubicBezTo>
                    <a:pt x="1097" y="100"/>
                    <a:pt x="1100" y="106"/>
                    <a:pt x="1101" y="109"/>
                  </a:cubicBezTo>
                  <a:cubicBezTo>
                    <a:pt x="1102" y="129"/>
                    <a:pt x="1098" y="309"/>
                    <a:pt x="914" y="629"/>
                  </a:cubicBezTo>
                  <a:cubicBezTo>
                    <a:pt x="726" y="954"/>
                    <a:pt x="571" y="1043"/>
                    <a:pt x="558" y="1051"/>
                  </a:cubicBezTo>
                  <a:cubicBezTo>
                    <a:pt x="557" y="1051"/>
                    <a:pt x="554" y="1051"/>
                    <a:pt x="551" y="1051"/>
                  </a:cubicBezTo>
                  <a:close/>
                </a:path>
              </a:pathLst>
            </a:custGeom>
            <a:solidFill>
              <a:schemeClr val="bg1">
                <a:alpha val="4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865" dirty="0">
                <a:solidFill>
                  <a:schemeClr val="bg1"/>
                </a:solidFill>
              </a:endParaRPr>
            </a:p>
          </p:txBody>
        </p:sp>
        <p:sp>
          <p:nvSpPr>
            <p:cNvPr id="6" name="文本框 68"/>
            <p:cNvSpPr txBox="1"/>
            <p:nvPr/>
          </p:nvSpPr>
          <p:spPr>
            <a:xfrm>
              <a:off x="2511355" y="1811660"/>
              <a:ext cx="335280" cy="283845"/>
            </a:xfrm>
            <a:prstGeom prst="rect">
              <a:avLst/>
            </a:prstGeom>
            <a:noFill/>
          </p:spPr>
          <p:txBody>
            <a:bodyPr wrap="none" lIns="91440" tIns="45720" rIns="91440" bIns="45720" rtlCol="0">
              <a:spAutoFit/>
            </a:bodyPr>
            <a:lstStyle/>
            <a:p>
              <a:r>
                <a:rPr lang="en-US" altLang="zh-CN" sz="1865" dirty="0">
                  <a:solidFill>
                    <a:schemeClr val="bg1"/>
                  </a:solidFill>
                  <a:latin typeface="Arial" panose="020B0604020202020204" pitchFamily="34" charset="0"/>
                  <a:ea typeface="Microsoft YaHei UI" panose="020B0503020204020204" pitchFamily="34" charset="-122"/>
                  <a:cs typeface="Arial" panose="020B0604020202020204" pitchFamily="34" charset="0"/>
                </a:rPr>
                <a:t>02</a:t>
              </a:r>
            </a:p>
          </p:txBody>
        </p:sp>
        <p:sp>
          <p:nvSpPr>
            <p:cNvPr id="7" name="文本框 96"/>
            <p:cNvSpPr txBox="1"/>
            <p:nvPr/>
          </p:nvSpPr>
          <p:spPr>
            <a:xfrm>
              <a:off x="2238825" y="1319930"/>
              <a:ext cx="849630" cy="283845"/>
            </a:xfrm>
            <a:prstGeom prst="rect">
              <a:avLst/>
            </a:prstGeom>
            <a:noFill/>
          </p:spPr>
          <p:txBody>
            <a:bodyPr wrap="none" lIns="91440" tIns="45720" rIns="91440" bIns="45720" rtlCol="0">
              <a:spAutoFit/>
            </a:bodyPr>
            <a:lstStyle/>
            <a:p>
              <a:r>
                <a:rPr lang="zh-CN" altLang="en-US" sz="1865" b="1" dirty="0">
                  <a:solidFill>
                    <a:schemeClr val="bg1"/>
                  </a:solidFill>
                  <a:latin typeface="微软雅黑" panose="020B0503020204020204" charset="-122"/>
                  <a:ea typeface="微软雅黑" panose="020B0503020204020204" charset="-122"/>
                </a:rPr>
                <a:t>输入标题</a:t>
              </a:r>
            </a:p>
          </p:txBody>
        </p:sp>
      </p:grpSp>
      <p:grpSp>
        <p:nvGrpSpPr>
          <p:cNvPr id="8" name="组合 7"/>
          <p:cNvGrpSpPr/>
          <p:nvPr/>
        </p:nvGrpSpPr>
        <p:grpSpPr>
          <a:xfrm>
            <a:off x="4140935" y="2057768"/>
            <a:ext cx="1525609" cy="1457572"/>
            <a:chOff x="3105251" y="1543326"/>
            <a:chExt cx="1144207" cy="1093179"/>
          </a:xfrm>
        </p:grpSpPr>
        <p:sp>
          <p:nvSpPr>
            <p:cNvPr id="9" name="Freeform 6"/>
            <p:cNvSpPr/>
            <p:nvPr/>
          </p:nvSpPr>
          <p:spPr bwMode="auto">
            <a:xfrm>
              <a:off x="3105251" y="1543326"/>
              <a:ext cx="1144207" cy="1093179"/>
            </a:xfrm>
            <a:custGeom>
              <a:avLst/>
              <a:gdLst>
                <a:gd name="T0" fmla="*/ 550 w 1101"/>
                <a:gd name="T1" fmla="*/ 1051 h 1051"/>
                <a:gd name="T2" fmla="*/ 7 w 1101"/>
                <a:gd name="T3" fmla="*/ 954 h 1051"/>
                <a:gd name="T4" fmla="*/ 0 w 1101"/>
                <a:gd name="T5" fmla="*/ 942 h 1051"/>
                <a:gd name="T6" fmla="*/ 187 w 1101"/>
                <a:gd name="T7" fmla="*/ 422 h 1051"/>
                <a:gd name="T8" fmla="*/ 543 w 1101"/>
                <a:gd name="T9" fmla="*/ 0 h 1051"/>
                <a:gd name="T10" fmla="*/ 550 w 1101"/>
                <a:gd name="T11" fmla="*/ 0 h 1051"/>
                <a:gd name="T12" fmla="*/ 557 w 1101"/>
                <a:gd name="T13" fmla="*/ 0 h 1051"/>
                <a:gd name="T14" fmla="*/ 913 w 1101"/>
                <a:gd name="T15" fmla="*/ 422 h 1051"/>
                <a:gd name="T16" fmla="*/ 1101 w 1101"/>
                <a:gd name="T17" fmla="*/ 941 h 1051"/>
                <a:gd name="T18" fmla="*/ 1094 w 1101"/>
                <a:gd name="T19" fmla="*/ 954 h 1051"/>
                <a:gd name="T20" fmla="*/ 550 w 1101"/>
                <a:gd name="T21" fmla="*/ 1051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01" h="1051">
                  <a:moveTo>
                    <a:pt x="550" y="1051"/>
                  </a:moveTo>
                  <a:cubicBezTo>
                    <a:pt x="174" y="1051"/>
                    <a:pt x="19" y="961"/>
                    <a:pt x="7" y="954"/>
                  </a:cubicBezTo>
                  <a:cubicBezTo>
                    <a:pt x="4" y="951"/>
                    <a:pt x="1" y="945"/>
                    <a:pt x="0" y="942"/>
                  </a:cubicBezTo>
                  <a:cubicBezTo>
                    <a:pt x="0" y="922"/>
                    <a:pt x="3" y="742"/>
                    <a:pt x="187" y="422"/>
                  </a:cubicBezTo>
                  <a:cubicBezTo>
                    <a:pt x="371" y="103"/>
                    <a:pt x="526" y="10"/>
                    <a:pt x="543" y="0"/>
                  </a:cubicBezTo>
                  <a:cubicBezTo>
                    <a:pt x="544" y="0"/>
                    <a:pt x="547" y="0"/>
                    <a:pt x="550" y="0"/>
                  </a:cubicBezTo>
                  <a:cubicBezTo>
                    <a:pt x="553" y="0"/>
                    <a:pt x="556" y="0"/>
                    <a:pt x="557" y="0"/>
                  </a:cubicBezTo>
                  <a:cubicBezTo>
                    <a:pt x="574" y="10"/>
                    <a:pt x="729" y="103"/>
                    <a:pt x="913" y="422"/>
                  </a:cubicBezTo>
                  <a:cubicBezTo>
                    <a:pt x="1101" y="748"/>
                    <a:pt x="1101" y="927"/>
                    <a:pt x="1101" y="941"/>
                  </a:cubicBezTo>
                  <a:cubicBezTo>
                    <a:pt x="1099" y="945"/>
                    <a:pt x="1096" y="951"/>
                    <a:pt x="1094" y="954"/>
                  </a:cubicBezTo>
                  <a:cubicBezTo>
                    <a:pt x="1077" y="964"/>
                    <a:pt x="919" y="1051"/>
                    <a:pt x="550" y="1051"/>
                  </a:cubicBezTo>
                  <a:close/>
                </a:path>
              </a:pathLst>
            </a:custGeom>
            <a:solidFill>
              <a:schemeClr val="bg1">
                <a:alpha val="40000"/>
              </a:schemeClr>
            </a:solidFill>
            <a:ln>
              <a:noFill/>
            </a:ln>
          </p:spPr>
          <p:txBody>
            <a:bodyPr vert="horz" wrap="square" lIns="91440" tIns="45720" rIns="91440" bIns="45720" numCol="1" anchor="t" anchorCtr="0" compatLnSpc="1"/>
            <a:lstStyle/>
            <a:p>
              <a:endParaRPr lang="zh-CN" altLang="en-US" sz="1865">
                <a:solidFill>
                  <a:schemeClr val="bg1"/>
                </a:solidFill>
              </a:endParaRPr>
            </a:p>
          </p:txBody>
        </p:sp>
        <p:sp>
          <p:nvSpPr>
            <p:cNvPr id="10" name="文本框 69"/>
            <p:cNvSpPr txBox="1"/>
            <p:nvPr/>
          </p:nvSpPr>
          <p:spPr>
            <a:xfrm>
              <a:off x="3516216" y="1811660"/>
              <a:ext cx="335280" cy="283845"/>
            </a:xfrm>
            <a:prstGeom prst="rect">
              <a:avLst/>
            </a:prstGeom>
            <a:noFill/>
          </p:spPr>
          <p:txBody>
            <a:bodyPr wrap="none" lIns="91440" tIns="45720" rIns="91440" bIns="45720" rtlCol="0">
              <a:spAutoFit/>
            </a:bodyPr>
            <a:lstStyle/>
            <a:p>
              <a:r>
                <a:rPr lang="en-US" altLang="zh-CN" sz="1865" dirty="0">
                  <a:solidFill>
                    <a:schemeClr val="bg1"/>
                  </a:solidFill>
                  <a:latin typeface="Arial" panose="020B0604020202020204" pitchFamily="34" charset="0"/>
                  <a:ea typeface="Microsoft YaHei UI" panose="020B0503020204020204" pitchFamily="34" charset="-122"/>
                  <a:cs typeface="Arial" panose="020B0604020202020204" pitchFamily="34" charset="0"/>
                </a:rPr>
                <a:t>03</a:t>
              </a:r>
            </a:p>
          </p:txBody>
        </p:sp>
        <p:sp>
          <p:nvSpPr>
            <p:cNvPr id="11" name="文本框 96"/>
            <p:cNvSpPr txBox="1"/>
            <p:nvPr/>
          </p:nvSpPr>
          <p:spPr>
            <a:xfrm>
              <a:off x="3245990" y="2214452"/>
              <a:ext cx="849630" cy="283845"/>
            </a:xfrm>
            <a:prstGeom prst="rect">
              <a:avLst/>
            </a:prstGeom>
            <a:noFill/>
          </p:spPr>
          <p:txBody>
            <a:bodyPr wrap="none" lIns="91440" tIns="45720" rIns="91440" bIns="45720" rtlCol="0">
              <a:spAutoFit/>
            </a:bodyPr>
            <a:lstStyle/>
            <a:p>
              <a:r>
                <a:rPr lang="zh-CN" altLang="en-US" sz="1865" b="1" dirty="0">
                  <a:solidFill>
                    <a:schemeClr val="bg1"/>
                  </a:solidFill>
                  <a:latin typeface="微软雅黑" panose="020B0503020204020204" charset="-122"/>
                  <a:ea typeface="微软雅黑" panose="020B0503020204020204" charset="-122"/>
                </a:rPr>
                <a:t>输入标题</a:t>
              </a:r>
            </a:p>
          </p:txBody>
        </p:sp>
      </p:grpSp>
      <p:grpSp>
        <p:nvGrpSpPr>
          <p:cNvPr id="12" name="组合 11"/>
          <p:cNvGrpSpPr/>
          <p:nvPr/>
        </p:nvGrpSpPr>
        <p:grpSpPr>
          <a:xfrm>
            <a:off x="1473080" y="2064309"/>
            <a:ext cx="1526919" cy="1457572"/>
            <a:chOff x="1104360" y="1548232"/>
            <a:chExt cx="1145189" cy="1093179"/>
          </a:xfrm>
        </p:grpSpPr>
        <p:sp>
          <p:nvSpPr>
            <p:cNvPr id="13" name="Freeform 9"/>
            <p:cNvSpPr/>
            <p:nvPr/>
          </p:nvSpPr>
          <p:spPr bwMode="auto">
            <a:xfrm>
              <a:off x="1104360" y="1548232"/>
              <a:ext cx="1145189" cy="1093179"/>
            </a:xfrm>
            <a:custGeom>
              <a:avLst/>
              <a:gdLst>
                <a:gd name="T0" fmla="*/ 551 w 1102"/>
                <a:gd name="T1" fmla="*/ 1051 h 1051"/>
                <a:gd name="T2" fmla="*/ 7 w 1102"/>
                <a:gd name="T3" fmla="*/ 954 h 1051"/>
                <a:gd name="T4" fmla="*/ 1 w 1102"/>
                <a:gd name="T5" fmla="*/ 942 h 1051"/>
                <a:gd name="T6" fmla="*/ 188 w 1102"/>
                <a:gd name="T7" fmla="*/ 423 h 1051"/>
                <a:gd name="T8" fmla="*/ 544 w 1102"/>
                <a:gd name="T9" fmla="*/ 1 h 1051"/>
                <a:gd name="T10" fmla="*/ 551 w 1102"/>
                <a:gd name="T11" fmla="*/ 0 h 1051"/>
                <a:gd name="T12" fmla="*/ 558 w 1102"/>
                <a:gd name="T13" fmla="*/ 1 h 1051"/>
                <a:gd name="T14" fmla="*/ 914 w 1102"/>
                <a:gd name="T15" fmla="*/ 423 h 1051"/>
                <a:gd name="T16" fmla="*/ 1101 w 1102"/>
                <a:gd name="T17" fmla="*/ 942 h 1051"/>
                <a:gd name="T18" fmla="*/ 1094 w 1102"/>
                <a:gd name="T19" fmla="*/ 954 h 1051"/>
                <a:gd name="T20" fmla="*/ 551 w 1102"/>
                <a:gd name="T21" fmla="*/ 1051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02" h="1051">
                  <a:moveTo>
                    <a:pt x="551" y="1051"/>
                  </a:moveTo>
                  <a:cubicBezTo>
                    <a:pt x="182" y="1051"/>
                    <a:pt x="24" y="964"/>
                    <a:pt x="7" y="954"/>
                  </a:cubicBezTo>
                  <a:cubicBezTo>
                    <a:pt x="5" y="951"/>
                    <a:pt x="2" y="945"/>
                    <a:pt x="1" y="942"/>
                  </a:cubicBezTo>
                  <a:cubicBezTo>
                    <a:pt x="0" y="922"/>
                    <a:pt x="4" y="742"/>
                    <a:pt x="188" y="423"/>
                  </a:cubicBezTo>
                  <a:cubicBezTo>
                    <a:pt x="372" y="104"/>
                    <a:pt x="527" y="10"/>
                    <a:pt x="544" y="1"/>
                  </a:cubicBezTo>
                  <a:cubicBezTo>
                    <a:pt x="545" y="0"/>
                    <a:pt x="548" y="0"/>
                    <a:pt x="551" y="0"/>
                  </a:cubicBezTo>
                  <a:cubicBezTo>
                    <a:pt x="554" y="0"/>
                    <a:pt x="557" y="0"/>
                    <a:pt x="558" y="1"/>
                  </a:cubicBezTo>
                  <a:cubicBezTo>
                    <a:pt x="575" y="10"/>
                    <a:pt x="729" y="104"/>
                    <a:pt x="914" y="423"/>
                  </a:cubicBezTo>
                  <a:cubicBezTo>
                    <a:pt x="1102" y="748"/>
                    <a:pt x="1102" y="927"/>
                    <a:pt x="1101" y="942"/>
                  </a:cubicBezTo>
                  <a:cubicBezTo>
                    <a:pt x="1100" y="945"/>
                    <a:pt x="1097" y="951"/>
                    <a:pt x="1094" y="954"/>
                  </a:cubicBezTo>
                  <a:cubicBezTo>
                    <a:pt x="1078" y="964"/>
                    <a:pt x="920" y="1051"/>
                    <a:pt x="551" y="1051"/>
                  </a:cubicBezTo>
                  <a:close/>
                </a:path>
              </a:pathLst>
            </a:custGeom>
            <a:solidFill>
              <a:schemeClr val="bg1">
                <a:alpha val="40000"/>
              </a:schemeClr>
            </a:solidFill>
            <a:ln>
              <a:noFill/>
            </a:ln>
          </p:spPr>
          <p:txBody>
            <a:bodyPr vert="horz" wrap="square" lIns="91440" tIns="45720" rIns="91440" bIns="45720" numCol="1" anchor="t" anchorCtr="0" compatLnSpc="1"/>
            <a:lstStyle/>
            <a:p>
              <a:endParaRPr lang="zh-CN" altLang="en-US" sz="1865">
                <a:solidFill>
                  <a:schemeClr val="bg1"/>
                </a:solidFill>
              </a:endParaRPr>
            </a:p>
          </p:txBody>
        </p:sp>
        <p:sp>
          <p:nvSpPr>
            <p:cNvPr id="14" name="文本框 60"/>
            <p:cNvSpPr txBox="1"/>
            <p:nvPr/>
          </p:nvSpPr>
          <p:spPr>
            <a:xfrm>
              <a:off x="1512382" y="1811660"/>
              <a:ext cx="335280" cy="283845"/>
            </a:xfrm>
            <a:prstGeom prst="rect">
              <a:avLst/>
            </a:prstGeom>
            <a:noFill/>
          </p:spPr>
          <p:txBody>
            <a:bodyPr wrap="none" lIns="91440" tIns="45720" rIns="91440" bIns="45720" rtlCol="0">
              <a:spAutoFit/>
            </a:bodyPr>
            <a:lstStyle/>
            <a:p>
              <a:r>
                <a:rPr lang="en-US" altLang="zh-CN" sz="1865" dirty="0">
                  <a:solidFill>
                    <a:schemeClr val="bg1"/>
                  </a:solidFill>
                  <a:latin typeface="Arial" panose="020B0604020202020204" pitchFamily="34" charset="0"/>
                  <a:ea typeface="Microsoft YaHei UI" panose="020B0503020204020204" pitchFamily="34" charset="-122"/>
                  <a:cs typeface="Arial" panose="020B0604020202020204" pitchFamily="34" charset="0"/>
                </a:rPr>
                <a:t>01</a:t>
              </a:r>
            </a:p>
          </p:txBody>
        </p:sp>
        <p:sp>
          <p:nvSpPr>
            <p:cNvPr id="15" name="文本框 96"/>
            <p:cNvSpPr txBox="1"/>
            <p:nvPr/>
          </p:nvSpPr>
          <p:spPr>
            <a:xfrm>
              <a:off x="1258164" y="2194573"/>
              <a:ext cx="849630" cy="283845"/>
            </a:xfrm>
            <a:prstGeom prst="rect">
              <a:avLst/>
            </a:prstGeom>
            <a:noFill/>
          </p:spPr>
          <p:txBody>
            <a:bodyPr wrap="none" lIns="91440" tIns="45720" rIns="91440" bIns="45720" rtlCol="0">
              <a:spAutoFit/>
            </a:bodyPr>
            <a:lstStyle/>
            <a:p>
              <a:r>
                <a:rPr lang="zh-CN" altLang="en-US" sz="1865" b="1" dirty="0">
                  <a:solidFill>
                    <a:schemeClr val="bg1"/>
                  </a:solidFill>
                  <a:latin typeface="微软雅黑" panose="020B0503020204020204" charset="-122"/>
                  <a:ea typeface="微软雅黑" panose="020B0503020204020204" charset="-122"/>
                </a:rPr>
                <a:t>输入标题</a:t>
              </a:r>
            </a:p>
          </p:txBody>
        </p:sp>
      </p:grpSp>
      <p:grpSp>
        <p:nvGrpSpPr>
          <p:cNvPr id="16" name="组合 15"/>
          <p:cNvGrpSpPr/>
          <p:nvPr/>
        </p:nvGrpSpPr>
        <p:grpSpPr>
          <a:xfrm>
            <a:off x="1475698" y="3900015"/>
            <a:ext cx="1525609" cy="1457572"/>
            <a:chOff x="1106323" y="2925011"/>
            <a:chExt cx="1144207" cy="1093179"/>
          </a:xfrm>
        </p:grpSpPr>
        <p:sp>
          <p:nvSpPr>
            <p:cNvPr id="17" name="Freeform 11"/>
            <p:cNvSpPr/>
            <p:nvPr/>
          </p:nvSpPr>
          <p:spPr bwMode="auto">
            <a:xfrm>
              <a:off x="1106323" y="2925011"/>
              <a:ext cx="1144207" cy="1093179"/>
            </a:xfrm>
            <a:custGeom>
              <a:avLst/>
              <a:gdLst>
                <a:gd name="T0" fmla="*/ 551 w 1101"/>
                <a:gd name="T1" fmla="*/ 1051 h 1051"/>
                <a:gd name="T2" fmla="*/ 544 w 1101"/>
                <a:gd name="T3" fmla="*/ 1051 h 1051"/>
                <a:gd name="T4" fmla="*/ 188 w 1101"/>
                <a:gd name="T5" fmla="*/ 629 h 1051"/>
                <a:gd name="T6" fmla="*/ 0 w 1101"/>
                <a:gd name="T7" fmla="*/ 109 h 1051"/>
                <a:gd name="T8" fmla="*/ 7 w 1101"/>
                <a:gd name="T9" fmla="*/ 97 h 1051"/>
                <a:gd name="T10" fmla="*/ 551 w 1101"/>
                <a:gd name="T11" fmla="*/ 0 h 1051"/>
                <a:gd name="T12" fmla="*/ 1094 w 1101"/>
                <a:gd name="T13" fmla="*/ 97 h 1051"/>
                <a:gd name="T14" fmla="*/ 1101 w 1101"/>
                <a:gd name="T15" fmla="*/ 109 h 1051"/>
                <a:gd name="T16" fmla="*/ 914 w 1101"/>
                <a:gd name="T17" fmla="*/ 629 h 1051"/>
                <a:gd name="T18" fmla="*/ 558 w 1101"/>
                <a:gd name="T19" fmla="*/ 1051 h 1051"/>
                <a:gd name="T20" fmla="*/ 551 w 1101"/>
                <a:gd name="T21" fmla="*/ 1051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01" h="1051">
                  <a:moveTo>
                    <a:pt x="551" y="1051"/>
                  </a:moveTo>
                  <a:cubicBezTo>
                    <a:pt x="548" y="1051"/>
                    <a:pt x="545" y="1051"/>
                    <a:pt x="544" y="1051"/>
                  </a:cubicBezTo>
                  <a:cubicBezTo>
                    <a:pt x="527" y="1041"/>
                    <a:pt x="372" y="948"/>
                    <a:pt x="188" y="629"/>
                  </a:cubicBezTo>
                  <a:cubicBezTo>
                    <a:pt x="0" y="303"/>
                    <a:pt x="0" y="124"/>
                    <a:pt x="0" y="109"/>
                  </a:cubicBezTo>
                  <a:cubicBezTo>
                    <a:pt x="1" y="106"/>
                    <a:pt x="5" y="100"/>
                    <a:pt x="7" y="97"/>
                  </a:cubicBezTo>
                  <a:cubicBezTo>
                    <a:pt x="24" y="87"/>
                    <a:pt x="182" y="0"/>
                    <a:pt x="551" y="0"/>
                  </a:cubicBezTo>
                  <a:cubicBezTo>
                    <a:pt x="919" y="0"/>
                    <a:pt x="1077" y="87"/>
                    <a:pt x="1094" y="97"/>
                  </a:cubicBezTo>
                  <a:cubicBezTo>
                    <a:pt x="1097" y="100"/>
                    <a:pt x="1100" y="106"/>
                    <a:pt x="1101" y="109"/>
                  </a:cubicBezTo>
                  <a:cubicBezTo>
                    <a:pt x="1101" y="129"/>
                    <a:pt x="1098" y="309"/>
                    <a:pt x="914" y="629"/>
                  </a:cubicBezTo>
                  <a:cubicBezTo>
                    <a:pt x="729" y="948"/>
                    <a:pt x="575" y="1041"/>
                    <a:pt x="558" y="1051"/>
                  </a:cubicBezTo>
                  <a:cubicBezTo>
                    <a:pt x="556" y="1051"/>
                    <a:pt x="554" y="1051"/>
                    <a:pt x="551" y="1051"/>
                  </a:cubicBezTo>
                  <a:close/>
                </a:path>
              </a:pathLst>
            </a:custGeom>
            <a:solidFill>
              <a:schemeClr val="bg1">
                <a:alpha val="40000"/>
              </a:schemeClr>
            </a:solidFill>
            <a:ln>
              <a:noFill/>
            </a:ln>
          </p:spPr>
          <p:txBody>
            <a:bodyPr vert="horz" wrap="square" lIns="91440" tIns="45720" rIns="91440" bIns="45720" numCol="1" anchor="t" anchorCtr="0" compatLnSpc="1"/>
            <a:lstStyle/>
            <a:p>
              <a:endParaRPr lang="zh-CN" altLang="en-US" sz="1865">
                <a:solidFill>
                  <a:schemeClr val="bg1"/>
                </a:solidFill>
              </a:endParaRPr>
            </a:p>
          </p:txBody>
        </p:sp>
        <p:sp>
          <p:nvSpPr>
            <p:cNvPr id="18" name="文本框 89"/>
            <p:cNvSpPr txBox="1"/>
            <p:nvPr/>
          </p:nvSpPr>
          <p:spPr>
            <a:xfrm>
              <a:off x="1512382" y="3434907"/>
              <a:ext cx="335280" cy="283845"/>
            </a:xfrm>
            <a:prstGeom prst="rect">
              <a:avLst/>
            </a:prstGeom>
            <a:noFill/>
          </p:spPr>
          <p:txBody>
            <a:bodyPr wrap="none" lIns="91440" tIns="45720" rIns="91440" bIns="45720" rtlCol="0">
              <a:spAutoFit/>
            </a:bodyPr>
            <a:lstStyle/>
            <a:p>
              <a:r>
                <a:rPr lang="en-US" altLang="zh-CN" sz="1865" dirty="0">
                  <a:solidFill>
                    <a:schemeClr val="bg1"/>
                  </a:solidFill>
                  <a:latin typeface="Arial" panose="020B0604020202020204" pitchFamily="34" charset="0"/>
                  <a:ea typeface="Microsoft YaHei UI" panose="020B0503020204020204" pitchFamily="34" charset="-122"/>
                  <a:cs typeface="Arial" panose="020B0604020202020204" pitchFamily="34" charset="0"/>
                </a:rPr>
                <a:t>04</a:t>
              </a:r>
            </a:p>
          </p:txBody>
        </p:sp>
        <p:sp>
          <p:nvSpPr>
            <p:cNvPr id="19" name="文本框 96"/>
            <p:cNvSpPr txBox="1"/>
            <p:nvPr/>
          </p:nvSpPr>
          <p:spPr>
            <a:xfrm>
              <a:off x="1231660" y="3049338"/>
              <a:ext cx="849630" cy="283845"/>
            </a:xfrm>
            <a:prstGeom prst="rect">
              <a:avLst/>
            </a:prstGeom>
            <a:noFill/>
          </p:spPr>
          <p:txBody>
            <a:bodyPr wrap="none" lIns="91440" tIns="45720" rIns="91440" bIns="45720" rtlCol="0">
              <a:spAutoFit/>
            </a:bodyPr>
            <a:lstStyle/>
            <a:p>
              <a:r>
                <a:rPr lang="zh-CN" altLang="en-US" sz="1865" b="1" dirty="0">
                  <a:solidFill>
                    <a:schemeClr val="bg1"/>
                  </a:solidFill>
                  <a:latin typeface="微软雅黑" panose="020B0503020204020204" charset="-122"/>
                  <a:ea typeface="微软雅黑" panose="020B0503020204020204" charset="-122"/>
                </a:rPr>
                <a:t>输入标题</a:t>
              </a:r>
            </a:p>
          </p:txBody>
        </p:sp>
      </p:grpSp>
      <p:grpSp>
        <p:nvGrpSpPr>
          <p:cNvPr id="20" name="组合 19"/>
          <p:cNvGrpSpPr/>
          <p:nvPr/>
        </p:nvGrpSpPr>
        <p:grpSpPr>
          <a:xfrm>
            <a:off x="2810278" y="4373659"/>
            <a:ext cx="1525609" cy="1456264"/>
            <a:chOff x="2107258" y="3280244"/>
            <a:chExt cx="1144207" cy="1092198"/>
          </a:xfrm>
        </p:grpSpPr>
        <p:sp>
          <p:nvSpPr>
            <p:cNvPr id="21" name="Freeform 10"/>
            <p:cNvSpPr/>
            <p:nvPr/>
          </p:nvSpPr>
          <p:spPr bwMode="auto">
            <a:xfrm>
              <a:off x="2107258" y="3280244"/>
              <a:ext cx="1144207" cy="1092198"/>
            </a:xfrm>
            <a:custGeom>
              <a:avLst/>
              <a:gdLst>
                <a:gd name="T0" fmla="*/ 551 w 1101"/>
                <a:gd name="T1" fmla="*/ 1051 h 1051"/>
                <a:gd name="T2" fmla="*/ 7 w 1101"/>
                <a:gd name="T3" fmla="*/ 954 h 1051"/>
                <a:gd name="T4" fmla="*/ 0 w 1101"/>
                <a:gd name="T5" fmla="*/ 942 h 1051"/>
                <a:gd name="T6" fmla="*/ 188 w 1101"/>
                <a:gd name="T7" fmla="*/ 422 h 1051"/>
                <a:gd name="T8" fmla="*/ 544 w 1101"/>
                <a:gd name="T9" fmla="*/ 0 h 1051"/>
                <a:gd name="T10" fmla="*/ 551 w 1101"/>
                <a:gd name="T11" fmla="*/ 0 h 1051"/>
                <a:gd name="T12" fmla="*/ 558 w 1101"/>
                <a:gd name="T13" fmla="*/ 0 h 1051"/>
                <a:gd name="T14" fmla="*/ 914 w 1101"/>
                <a:gd name="T15" fmla="*/ 422 h 1051"/>
                <a:gd name="T16" fmla="*/ 1101 w 1101"/>
                <a:gd name="T17" fmla="*/ 942 h 1051"/>
                <a:gd name="T18" fmla="*/ 1094 w 1101"/>
                <a:gd name="T19" fmla="*/ 954 h 1051"/>
                <a:gd name="T20" fmla="*/ 551 w 1101"/>
                <a:gd name="T21" fmla="*/ 1051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01" h="1051">
                  <a:moveTo>
                    <a:pt x="551" y="1051"/>
                  </a:moveTo>
                  <a:cubicBezTo>
                    <a:pt x="182" y="1051"/>
                    <a:pt x="24" y="964"/>
                    <a:pt x="7" y="954"/>
                  </a:cubicBezTo>
                  <a:cubicBezTo>
                    <a:pt x="5" y="951"/>
                    <a:pt x="2" y="945"/>
                    <a:pt x="0" y="942"/>
                  </a:cubicBezTo>
                  <a:cubicBezTo>
                    <a:pt x="0" y="922"/>
                    <a:pt x="4" y="742"/>
                    <a:pt x="188" y="422"/>
                  </a:cubicBezTo>
                  <a:cubicBezTo>
                    <a:pt x="372" y="103"/>
                    <a:pt x="527" y="10"/>
                    <a:pt x="544" y="0"/>
                  </a:cubicBezTo>
                  <a:cubicBezTo>
                    <a:pt x="545" y="0"/>
                    <a:pt x="548" y="0"/>
                    <a:pt x="551" y="0"/>
                  </a:cubicBezTo>
                  <a:cubicBezTo>
                    <a:pt x="554" y="0"/>
                    <a:pt x="556" y="0"/>
                    <a:pt x="558" y="0"/>
                  </a:cubicBezTo>
                  <a:cubicBezTo>
                    <a:pt x="575" y="10"/>
                    <a:pt x="729" y="103"/>
                    <a:pt x="914" y="422"/>
                  </a:cubicBezTo>
                  <a:cubicBezTo>
                    <a:pt x="1098" y="742"/>
                    <a:pt x="1101" y="922"/>
                    <a:pt x="1101" y="942"/>
                  </a:cubicBezTo>
                  <a:cubicBezTo>
                    <a:pt x="1100" y="945"/>
                    <a:pt x="1097" y="951"/>
                    <a:pt x="1094" y="954"/>
                  </a:cubicBezTo>
                  <a:cubicBezTo>
                    <a:pt x="1077" y="964"/>
                    <a:pt x="920" y="1051"/>
                    <a:pt x="551" y="1051"/>
                  </a:cubicBezTo>
                  <a:close/>
                </a:path>
              </a:pathLst>
            </a:custGeom>
            <a:solidFill>
              <a:schemeClr val="bg1">
                <a:alpha val="40000"/>
              </a:schemeClr>
            </a:solidFill>
            <a:ln>
              <a:noFill/>
            </a:ln>
          </p:spPr>
          <p:txBody>
            <a:bodyPr vert="horz" wrap="square" lIns="91440" tIns="45720" rIns="91440" bIns="45720" numCol="1" anchor="t" anchorCtr="0" compatLnSpc="1"/>
            <a:lstStyle/>
            <a:p>
              <a:endParaRPr lang="zh-CN" altLang="en-US" sz="1865">
                <a:solidFill>
                  <a:schemeClr val="bg1"/>
                </a:solidFill>
              </a:endParaRPr>
            </a:p>
          </p:txBody>
        </p:sp>
        <p:sp>
          <p:nvSpPr>
            <p:cNvPr id="22" name="文本框 91"/>
            <p:cNvSpPr txBox="1"/>
            <p:nvPr/>
          </p:nvSpPr>
          <p:spPr>
            <a:xfrm>
              <a:off x="2511355" y="3434907"/>
              <a:ext cx="335280" cy="283845"/>
            </a:xfrm>
            <a:prstGeom prst="rect">
              <a:avLst/>
            </a:prstGeom>
            <a:noFill/>
          </p:spPr>
          <p:txBody>
            <a:bodyPr wrap="none" lIns="91440" tIns="45720" rIns="91440" bIns="45720" rtlCol="0">
              <a:spAutoFit/>
            </a:bodyPr>
            <a:lstStyle/>
            <a:p>
              <a:r>
                <a:rPr lang="en-US" altLang="zh-CN" sz="1865" dirty="0">
                  <a:solidFill>
                    <a:schemeClr val="bg1"/>
                  </a:solidFill>
                  <a:latin typeface="Arial" panose="020B0604020202020204" pitchFamily="34" charset="0"/>
                  <a:ea typeface="Microsoft YaHei UI" panose="020B0503020204020204" pitchFamily="34" charset="-122"/>
                  <a:cs typeface="Arial" panose="020B0604020202020204" pitchFamily="34" charset="0"/>
                </a:rPr>
                <a:t>05</a:t>
              </a:r>
            </a:p>
          </p:txBody>
        </p:sp>
        <p:sp>
          <p:nvSpPr>
            <p:cNvPr id="23" name="文本框 96"/>
            <p:cNvSpPr txBox="1"/>
            <p:nvPr/>
          </p:nvSpPr>
          <p:spPr>
            <a:xfrm>
              <a:off x="2225573" y="3890852"/>
              <a:ext cx="849630" cy="283845"/>
            </a:xfrm>
            <a:prstGeom prst="rect">
              <a:avLst/>
            </a:prstGeom>
            <a:noFill/>
          </p:spPr>
          <p:txBody>
            <a:bodyPr wrap="none" lIns="91440" tIns="45720" rIns="91440" bIns="45720" rtlCol="0">
              <a:spAutoFit/>
            </a:bodyPr>
            <a:lstStyle/>
            <a:p>
              <a:r>
                <a:rPr lang="zh-CN" altLang="en-US" sz="1865" b="1" dirty="0">
                  <a:solidFill>
                    <a:schemeClr val="bg1"/>
                  </a:solidFill>
                  <a:latin typeface="微软雅黑" panose="020B0503020204020204" charset="-122"/>
                  <a:ea typeface="微软雅黑" panose="020B0503020204020204" charset="-122"/>
                </a:rPr>
                <a:t>输入标题</a:t>
              </a:r>
            </a:p>
          </p:txBody>
        </p:sp>
      </p:grpSp>
      <p:grpSp>
        <p:nvGrpSpPr>
          <p:cNvPr id="24" name="组合 23"/>
          <p:cNvGrpSpPr/>
          <p:nvPr/>
        </p:nvGrpSpPr>
        <p:grpSpPr>
          <a:xfrm>
            <a:off x="4110224" y="3896088"/>
            <a:ext cx="1526919" cy="1457572"/>
            <a:chOff x="3106232" y="2922066"/>
            <a:chExt cx="1145189" cy="1093179"/>
          </a:xfrm>
        </p:grpSpPr>
        <p:sp>
          <p:nvSpPr>
            <p:cNvPr id="25" name="Freeform 8"/>
            <p:cNvSpPr/>
            <p:nvPr/>
          </p:nvSpPr>
          <p:spPr bwMode="auto">
            <a:xfrm>
              <a:off x="3106232" y="2922066"/>
              <a:ext cx="1145189" cy="1093179"/>
            </a:xfrm>
            <a:custGeom>
              <a:avLst/>
              <a:gdLst>
                <a:gd name="T0" fmla="*/ 551 w 1102"/>
                <a:gd name="T1" fmla="*/ 1051 h 1051"/>
                <a:gd name="T2" fmla="*/ 544 w 1102"/>
                <a:gd name="T3" fmla="*/ 1050 h 1051"/>
                <a:gd name="T4" fmla="*/ 188 w 1102"/>
                <a:gd name="T5" fmla="*/ 628 h 1051"/>
                <a:gd name="T6" fmla="*/ 1 w 1102"/>
                <a:gd name="T7" fmla="*/ 109 h 1051"/>
                <a:gd name="T8" fmla="*/ 7 w 1102"/>
                <a:gd name="T9" fmla="*/ 97 h 1051"/>
                <a:gd name="T10" fmla="*/ 551 w 1102"/>
                <a:gd name="T11" fmla="*/ 0 h 1051"/>
                <a:gd name="T12" fmla="*/ 1094 w 1102"/>
                <a:gd name="T13" fmla="*/ 97 h 1051"/>
                <a:gd name="T14" fmla="*/ 1101 w 1102"/>
                <a:gd name="T15" fmla="*/ 109 h 1051"/>
                <a:gd name="T16" fmla="*/ 914 w 1102"/>
                <a:gd name="T17" fmla="*/ 628 h 1051"/>
                <a:gd name="T18" fmla="*/ 558 w 1102"/>
                <a:gd name="T19" fmla="*/ 1050 h 1051"/>
                <a:gd name="T20" fmla="*/ 551 w 1102"/>
                <a:gd name="T21" fmla="*/ 1051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02" h="1051">
                  <a:moveTo>
                    <a:pt x="551" y="1051"/>
                  </a:moveTo>
                  <a:cubicBezTo>
                    <a:pt x="548" y="1051"/>
                    <a:pt x="545" y="1051"/>
                    <a:pt x="544" y="1050"/>
                  </a:cubicBezTo>
                  <a:cubicBezTo>
                    <a:pt x="527" y="1041"/>
                    <a:pt x="372" y="947"/>
                    <a:pt x="188" y="628"/>
                  </a:cubicBezTo>
                  <a:cubicBezTo>
                    <a:pt x="4" y="309"/>
                    <a:pt x="0" y="129"/>
                    <a:pt x="1" y="109"/>
                  </a:cubicBezTo>
                  <a:cubicBezTo>
                    <a:pt x="2" y="106"/>
                    <a:pt x="5" y="100"/>
                    <a:pt x="7" y="97"/>
                  </a:cubicBezTo>
                  <a:cubicBezTo>
                    <a:pt x="24" y="87"/>
                    <a:pt x="182" y="0"/>
                    <a:pt x="551" y="0"/>
                  </a:cubicBezTo>
                  <a:cubicBezTo>
                    <a:pt x="920" y="0"/>
                    <a:pt x="1078" y="87"/>
                    <a:pt x="1094" y="97"/>
                  </a:cubicBezTo>
                  <a:cubicBezTo>
                    <a:pt x="1097" y="100"/>
                    <a:pt x="1100" y="106"/>
                    <a:pt x="1101" y="109"/>
                  </a:cubicBezTo>
                  <a:cubicBezTo>
                    <a:pt x="1102" y="128"/>
                    <a:pt x="1098" y="309"/>
                    <a:pt x="914" y="628"/>
                  </a:cubicBezTo>
                  <a:cubicBezTo>
                    <a:pt x="730" y="947"/>
                    <a:pt x="575" y="1041"/>
                    <a:pt x="558" y="1050"/>
                  </a:cubicBezTo>
                  <a:cubicBezTo>
                    <a:pt x="557" y="1051"/>
                    <a:pt x="554" y="1051"/>
                    <a:pt x="551" y="1051"/>
                  </a:cubicBezTo>
                  <a:close/>
                </a:path>
              </a:pathLst>
            </a:custGeom>
            <a:solidFill>
              <a:schemeClr val="bg1">
                <a:alpha val="4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865">
                <a:solidFill>
                  <a:schemeClr val="bg1"/>
                </a:solidFill>
              </a:endParaRPr>
            </a:p>
          </p:txBody>
        </p:sp>
        <p:sp>
          <p:nvSpPr>
            <p:cNvPr id="26" name="文本框 92"/>
            <p:cNvSpPr txBox="1"/>
            <p:nvPr/>
          </p:nvSpPr>
          <p:spPr>
            <a:xfrm>
              <a:off x="3516216" y="3434907"/>
              <a:ext cx="335280" cy="283845"/>
            </a:xfrm>
            <a:prstGeom prst="rect">
              <a:avLst/>
            </a:prstGeom>
            <a:noFill/>
          </p:spPr>
          <p:txBody>
            <a:bodyPr wrap="none" lIns="91440" tIns="45720" rIns="91440" bIns="45720" rtlCol="0">
              <a:spAutoFit/>
            </a:bodyPr>
            <a:lstStyle/>
            <a:p>
              <a:r>
                <a:rPr lang="en-US" altLang="zh-CN" sz="1865" dirty="0">
                  <a:solidFill>
                    <a:schemeClr val="bg1"/>
                  </a:solidFill>
                  <a:latin typeface="Arial" panose="020B0604020202020204" pitchFamily="34" charset="0"/>
                  <a:ea typeface="Microsoft YaHei UI" panose="020B0503020204020204" pitchFamily="34" charset="-122"/>
                  <a:cs typeface="Arial" panose="020B0604020202020204" pitchFamily="34" charset="0"/>
                </a:rPr>
                <a:t>06</a:t>
              </a:r>
            </a:p>
          </p:txBody>
        </p:sp>
        <p:sp>
          <p:nvSpPr>
            <p:cNvPr id="27" name="文本框 96"/>
            <p:cNvSpPr txBox="1"/>
            <p:nvPr/>
          </p:nvSpPr>
          <p:spPr>
            <a:xfrm>
              <a:off x="3285747" y="3142104"/>
              <a:ext cx="849630" cy="283845"/>
            </a:xfrm>
            <a:prstGeom prst="rect">
              <a:avLst/>
            </a:prstGeom>
            <a:noFill/>
          </p:spPr>
          <p:txBody>
            <a:bodyPr wrap="none" lIns="91440" tIns="45720" rIns="91440" bIns="45720" rtlCol="0">
              <a:spAutoFit/>
            </a:bodyPr>
            <a:lstStyle/>
            <a:p>
              <a:r>
                <a:rPr lang="zh-CN" altLang="en-US" sz="1865" b="1" dirty="0">
                  <a:solidFill>
                    <a:schemeClr val="bg1"/>
                  </a:solidFill>
                  <a:latin typeface="微软雅黑" panose="020B0503020204020204" charset="-122"/>
                  <a:ea typeface="微软雅黑" panose="020B0503020204020204" charset="-122"/>
                </a:rPr>
                <a:t>输入标题</a:t>
              </a:r>
            </a:p>
          </p:txBody>
        </p:sp>
      </p:grpSp>
      <p:grpSp>
        <p:nvGrpSpPr>
          <p:cNvPr id="28" name="组合 27"/>
          <p:cNvGrpSpPr/>
          <p:nvPr/>
        </p:nvGrpSpPr>
        <p:grpSpPr>
          <a:xfrm>
            <a:off x="6288622" y="1963995"/>
            <a:ext cx="5734671" cy="1115141"/>
            <a:chOff x="4167207" y="1475424"/>
            <a:chExt cx="3464804" cy="673752"/>
          </a:xfrm>
        </p:grpSpPr>
        <p:sp>
          <p:nvSpPr>
            <p:cNvPr id="29" name="矩形 28"/>
            <p:cNvSpPr/>
            <p:nvPr/>
          </p:nvSpPr>
          <p:spPr>
            <a:xfrm>
              <a:off x="4167207" y="1475424"/>
              <a:ext cx="1224455" cy="673752"/>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65">
                <a:solidFill>
                  <a:schemeClr val="bg1"/>
                </a:solidFill>
              </a:endParaRPr>
            </a:p>
          </p:txBody>
        </p:sp>
        <p:grpSp>
          <p:nvGrpSpPr>
            <p:cNvPr id="30" name="组合 29"/>
            <p:cNvGrpSpPr>
              <a:grpSpLocks noChangeAspect="1"/>
            </p:cNvGrpSpPr>
            <p:nvPr/>
          </p:nvGrpSpPr>
          <p:grpSpPr>
            <a:xfrm>
              <a:off x="4624241" y="1608097"/>
              <a:ext cx="338120" cy="405000"/>
              <a:chOff x="4730751" y="5818188"/>
              <a:chExt cx="433388" cy="519113"/>
            </a:xfrm>
            <a:solidFill>
              <a:schemeClr val="bg1"/>
            </a:solidFill>
          </p:grpSpPr>
          <p:sp>
            <p:nvSpPr>
              <p:cNvPr id="31" name="Freeform 5"/>
              <p:cNvSpPr/>
              <p:nvPr/>
            </p:nvSpPr>
            <p:spPr bwMode="auto">
              <a:xfrm>
                <a:off x="4821238" y="5818188"/>
                <a:ext cx="192088" cy="142875"/>
              </a:xfrm>
              <a:custGeom>
                <a:avLst/>
                <a:gdLst>
                  <a:gd name="T0" fmla="*/ 39 w 51"/>
                  <a:gd name="T1" fmla="*/ 26 h 37"/>
                  <a:gd name="T2" fmla="*/ 47 w 51"/>
                  <a:gd name="T3" fmla="*/ 36 h 37"/>
                  <a:gd name="T4" fmla="*/ 48 w 51"/>
                  <a:gd name="T5" fmla="*/ 33 h 37"/>
                  <a:gd name="T6" fmla="*/ 49 w 51"/>
                  <a:gd name="T7" fmla="*/ 34 h 37"/>
                  <a:gd name="T8" fmla="*/ 44 w 51"/>
                  <a:gd name="T9" fmla="*/ 13 h 37"/>
                  <a:gd name="T10" fmla="*/ 44 w 51"/>
                  <a:gd name="T11" fmla="*/ 13 h 37"/>
                  <a:gd name="T12" fmla="*/ 13 w 51"/>
                  <a:gd name="T13" fmla="*/ 10 h 37"/>
                  <a:gd name="T14" fmla="*/ 4 w 51"/>
                  <a:gd name="T15" fmla="*/ 35 h 37"/>
                  <a:gd name="T16" fmla="*/ 39 w 51"/>
                  <a:gd name="T17" fmla="*/ 26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37">
                    <a:moveTo>
                      <a:pt x="39" y="26"/>
                    </a:moveTo>
                    <a:cubicBezTo>
                      <a:pt x="39" y="27"/>
                      <a:pt x="41" y="33"/>
                      <a:pt x="47" y="36"/>
                    </a:cubicBezTo>
                    <a:cubicBezTo>
                      <a:pt x="47" y="36"/>
                      <a:pt x="48" y="33"/>
                      <a:pt x="48" y="33"/>
                    </a:cubicBezTo>
                    <a:cubicBezTo>
                      <a:pt x="48" y="33"/>
                      <a:pt x="49" y="34"/>
                      <a:pt x="49" y="34"/>
                    </a:cubicBezTo>
                    <a:cubicBezTo>
                      <a:pt x="49" y="34"/>
                      <a:pt x="51" y="19"/>
                      <a:pt x="44" y="13"/>
                    </a:cubicBezTo>
                    <a:cubicBezTo>
                      <a:pt x="44" y="13"/>
                      <a:pt x="44" y="13"/>
                      <a:pt x="44" y="13"/>
                    </a:cubicBezTo>
                    <a:cubicBezTo>
                      <a:pt x="29" y="0"/>
                      <a:pt x="13" y="10"/>
                      <a:pt x="13" y="10"/>
                    </a:cubicBezTo>
                    <a:cubicBezTo>
                      <a:pt x="0" y="18"/>
                      <a:pt x="4" y="35"/>
                      <a:pt x="4" y="35"/>
                    </a:cubicBezTo>
                    <a:cubicBezTo>
                      <a:pt x="27" y="37"/>
                      <a:pt x="39" y="26"/>
                      <a:pt x="39"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665">
                  <a:solidFill>
                    <a:schemeClr val="bg1"/>
                  </a:solidFill>
                </a:endParaRPr>
              </a:p>
            </p:txBody>
          </p:sp>
          <p:sp>
            <p:nvSpPr>
              <p:cNvPr id="32" name="Freeform 6"/>
              <p:cNvSpPr>
                <a:spLocks noEditPoints="1"/>
              </p:cNvSpPr>
              <p:nvPr/>
            </p:nvSpPr>
            <p:spPr bwMode="auto">
              <a:xfrm>
                <a:off x="4730751" y="5961063"/>
                <a:ext cx="433388" cy="376238"/>
              </a:xfrm>
              <a:custGeom>
                <a:avLst/>
                <a:gdLst>
                  <a:gd name="T0" fmla="*/ 91 w 115"/>
                  <a:gd name="T1" fmla="*/ 39 h 98"/>
                  <a:gd name="T2" fmla="*/ 76 w 115"/>
                  <a:gd name="T3" fmla="*/ 31 h 98"/>
                  <a:gd name="T4" fmla="*/ 73 w 115"/>
                  <a:gd name="T5" fmla="*/ 0 h 98"/>
                  <a:gd name="T6" fmla="*/ 71 w 115"/>
                  <a:gd name="T7" fmla="*/ 7 h 98"/>
                  <a:gd name="T8" fmla="*/ 62 w 115"/>
                  <a:gd name="T9" fmla="*/ 23 h 98"/>
                  <a:gd name="T10" fmla="*/ 63 w 115"/>
                  <a:gd name="T11" fmla="*/ 30 h 98"/>
                  <a:gd name="T12" fmla="*/ 38 w 115"/>
                  <a:gd name="T13" fmla="*/ 31 h 98"/>
                  <a:gd name="T14" fmla="*/ 39 w 115"/>
                  <a:gd name="T15" fmla="*/ 23 h 98"/>
                  <a:gd name="T16" fmla="*/ 31 w 115"/>
                  <a:gd name="T17" fmla="*/ 7 h 98"/>
                  <a:gd name="T18" fmla="*/ 28 w 115"/>
                  <a:gd name="T19" fmla="*/ 0 h 98"/>
                  <a:gd name="T20" fmla="*/ 25 w 115"/>
                  <a:gd name="T21" fmla="*/ 31 h 98"/>
                  <a:gd name="T22" fmla="*/ 16 w 115"/>
                  <a:gd name="T23" fmla="*/ 35 h 98"/>
                  <a:gd name="T24" fmla="*/ 8 w 115"/>
                  <a:gd name="T25" fmla="*/ 40 h 98"/>
                  <a:gd name="T26" fmla="*/ 0 w 115"/>
                  <a:gd name="T27" fmla="*/ 77 h 98"/>
                  <a:gd name="T28" fmla="*/ 2 w 115"/>
                  <a:gd name="T29" fmla="*/ 84 h 98"/>
                  <a:gd name="T30" fmla="*/ 48 w 115"/>
                  <a:gd name="T31" fmla="*/ 93 h 98"/>
                  <a:gd name="T32" fmla="*/ 68 w 115"/>
                  <a:gd name="T33" fmla="*/ 92 h 98"/>
                  <a:gd name="T34" fmla="*/ 86 w 115"/>
                  <a:gd name="T35" fmla="*/ 98 h 98"/>
                  <a:gd name="T36" fmla="*/ 115 w 115"/>
                  <a:gd name="T37" fmla="*/ 68 h 98"/>
                  <a:gd name="T38" fmla="*/ 91 w 115"/>
                  <a:gd name="T39" fmla="*/ 39 h 98"/>
                  <a:gd name="T40" fmla="*/ 86 w 115"/>
                  <a:gd name="T41" fmla="*/ 94 h 98"/>
                  <a:gd name="T42" fmla="*/ 75 w 115"/>
                  <a:gd name="T43" fmla="*/ 91 h 98"/>
                  <a:gd name="T44" fmla="*/ 60 w 115"/>
                  <a:gd name="T45" fmla="*/ 68 h 98"/>
                  <a:gd name="T46" fmla="*/ 86 w 115"/>
                  <a:gd name="T47" fmla="*/ 42 h 98"/>
                  <a:gd name="T48" fmla="*/ 94 w 115"/>
                  <a:gd name="T49" fmla="*/ 44 h 98"/>
                  <a:gd name="T50" fmla="*/ 111 w 115"/>
                  <a:gd name="T51" fmla="*/ 68 h 98"/>
                  <a:gd name="T52" fmla="*/ 86 w 115"/>
                  <a:gd name="T53" fmla="*/ 9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5" h="98">
                    <a:moveTo>
                      <a:pt x="91" y="39"/>
                    </a:moveTo>
                    <a:cubicBezTo>
                      <a:pt x="86" y="35"/>
                      <a:pt x="79" y="32"/>
                      <a:pt x="76" y="31"/>
                    </a:cubicBezTo>
                    <a:cubicBezTo>
                      <a:pt x="70" y="18"/>
                      <a:pt x="73" y="0"/>
                      <a:pt x="73" y="0"/>
                    </a:cubicBezTo>
                    <a:cubicBezTo>
                      <a:pt x="72" y="5"/>
                      <a:pt x="71" y="7"/>
                      <a:pt x="71" y="7"/>
                    </a:cubicBezTo>
                    <a:cubicBezTo>
                      <a:pt x="69" y="16"/>
                      <a:pt x="62" y="23"/>
                      <a:pt x="62" y="23"/>
                    </a:cubicBezTo>
                    <a:cubicBezTo>
                      <a:pt x="62" y="26"/>
                      <a:pt x="62" y="28"/>
                      <a:pt x="63" y="30"/>
                    </a:cubicBezTo>
                    <a:cubicBezTo>
                      <a:pt x="52" y="48"/>
                      <a:pt x="42" y="38"/>
                      <a:pt x="38" y="31"/>
                    </a:cubicBezTo>
                    <a:cubicBezTo>
                      <a:pt x="39" y="29"/>
                      <a:pt x="39" y="26"/>
                      <a:pt x="39" y="23"/>
                    </a:cubicBezTo>
                    <a:cubicBezTo>
                      <a:pt x="39" y="23"/>
                      <a:pt x="32" y="16"/>
                      <a:pt x="31" y="7"/>
                    </a:cubicBezTo>
                    <a:cubicBezTo>
                      <a:pt x="31" y="7"/>
                      <a:pt x="29" y="5"/>
                      <a:pt x="28" y="0"/>
                    </a:cubicBezTo>
                    <a:cubicBezTo>
                      <a:pt x="28" y="0"/>
                      <a:pt x="32" y="18"/>
                      <a:pt x="25" y="31"/>
                    </a:cubicBezTo>
                    <a:cubicBezTo>
                      <a:pt x="21" y="33"/>
                      <a:pt x="16" y="35"/>
                      <a:pt x="16" y="35"/>
                    </a:cubicBezTo>
                    <a:cubicBezTo>
                      <a:pt x="10" y="37"/>
                      <a:pt x="8" y="40"/>
                      <a:pt x="8" y="40"/>
                    </a:cubicBezTo>
                    <a:cubicBezTo>
                      <a:pt x="0" y="51"/>
                      <a:pt x="0" y="77"/>
                      <a:pt x="0" y="77"/>
                    </a:cubicBezTo>
                    <a:cubicBezTo>
                      <a:pt x="0" y="83"/>
                      <a:pt x="2" y="84"/>
                      <a:pt x="2" y="84"/>
                    </a:cubicBezTo>
                    <a:cubicBezTo>
                      <a:pt x="20" y="92"/>
                      <a:pt x="48" y="93"/>
                      <a:pt x="48" y="93"/>
                    </a:cubicBezTo>
                    <a:cubicBezTo>
                      <a:pt x="55" y="93"/>
                      <a:pt x="62" y="93"/>
                      <a:pt x="68" y="92"/>
                    </a:cubicBezTo>
                    <a:cubicBezTo>
                      <a:pt x="73" y="95"/>
                      <a:pt x="79" y="98"/>
                      <a:pt x="86" y="98"/>
                    </a:cubicBezTo>
                    <a:cubicBezTo>
                      <a:pt x="102" y="98"/>
                      <a:pt x="115" y="84"/>
                      <a:pt x="115" y="68"/>
                    </a:cubicBezTo>
                    <a:cubicBezTo>
                      <a:pt x="115" y="53"/>
                      <a:pt x="105" y="41"/>
                      <a:pt x="91" y="39"/>
                    </a:cubicBezTo>
                    <a:close/>
                    <a:moveTo>
                      <a:pt x="86" y="94"/>
                    </a:moveTo>
                    <a:cubicBezTo>
                      <a:pt x="82" y="94"/>
                      <a:pt x="78" y="93"/>
                      <a:pt x="75" y="91"/>
                    </a:cubicBezTo>
                    <a:cubicBezTo>
                      <a:pt x="66" y="87"/>
                      <a:pt x="60" y="78"/>
                      <a:pt x="60" y="68"/>
                    </a:cubicBezTo>
                    <a:cubicBezTo>
                      <a:pt x="60" y="54"/>
                      <a:pt x="72" y="42"/>
                      <a:pt x="86" y="42"/>
                    </a:cubicBezTo>
                    <a:cubicBezTo>
                      <a:pt x="89" y="42"/>
                      <a:pt x="92" y="43"/>
                      <a:pt x="94" y="44"/>
                    </a:cubicBezTo>
                    <a:cubicBezTo>
                      <a:pt x="104" y="47"/>
                      <a:pt x="111" y="57"/>
                      <a:pt x="111" y="68"/>
                    </a:cubicBezTo>
                    <a:cubicBezTo>
                      <a:pt x="111" y="82"/>
                      <a:pt x="100" y="94"/>
                      <a:pt x="86" y="9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665">
                  <a:solidFill>
                    <a:schemeClr val="bg1"/>
                  </a:solidFill>
                </a:endParaRPr>
              </a:p>
            </p:txBody>
          </p:sp>
          <p:sp>
            <p:nvSpPr>
              <p:cNvPr id="33" name="Freeform 7"/>
              <p:cNvSpPr/>
              <p:nvPr/>
            </p:nvSpPr>
            <p:spPr bwMode="auto">
              <a:xfrm>
                <a:off x="4991101" y="6153150"/>
                <a:ext cx="131763" cy="133350"/>
              </a:xfrm>
              <a:custGeom>
                <a:avLst/>
                <a:gdLst>
                  <a:gd name="T0" fmla="*/ 34 w 35"/>
                  <a:gd name="T1" fmla="*/ 12 h 35"/>
                  <a:gd name="T2" fmla="*/ 23 w 35"/>
                  <a:gd name="T3" fmla="*/ 12 h 35"/>
                  <a:gd name="T4" fmla="*/ 23 w 35"/>
                  <a:gd name="T5" fmla="*/ 1 h 35"/>
                  <a:gd name="T6" fmla="*/ 22 w 35"/>
                  <a:gd name="T7" fmla="*/ 0 h 35"/>
                  <a:gd name="T8" fmla="*/ 12 w 35"/>
                  <a:gd name="T9" fmla="*/ 0 h 35"/>
                  <a:gd name="T10" fmla="*/ 12 w 35"/>
                  <a:gd name="T11" fmla="*/ 1 h 35"/>
                  <a:gd name="T12" fmla="*/ 12 w 35"/>
                  <a:gd name="T13" fmla="*/ 12 h 35"/>
                  <a:gd name="T14" fmla="*/ 0 w 35"/>
                  <a:gd name="T15" fmla="*/ 12 h 35"/>
                  <a:gd name="T16" fmla="*/ 0 w 35"/>
                  <a:gd name="T17" fmla="*/ 12 h 35"/>
                  <a:gd name="T18" fmla="*/ 0 w 35"/>
                  <a:gd name="T19" fmla="*/ 23 h 35"/>
                  <a:gd name="T20" fmla="*/ 0 w 35"/>
                  <a:gd name="T21" fmla="*/ 23 h 35"/>
                  <a:gd name="T22" fmla="*/ 12 w 35"/>
                  <a:gd name="T23" fmla="*/ 23 h 35"/>
                  <a:gd name="T24" fmla="*/ 12 w 35"/>
                  <a:gd name="T25" fmla="*/ 35 h 35"/>
                  <a:gd name="T26" fmla="*/ 12 w 35"/>
                  <a:gd name="T27" fmla="*/ 35 h 35"/>
                  <a:gd name="T28" fmla="*/ 22 w 35"/>
                  <a:gd name="T29" fmla="*/ 35 h 35"/>
                  <a:gd name="T30" fmla="*/ 23 w 35"/>
                  <a:gd name="T31" fmla="*/ 35 h 35"/>
                  <a:gd name="T32" fmla="*/ 23 w 35"/>
                  <a:gd name="T33" fmla="*/ 23 h 35"/>
                  <a:gd name="T34" fmla="*/ 34 w 35"/>
                  <a:gd name="T35" fmla="*/ 23 h 35"/>
                  <a:gd name="T36" fmla="*/ 35 w 35"/>
                  <a:gd name="T37" fmla="*/ 23 h 35"/>
                  <a:gd name="T38" fmla="*/ 35 w 35"/>
                  <a:gd name="T39" fmla="*/ 12 h 35"/>
                  <a:gd name="T40" fmla="*/ 34 w 35"/>
                  <a:gd name="T41" fmla="*/ 1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5" h="35">
                    <a:moveTo>
                      <a:pt x="34" y="12"/>
                    </a:moveTo>
                    <a:cubicBezTo>
                      <a:pt x="23" y="12"/>
                      <a:pt x="23" y="12"/>
                      <a:pt x="23" y="12"/>
                    </a:cubicBezTo>
                    <a:cubicBezTo>
                      <a:pt x="23" y="1"/>
                      <a:pt x="23" y="1"/>
                      <a:pt x="23" y="1"/>
                    </a:cubicBezTo>
                    <a:cubicBezTo>
                      <a:pt x="23" y="0"/>
                      <a:pt x="23" y="0"/>
                      <a:pt x="22" y="0"/>
                    </a:cubicBezTo>
                    <a:cubicBezTo>
                      <a:pt x="12" y="0"/>
                      <a:pt x="12" y="0"/>
                      <a:pt x="12" y="0"/>
                    </a:cubicBezTo>
                    <a:cubicBezTo>
                      <a:pt x="12" y="0"/>
                      <a:pt x="12" y="0"/>
                      <a:pt x="12" y="1"/>
                    </a:cubicBezTo>
                    <a:cubicBezTo>
                      <a:pt x="12" y="12"/>
                      <a:pt x="12" y="12"/>
                      <a:pt x="12" y="12"/>
                    </a:cubicBezTo>
                    <a:cubicBezTo>
                      <a:pt x="0" y="12"/>
                      <a:pt x="0" y="12"/>
                      <a:pt x="0" y="12"/>
                    </a:cubicBezTo>
                    <a:cubicBezTo>
                      <a:pt x="0" y="12"/>
                      <a:pt x="0" y="12"/>
                      <a:pt x="0" y="12"/>
                    </a:cubicBezTo>
                    <a:cubicBezTo>
                      <a:pt x="0" y="23"/>
                      <a:pt x="0" y="23"/>
                      <a:pt x="0" y="23"/>
                    </a:cubicBezTo>
                    <a:cubicBezTo>
                      <a:pt x="0" y="23"/>
                      <a:pt x="0" y="23"/>
                      <a:pt x="0" y="23"/>
                    </a:cubicBezTo>
                    <a:cubicBezTo>
                      <a:pt x="12" y="23"/>
                      <a:pt x="12" y="23"/>
                      <a:pt x="12" y="23"/>
                    </a:cubicBezTo>
                    <a:cubicBezTo>
                      <a:pt x="12" y="35"/>
                      <a:pt x="12" y="35"/>
                      <a:pt x="12" y="35"/>
                    </a:cubicBezTo>
                    <a:cubicBezTo>
                      <a:pt x="12" y="35"/>
                      <a:pt x="12" y="35"/>
                      <a:pt x="12" y="35"/>
                    </a:cubicBezTo>
                    <a:cubicBezTo>
                      <a:pt x="22" y="35"/>
                      <a:pt x="22" y="35"/>
                      <a:pt x="22" y="35"/>
                    </a:cubicBezTo>
                    <a:cubicBezTo>
                      <a:pt x="23" y="35"/>
                      <a:pt x="23" y="35"/>
                      <a:pt x="23" y="35"/>
                    </a:cubicBezTo>
                    <a:cubicBezTo>
                      <a:pt x="23" y="23"/>
                      <a:pt x="23" y="23"/>
                      <a:pt x="23" y="23"/>
                    </a:cubicBezTo>
                    <a:cubicBezTo>
                      <a:pt x="34" y="23"/>
                      <a:pt x="34" y="23"/>
                      <a:pt x="34" y="23"/>
                    </a:cubicBezTo>
                    <a:cubicBezTo>
                      <a:pt x="34" y="23"/>
                      <a:pt x="35" y="23"/>
                      <a:pt x="35" y="23"/>
                    </a:cubicBezTo>
                    <a:cubicBezTo>
                      <a:pt x="35" y="12"/>
                      <a:pt x="35" y="12"/>
                      <a:pt x="35" y="12"/>
                    </a:cubicBezTo>
                    <a:cubicBezTo>
                      <a:pt x="35" y="12"/>
                      <a:pt x="34" y="12"/>
                      <a:pt x="34"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665">
                  <a:solidFill>
                    <a:schemeClr val="bg1"/>
                  </a:solidFill>
                </a:endParaRPr>
              </a:p>
            </p:txBody>
          </p:sp>
        </p:grpSp>
        <p:sp>
          <p:nvSpPr>
            <p:cNvPr id="34" name="文本框 8"/>
            <p:cNvSpPr txBox="1"/>
            <p:nvPr/>
          </p:nvSpPr>
          <p:spPr>
            <a:xfrm>
              <a:off x="5465973" y="1560513"/>
              <a:ext cx="2166038" cy="440055"/>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65" b="1" dirty="0">
                  <a:solidFill>
                    <a:schemeClr val="bg1"/>
                  </a:solidFill>
                  <a:latin typeface="微软雅黑" panose="020B0503020204020204" charset="-122"/>
                  <a:ea typeface="微软雅黑" panose="020B0503020204020204" charset="-122"/>
                </a:rPr>
                <a:t>单击此处输入标题</a:t>
              </a:r>
            </a:p>
            <a:p>
              <a:r>
                <a:rPr lang="zh-CN" altLang="en-US" sz="1335" b="1" dirty="0">
                  <a:solidFill>
                    <a:schemeClr val="bg1"/>
                  </a:solidFill>
                  <a:latin typeface="微软雅黑" panose="020B0503020204020204" charset="-122"/>
                  <a:ea typeface="微软雅黑" panose="020B0503020204020204" charset="-122"/>
                </a:rPr>
                <a:t>请在此粘贴或者输入你的文字内容</a:t>
              </a:r>
            </a:p>
            <a:p>
              <a:r>
                <a:rPr lang="zh-CN" altLang="en-US" sz="1335" b="1" dirty="0">
                  <a:solidFill>
                    <a:schemeClr val="bg1"/>
                  </a:solidFill>
                  <a:latin typeface="微软雅黑" panose="020B0503020204020204" charset="-122"/>
                  <a:ea typeface="微软雅黑" panose="020B0503020204020204" charset="-122"/>
                </a:rPr>
                <a:t>请在此粘贴或者输入你的文字内容</a:t>
              </a:r>
            </a:p>
          </p:txBody>
        </p:sp>
      </p:grpSp>
      <p:grpSp>
        <p:nvGrpSpPr>
          <p:cNvPr id="35" name="组合 34"/>
          <p:cNvGrpSpPr/>
          <p:nvPr/>
        </p:nvGrpSpPr>
        <p:grpSpPr>
          <a:xfrm>
            <a:off x="6288622" y="3395347"/>
            <a:ext cx="5734671" cy="1115141"/>
            <a:chOff x="4167207" y="2822928"/>
            <a:chExt cx="3464804" cy="673752"/>
          </a:xfrm>
        </p:grpSpPr>
        <p:sp>
          <p:nvSpPr>
            <p:cNvPr id="36" name="矩形 35"/>
            <p:cNvSpPr/>
            <p:nvPr/>
          </p:nvSpPr>
          <p:spPr>
            <a:xfrm>
              <a:off x="4167207" y="2822928"/>
              <a:ext cx="1224455" cy="673752"/>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65">
                <a:solidFill>
                  <a:schemeClr val="bg1"/>
                </a:solidFill>
              </a:endParaRPr>
            </a:p>
          </p:txBody>
        </p:sp>
        <p:grpSp>
          <p:nvGrpSpPr>
            <p:cNvPr id="37" name="组合 36"/>
            <p:cNvGrpSpPr>
              <a:grpSpLocks noChangeAspect="1"/>
            </p:cNvGrpSpPr>
            <p:nvPr/>
          </p:nvGrpSpPr>
          <p:grpSpPr>
            <a:xfrm>
              <a:off x="4612755" y="2933403"/>
              <a:ext cx="336881" cy="405000"/>
              <a:chOff x="6076951" y="5818188"/>
              <a:chExt cx="431800" cy="519113"/>
            </a:xfrm>
            <a:solidFill>
              <a:schemeClr val="bg1"/>
            </a:solidFill>
          </p:grpSpPr>
          <p:sp>
            <p:nvSpPr>
              <p:cNvPr id="38" name="Freeform 11"/>
              <p:cNvSpPr/>
              <p:nvPr/>
            </p:nvSpPr>
            <p:spPr bwMode="auto">
              <a:xfrm>
                <a:off x="6165851" y="5818188"/>
                <a:ext cx="193675" cy="142875"/>
              </a:xfrm>
              <a:custGeom>
                <a:avLst/>
                <a:gdLst>
                  <a:gd name="T0" fmla="*/ 39 w 51"/>
                  <a:gd name="T1" fmla="*/ 26 h 37"/>
                  <a:gd name="T2" fmla="*/ 47 w 51"/>
                  <a:gd name="T3" fmla="*/ 36 h 37"/>
                  <a:gd name="T4" fmla="*/ 48 w 51"/>
                  <a:gd name="T5" fmla="*/ 33 h 37"/>
                  <a:gd name="T6" fmla="*/ 49 w 51"/>
                  <a:gd name="T7" fmla="*/ 34 h 37"/>
                  <a:gd name="T8" fmla="*/ 44 w 51"/>
                  <a:gd name="T9" fmla="*/ 13 h 37"/>
                  <a:gd name="T10" fmla="*/ 44 w 51"/>
                  <a:gd name="T11" fmla="*/ 13 h 37"/>
                  <a:gd name="T12" fmla="*/ 13 w 51"/>
                  <a:gd name="T13" fmla="*/ 10 h 37"/>
                  <a:gd name="T14" fmla="*/ 4 w 51"/>
                  <a:gd name="T15" fmla="*/ 35 h 37"/>
                  <a:gd name="T16" fmla="*/ 39 w 51"/>
                  <a:gd name="T17" fmla="*/ 26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37">
                    <a:moveTo>
                      <a:pt x="39" y="26"/>
                    </a:moveTo>
                    <a:cubicBezTo>
                      <a:pt x="39" y="27"/>
                      <a:pt x="41" y="33"/>
                      <a:pt x="47" y="36"/>
                    </a:cubicBezTo>
                    <a:cubicBezTo>
                      <a:pt x="47" y="36"/>
                      <a:pt x="48" y="33"/>
                      <a:pt x="48" y="33"/>
                    </a:cubicBezTo>
                    <a:cubicBezTo>
                      <a:pt x="48" y="33"/>
                      <a:pt x="49" y="34"/>
                      <a:pt x="49" y="34"/>
                    </a:cubicBezTo>
                    <a:cubicBezTo>
                      <a:pt x="49" y="34"/>
                      <a:pt x="51" y="19"/>
                      <a:pt x="44" y="13"/>
                    </a:cubicBezTo>
                    <a:cubicBezTo>
                      <a:pt x="44" y="13"/>
                      <a:pt x="44" y="13"/>
                      <a:pt x="44" y="13"/>
                    </a:cubicBezTo>
                    <a:cubicBezTo>
                      <a:pt x="29" y="0"/>
                      <a:pt x="13" y="10"/>
                      <a:pt x="13" y="10"/>
                    </a:cubicBezTo>
                    <a:cubicBezTo>
                      <a:pt x="0" y="18"/>
                      <a:pt x="4" y="35"/>
                      <a:pt x="4" y="35"/>
                    </a:cubicBezTo>
                    <a:cubicBezTo>
                      <a:pt x="27" y="37"/>
                      <a:pt x="39" y="26"/>
                      <a:pt x="39"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665">
                  <a:solidFill>
                    <a:schemeClr val="bg1"/>
                  </a:solidFill>
                </a:endParaRPr>
              </a:p>
            </p:txBody>
          </p:sp>
          <p:sp>
            <p:nvSpPr>
              <p:cNvPr id="39" name="Freeform 12"/>
              <p:cNvSpPr>
                <a:spLocks noEditPoints="1"/>
              </p:cNvSpPr>
              <p:nvPr/>
            </p:nvSpPr>
            <p:spPr bwMode="auto">
              <a:xfrm>
                <a:off x="6076951" y="5961063"/>
                <a:ext cx="431800" cy="376238"/>
              </a:xfrm>
              <a:custGeom>
                <a:avLst/>
                <a:gdLst>
                  <a:gd name="T0" fmla="*/ 91 w 115"/>
                  <a:gd name="T1" fmla="*/ 39 h 98"/>
                  <a:gd name="T2" fmla="*/ 76 w 115"/>
                  <a:gd name="T3" fmla="*/ 31 h 98"/>
                  <a:gd name="T4" fmla="*/ 73 w 115"/>
                  <a:gd name="T5" fmla="*/ 0 h 98"/>
                  <a:gd name="T6" fmla="*/ 71 w 115"/>
                  <a:gd name="T7" fmla="*/ 7 h 98"/>
                  <a:gd name="T8" fmla="*/ 62 w 115"/>
                  <a:gd name="T9" fmla="*/ 23 h 98"/>
                  <a:gd name="T10" fmla="*/ 63 w 115"/>
                  <a:gd name="T11" fmla="*/ 30 h 98"/>
                  <a:gd name="T12" fmla="*/ 38 w 115"/>
                  <a:gd name="T13" fmla="*/ 31 h 98"/>
                  <a:gd name="T14" fmla="*/ 39 w 115"/>
                  <a:gd name="T15" fmla="*/ 23 h 98"/>
                  <a:gd name="T16" fmla="*/ 31 w 115"/>
                  <a:gd name="T17" fmla="*/ 7 h 98"/>
                  <a:gd name="T18" fmla="*/ 28 w 115"/>
                  <a:gd name="T19" fmla="*/ 0 h 98"/>
                  <a:gd name="T20" fmla="*/ 25 w 115"/>
                  <a:gd name="T21" fmla="*/ 31 h 98"/>
                  <a:gd name="T22" fmla="*/ 16 w 115"/>
                  <a:gd name="T23" fmla="*/ 35 h 98"/>
                  <a:gd name="T24" fmla="*/ 8 w 115"/>
                  <a:gd name="T25" fmla="*/ 40 h 98"/>
                  <a:gd name="T26" fmla="*/ 0 w 115"/>
                  <a:gd name="T27" fmla="*/ 77 h 98"/>
                  <a:gd name="T28" fmla="*/ 2 w 115"/>
                  <a:gd name="T29" fmla="*/ 84 h 98"/>
                  <a:gd name="T30" fmla="*/ 48 w 115"/>
                  <a:gd name="T31" fmla="*/ 93 h 98"/>
                  <a:gd name="T32" fmla="*/ 68 w 115"/>
                  <a:gd name="T33" fmla="*/ 92 h 98"/>
                  <a:gd name="T34" fmla="*/ 86 w 115"/>
                  <a:gd name="T35" fmla="*/ 98 h 98"/>
                  <a:gd name="T36" fmla="*/ 115 w 115"/>
                  <a:gd name="T37" fmla="*/ 68 h 98"/>
                  <a:gd name="T38" fmla="*/ 91 w 115"/>
                  <a:gd name="T39" fmla="*/ 39 h 98"/>
                  <a:gd name="T40" fmla="*/ 86 w 115"/>
                  <a:gd name="T41" fmla="*/ 94 h 98"/>
                  <a:gd name="T42" fmla="*/ 75 w 115"/>
                  <a:gd name="T43" fmla="*/ 91 h 98"/>
                  <a:gd name="T44" fmla="*/ 60 w 115"/>
                  <a:gd name="T45" fmla="*/ 68 h 98"/>
                  <a:gd name="T46" fmla="*/ 86 w 115"/>
                  <a:gd name="T47" fmla="*/ 42 h 98"/>
                  <a:gd name="T48" fmla="*/ 95 w 115"/>
                  <a:gd name="T49" fmla="*/ 44 h 98"/>
                  <a:gd name="T50" fmla="*/ 111 w 115"/>
                  <a:gd name="T51" fmla="*/ 68 h 98"/>
                  <a:gd name="T52" fmla="*/ 86 w 115"/>
                  <a:gd name="T53" fmla="*/ 9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5" h="98">
                    <a:moveTo>
                      <a:pt x="91" y="39"/>
                    </a:moveTo>
                    <a:cubicBezTo>
                      <a:pt x="86" y="35"/>
                      <a:pt x="79" y="32"/>
                      <a:pt x="76" y="31"/>
                    </a:cubicBezTo>
                    <a:cubicBezTo>
                      <a:pt x="70" y="18"/>
                      <a:pt x="73" y="0"/>
                      <a:pt x="73" y="0"/>
                    </a:cubicBezTo>
                    <a:cubicBezTo>
                      <a:pt x="72" y="5"/>
                      <a:pt x="71" y="7"/>
                      <a:pt x="71" y="7"/>
                    </a:cubicBezTo>
                    <a:cubicBezTo>
                      <a:pt x="69" y="16"/>
                      <a:pt x="62" y="23"/>
                      <a:pt x="62" y="23"/>
                    </a:cubicBezTo>
                    <a:cubicBezTo>
                      <a:pt x="62" y="26"/>
                      <a:pt x="62" y="28"/>
                      <a:pt x="63" y="30"/>
                    </a:cubicBezTo>
                    <a:cubicBezTo>
                      <a:pt x="52" y="48"/>
                      <a:pt x="42" y="38"/>
                      <a:pt x="38" y="31"/>
                    </a:cubicBezTo>
                    <a:cubicBezTo>
                      <a:pt x="39" y="29"/>
                      <a:pt x="39" y="26"/>
                      <a:pt x="39" y="23"/>
                    </a:cubicBezTo>
                    <a:cubicBezTo>
                      <a:pt x="39" y="23"/>
                      <a:pt x="32" y="16"/>
                      <a:pt x="31" y="7"/>
                    </a:cubicBezTo>
                    <a:cubicBezTo>
                      <a:pt x="31" y="7"/>
                      <a:pt x="29" y="5"/>
                      <a:pt x="28" y="0"/>
                    </a:cubicBezTo>
                    <a:cubicBezTo>
                      <a:pt x="28" y="0"/>
                      <a:pt x="32" y="18"/>
                      <a:pt x="25" y="31"/>
                    </a:cubicBezTo>
                    <a:cubicBezTo>
                      <a:pt x="21" y="33"/>
                      <a:pt x="16" y="35"/>
                      <a:pt x="16" y="35"/>
                    </a:cubicBezTo>
                    <a:cubicBezTo>
                      <a:pt x="10" y="37"/>
                      <a:pt x="8" y="40"/>
                      <a:pt x="8" y="40"/>
                    </a:cubicBezTo>
                    <a:cubicBezTo>
                      <a:pt x="0" y="51"/>
                      <a:pt x="0" y="77"/>
                      <a:pt x="0" y="77"/>
                    </a:cubicBezTo>
                    <a:cubicBezTo>
                      <a:pt x="0" y="83"/>
                      <a:pt x="2" y="84"/>
                      <a:pt x="2" y="84"/>
                    </a:cubicBezTo>
                    <a:cubicBezTo>
                      <a:pt x="20" y="92"/>
                      <a:pt x="48" y="93"/>
                      <a:pt x="48" y="93"/>
                    </a:cubicBezTo>
                    <a:cubicBezTo>
                      <a:pt x="55" y="93"/>
                      <a:pt x="62" y="93"/>
                      <a:pt x="68" y="92"/>
                    </a:cubicBezTo>
                    <a:cubicBezTo>
                      <a:pt x="73" y="95"/>
                      <a:pt x="79" y="98"/>
                      <a:pt x="86" y="98"/>
                    </a:cubicBezTo>
                    <a:cubicBezTo>
                      <a:pt x="102" y="98"/>
                      <a:pt x="115" y="84"/>
                      <a:pt x="115" y="68"/>
                    </a:cubicBezTo>
                    <a:cubicBezTo>
                      <a:pt x="115" y="53"/>
                      <a:pt x="105" y="41"/>
                      <a:pt x="91" y="39"/>
                    </a:cubicBezTo>
                    <a:close/>
                    <a:moveTo>
                      <a:pt x="86" y="94"/>
                    </a:moveTo>
                    <a:cubicBezTo>
                      <a:pt x="82" y="94"/>
                      <a:pt x="78" y="93"/>
                      <a:pt x="75" y="91"/>
                    </a:cubicBezTo>
                    <a:cubicBezTo>
                      <a:pt x="66" y="87"/>
                      <a:pt x="60" y="78"/>
                      <a:pt x="60" y="68"/>
                    </a:cubicBezTo>
                    <a:cubicBezTo>
                      <a:pt x="60" y="54"/>
                      <a:pt x="72" y="42"/>
                      <a:pt x="86" y="42"/>
                    </a:cubicBezTo>
                    <a:cubicBezTo>
                      <a:pt x="89" y="42"/>
                      <a:pt x="92" y="43"/>
                      <a:pt x="95" y="44"/>
                    </a:cubicBezTo>
                    <a:cubicBezTo>
                      <a:pt x="104" y="47"/>
                      <a:pt x="111" y="57"/>
                      <a:pt x="111" y="68"/>
                    </a:cubicBezTo>
                    <a:cubicBezTo>
                      <a:pt x="111" y="82"/>
                      <a:pt x="100" y="94"/>
                      <a:pt x="86" y="9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665">
                  <a:solidFill>
                    <a:schemeClr val="bg1"/>
                  </a:solidFill>
                </a:endParaRPr>
              </a:p>
            </p:txBody>
          </p:sp>
          <p:sp>
            <p:nvSpPr>
              <p:cNvPr id="40" name="Freeform 13"/>
              <p:cNvSpPr/>
              <p:nvPr/>
            </p:nvSpPr>
            <p:spPr bwMode="auto">
              <a:xfrm>
                <a:off x="6340476" y="6156325"/>
                <a:ext cx="123825" cy="127000"/>
              </a:xfrm>
              <a:custGeom>
                <a:avLst/>
                <a:gdLst>
                  <a:gd name="T0" fmla="*/ 33 w 33"/>
                  <a:gd name="T1" fmla="*/ 6 h 33"/>
                  <a:gd name="T2" fmla="*/ 27 w 33"/>
                  <a:gd name="T3" fmla="*/ 0 h 33"/>
                  <a:gd name="T4" fmla="*/ 17 w 33"/>
                  <a:gd name="T5" fmla="*/ 11 h 33"/>
                  <a:gd name="T6" fmla="*/ 6 w 33"/>
                  <a:gd name="T7" fmla="*/ 0 h 33"/>
                  <a:gd name="T8" fmla="*/ 0 w 33"/>
                  <a:gd name="T9" fmla="*/ 6 h 33"/>
                  <a:gd name="T10" fmla="*/ 11 w 33"/>
                  <a:gd name="T11" fmla="*/ 17 h 33"/>
                  <a:gd name="T12" fmla="*/ 0 w 33"/>
                  <a:gd name="T13" fmla="*/ 27 h 33"/>
                  <a:gd name="T14" fmla="*/ 6 w 33"/>
                  <a:gd name="T15" fmla="*/ 33 h 33"/>
                  <a:gd name="T16" fmla="*/ 17 w 33"/>
                  <a:gd name="T17" fmla="*/ 23 h 33"/>
                  <a:gd name="T18" fmla="*/ 27 w 33"/>
                  <a:gd name="T19" fmla="*/ 33 h 33"/>
                  <a:gd name="T20" fmla="*/ 33 w 33"/>
                  <a:gd name="T21" fmla="*/ 27 h 33"/>
                  <a:gd name="T22" fmla="*/ 23 w 33"/>
                  <a:gd name="T23" fmla="*/ 17 h 33"/>
                  <a:gd name="T24" fmla="*/ 33 w 33"/>
                  <a:gd name="T25"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 h="33">
                    <a:moveTo>
                      <a:pt x="33" y="6"/>
                    </a:moveTo>
                    <a:cubicBezTo>
                      <a:pt x="27" y="0"/>
                      <a:pt x="27" y="0"/>
                      <a:pt x="27" y="0"/>
                    </a:cubicBezTo>
                    <a:cubicBezTo>
                      <a:pt x="27" y="0"/>
                      <a:pt x="17" y="11"/>
                      <a:pt x="17" y="11"/>
                    </a:cubicBezTo>
                    <a:cubicBezTo>
                      <a:pt x="16" y="11"/>
                      <a:pt x="6" y="0"/>
                      <a:pt x="6" y="0"/>
                    </a:cubicBezTo>
                    <a:cubicBezTo>
                      <a:pt x="0" y="6"/>
                      <a:pt x="0" y="6"/>
                      <a:pt x="0" y="6"/>
                    </a:cubicBezTo>
                    <a:cubicBezTo>
                      <a:pt x="0" y="6"/>
                      <a:pt x="11" y="16"/>
                      <a:pt x="11" y="17"/>
                    </a:cubicBezTo>
                    <a:cubicBezTo>
                      <a:pt x="11" y="18"/>
                      <a:pt x="0" y="27"/>
                      <a:pt x="0" y="27"/>
                    </a:cubicBezTo>
                    <a:cubicBezTo>
                      <a:pt x="6" y="33"/>
                      <a:pt x="6" y="33"/>
                      <a:pt x="6" y="33"/>
                    </a:cubicBezTo>
                    <a:cubicBezTo>
                      <a:pt x="6" y="33"/>
                      <a:pt x="16" y="23"/>
                      <a:pt x="17" y="23"/>
                    </a:cubicBezTo>
                    <a:cubicBezTo>
                      <a:pt x="18" y="23"/>
                      <a:pt x="27" y="33"/>
                      <a:pt x="27" y="33"/>
                    </a:cubicBezTo>
                    <a:cubicBezTo>
                      <a:pt x="33" y="27"/>
                      <a:pt x="33" y="27"/>
                      <a:pt x="33" y="27"/>
                    </a:cubicBezTo>
                    <a:cubicBezTo>
                      <a:pt x="33" y="27"/>
                      <a:pt x="23" y="17"/>
                      <a:pt x="23" y="17"/>
                    </a:cubicBezTo>
                    <a:cubicBezTo>
                      <a:pt x="23" y="16"/>
                      <a:pt x="33" y="6"/>
                      <a:pt x="3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665">
                  <a:solidFill>
                    <a:schemeClr val="bg1"/>
                  </a:solidFill>
                </a:endParaRPr>
              </a:p>
            </p:txBody>
          </p:sp>
        </p:grpSp>
        <p:sp>
          <p:nvSpPr>
            <p:cNvPr id="41" name="文本框 8"/>
            <p:cNvSpPr txBox="1"/>
            <p:nvPr/>
          </p:nvSpPr>
          <p:spPr>
            <a:xfrm>
              <a:off x="5465974" y="2905888"/>
              <a:ext cx="2166037" cy="440055"/>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65" b="1" dirty="0">
                  <a:solidFill>
                    <a:schemeClr val="bg1"/>
                  </a:solidFill>
                  <a:latin typeface="微软雅黑" panose="020B0503020204020204" charset="-122"/>
                  <a:ea typeface="微软雅黑" panose="020B0503020204020204" charset="-122"/>
                </a:rPr>
                <a:t>单击此处输入标题</a:t>
              </a:r>
            </a:p>
            <a:p>
              <a:r>
                <a:rPr lang="zh-CN" altLang="en-US" sz="1335" b="1" dirty="0">
                  <a:solidFill>
                    <a:schemeClr val="bg1"/>
                  </a:solidFill>
                  <a:latin typeface="微软雅黑" panose="020B0503020204020204" charset="-122"/>
                  <a:ea typeface="微软雅黑" panose="020B0503020204020204" charset="-122"/>
                </a:rPr>
                <a:t>请在此粘贴或者输入你的文字内容</a:t>
              </a:r>
            </a:p>
            <a:p>
              <a:r>
                <a:rPr lang="zh-CN" altLang="en-US" sz="1335" b="1" dirty="0">
                  <a:solidFill>
                    <a:schemeClr val="bg1"/>
                  </a:solidFill>
                  <a:latin typeface="微软雅黑" panose="020B0503020204020204" charset="-122"/>
                  <a:ea typeface="微软雅黑" panose="020B0503020204020204" charset="-122"/>
                </a:rPr>
                <a:t>请在此粘贴或者输入你的文字内容</a:t>
              </a:r>
            </a:p>
          </p:txBody>
        </p:sp>
      </p:grpSp>
      <p:grpSp>
        <p:nvGrpSpPr>
          <p:cNvPr id="42" name="组合 41"/>
          <p:cNvGrpSpPr/>
          <p:nvPr/>
        </p:nvGrpSpPr>
        <p:grpSpPr>
          <a:xfrm>
            <a:off x="6288622" y="4695344"/>
            <a:ext cx="5734671" cy="1115141"/>
            <a:chOff x="4167207" y="3496679"/>
            <a:chExt cx="3464804" cy="673752"/>
          </a:xfrm>
        </p:grpSpPr>
        <p:sp>
          <p:nvSpPr>
            <p:cNvPr id="43" name="矩形 42"/>
            <p:cNvSpPr/>
            <p:nvPr/>
          </p:nvSpPr>
          <p:spPr>
            <a:xfrm>
              <a:off x="4167207" y="3496679"/>
              <a:ext cx="1224455" cy="673752"/>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65">
                <a:solidFill>
                  <a:schemeClr val="bg1"/>
                </a:solidFill>
              </a:endParaRPr>
            </a:p>
          </p:txBody>
        </p:sp>
        <p:grpSp>
          <p:nvGrpSpPr>
            <p:cNvPr id="44" name="组合 43"/>
            <p:cNvGrpSpPr>
              <a:grpSpLocks noChangeAspect="1"/>
            </p:cNvGrpSpPr>
            <p:nvPr/>
          </p:nvGrpSpPr>
          <p:grpSpPr>
            <a:xfrm>
              <a:off x="4587365" y="3618168"/>
              <a:ext cx="340597" cy="405000"/>
              <a:chOff x="6788151" y="5818188"/>
              <a:chExt cx="436563" cy="519113"/>
            </a:xfrm>
            <a:solidFill>
              <a:schemeClr val="bg1"/>
            </a:solidFill>
          </p:grpSpPr>
          <p:sp>
            <p:nvSpPr>
              <p:cNvPr id="45" name="Freeform 14"/>
              <p:cNvSpPr/>
              <p:nvPr/>
            </p:nvSpPr>
            <p:spPr bwMode="auto">
              <a:xfrm>
                <a:off x="6881813" y="5818188"/>
                <a:ext cx="188913" cy="142875"/>
              </a:xfrm>
              <a:custGeom>
                <a:avLst/>
                <a:gdLst>
                  <a:gd name="T0" fmla="*/ 39 w 50"/>
                  <a:gd name="T1" fmla="*/ 26 h 37"/>
                  <a:gd name="T2" fmla="*/ 47 w 50"/>
                  <a:gd name="T3" fmla="*/ 36 h 37"/>
                  <a:gd name="T4" fmla="*/ 48 w 50"/>
                  <a:gd name="T5" fmla="*/ 33 h 37"/>
                  <a:gd name="T6" fmla="*/ 49 w 50"/>
                  <a:gd name="T7" fmla="*/ 34 h 37"/>
                  <a:gd name="T8" fmla="*/ 43 w 50"/>
                  <a:gd name="T9" fmla="*/ 13 h 37"/>
                  <a:gd name="T10" fmla="*/ 43 w 50"/>
                  <a:gd name="T11" fmla="*/ 13 h 37"/>
                  <a:gd name="T12" fmla="*/ 12 w 50"/>
                  <a:gd name="T13" fmla="*/ 10 h 37"/>
                  <a:gd name="T14" fmla="*/ 3 w 50"/>
                  <a:gd name="T15" fmla="*/ 35 h 37"/>
                  <a:gd name="T16" fmla="*/ 39 w 50"/>
                  <a:gd name="T17" fmla="*/ 26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37">
                    <a:moveTo>
                      <a:pt x="39" y="26"/>
                    </a:moveTo>
                    <a:cubicBezTo>
                      <a:pt x="39" y="27"/>
                      <a:pt x="41" y="33"/>
                      <a:pt x="47" y="36"/>
                    </a:cubicBezTo>
                    <a:cubicBezTo>
                      <a:pt x="47" y="36"/>
                      <a:pt x="47" y="33"/>
                      <a:pt x="48" y="33"/>
                    </a:cubicBezTo>
                    <a:cubicBezTo>
                      <a:pt x="48" y="33"/>
                      <a:pt x="49" y="34"/>
                      <a:pt x="49" y="34"/>
                    </a:cubicBezTo>
                    <a:cubicBezTo>
                      <a:pt x="49" y="34"/>
                      <a:pt x="50" y="19"/>
                      <a:pt x="43" y="13"/>
                    </a:cubicBezTo>
                    <a:cubicBezTo>
                      <a:pt x="43" y="13"/>
                      <a:pt x="43" y="13"/>
                      <a:pt x="43" y="13"/>
                    </a:cubicBezTo>
                    <a:cubicBezTo>
                      <a:pt x="29" y="0"/>
                      <a:pt x="12" y="10"/>
                      <a:pt x="12" y="10"/>
                    </a:cubicBezTo>
                    <a:cubicBezTo>
                      <a:pt x="0" y="18"/>
                      <a:pt x="3" y="35"/>
                      <a:pt x="3" y="35"/>
                    </a:cubicBezTo>
                    <a:cubicBezTo>
                      <a:pt x="26" y="37"/>
                      <a:pt x="38" y="26"/>
                      <a:pt x="39"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665">
                  <a:solidFill>
                    <a:schemeClr val="bg1"/>
                  </a:solidFill>
                </a:endParaRPr>
              </a:p>
            </p:txBody>
          </p:sp>
          <p:sp>
            <p:nvSpPr>
              <p:cNvPr id="46" name="Freeform 15"/>
              <p:cNvSpPr>
                <a:spLocks noEditPoints="1"/>
              </p:cNvSpPr>
              <p:nvPr/>
            </p:nvSpPr>
            <p:spPr bwMode="auto">
              <a:xfrm>
                <a:off x="6788151" y="5961063"/>
                <a:ext cx="436563" cy="376238"/>
              </a:xfrm>
              <a:custGeom>
                <a:avLst/>
                <a:gdLst>
                  <a:gd name="T0" fmla="*/ 91 w 116"/>
                  <a:gd name="T1" fmla="*/ 39 h 98"/>
                  <a:gd name="T2" fmla="*/ 76 w 116"/>
                  <a:gd name="T3" fmla="*/ 31 h 98"/>
                  <a:gd name="T4" fmla="*/ 73 w 116"/>
                  <a:gd name="T5" fmla="*/ 0 h 98"/>
                  <a:gd name="T6" fmla="*/ 71 w 116"/>
                  <a:gd name="T7" fmla="*/ 7 h 98"/>
                  <a:gd name="T8" fmla="*/ 63 w 116"/>
                  <a:gd name="T9" fmla="*/ 23 h 98"/>
                  <a:gd name="T10" fmla="*/ 63 w 116"/>
                  <a:gd name="T11" fmla="*/ 30 h 98"/>
                  <a:gd name="T12" fmla="*/ 38 w 116"/>
                  <a:gd name="T13" fmla="*/ 31 h 98"/>
                  <a:gd name="T14" fmla="*/ 40 w 116"/>
                  <a:gd name="T15" fmla="*/ 23 h 98"/>
                  <a:gd name="T16" fmla="*/ 31 w 116"/>
                  <a:gd name="T17" fmla="*/ 7 h 98"/>
                  <a:gd name="T18" fmla="*/ 29 w 116"/>
                  <a:gd name="T19" fmla="*/ 0 h 98"/>
                  <a:gd name="T20" fmla="*/ 26 w 116"/>
                  <a:gd name="T21" fmla="*/ 31 h 98"/>
                  <a:gd name="T22" fmla="*/ 16 w 116"/>
                  <a:gd name="T23" fmla="*/ 35 h 98"/>
                  <a:gd name="T24" fmla="*/ 9 w 116"/>
                  <a:gd name="T25" fmla="*/ 40 h 98"/>
                  <a:gd name="T26" fmla="*/ 0 w 116"/>
                  <a:gd name="T27" fmla="*/ 77 h 98"/>
                  <a:gd name="T28" fmla="*/ 3 w 116"/>
                  <a:gd name="T29" fmla="*/ 84 h 98"/>
                  <a:gd name="T30" fmla="*/ 49 w 116"/>
                  <a:gd name="T31" fmla="*/ 93 h 98"/>
                  <a:gd name="T32" fmla="*/ 69 w 116"/>
                  <a:gd name="T33" fmla="*/ 92 h 98"/>
                  <a:gd name="T34" fmla="*/ 86 w 116"/>
                  <a:gd name="T35" fmla="*/ 98 h 98"/>
                  <a:gd name="T36" fmla="*/ 116 w 116"/>
                  <a:gd name="T37" fmla="*/ 68 h 98"/>
                  <a:gd name="T38" fmla="*/ 91 w 116"/>
                  <a:gd name="T39" fmla="*/ 39 h 98"/>
                  <a:gd name="T40" fmla="*/ 86 w 116"/>
                  <a:gd name="T41" fmla="*/ 94 h 98"/>
                  <a:gd name="T42" fmla="*/ 75 w 116"/>
                  <a:gd name="T43" fmla="*/ 91 h 98"/>
                  <a:gd name="T44" fmla="*/ 60 w 116"/>
                  <a:gd name="T45" fmla="*/ 68 h 98"/>
                  <a:gd name="T46" fmla="*/ 86 w 116"/>
                  <a:gd name="T47" fmla="*/ 42 h 98"/>
                  <a:gd name="T48" fmla="*/ 95 w 116"/>
                  <a:gd name="T49" fmla="*/ 44 h 98"/>
                  <a:gd name="T50" fmla="*/ 112 w 116"/>
                  <a:gd name="T51" fmla="*/ 68 h 98"/>
                  <a:gd name="T52" fmla="*/ 86 w 116"/>
                  <a:gd name="T53" fmla="*/ 9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6" h="98">
                    <a:moveTo>
                      <a:pt x="91" y="39"/>
                    </a:moveTo>
                    <a:cubicBezTo>
                      <a:pt x="87" y="35"/>
                      <a:pt x="79" y="32"/>
                      <a:pt x="76" y="31"/>
                    </a:cubicBezTo>
                    <a:cubicBezTo>
                      <a:pt x="70" y="18"/>
                      <a:pt x="73" y="0"/>
                      <a:pt x="73" y="0"/>
                    </a:cubicBezTo>
                    <a:cubicBezTo>
                      <a:pt x="72" y="5"/>
                      <a:pt x="71" y="7"/>
                      <a:pt x="71" y="7"/>
                    </a:cubicBezTo>
                    <a:cubicBezTo>
                      <a:pt x="70" y="16"/>
                      <a:pt x="63" y="23"/>
                      <a:pt x="63" y="23"/>
                    </a:cubicBezTo>
                    <a:cubicBezTo>
                      <a:pt x="62" y="26"/>
                      <a:pt x="63" y="28"/>
                      <a:pt x="63" y="30"/>
                    </a:cubicBezTo>
                    <a:cubicBezTo>
                      <a:pt x="52" y="48"/>
                      <a:pt x="43" y="38"/>
                      <a:pt x="38" y="31"/>
                    </a:cubicBezTo>
                    <a:cubicBezTo>
                      <a:pt x="39" y="29"/>
                      <a:pt x="40" y="26"/>
                      <a:pt x="40" y="23"/>
                    </a:cubicBezTo>
                    <a:cubicBezTo>
                      <a:pt x="40" y="23"/>
                      <a:pt x="32" y="16"/>
                      <a:pt x="31" y="7"/>
                    </a:cubicBezTo>
                    <a:cubicBezTo>
                      <a:pt x="31" y="7"/>
                      <a:pt x="30" y="5"/>
                      <a:pt x="29" y="0"/>
                    </a:cubicBezTo>
                    <a:cubicBezTo>
                      <a:pt x="29" y="0"/>
                      <a:pt x="32" y="18"/>
                      <a:pt x="26" y="31"/>
                    </a:cubicBezTo>
                    <a:cubicBezTo>
                      <a:pt x="21" y="33"/>
                      <a:pt x="16" y="35"/>
                      <a:pt x="16" y="35"/>
                    </a:cubicBezTo>
                    <a:cubicBezTo>
                      <a:pt x="11" y="37"/>
                      <a:pt x="9" y="40"/>
                      <a:pt x="9" y="40"/>
                    </a:cubicBezTo>
                    <a:cubicBezTo>
                      <a:pt x="1" y="51"/>
                      <a:pt x="0" y="77"/>
                      <a:pt x="0" y="77"/>
                    </a:cubicBezTo>
                    <a:cubicBezTo>
                      <a:pt x="0" y="83"/>
                      <a:pt x="3" y="84"/>
                      <a:pt x="3" y="84"/>
                    </a:cubicBezTo>
                    <a:cubicBezTo>
                      <a:pt x="21" y="92"/>
                      <a:pt x="49" y="93"/>
                      <a:pt x="49" y="93"/>
                    </a:cubicBezTo>
                    <a:cubicBezTo>
                      <a:pt x="56" y="93"/>
                      <a:pt x="63" y="93"/>
                      <a:pt x="69" y="92"/>
                    </a:cubicBezTo>
                    <a:cubicBezTo>
                      <a:pt x="74" y="95"/>
                      <a:pt x="80" y="98"/>
                      <a:pt x="86" y="98"/>
                    </a:cubicBezTo>
                    <a:cubicBezTo>
                      <a:pt x="103" y="98"/>
                      <a:pt x="116" y="84"/>
                      <a:pt x="116" y="68"/>
                    </a:cubicBezTo>
                    <a:cubicBezTo>
                      <a:pt x="116" y="53"/>
                      <a:pt x="105" y="41"/>
                      <a:pt x="91" y="39"/>
                    </a:cubicBezTo>
                    <a:close/>
                    <a:moveTo>
                      <a:pt x="86" y="94"/>
                    </a:moveTo>
                    <a:cubicBezTo>
                      <a:pt x="82" y="94"/>
                      <a:pt x="78" y="93"/>
                      <a:pt x="75" y="91"/>
                    </a:cubicBezTo>
                    <a:cubicBezTo>
                      <a:pt x="66" y="87"/>
                      <a:pt x="60" y="78"/>
                      <a:pt x="60" y="68"/>
                    </a:cubicBezTo>
                    <a:cubicBezTo>
                      <a:pt x="60" y="54"/>
                      <a:pt x="72" y="42"/>
                      <a:pt x="86" y="42"/>
                    </a:cubicBezTo>
                    <a:cubicBezTo>
                      <a:pt x="89" y="42"/>
                      <a:pt x="92" y="43"/>
                      <a:pt x="95" y="44"/>
                    </a:cubicBezTo>
                    <a:cubicBezTo>
                      <a:pt x="105" y="47"/>
                      <a:pt x="112" y="57"/>
                      <a:pt x="112" y="68"/>
                    </a:cubicBezTo>
                    <a:cubicBezTo>
                      <a:pt x="112" y="82"/>
                      <a:pt x="100" y="94"/>
                      <a:pt x="86" y="9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665">
                  <a:solidFill>
                    <a:schemeClr val="bg1"/>
                  </a:solidFill>
                </a:endParaRPr>
              </a:p>
            </p:txBody>
          </p:sp>
          <p:sp>
            <p:nvSpPr>
              <p:cNvPr id="47" name="Freeform 16"/>
              <p:cNvSpPr/>
              <p:nvPr/>
            </p:nvSpPr>
            <p:spPr bwMode="auto">
              <a:xfrm>
                <a:off x="7040563" y="6172200"/>
                <a:ext cx="150813" cy="111125"/>
              </a:xfrm>
              <a:custGeom>
                <a:avLst/>
                <a:gdLst>
                  <a:gd name="T0" fmla="*/ 39 w 40"/>
                  <a:gd name="T1" fmla="*/ 4 h 29"/>
                  <a:gd name="T2" fmla="*/ 36 w 40"/>
                  <a:gd name="T3" fmla="*/ 1 h 29"/>
                  <a:gd name="T4" fmla="*/ 34 w 40"/>
                  <a:gd name="T5" fmla="*/ 1 h 29"/>
                  <a:gd name="T6" fmla="*/ 16 w 40"/>
                  <a:gd name="T7" fmla="*/ 19 h 29"/>
                  <a:gd name="T8" fmla="*/ 6 w 40"/>
                  <a:gd name="T9" fmla="*/ 10 h 29"/>
                  <a:gd name="T10" fmla="*/ 4 w 40"/>
                  <a:gd name="T11" fmla="*/ 10 h 29"/>
                  <a:gd name="T12" fmla="*/ 1 w 40"/>
                  <a:gd name="T13" fmla="*/ 13 h 29"/>
                  <a:gd name="T14" fmla="*/ 1 w 40"/>
                  <a:gd name="T15" fmla="*/ 15 h 29"/>
                  <a:gd name="T16" fmla="*/ 14 w 40"/>
                  <a:gd name="T17" fmla="*/ 29 h 29"/>
                  <a:gd name="T18" fmla="*/ 17 w 40"/>
                  <a:gd name="T19" fmla="*/ 29 h 29"/>
                  <a:gd name="T20" fmla="*/ 39 w 40"/>
                  <a:gd name="T21" fmla="*/ 6 h 29"/>
                  <a:gd name="T22" fmla="*/ 39 w 40"/>
                  <a:gd name="T23" fmla="*/ 4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0" h="29">
                    <a:moveTo>
                      <a:pt x="39" y="4"/>
                    </a:moveTo>
                    <a:cubicBezTo>
                      <a:pt x="36" y="1"/>
                      <a:pt x="36" y="1"/>
                      <a:pt x="36" y="1"/>
                    </a:cubicBezTo>
                    <a:cubicBezTo>
                      <a:pt x="35" y="0"/>
                      <a:pt x="34" y="0"/>
                      <a:pt x="34" y="1"/>
                    </a:cubicBezTo>
                    <a:cubicBezTo>
                      <a:pt x="16" y="19"/>
                      <a:pt x="16" y="19"/>
                      <a:pt x="16" y="19"/>
                    </a:cubicBezTo>
                    <a:cubicBezTo>
                      <a:pt x="6" y="10"/>
                      <a:pt x="6" y="10"/>
                      <a:pt x="6" y="10"/>
                    </a:cubicBezTo>
                    <a:cubicBezTo>
                      <a:pt x="6" y="9"/>
                      <a:pt x="5" y="9"/>
                      <a:pt x="4" y="10"/>
                    </a:cubicBezTo>
                    <a:cubicBezTo>
                      <a:pt x="1" y="13"/>
                      <a:pt x="1" y="13"/>
                      <a:pt x="1" y="13"/>
                    </a:cubicBezTo>
                    <a:cubicBezTo>
                      <a:pt x="0" y="13"/>
                      <a:pt x="0" y="14"/>
                      <a:pt x="1" y="15"/>
                    </a:cubicBezTo>
                    <a:cubicBezTo>
                      <a:pt x="14" y="29"/>
                      <a:pt x="14" y="29"/>
                      <a:pt x="14" y="29"/>
                    </a:cubicBezTo>
                    <a:cubicBezTo>
                      <a:pt x="15" y="29"/>
                      <a:pt x="16" y="29"/>
                      <a:pt x="17" y="29"/>
                    </a:cubicBezTo>
                    <a:cubicBezTo>
                      <a:pt x="39" y="6"/>
                      <a:pt x="39" y="6"/>
                      <a:pt x="39" y="6"/>
                    </a:cubicBezTo>
                    <a:cubicBezTo>
                      <a:pt x="40" y="6"/>
                      <a:pt x="40" y="5"/>
                      <a:pt x="39"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665">
                  <a:solidFill>
                    <a:schemeClr val="bg1"/>
                  </a:solidFill>
                </a:endParaRPr>
              </a:p>
            </p:txBody>
          </p:sp>
        </p:grpSp>
        <p:sp>
          <p:nvSpPr>
            <p:cNvPr id="48" name="文本框 8"/>
            <p:cNvSpPr txBox="1"/>
            <p:nvPr/>
          </p:nvSpPr>
          <p:spPr>
            <a:xfrm>
              <a:off x="5465974" y="3579639"/>
              <a:ext cx="2166037" cy="440055"/>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65" b="1" dirty="0">
                  <a:solidFill>
                    <a:schemeClr val="bg1"/>
                  </a:solidFill>
                  <a:latin typeface="微软雅黑" panose="020B0503020204020204" charset="-122"/>
                  <a:ea typeface="微软雅黑" panose="020B0503020204020204" charset="-122"/>
                </a:rPr>
                <a:t>单击此处输入标题</a:t>
              </a:r>
            </a:p>
            <a:p>
              <a:r>
                <a:rPr lang="zh-CN" altLang="en-US" sz="1335" b="1" dirty="0">
                  <a:solidFill>
                    <a:schemeClr val="bg1"/>
                  </a:solidFill>
                  <a:latin typeface="微软雅黑" panose="020B0503020204020204" charset="-122"/>
                  <a:ea typeface="微软雅黑" panose="020B0503020204020204" charset="-122"/>
                </a:rPr>
                <a:t>请在此粘贴或者输入你的文字内容</a:t>
              </a:r>
            </a:p>
            <a:p>
              <a:r>
                <a:rPr lang="zh-CN" altLang="en-US" sz="1335" b="1" dirty="0">
                  <a:solidFill>
                    <a:schemeClr val="bg1"/>
                  </a:solidFill>
                  <a:latin typeface="微软雅黑" panose="020B0503020204020204" charset="-122"/>
                  <a:ea typeface="微软雅黑" panose="020B0503020204020204" charset="-122"/>
                </a:rPr>
                <a:t>请在此粘贴或者输入你的文字内容</a:t>
              </a:r>
            </a:p>
          </p:txBody>
        </p:sp>
      </p:grpSp>
    </p:spTree>
  </p:cSld>
  <p:clrMapOvr>
    <a:masterClrMapping/>
  </p:clrMapOvr>
  <mc:AlternateContent xmlns:mc="http://schemas.openxmlformats.org/markup-compatibility/2006">
    <mc:Choice xmlns:p14="http://schemas.microsoft.com/office/powerpoint/2010/main" Requires="p14">
      <p:transition spd="slow" p14:dur="1250" advTm="4867">
        <p:dissolve/>
      </p:transition>
    </mc:Choice>
    <mc:Fallback>
      <p:transition spd="slow" advTm="4867">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nodeType="with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animEffect transition="in" filter="fade">
                                      <p:cBhvr>
                                        <p:cTn id="14" dur="500"/>
                                        <p:tgtEl>
                                          <p:spTgt spid="8"/>
                                        </p:tgtEl>
                                      </p:cBhvr>
                                    </p:animEffect>
                                  </p:childTnLst>
                                </p:cTn>
                              </p:par>
                              <p:par>
                                <p:cTn id="15" presetID="53" presetClass="entr" presetSubtype="16"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Effect transition="in" filter="fade">
                                      <p:cBhvr>
                                        <p:cTn id="19" dur="500"/>
                                        <p:tgtEl>
                                          <p:spTgt spid="12"/>
                                        </p:tgtEl>
                                      </p:cBhvr>
                                    </p:animEffect>
                                  </p:childTnLst>
                                </p:cTn>
                              </p:par>
                              <p:par>
                                <p:cTn id="20" presetID="53" presetClass="entr" presetSubtype="16" fill="hold" nodeType="withEffect">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cBhvr>
                                        <p:cTn id="22" dur="500" fill="hold"/>
                                        <p:tgtEl>
                                          <p:spTgt spid="16"/>
                                        </p:tgtEl>
                                        <p:attrNameLst>
                                          <p:attrName>ppt_w</p:attrName>
                                        </p:attrNameLst>
                                      </p:cBhvr>
                                      <p:tavLst>
                                        <p:tav tm="0">
                                          <p:val>
                                            <p:fltVal val="0"/>
                                          </p:val>
                                        </p:tav>
                                        <p:tav tm="100000">
                                          <p:val>
                                            <p:strVal val="#ppt_w"/>
                                          </p:val>
                                        </p:tav>
                                      </p:tavLst>
                                    </p:anim>
                                    <p:anim calcmode="lin" valueType="num">
                                      <p:cBhvr>
                                        <p:cTn id="23" dur="500" fill="hold"/>
                                        <p:tgtEl>
                                          <p:spTgt spid="16"/>
                                        </p:tgtEl>
                                        <p:attrNameLst>
                                          <p:attrName>ppt_h</p:attrName>
                                        </p:attrNameLst>
                                      </p:cBhvr>
                                      <p:tavLst>
                                        <p:tav tm="0">
                                          <p:val>
                                            <p:fltVal val="0"/>
                                          </p:val>
                                        </p:tav>
                                        <p:tav tm="100000">
                                          <p:val>
                                            <p:strVal val="#ppt_h"/>
                                          </p:val>
                                        </p:tav>
                                      </p:tavLst>
                                    </p:anim>
                                    <p:animEffect transition="in" filter="fade">
                                      <p:cBhvr>
                                        <p:cTn id="24" dur="500"/>
                                        <p:tgtEl>
                                          <p:spTgt spid="16"/>
                                        </p:tgtEl>
                                      </p:cBhvr>
                                    </p:animEffect>
                                  </p:childTnLst>
                                </p:cTn>
                              </p:par>
                              <p:par>
                                <p:cTn id="25" presetID="53" presetClass="entr" presetSubtype="16" fill="hold" nodeType="withEffect">
                                  <p:stCondLst>
                                    <p:cond delay="0"/>
                                  </p:stCondLst>
                                  <p:childTnLst>
                                    <p:set>
                                      <p:cBhvr>
                                        <p:cTn id="26" dur="1" fill="hold">
                                          <p:stCondLst>
                                            <p:cond delay="0"/>
                                          </p:stCondLst>
                                        </p:cTn>
                                        <p:tgtEl>
                                          <p:spTgt spid="20"/>
                                        </p:tgtEl>
                                        <p:attrNameLst>
                                          <p:attrName>style.visibility</p:attrName>
                                        </p:attrNameLst>
                                      </p:cBhvr>
                                      <p:to>
                                        <p:strVal val="visible"/>
                                      </p:to>
                                    </p:set>
                                    <p:anim calcmode="lin" valueType="num">
                                      <p:cBhvr>
                                        <p:cTn id="27" dur="500" fill="hold"/>
                                        <p:tgtEl>
                                          <p:spTgt spid="20"/>
                                        </p:tgtEl>
                                        <p:attrNameLst>
                                          <p:attrName>ppt_w</p:attrName>
                                        </p:attrNameLst>
                                      </p:cBhvr>
                                      <p:tavLst>
                                        <p:tav tm="0">
                                          <p:val>
                                            <p:fltVal val="0"/>
                                          </p:val>
                                        </p:tav>
                                        <p:tav tm="100000">
                                          <p:val>
                                            <p:strVal val="#ppt_w"/>
                                          </p:val>
                                        </p:tav>
                                      </p:tavLst>
                                    </p:anim>
                                    <p:anim calcmode="lin" valueType="num">
                                      <p:cBhvr>
                                        <p:cTn id="28" dur="500" fill="hold"/>
                                        <p:tgtEl>
                                          <p:spTgt spid="20"/>
                                        </p:tgtEl>
                                        <p:attrNameLst>
                                          <p:attrName>ppt_h</p:attrName>
                                        </p:attrNameLst>
                                      </p:cBhvr>
                                      <p:tavLst>
                                        <p:tav tm="0">
                                          <p:val>
                                            <p:fltVal val="0"/>
                                          </p:val>
                                        </p:tav>
                                        <p:tav tm="100000">
                                          <p:val>
                                            <p:strVal val="#ppt_h"/>
                                          </p:val>
                                        </p:tav>
                                      </p:tavLst>
                                    </p:anim>
                                    <p:animEffect transition="in" filter="fade">
                                      <p:cBhvr>
                                        <p:cTn id="29" dur="500"/>
                                        <p:tgtEl>
                                          <p:spTgt spid="20"/>
                                        </p:tgtEl>
                                      </p:cBhvr>
                                    </p:animEffect>
                                  </p:childTnLst>
                                </p:cTn>
                              </p:par>
                              <p:par>
                                <p:cTn id="30" presetID="53" presetClass="entr" presetSubtype="16" fill="hold" nodeType="withEffect">
                                  <p:stCondLst>
                                    <p:cond delay="0"/>
                                  </p:stCondLst>
                                  <p:childTnLst>
                                    <p:set>
                                      <p:cBhvr>
                                        <p:cTn id="31" dur="1" fill="hold">
                                          <p:stCondLst>
                                            <p:cond delay="0"/>
                                          </p:stCondLst>
                                        </p:cTn>
                                        <p:tgtEl>
                                          <p:spTgt spid="24"/>
                                        </p:tgtEl>
                                        <p:attrNameLst>
                                          <p:attrName>style.visibility</p:attrName>
                                        </p:attrNameLst>
                                      </p:cBhvr>
                                      <p:to>
                                        <p:strVal val="visible"/>
                                      </p:to>
                                    </p:set>
                                    <p:anim calcmode="lin" valueType="num">
                                      <p:cBhvr>
                                        <p:cTn id="32" dur="500" fill="hold"/>
                                        <p:tgtEl>
                                          <p:spTgt spid="24"/>
                                        </p:tgtEl>
                                        <p:attrNameLst>
                                          <p:attrName>ppt_w</p:attrName>
                                        </p:attrNameLst>
                                      </p:cBhvr>
                                      <p:tavLst>
                                        <p:tav tm="0">
                                          <p:val>
                                            <p:fltVal val="0"/>
                                          </p:val>
                                        </p:tav>
                                        <p:tav tm="100000">
                                          <p:val>
                                            <p:strVal val="#ppt_w"/>
                                          </p:val>
                                        </p:tav>
                                      </p:tavLst>
                                    </p:anim>
                                    <p:anim calcmode="lin" valueType="num">
                                      <p:cBhvr>
                                        <p:cTn id="33" dur="500" fill="hold"/>
                                        <p:tgtEl>
                                          <p:spTgt spid="24"/>
                                        </p:tgtEl>
                                        <p:attrNameLst>
                                          <p:attrName>ppt_h</p:attrName>
                                        </p:attrNameLst>
                                      </p:cBhvr>
                                      <p:tavLst>
                                        <p:tav tm="0">
                                          <p:val>
                                            <p:fltVal val="0"/>
                                          </p:val>
                                        </p:tav>
                                        <p:tav tm="100000">
                                          <p:val>
                                            <p:strVal val="#ppt_h"/>
                                          </p:val>
                                        </p:tav>
                                      </p:tavLst>
                                    </p:anim>
                                    <p:animEffect transition="in" filter="fade">
                                      <p:cBhvr>
                                        <p:cTn id="34" dur="500"/>
                                        <p:tgtEl>
                                          <p:spTgt spid="24"/>
                                        </p:tgtEl>
                                      </p:cBhvr>
                                    </p:animEffect>
                                  </p:childTnLst>
                                </p:cTn>
                              </p:par>
                            </p:childTnLst>
                          </p:cTn>
                        </p:par>
                        <p:par>
                          <p:cTn id="35" fill="hold">
                            <p:stCondLst>
                              <p:cond delay="500"/>
                            </p:stCondLst>
                            <p:childTnLst>
                              <p:par>
                                <p:cTn id="36" presetID="45" presetClass="entr" presetSubtype="0" fill="hold" nodeType="afterEffect">
                                  <p:stCondLst>
                                    <p:cond delay="0"/>
                                  </p:stCondLst>
                                  <p:childTnLst>
                                    <p:set>
                                      <p:cBhvr>
                                        <p:cTn id="37" dur="1" fill="hold">
                                          <p:stCondLst>
                                            <p:cond delay="0"/>
                                          </p:stCondLst>
                                        </p:cTn>
                                        <p:tgtEl>
                                          <p:spTgt spid="28"/>
                                        </p:tgtEl>
                                        <p:attrNameLst>
                                          <p:attrName>style.visibility</p:attrName>
                                        </p:attrNameLst>
                                      </p:cBhvr>
                                      <p:to>
                                        <p:strVal val="visible"/>
                                      </p:to>
                                    </p:set>
                                    <p:animEffect transition="in" filter="fade">
                                      <p:cBhvr>
                                        <p:cTn id="38" dur="750"/>
                                        <p:tgtEl>
                                          <p:spTgt spid="28"/>
                                        </p:tgtEl>
                                      </p:cBhvr>
                                    </p:animEffect>
                                    <p:anim calcmode="lin" valueType="num">
                                      <p:cBhvr>
                                        <p:cTn id="39" dur="750" fill="hold"/>
                                        <p:tgtEl>
                                          <p:spTgt spid="28"/>
                                        </p:tgtEl>
                                        <p:attrNameLst>
                                          <p:attrName>ppt_w</p:attrName>
                                        </p:attrNameLst>
                                      </p:cBhvr>
                                      <p:tavLst>
                                        <p:tav tm="0" fmla="#ppt_w*sin(2.5*pi*$)">
                                          <p:val>
                                            <p:fltVal val="0"/>
                                          </p:val>
                                        </p:tav>
                                        <p:tav tm="100000">
                                          <p:val>
                                            <p:fltVal val="1"/>
                                          </p:val>
                                        </p:tav>
                                      </p:tavLst>
                                    </p:anim>
                                    <p:anim calcmode="lin" valueType="num">
                                      <p:cBhvr>
                                        <p:cTn id="40" dur="750" fill="hold"/>
                                        <p:tgtEl>
                                          <p:spTgt spid="28"/>
                                        </p:tgtEl>
                                        <p:attrNameLst>
                                          <p:attrName>ppt_h</p:attrName>
                                        </p:attrNameLst>
                                      </p:cBhvr>
                                      <p:tavLst>
                                        <p:tav tm="0">
                                          <p:val>
                                            <p:strVal val="#ppt_h"/>
                                          </p:val>
                                        </p:tav>
                                        <p:tav tm="100000">
                                          <p:val>
                                            <p:strVal val="#ppt_h"/>
                                          </p:val>
                                        </p:tav>
                                      </p:tavLst>
                                    </p:anim>
                                  </p:childTnLst>
                                </p:cTn>
                              </p:par>
                            </p:childTnLst>
                          </p:cTn>
                        </p:par>
                        <p:par>
                          <p:cTn id="41" fill="hold">
                            <p:stCondLst>
                              <p:cond delay="1500"/>
                            </p:stCondLst>
                            <p:childTnLst>
                              <p:par>
                                <p:cTn id="42" presetID="45" presetClass="entr" presetSubtype="0" fill="hold" nodeType="afterEffect">
                                  <p:stCondLst>
                                    <p:cond delay="0"/>
                                  </p:stCondLst>
                                  <p:childTnLst>
                                    <p:set>
                                      <p:cBhvr>
                                        <p:cTn id="43" dur="1" fill="hold">
                                          <p:stCondLst>
                                            <p:cond delay="0"/>
                                          </p:stCondLst>
                                        </p:cTn>
                                        <p:tgtEl>
                                          <p:spTgt spid="35"/>
                                        </p:tgtEl>
                                        <p:attrNameLst>
                                          <p:attrName>style.visibility</p:attrName>
                                        </p:attrNameLst>
                                      </p:cBhvr>
                                      <p:to>
                                        <p:strVal val="visible"/>
                                      </p:to>
                                    </p:set>
                                    <p:animEffect transition="in" filter="fade">
                                      <p:cBhvr>
                                        <p:cTn id="44" dur="750"/>
                                        <p:tgtEl>
                                          <p:spTgt spid="35"/>
                                        </p:tgtEl>
                                      </p:cBhvr>
                                    </p:animEffect>
                                    <p:anim calcmode="lin" valueType="num">
                                      <p:cBhvr>
                                        <p:cTn id="45" dur="750" fill="hold"/>
                                        <p:tgtEl>
                                          <p:spTgt spid="35"/>
                                        </p:tgtEl>
                                        <p:attrNameLst>
                                          <p:attrName>ppt_w</p:attrName>
                                        </p:attrNameLst>
                                      </p:cBhvr>
                                      <p:tavLst>
                                        <p:tav tm="0" fmla="#ppt_w*sin(2.5*pi*$)">
                                          <p:val>
                                            <p:fltVal val="0"/>
                                          </p:val>
                                        </p:tav>
                                        <p:tav tm="100000">
                                          <p:val>
                                            <p:fltVal val="1"/>
                                          </p:val>
                                        </p:tav>
                                      </p:tavLst>
                                    </p:anim>
                                    <p:anim calcmode="lin" valueType="num">
                                      <p:cBhvr>
                                        <p:cTn id="46" dur="750" fill="hold"/>
                                        <p:tgtEl>
                                          <p:spTgt spid="35"/>
                                        </p:tgtEl>
                                        <p:attrNameLst>
                                          <p:attrName>ppt_h</p:attrName>
                                        </p:attrNameLst>
                                      </p:cBhvr>
                                      <p:tavLst>
                                        <p:tav tm="0">
                                          <p:val>
                                            <p:strVal val="#ppt_h"/>
                                          </p:val>
                                        </p:tav>
                                        <p:tav tm="100000">
                                          <p:val>
                                            <p:strVal val="#ppt_h"/>
                                          </p:val>
                                        </p:tav>
                                      </p:tavLst>
                                    </p:anim>
                                  </p:childTnLst>
                                </p:cTn>
                              </p:par>
                            </p:childTnLst>
                          </p:cTn>
                        </p:par>
                        <p:par>
                          <p:cTn id="47" fill="hold">
                            <p:stCondLst>
                              <p:cond delay="2500"/>
                            </p:stCondLst>
                            <p:childTnLst>
                              <p:par>
                                <p:cTn id="48" presetID="45" presetClass="entr" presetSubtype="0" fill="hold" nodeType="afterEffect">
                                  <p:stCondLst>
                                    <p:cond delay="0"/>
                                  </p:stCondLst>
                                  <p:childTnLst>
                                    <p:set>
                                      <p:cBhvr>
                                        <p:cTn id="49" dur="1" fill="hold">
                                          <p:stCondLst>
                                            <p:cond delay="0"/>
                                          </p:stCondLst>
                                        </p:cTn>
                                        <p:tgtEl>
                                          <p:spTgt spid="42"/>
                                        </p:tgtEl>
                                        <p:attrNameLst>
                                          <p:attrName>style.visibility</p:attrName>
                                        </p:attrNameLst>
                                      </p:cBhvr>
                                      <p:to>
                                        <p:strVal val="visible"/>
                                      </p:to>
                                    </p:set>
                                    <p:animEffect transition="in" filter="fade">
                                      <p:cBhvr>
                                        <p:cTn id="50" dur="750"/>
                                        <p:tgtEl>
                                          <p:spTgt spid="42"/>
                                        </p:tgtEl>
                                      </p:cBhvr>
                                    </p:animEffect>
                                    <p:anim calcmode="lin" valueType="num">
                                      <p:cBhvr>
                                        <p:cTn id="51" dur="750" fill="hold"/>
                                        <p:tgtEl>
                                          <p:spTgt spid="42"/>
                                        </p:tgtEl>
                                        <p:attrNameLst>
                                          <p:attrName>ppt_w</p:attrName>
                                        </p:attrNameLst>
                                      </p:cBhvr>
                                      <p:tavLst>
                                        <p:tav tm="0" fmla="#ppt_w*sin(2.5*pi*$)">
                                          <p:val>
                                            <p:fltVal val="0"/>
                                          </p:val>
                                        </p:tav>
                                        <p:tav tm="100000">
                                          <p:val>
                                            <p:fltVal val="1"/>
                                          </p:val>
                                        </p:tav>
                                      </p:tavLst>
                                    </p:anim>
                                    <p:anim calcmode="lin" valueType="num">
                                      <p:cBhvr>
                                        <p:cTn id="52" dur="750" fill="hold"/>
                                        <p:tgtEl>
                                          <p:spTgt spid="4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41605" y="327025"/>
            <a:ext cx="11908155" cy="6287770"/>
          </a:xfrm>
          <a:prstGeom prst="rect">
            <a:avLst/>
          </a:prstGeom>
          <a:noFill/>
          <a:ln>
            <a:solidFill>
              <a:schemeClr val="bg1">
                <a:alpha val="6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 name="标题 1"/>
          <p:cNvSpPr>
            <a:spLocks noGrp="1"/>
          </p:cNvSpPr>
          <p:nvPr>
            <p:ph type="title"/>
          </p:nvPr>
        </p:nvSpPr>
        <p:spPr>
          <a:xfrm>
            <a:off x="4596448" y="40640"/>
            <a:ext cx="2998470" cy="586105"/>
          </a:xfrm>
          <a:solidFill>
            <a:srgbClr val="002245"/>
          </a:solidFill>
        </p:spPr>
        <p:txBody>
          <a:bodyPr>
            <a:normAutofit/>
          </a:bodyPr>
          <a:lstStyle/>
          <a:p>
            <a:r>
              <a:rPr lang="zh-CN" altLang="en-US" sz="2400" dirty="0">
                <a:solidFill>
                  <a:schemeClr val="bg1"/>
                </a:solidFill>
                <a:latin typeface="微软雅黑" panose="020B0503020204020204" charset="-122"/>
                <a:ea typeface="微软雅黑" panose="020B0503020204020204" charset="-122"/>
              </a:rPr>
              <a:t>单击此处添加标题</a:t>
            </a:r>
          </a:p>
        </p:txBody>
      </p:sp>
      <p:grpSp>
        <p:nvGrpSpPr>
          <p:cNvPr id="4" name="组合 3"/>
          <p:cNvGrpSpPr/>
          <p:nvPr/>
        </p:nvGrpSpPr>
        <p:grpSpPr>
          <a:xfrm>
            <a:off x="1167099" y="2564904"/>
            <a:ext cx="2343275" cy="2474887"/>
            <a:chOff x="874874" y="1923678"/>
            <a:chExt cx="1757456" cy="1856165"/>
          </a:xfrm>
        </p:grpSpPr>
        <p:sp>
          <p:nvSpPr>
            <p:cNvPr id="5" name="Freeform 68"/>
            <p:cNvSpPr>
              <a:spLocks noChangeAspect="1" noEditPoints="1"/>
            </p:cNvSpPr>
            <p:nvPr/>
          </p:nvSpPr>
          <p:spPr bwMode="auto">
            <a:xfrm>
              <a:off x="1226774" y="1923678"/>
              <a:ext cx="1053656" cy="1080000"/>
            </a:xfrm>
            <a:custGeom>
              <a:avLst/>
              <a:gdLst>
                <a:gd name="T0" fmla="*/ 95 w 120"/>
                <a:gd name="T1" fmla="*/ 87 h 123"/>
                <a:gd name="T2" fmla="*/ 118 w 120"/>
                <a:gd name="T3" fmla="*/ 98 h 123"/>
                <a:gd name="T4" fmla="*/ 118 w 120"/>
                <a:gd name="T5" fmla="*/ 110 h 123"/>
                <a:gd name="T6" fmla="*/ 95 w 120"/>
                <a:gd name="T7" fmla="*/ 119 h 123"/>
                <a:gd name="T8" fmla="*/ 60 w 120"/>
                <a:gd name="T9" fmla="*/ 123 h 123"/>
                <a:gd name="T10" fmla="*/ 25 w 120"/>
                <a:gd name="T11" fmla="*/ 119 h 123"/>
                <a:gd name="T12" fmla="*/ 2 w 120"/>
                <a:gd name="T13" fmla="*/ 110 h 123"/>
                <a:gd name="T14" fmla="*/ 2 w 120"/>
                <a:gd name="T15" fmla="*/ 98 h 123"/>
                <a:gd name="T16" fmla="*/ 25 w 120"/>
                <a:gd name="T17" fmla="*/ 87 h 123"/>
                <a:gd name="T18" fmla="*/ 42 w 120"/>
                <a:gd name="T19" fmla="*/ 93 h 123"/>
                <a:gd name="T20" fmla="*/ 19 w 120"/>
                <a:gd name="T21" fmla="*/ 99 h 123"/>
                <a:gd name="T22" fmla="*/ 19 w 120"/>
                <a:gd name="T23" fmla="*/ 108 h 123"/>
                <a:gd name="T24" fmla="*/ 44 w 120"/>
                <a:gd name="T25" fmla="*/ 115 h 123"/>
                <a:gd name="T26" fmla="*/ 76 w 120"/>
                <a:gd name="T27" fmla="*/ 115 h 123"/>
                <a:gd name="T28" fmla="*/ 100 w 120"/>
                <a:gd name="T29" fmla="*/ 108 h 123"/>
                <a:gd name="T30" fmla="*/ 100 w 120"/>
                <a:gd name="T31" fmla="*/ 99 h 123"/>
                <a:gd name="T32" fmla="*/ 78 w 120"/>
                <a:gd name="T33" fmla="*/ 93 h 123"/>
                <a:gd name="T34" fmla="*/ 56 w 120"/>
                <a:gd name="T35" fmla="*/ 31 h 123"/>
                <a:gd name="T36" fmla="*/ 63 w 120"/>
                <a:gd name="T37" fmla="*/ 31 h 123"/>
                <a:gd name="T38" fmla="*/ 76 w 120"/>
                <a:gd name="T39" fmla="*/ 32 h 123"/>
                <a:gd name="T40" fmla="*/ 83 w 120"/>
                <a:gd name="T41" fmla="*/ 39 h 123"/>
                <a:gd name="T42" fmla="*/ 83 w 120"/>
                <a:gd name="T43" fmla="*/ 66 h 123"/>
                <a:gd name="T44" fmla="*/ 70 w 120"/>
                <a:gd name="T45" fmla="*/ 69 h 123"/>
                <a:gd name="T46" fmla="*/ 52 w 120"/>
                <a:gd name="T47" fmla="*/ 108 h 123"/>
                <a:gd name="T48" fmla="*/ 36 w 120"/>
                <a:gd name="T49" fmla="*/ 69 h 123"/>
                <a:gd name="T50" fmla="*/ 39 w 120"/>
                <a:gd name="T51" fmla="*/ 34 h 123"/>
                <a:gd name="T52" fmla="*/ 51 w 120"/>
                <a:gd name="T53" fmla="*/ 31 h 123"/>
                <a:gd name="T54" fmla="*/ 60 w 120"/>
                <a:gd name="T55" fmla="*/ 0 h 123"/>
                <a:gd name="T56" fmla="*/ 68 w 120"/>
                <a:gd name="T57" fmla="*/ 2 h 123"/>
                <a:gd name="T58" fmla="*/ 72 w 120"/>
                <a:gd name="T59" fmla="*/ 7 h 123"/>
                <a:gd name="T60" fmla="*/ 72 w 120"/>
                <a:gd name="T61" fmla="*/ 17 h 123"/>
                <a:gd name="T62" fmla="*/ 68 w 120"/>
                <a:gd name="T63" fmla="*/ 23 h 123"/>
                <a:gd name="T64" fmla="*/ 60 w 120"/>
                <a:gd name="T65" fmla="*/ 26 h 123"/>
                <a:gd name="T66" fmla="*/ 52 w 120"/>
                <a:gd name="T67" fmla="*/ 23 h 123"/>
                <a:gd name="T68" fmla="*/ 47 w 120"/>
                <a:gd name="T69" fmla="*/ 17 h 123"/>
                <a:gd name="T70" fmla="*/ 47 w 120"/>
                <a:gd name="T71" fmla="*/ 7 h 123"/>
                <a:gd name="T72" fmla="*/ 52 w 120"/>
                <a:gd name="T73" fmla="*/ 2 h 123"/>
                <a:gd name="T74" fmla="*/ 60 w 120"/>
                <a:gd name="T75"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0" h="123">
                  <a:moveTo>
                    <a:pt x="78" y="85"/>
                  </a:moveTo>
                  <a:lnTo>
                    <a:pt x="95" y="87"/>
                  </a:lnTo>
                  <a:lnTo>
                    <a:pt x="108" y="93"/>
                  </a:lnTo>
                  <a:lnTo>
                    <a:pt x="118" y="98"/>
                  </a:lnTo>
                  <a:lnTo>
                    <a:pt x="120" y="103"/>
                  </a:lnTo>
                  <a:lnTo>
                    <a:pt x="118" y="110"/>
                  </a:lnTo>
                  <a:lnTo>
                    <a:pt x="108" y="115"/>
                  </a:lnTo>
                  <a:lnTo>
                    <a:pt x="95" y="119"/>
                  </a:lnTo>
                  <a:lnTo>
                    <a:pt x="80" y="123"/>
                  </a:lnTo>
                  <a:lnTo>
                    <a:pt x="60" y="123"/>
                  </a:lnTo>
                  <a:lnTo>
                    <a:pt x="40" y="123"/>
                  </a:lnTo>
                  <a:lnTo>
                    <a:pt x="25" y="119"/>
                  </a:lnTo>
                  <a:lnTo>
                    <a:pt x="11" y="115"/>
                  </a:lnTo>
                  <a:lnTo>
                    <a:pt x="2" y="110"/>
                  </a:lnTo>
                  <a:lnTo>
                    <a:pt x="0" y="103"/>
                  </a:lnTo>
                  <a:lnTo>
                    <a:pt x="2" y="98"/>
                  </a:lnTo>
                  <a:lnTo>
                    <a:pt x="11" y="93"/>
                  </a:lnTo>
                  <a:lnTo>
                    <a:pt x="25" y="87"/>
                  </a:lnTo>
                  <a:lnTo>
                    <a:pt x="40" y="85"/>
                  </a:lnTo>
                  <a:lnTo>
                    <a:pt x="42" y="93"/>
                  </a:lnTo>
                  <a:lnTo>
                    <a:pt x="28" y="95"/>
                  </a:lnTo>
                  <a:lnTo>
                    <a:pt x="19" y="99"/>
                  </a:lnTo>
                  <a:lnTo>
                    <a:pt x="15" y="103"/>
                  </a:lnTo>
                  <a:lnTo>
                    <a:pt x="19" y="108"/>
                  </a:lnTo>
                  <a:lnTo>
                    <a:pt x="30" y="112"/>
                  </a:lnTo>
                  <a:lnTo>
                    <a:pt x="44" y="115"/>
                  </a:lnTo>
                  <a:lnTo>
                    <a:pt x="60" y="116"/>
                  </a:lnTo>
                  <a:lnTo>
                    <a:pt x="76" y="115"/>
                  </a:lnTo>
                  <a:lnTo>
                    <a:pt x="90" y="112"/>
                  </a:lnTo>
                  <a:lnTo>
                    <a:pt x="100" y="108"/>
                  </a:lnTo>
                  <a:lnTo>
                    <a:pt x="104" y="103"/>
                  </a:lnTo>
                  <a:lnTo>
                    <a:pt x="100" y="99"/>
                  </a:lnTo>
                  <a:lnTo>
                    <a:pt x="91" y="95"/>
                  </a:lnTo>
                  <a:lnTo>
                    <a:pt x="78" y="93"/>
                  </a:lnTo>
                  <a:lnTo>
                    <a:pt x="78" y="85"/>
                  </a:lnTo>
                  <a:close/>
                  <a:moveTo>
                    <a:pt x="56" y="31"/>
                  </a:moveTo>
                  <a:lnTo>
                    <a:pt x="60" y="31"/>
                  </a:lnTo>
                  <a:lnTo>
                    <a:pt x="63" y="31"/>
                  </a:lnTo>
                  <a:lnTo>
                    <a:pt x="69" y="31"/>
                  </a:lnTo>
                  <a:lnTo>
                    <a:pt x="76" y="32"/>
                  </a:lnTo>
                  <a:lnTo>
                    <a:pt x="81" y="34"/>
                  </a:lnTo>
                  <a:lnTo>
                    <a:pt x="83" y="39"/>
                  </a:lnTo>
                  <a:lnTo>
                    <a:pt x="83" y="57"/>
                  </a:lnTo>
                  <a:lnTo>
                    <a:pt x="83" y="66"/>
                  </a:lnTo>
                  <a:lnTo>
                    <a:pt x="83" y="69"/>
                  </a:lnTo>
                  <a:lnTo>
                    <a:pt x="70" y="69"/>
                  </a:lnTo>
                  <a:lnTo>
                    <a:pt x="68" y="108"/>
                  </a:lnTo>
                  <a:lnTo>
                    <a:pt x="52" y="108"/>
                  </a:lnTo>
                  <a:lnTo>
                    <a:pt x="48" y="69"/>
                  </a:lnTo>
                  <a:lnTo>
                    <a:pt x="36" y="69"/>
                  </a:lnTo>
                  <a:lnTo>
                    <a:pt x="36" y="39"/>
                  </a:lnTo>
                  <a:lnTo>
                    <a:pt x="39" y="34"/>
                  </a:lnTo>
                  <a:lnTo>
                    <a:pt x="44" y="32"/>
                  </a:lnTo>
                  <a:lnTo>
                    <a:pt x="51" y="31"/>
                  </a:lnTo>
                  <a:lnTo>
                    <a:pt x="56" y="31"/>
                  </a:lnTo>
                  <a:close/>
                  <a:moveTo>
                    <a:pt x="60" y="0"/>
                  </a:moveTo>
                  <a:lnTo>
                    <a:pt x="64" y="0"/>
                  </a:lnTo>
                  <a:lnTo>
                    <a:pt x="68" y="2"/>
                  </a:lnTo>
                  <a:lnTo>
                    <a:pt x="70" y="5"/>
                  </a:lnTo>
                  <a:lnTo>
                    <a:pt x="72" y="7"/>
                  </a:lnTo>
                  <a:lnTo>
                    <a:pt x="73" y="13"/>
                  </a:lnTo>
                  <a:lnTo>
                    <a:pt x="72" y="17"/>
                  </a:lnTo>
                  <a:lnTo>
                    <a:pt x="70" y="19"/>
                  </a:lnTo>
                  <a:lnTo>
                    <a:pt x="68" y="23"/>
                  </a:lnTo>
                  <a:lnTo>
                    <a:pt x="64" y="24"/>
                  </a:lnTo>
                  <a:lnTo>
                    <a:pt x="60" y="26"/>
                  </a:lnTo>
                  <a:lnTo>
                    <a:pt x="56" y="24"/>
                  </a:lnTo>
                  <a:lnTo>
                    <a:pt x="52" y="23"/>
                  </a:lnTo>
                  <a:lnTo>
                    <a:pt x="49" y="19"/>
                  </a:lnTo>
                  <a:lnTo>
                    <a:pt x="47" y="17"/>
                  </a:lnTo>
                  <a:lnTo>
                    <a:pt x="47" y="13"/>
                  </a:lnTo>
                  <a:lnTo>
                    <a:pt x="47" y="7"/>
                  </a:lnTo>
                  <a:lnTo>
                    <a:pt x="49" y="5"/>
                  </a:lnTo>
                  <a:lnTo>
                    <a:pt x="52" y="2"/>
                  </a:lnTo>
                  <a:lnTo>
                    <a:pt x="56" y="0"/>
                  </a:lnTo>
                  <a:lnTo>
                    <a:pt x="60" y="0"/>
                  </a:lnTo>
                  <a:close/>
                </a:path>
              </a:pathLst>
            </a:custGeom>
            <a:solidFill>
              <a:schemeClr val="bg1">
                <a:alpha val="50000"/>
              </a:schemeClr>
            </a:solidFill>
            <a:ln w="0">
              <a:noFill/>
              <a:prstDash val="solid"/>
              <a:round/>
            </a:ln>
          </p:spPr>
          <p:txBody>
            <a:bodyPr vert="horz" wrap="square" lIns="91440" tIns="45720" rIns="91440" bIns="45720" numCol="1" anchor="t" anchorCtr="0" compatLnSpc="1"/>
            <a:lstStyle/>
            <a:p>
              <a:endParaRPr lang="zh-CN" altLang="en-US" sz="1865">
                <a:solidFill>
                  <a:schemeClr val="bg1"/>
                </a:solidFill>
              </a:endParaRPr>
            </a:p>
          </p:txBody>
        </p:sp>
        <p:sp>
          <p:nvSpPr>
            <p:cNvPr id="6" name="文本框 8"/>
            <p:cNvSpPr txBox="1"/>
            <p:nvPr/>
          </p:nvSpPr>
          <p:spPr>
            <a:xfrm>
              <a:off x="874874" y="3217868"/>
              <a:ext cx="1757456" cy="561975"/>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zh-CN" altLang="en-US" sz="1600" b="1" kern="0" dirty="0">
                  <a:solidFill>
                    <a:schemeClr val="bg1"/>
                  </a:solidFill>
                  <a:latin typeface="微软雅黑" panose="020B0503020204020204" charset="-122"/>
                  <a:ea typeface="微软雅黑" panose="020B0503020204020204" charset="-122"/>
                  <a:cs typeface="Arial" panose="020B0604020202020204" pitchFamily="34" charset="0"/>
                </a:rPr>
                <a:t>单击此处输入标题</a:t>
              </a:r>
            </a:p>
            <a:p>
              <a:pPr>
                <a:defRPr/>
              </a:pPr>
              <a:r>
                <a:rPr lang="zh-CN" altLang="en-US" sz="1335" b="1" kern="0" dirty="0">
                  <a:solidFill>
                    <a:schemeClr val="bg1"/>
                  </a:solidFill>
                  <a:latin typeface="宋体" panose="02010600030101010101" pitchFamily="2" charset="-122"/>
                  <a:ea typeface="宋体" panose="02010600030101010101" pitchFamily="2" charset="-122"/>
                  <a:cs typeface="Arial" panose="020B0604020202020204" pitchFamily="34" charset="0"/>
                </a:rPr>
                <a:t>请在此处输入您的文本</a:t>
              </a:r>
            </a:p>
            <a:p>
              <a:pPr>
                <a:defRPr/>
              </a:pPr>
              <a:r>
                <a:rPr lang="zh-CN" altLang="en-US" sz="1335" b="1" kern="0" dirty="0">
                  <a:solidFill>
                    <a:schemeClr val="bg1"/>
                  </a:solidFill>
                  <a:latin typeface="宋体" panose="02010600030101010101" pitchFamily="2" charset="-122"/>
                  <a:ea typeface="宋体" panose="02010600030101010101" pitchFamily="2" charset="-122"/>
                  <a:cs typeface="Arial" panose="020B0604020202020204" pitchFamily="34" charset="0"/>
                </a:rPr>
                <a:t>请在此处输入您的文本</a:t>
              </a:r>
            </a:p>
          </p:txBody>
        </p:sp>
      </p:grpSp>
      <p:grpSp>
        <p:nvGrpSpPr>
          <p:cNvPr id="7" name="组合 6"/>
          <p:cNvGrpSpPr/>
          <p:nvPr/>
        </p:nvGrpSpPr>
        <p:grpSpPr>
          <a:xfrm>
            <a:off x="3805286" y="2564904"/>
            <a:ext cx="2343275" cy="2474887"/>
            <a:chOff x="2853514" y="1923678"/>
            <a:chExt cx="1757456" cy="1856165"/>
          </a:xfrm>
        </p:grpSpPr>
        <p:sp>
          <p:nvSpPr>
            <p:cNvPr id="8" name="Freeform 68"/>
            <p:cNvSpPr>
              <a:spLocks noChangeAspect="1" noEditPoints="1"/>
            </p:cNvSpPr>
            <p:nvPr/>
          </p:nvSpPr>
          <p:spPr bwMode="auto">
            <a:xfrm>
              <a:off x="3167314" y="1923678"/>
              <a:ext cx="1053656" cy="1080000"/>
            </a:xfrm>
            <a:custGeom>
              <a:avLst/>
              <a:gdLst>
                <a:gd name="T0" fmla="*/ 95 w 120"/>
                <a:gd name="T1" fmla="*/ 87 h 123"/>
                <a:gd name="T2" fmla="*/ 118 w 120"/>
                <a:gd name="T3" fmla="*/ 98 h 123"/>
                <a:gd name="T4" fmla="*/ 118 w 120"/>
                <a:gd name="T5" fmla="*/ 110 h 123"/>
                <a:gd name="T6" fmla="*/ 95 w 120"/>
                <a:gd name="T7" fmla="*/ 119 h 123"/>
                <a:gd name="T8" fmla="*/ 60 w 120"/>
                <a:gd name="T9" fmla="*/ 123 h 123"/>
                <a:gd name="T10" fmla="*/ 25 w 120"/>
                <a:gd name="T11" fmla="*/ 119 h 123"/>
                <a:gd name="T12" fmla="*/ 2 w 120"/>
                <a:gd name="T13" fmla="*/ 110 h 123"/>
                <a:gd name="T14" fmla="*/ 2 w 120"/>
                <a:gd name="T15" fmla="*/ 98 h 123"/>
                <a:gd name="T16" fmla="*/ 25 w 120"/>
                <a:gd name="T17" fmla="*/ 87 h 123"/>
                <a:gd name="T18" fmla="*/ 42 w 120"/>
                <a:gd name="T19" fmla="*/ 93 h 123"/>
                <a:gd name="T20" fmla="*/ 19 w 120"/>
                <a:gd name="T21" fmla="*/ 99 h 123"/>
                <a:gd name="T22" fmla="*/ 19 w 120"/>
                <a:gd name="T23" fmla="*/ 108 h 123"/>
                <a:gd name="T24" fmla="*/ 44 w 120"/>
                <a:gd name="T25" fmla="*/ 115 h 123"/>
                <a:gd name="T26" fmla="*/ 76 w 120"/>
                <a:gd name="T27" fmla="*/ 115 h 123"/>
                <a:gd name="T28" fmla="*/ 100 w 120"/>
                <a:gd name="T29" fmla="*/ 108 h 123"/>
                <a:gd name="T30" fmla="*/ 100 w 120"/>
                <a:gd name="T31" fmla="*/ 99 h 123"/>
                <a:gd name="T32" fmla="*/ 78 w 120"/>
                <a:gd name="T33" fmla="*/ 93 h 123"/>
                <a:gd name="T34" fmla="*/ 56 w 120"/>
                <a:gd name="T35" fmla="*/ 31 h 123"/>
                <a:gd name="T36" fmla="*/ 63 w 120"/>
                <a:gd name="T37" fmla="*/ 31 h 123"/>
                <a:gd name="T38" fmla="*/ 76 w 120"/>
                <a:gd name="T39" fmla="*/ 32 h 123"/>
                <a:gd name="T40" fmla="*/ 83 w 120"/>
                <a:gd name="T41" fmla="*/ 39 h 123"/>
                <a:gd name="T42" fmla="*/ 83 w 120"/>
                <a:gd name="T43" fmla="*/ 66 h 123"/>
                <a:gd name="T44" fmla="*/ 70 w 120"/>
                <a:gd name="T45" fmla="*/ 69 h 123"/>
                <a:gd name="T46" fmla="*/ 52 w 120"/>
                <a:gd name="T47" fmla="*/ 108 h 123"/>
                <a:gd name="T48" fmla="*/ 36 w 120"/>
                <a:gd name="T49" fmla="*/ 69 h 123"/>
                <a:gd name="T50" fmla="*/ 39 w 120"/>
                <a:gd name="T51" fmla="*/ 34 h 123"/>
                <a:gd name="T52" fmla="*/ 51 w 120"/>
                <a:gd name="T53" fmla="*/ 31 h 123"/>
                <a:gd name="T54" fmla="*/ 60 w 120"/>
                <a:gd name="T55" fmla="*/ 0 h 123"/>
                <a:gd name="T56" fmla="*/ 68 w 120"/>
                <a:gd name="T57" fmla="*/ 2 h 123"/>
                <a:gd name="T58" fmla="*/ 72 w 120"/>
                <a:gd name="T59" fmla="*/ 7 h 123"/>
                <a:gd name="T60" fmla="*/ 72 w 120"/>
                <a:gd name="T61" fmla="*/ 17 h 123"/>
                <a:gd name="T62" fmla="*/ 68 w 120"/>
                <a:gd name="T63" fmla="*/ 23 h 123"/>
                <a:gd name="T64" fmla="*/ 60 w 120"/>
                <a:gd name="T65" fmla="*/ 26 h 123"/>
                <a:gd name="T66" fmla="*/ 52 w 120"/>
                <a:gd name="T67" fmla="*/ 23 h 123"/>
                <a:gd name="T68" fmla="*/ 47 w 120"/>
                <a:gd name="T69" fmla="*/ 17 h 123"/>
                <a:gd name="T70" fmla="*/ 47 w 120"/>
                <a:gd name="T71" fmla="*/ 7 h 123"/>
                <a:gd name="T72" fmla="*/ 52 w 120"/>
                <a:gd name="T73" fmla="*/ 2 h 123"/>
                <a:gd name="T74" fmla="*/ 60 w 120"/>
                <a:gd name="T75"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0" h="123">
                  <a:moveTo>
                    <a:pt x="78" y="85"/>
                  </a:moveTo>
                  <a:lnTo>
                    <a:pt x="95" y="87"/>
                  </a:lnTo>
                  <a:lnTo>
                    <a:pt x="108" y="93"/>
                  </a:lnTo>
                  <a:lnTo>
                    <a:pt x="118" y="98"/>
                  </a:lnTo>
                  <a:lnTo>
                    <a:pt x="120" y="103"/>
                  </a:lnTo>
                  <a:lnTo>
                    <a:pt x="118" y="110"/>
                  </a:lnTo>
                  <a:lnTo>
                    <a:pt x="108" y="115"/>
                  </a:lnTo>
                  <a:lnTo>
                    <a:pt x="95" y="119"/>
                  </a:lnTo>
                  <a:lnTo>
                    <a:pt x="80" y="123"/>
                  </a:lnTo>
                  <a:lnTo>
                    <a:pt x="60" y="123"/>
                  </a:lnTo>
                  <a:lnTo>
                    <a:pt x="40" y="123"/>
                  </a:lnTo>
                  <a:lnTo>
                    <a:pt x="25" y="119"/>
                  </a:lnTo>
                  <a:lnTo>
                    <a:pt x="11" y="115"/>
                  </a:lnTo>
                  <a:lnTo>
                    <a:pt x="2" y="110"/>
                  </a:lnTo>
                  <a:lnTo>
                    <a:pt x="0" y="103"/>
                  </a:lnTo>
                  <a:lnTo>
                    <a:pt x="2" y="98"/>
                  </a:lnTo>
                  <a:lnTo>
                    <a:pt x="11" y="93"/>
                  </a:lnTo>
                  <a:lnTo>
                    <a:pt x="25" y="87"/>
                  </a:lnTo>
                  <a:lnTo>
                    <a:pt x="40" y="85"/>
                  </a:lnTo>
                  <a:lnTo>
                    <a:pt x="42" y="93"/>
                  </a:lnTo>
                  <a:lnTo>
                    <a:pt x="28" y="95"/>
                  </a:lnTo>
                  <a:lnTo>
                    <a:pt x="19" y="99"/>
                  </a:lnTo>
                  <a:lnTo>
                    <a:pt x="15" y="103"/>
                  </a:lnTo>
                  <a:lnTo>
                    <a:pt x="19" y="108"/>
                  </a:lnTo>
                  <a:lnTo>
                    <a:pt x="30" y="112"/>
                  </a:lnTo>
                  <a:lnTo>
                    <a:pt x="44" y="115"/>
                  </a:lnTo>
                  <a:lnTo>
                    <a:pt x="60" y="116"/>
                  </a:lnTo>
                  <a:lnTo>
                    <a:pt x="76" y="115"/>
                  </a:lnTo>
                  <a:lnTo>
                    <a:pt x="90" y="112"/>
                  </a:lnTo>
                  <a:lnTo>
                    <a:pt x="100" y="108"/>
                  </a:lnTo>
                  <a:lnTo>
                    <a:pt x="104" y="103"/>
                  </a:lnTo>
                  <a:lnTo>
                    <a:pt x="100" y="99"/>
                  </a:lnTo>
                  <a:lnTo>
                    <a:pt x="91" y="95"/>
                  </a:lnTo>
                  <a:lnTo>
                    <a:pt x="78" y="93"/>
                  </a:lnTo>
                  <a:lnTo>
                    <a:pt x="78" y="85"/>
                  </a:lnTo>
                  <a:close/>
                  <a:moveTo>
                    <a:pt x="56" y="31"/>
                  </a:moveTo>
                  <a:lnTo>
                    <a:pt x="60" y="31"/>
                  </a:lnTo>
                  <a:lnTo>
                    <a:pt x="63" y="31"/>
                  </a:lnTo>
                  <a:lnTo>
                    <a:pt x="69" y="31"/>
                  </a:lnTo>
                  <a:lnTo>
                    <a:pt x="76" y="32"/>
                  </a:lnTo>
                  <a:lnTo>
                    <a:pt x="81" y="34"/>
                  </a:lnTo>
                  <a:lnTo>
                    <a:pt x="83" y="39"/>
                  </a:lnTo>
                  <a:lnTo>
                    <a:pt x="83" y="57"/>
                  </a:lnTo>
                  <a:lnTo>
                    <a:pt x="83" y="66"/>
                  </a:lnTo>
                  <a:lnTo>
                    <a:pt x="83" y="69"/>
                  </a:lnTo>
                  <a:lnTo>
                    <a:pt x="70" y="69"/>
                  </a:lnTo>
                  <a:lnTo>
                    <a:pt x="68" y="108"/>
                  </a:lnTo>
                  <a:lnTo>
                    <a:pt x="52" y="108"/>
                  </a:lnTo>
                  <a:lnTo>
                    <a:pt x="48" y="69"/>
                  </a:lnTo>
                  <a:lnTo>
                    <a:pt x="36" y="69"/>
                  </a:lnTo>
                  <a:lnTo>
                    <a:pt x="36" y="39"/>
                  </a:lnTo>
                  <a:lnTo>
                    <a:pt x="39" y="34"/>
                  </a:lnTo>
                  <a:lnTo>
                    <a:pt x="44" y="32"/>
                  </a:lnTo>
                  <a:lnTo>
                    <a:pt x="51" y="31"/>
                  </a:lnTo>
                  <a:lnTo>
                    <a:pt x="56" y="31"/>
                  </a:lnTo>
                  <a:close/>
                  <a:moveTo>
                    <a:pt x="60" y="0"/>
                  </a:moveTo>
                  <a:lnTo>
                    <a:pt x="64" y="0"/>
                  </a:lnTo>
                  <a:lnTo>
                    <a:pt x="68" y="2"/>
                  </a:lnTo>
                  <a:lnTo>
                    <a:pt x="70" y="5"/>
                  </a:lnTo>
                  <a:lnTo>
                    <a:pt x="72" y="7"/>
                  </a:lnTo>
                  <a:lnTo>
                    <a:pt x="73" y="13"/>
                  </a:lnTo>
                  <a:lnTo>
                    <a:pt x="72" y="17"/>
                  </a:lnTo>
                  <a:lnTo>
                    <a:pt x="70" y="19"/>
                  </a:lnTo>
                  <a:lnTo>
                    <a:pt x="68" y="23"/>
                  </a:lnTo>
                  <a:lnTo>
                    <a:pt x="64" y="24"/>
                  </a:lnTo>
                  <a:lnTo>
                    <a:pt x="60" y="26"/>
                  </a:lnTo>
                  <a:lnTo>
                    <a:pt x="56" y="24"/>
                  </a:lnTo>
                  <a:lnTo>
                    <a:pt x="52" y="23"/>
                  </a:lnTo>
                  <a:lnTo>
                    <a:pt x="49" y="19"/>
                  </a:lnTo>
                  <a:lnTo>
                    <a:pt x="47" y="17"/>
                  </a:lnTo>
                  <a:lnTo>
                    <a:pt x="47" y="13"/>
                  </a:lnTo>
                  <a:lnTo>
                    <a:pt x="47" y="7"/>
                  </a:lnTo>
                  <a:lnTo>
                    <a:pt x="49" y="5"/>
                  </a:lnTo>
                  <a:lnTo>
                    <a:pt x="52" y="2"/>
                  </a:lnTo>
                  <a:lnTo>
                    <a:pt x="56" y="0"/>
                  </a:lnTo>
                  <a:lnTo>
                    <a:pt x="60" y="0"/>
                  </a:lnTo>
                  <a:close/>
                </a:path>
              </a:pathLst>
            </a:custGeom>
            <a:solidFill>
              <a:schemeClr val="bg1">
                <a:alpha val="50000"/>
              </a:schemeClr>
            </a:solidFill>
            <a:ln w="0">
              <a:noFill/>
              <a:prstDash val="solid"/>
              <a:round/>
            </a:ln>
          </p:spPr>
          <p:txBody>
            <a:bodyPr vert="horz" wrap="square" lIns="91440" tIns="45720" rIns="91440" bIns="45720" numCol="1" anchor="t" anchorCtr="0" compatLnSpc="1"/>
            <a:lstStyle/>
            <a:p>
              <a:endParaRPr lang="zh-CN" altLang="en-US" sz="1865">
                <a:solidFill>
                  <a:schemeClr val="bg1"/>
                </a:solidFill>
              </a:endParaRPr>
            </a:p>
          </p:txBody>
        </p:sp>
        <p:sp>
          <p:nvSpPr>
            <p:cNvPr id="9" name="文本框 8"/>
            <p:cNvSpPr txBox="1"/>
            <p:nvPr/>
          </p:nvSpPr>
          <p:spPr>
            <a:xfrm>
              <a:off x="2853514" y="3217868"/>
              <a:ext cx="1757456" cy="561975"/>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zh-CN" altLang="en-US" sz="1600" b="1" kern="0" dirty="0">
                  <a:solidFill>
                    <a:schemeClr val="bg1"/>
                  </a:solidFill>
                  <a:latin typeface="微软雅黑" panose="020B0503020204020204" charset="-122"/>
                  <a:ea typeface="微软雅黑" panose="020B0503020204020204" charset="-122"/>
                  <a:cs typeface="Arial" panose="020B0604020202020204" pitchFamily="34" charset="0"/>
                </a:rPr>
                <a:t>单击此处输入标题</a:t>
              </a:r>
            </a:p>
            <a:p>
              <a:pPr>
                <a:defRPr/>
              </a:pPr>
              <a:r>
                <a:rPr lang="zh-CN" altLang="en-US" sz="1335" b="1" kern="0" dirty="0">
                  <a:solidFill>
                    <a:schemeClr val="bg1"/>
                  </a:solidFill>
                  <a:latin typeface="宋体" panose="02010600030101010101" pitchFamily="2" charset="-122"/>
                  <a:ea typeface="宋体" panose="02010600030101010101" pitchFamily="2" charset="-122"/>
                  <a:cs typeface="Arial" panose="020B0604020202020204" pitchFamily="34" charset="0"/>
                </a:rPr>
                <a:t>请在此处输入您的文本</a:t>
              </a:r>
            </a:p>
            <a:p>
              <a:pPr>
                <a:defRPr/>
              </a:pPr>
              <a:r>
                <a:rPr lang="zh-CN" altLang="en-US" sz="1335" b="1" kern="0" dirty="0">
                  <a:solidFill>
                    <a:schemeClr val="bg1"/>
                  </a:solidFill>
                  <a:latin typeface="宋体" panose="02010600030101010101" pitchFamily="2" charset="-122"/>
                  <a:ea typeface="宋体" panose="02010600030101010101" pitchFamily="2" charset="-122"/>
                  <a:cs typeface="Arial" panose="020B0604020202020204" pitchFamily="34" charset="0"/>
                </a:rPr>
                <a:t>请在此处输入您的文本</a:t>
              </a:r>
            </a:p>
          </p:txBody>
        </p:sp>
      </p:grpSp>
      <p:grpSp>
        <p:nvGrpSpPr>
          <p:cNvPr id="10" name="组合 9"/>
          <p:cNvGrpSpPr/>
          <p:nvPr/>
        </p:nvGrpSpPr>
        <p:grpSpPr>
          <a:xfrm>
            <a:off x="6367271" y="2564904"/>
            <a:ext cx="2343275" cy="2474887"/>
            <a:chOff x="4775003" y="1923678"/>
            <a:chExt cx="1757456" cy="1856165"/>
          </a:xfrm>
        </p:grpSpPr>
        <p:sp>
          <p:nvSpPr>
            <p:cNvPr id="11" name="Freeform 68"/>
            <p:cNvSpPr>
              <a:spLocks noChangeAspect="1" noEditPoints="1"/>
            </p:cNvSpPr>
            <p:nvPr/>
          </p:nvSpPr>
          <p:spPr bwMode="auto">
            <a:xfrm>
              <a:off x="5107853" y="1923678"/>
              <a:ext cx="1053656" cy="1080000"/>
            </a:xfrm>
            <a:custGeom>
              <a:avLst/>
              <a:gdLst>
                <a:gd name="T0" fmla="*/ 95 w 120"/>
                <a:gd name="T1" fmla="*/ 87 h 123"/>
                <a:gd name="T2" fmla="*/ 118 w 120"/>
                <a:gd name="T3" fmla="*/ 98 h 123"/>
                <a:gd name="T4" fmla="*/ 118 w 120"/>
                <a:gd name="T5" fmla="*/ 110 h 123"/>
                <a:gd name="T6" fmla="*/ 95 w 120"/>
                <a:gd name="T7" fmla="*/ 119 h 123"/>
                <a:gd name="T8" fmla="*/ 60 w 120"/>
                <a:gd name="T9" fmla="*/ 123 h 123"/>
                <a:gd name="T10" fmla="*/ 25 w 120"/>
                <a:gd name="T11" fmla="*/ 119 h 123"/>
                <a:gd name="T12" fmla="*/ 2 w 120"/>
                <a:gd name="T13" fmla="*/ 110 h 123"/>
                <a:gd name="T14" fmla="*/ 2 w 120"/>
                <a:gd name="T15" fmla="*/ 98 h 123"/>
                <a:gd name="T16" fmla="*/ 25 w 120"/>
                <a:gd name="T17" fmla="*/ 87 h 123"/>
                <a:gd name="T18" fmla="*/ 42 w 120"/>
                <a:gd name="T19" fmla="*/ 93 h 123"/>
                <a:gd name="T20" fmla="*/ 19 w 120"/>
                <a:gd name="T21" fmla="*/ 99 h 123"/>
                <a:gd name="T22" fmla="*/ 19 w 120"/>
                <a:gd name="T23" fmla="*/ 108 h 123"/>
                <a:gd name="T24" fmla="*/ 44 w 120"/>
                <a:gd name="T25" fmla="*/ 115 h 123"/>
                <a:gd name="T26" fmla="*/ 76 w 120"/>
                <a:gd name="T27" fmla="*/ 115 h 123"/>
                <a:gd name="T28" fmla="*/ 100 w 120"/>
                <a:gd name="T29" fmla="*/ 108 h 123"/>
                <a:gd name="T30" fmla="*/ 100 w 120"/>
                <a:gd name="T31" fmla="*/ 99 h 123"/>
                <a:gd name="T32" fmla="*/ 78 w 120"/>
                <a:gd name="T33" fmla="*/ 93 h 123"/>
                <a:gd name="T34" fmla="*/ 56 w 120"/>
                <a:gd name="T35" fmla="*/ 31 h 123"/>
                <a:gd name="T36" fmla="*/ 63 w 120"/>
                <a:gd name="T37" fmla="*/ 31 h 123"/>
                <a:gd name="T38" fmla="*/ 76 w 120"/>
                <a:gd name="T39" fmla="*/ 32 h 123"/>
                <a:gd name="T40" fmla="*/ 83 w 120"/>
                <a:gd name="T41" fmla="*/ 39 h 123"/>
                <a:gd name="T42" fmla="*/ 83 w 120"/>
                <a:gd name="T43" fmla="*/ 66 h 123"/>
                <a:gd name="T44" fmla="*/ 70 w 120"/>
                <a:gd name="T45" fmla="*/ 69 h 123"/>
                <a:gd name="T46" fmla="*/ 52 w 120"/>
                <a:gd name="T47" fmla="*/ 108 h 123"/>
                <a:gd name="T48" fmla="*/ 36 w 120"/>
                <a:gd name="T49" fmla="*/ 69 h 123"/>
                <a:gd name="T50" fmla="*/ 39 w 120"/>
                <a:gd name="T51" fmla="*/ 34 h 123"/>
                <a:gd name="T52" fmla="*/ 51 w 120"/>
                <a:gd name="T53" fmla="*/ 31 h 123"/>
                <a:gd name="T54" fmla="*/ 60 w 120"/>
                <a:gd name="T55" fmla="*/ 0 h 123"/>
                <a:gd name="T56" fmla="*/ 68 w 120"/>
                <a:gd name="T57" fmla="*/ 2 h 123"/>
                <a:gd name="T58" fmla="*/ 72 w 120"/>
                <a:gd name="T59" fmla="*/ 7 h 123"/>
                <a:gd name="T60" fmla="*/ 72 w 120"/>
                <a:gd name="T61" fmla="*/ 17 h 123"/>
                <a:gd name="T62" fmla="*/ 68 w 120"/>
                <a:gd name="T63" fmla="*/ 23 h 123"/>
                <a:gd name="T64" fmla="*/ 60 w 120"/>
                <a:gd name="T65" fmla="*/ 26 h 123"/>
                <a:gd name="T66" fmla="*/ 52 w 120"/>
                <a:gd name="T67" fmla="*/ 23 h 123"/>
                <a:gd name="T68" fmla="*/ 47 w 120"/>
                <a:gd name="T69" fmla="*/ 17 h 123"/>
                <a:gd name="T70" fmla="*/ 47 w 120"/>
                <a:gd name="T71" fmla="*/ 7 h 123"/>
                <a:gd name="T72" fmla="*/ 52 w 120"/>
                <a:gd name="T73" fmla="*/ 2 h 123"/>
                <a:gd name="T74" fmla="*/ 60 w 120"/>
                <a:gd name="T75"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0" h="123">
                  <a:moveTo>
                    <a:pt x="78" y="85"/>
                  </a:moveTo>
                  <a:lnTo>
                    <a:pt x="95" y="87"/>
                  </a:lnTo>
                  <a:lnTo>
                    <a:pt x="108" y="93"/>
                  </a:lnTo>
                  <a:lnTo>
                    <a:pt x="118" y="98"/>
                  </a:lnTo>
                  <a:lnTo>
                    <a:pt x="120" y="103"/>
                  </a:lnTo>
                  <a:lnTo>
                    <a:pt x="118" y="110"/>
                  </a:lnTo>
                  <a:lnTo>
                    <a:pt x="108" y="115"/>
                  </a:lnTo>
                  <a:lnTo>
                    <a:pt x="95" y="119"/>
                  </a:lnTo>
                  <a:lnTo>
                    <a:pt x="80" y="123"/>
                  </a:lnTo>
                  <a:lnTo>
                    <a:pt x="60" y="123"/>
                  </a:lnTo>
                  <a:lnTo>
                    <a:pt x="40" y="123"/>
                  </a:lnTo>
                  <a:lnTo>
                    <a:pt x="25" y="119"/>
                  </a:lnTo>
                  <a:lnTo>
                    <a:pt x="11" y="115"/>
                  </a:lnTo>
                  <a:lnTo>
                    <a:pt x="2" y="110"/>
                  </a:lnTo>
                  <a:lnTo>
                    <a:pt x="0" y="103"/>
                  </a:lnTo>
                  <a:lnTo>
                    <a:pt x="2" y="98"/>
                  </a:lnTo>
                  <a:lnTo>
                    <a:pt x="11" y="93"/>
                  </a:lnTo>
                  <a:lnTo>
                    <a:pt x="25" y="87"/>
                  </a:lnTo>
                  <a:lnTo>
                    <a:pt x="40" y="85"/>
                  </a:lnTo>
                  <a:lnTo>
                    <a:pt x="42" y="93"/>
                  </a:lnTo>
                  <a:lnTo>
                    <a:pt x="28" y="95"/>
                  </a:lnTo>
                  <a:lnTo>
                    <a:pt x="19" y="99"/>
                  </a:lnTo>
                  <a:lnTo>
                    <a:pt x="15" y="103"/>
                  </a:lnTo>
                  <a:lnTo>
                    <a:pt x="19" y="108"/>
                  </a:lnTo>
                  <a:lnTo>
                    <a:pt x="30" y="112"/>
                  </a:lnTo>
                  <a:lnTo>
                    <a:pt x="44" y="115"/>
                  </a:lnTo>
                  <a:lnTo>
                    <a:pt x="60" y="116"/>
                  </a:lnTo>
                  <a:lnTo>
                    <a:pt x="76" y="115"/>
                  </a:lnTo>
                  <a:lnTo>
                    <a:pt x="90" y="112"/>
                  </a:lnTo>
                  <a:lnTo>
                    <a:pt x="100" y="108"/>
                  </a:lnTo>
                  <a:lnTo>
                    <a:pt x="104" y="103"/>
                  </a:lnTo>
                  <a:lnTo>
                    <a:pt x="100" y="99"/>
                  </a:lnTo>
                  <a:lnTo>
                    <a:pt x="91" y="95"/>
                  </a:lnTo>
                  <a:lnTo>
                    <a:pt x="78" y="93"/>
                  </a:lnTo>
                  <a:lnTo>
                    <a:pt x="78" y="85"/>
                  </a:lnTo>
                  <a:close/>
                  <a:moveTo>
                    <a:pt x="56" y="31"/>
                  </a:moveTo>
                  <a:lnTo>
                    <a:pt x="60" y="31"/>
                  </a:lnTo>
                  <a:lnTo>
                    <a:pt x="63" y="31"/>
                  </a:lnTo>
                  <a:lnTo>
                    <a:pt x="69" y="31"/>
                  </a:lnTo>
                  <a:lnTo>
                    <a:pt x="76" y="32"/>
                  </a:lnTo>
                  <a:lnTo>
                    <a:pt x="81" y="34"/>
                  </a:lnTo>
                  <a:lnTo>
                    <a:pt x="83" y="39"/>
                  </a:lnTo>
                  <a:lnTo>
                    <a:pt x="83" y="57"/>
                  </a:lnTo>
                  <a:lnTo>
                    <a:pt x="83" y="66"/>
                  </a:lnTo>
                  <a:lnTo>
                    <a:pt x="83" y="69"/>
                  </a:lnTo>
                  <a:lnTo>
                    <a:pt x="70" y="69"/>
                  </a:lnTo>
                  <a:lnTo>
                    <a:pt x="68" y="108"/>
                  </a:lnTo>
                  <a:lnTo>
                    <a:pt x="52" y="108"/>
                  </a:lnTo>
                  <a:lnTo>
                    <a:pt x="48" y="69"/>
                  </a:lnTo>
                  <a:lnTo>
                    <a:pt x="36" y="69"/>
                  </a:lnTo>
                  <a:lnTo>
                    <a:pt x="36" y="39"/>
                  </a:lnTo>
                  <a:lnTo>
                    <a:pt x="39" y="34"/>
                  </a:lnTo>
                  <a:lnTo>
                    <a:pt x="44" y="32"/>
                  </a:lnTo>
                  <a:lnTo>
                    <a:pt x="51" y="31"/>
                  </a:lnTo>
                  <a:lnTo>
                    <a:pt x="56" y="31"/>
                  </a:lnTo>
                  <a:close/>
                  <a:moveTo>
                    <a:pt x="60" y="0"/>
                  </a:moveTo>
                  <a:lnTo>
                    <a:pt x="64" y="0"/>
                  </a:lnTo>
                  <a:lnTo>
                    <a:pt x="68" y="2"/>
                  </a:lnTo>
                  <a:lnTo>
                    <a:pt x="70" y="5"/>
                  </a:lnTo>
                  <a:lnTo>
                    <a:pt x="72" y="7"/>
                  </a:lnTo>
                  <a:lnTo>
                    <a:pt x="73" y="13"/>
                  </a:lnTo>
                  <a:lnTo>
                    <a:pt x="72" y="17"/>
                  </a:lnTo>
                  <a:lnTo>
                    <a:pt x="70" y="19"/>
                  </a:lnTo>
                  <a:lnTo>
                    <a:pt x="68" y="23"/>
                  </a:lnTo>
                  <a:lnTo>
                    <a:pt x="64" y="24"/>
                  </a:lnTo>
                  <a:lnTo>
                    <a:pt x="60" y="26"/>
                  </a:lnTo>
                  <a:lnTo>
                    <a:pt x="56" y="24"/>
                  </a:lnTo>
                  <a:lnTo>
                    <a:pt x="52" y="23"/>
                  </a:lnTo>
                  <a:lnTo>
                    <a:pt x="49" y="19"/>
                  </a:lnTo>
                  <a:lnTo>
                    <a:pt x="47" y="17"/>
                  </a:lnTo>
                  <a:lnTo>
                    <a:pt x="47" y="13"/>
                  </a:lnTo>
                  <a:lnTo>
                    <a:pt x="47" y="7"/>
                  </a:lnTo>
                  <a:lnTo>
                    <a:pt x="49" y="5"/>
                  </a:lnTo>
                  <a:lnTo>
                    <a:pt x="52" y="2"/>
                  </a:lnTo>
                  <a:lnTo>
                    <a:pt x="56" y="0"/>
                  </a:lnTo>
                  <a:lnTo>
                    <a:pt x="60" y="0"/>
                  </a:lnTo>
                  <a:close/>
                </a:path>
              </a:pathLst>
            </a:custGeom>
            <a:solidFill>
              <a:schemeClr val="bg1">
                <a:alpha val="50000"/>
              </a:schemeClr>
            </a:solidFill>
            <a:ln w="0">
              <a:noFill/>
              <a:prstDash val="solid"/>
              <a:round/>
            </a:ln>
          </p:spPr>
          <p:txBody>
            <a:bodyPr vert="horz" wrap="square" lIns="91440" tIns="45720" rIns="91440" bIns="45720" numCol="1" anchor="t" anchorCtr="0" compatLnSpc="1"/>
            <a:lstStyle/>
            <a:p>
              <a:endParaRPr lang="zh-CN" altLang="en-US" sz="1865">
                <a:solidFill>
                  <a:schemeClr val="bg1"/>
                </a:solidFill>
              </a:endParaRPr>
            </a:p>
          </p:txBody>
        </p:sp>
        <p:sp>
          <p:nvSpPr>
            <p:cNvPr id="12" name="文本框 8"/>
            <p:cNvSpPr txBox="1"/>
            <p:nvPr/>
          </p:nvSpPr>
          <p:spPr>
            <a:xfrm>
              <a:off x="4775003" y="3217868"/>
              <a:ext cx="1757456" cy="561975"/>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zh-CN" altLang="en-US" sz="1600" b="1" kern="0" dirty="0">
                  <a:solidFill>
                    <a:schemeClr val="bg1"/>
                  </a:solidFill>
                  <a:latin typeface="微软雅黑" panose="020B0503020204020204" charset="-122"/>
                  <a:ea typeface="微软雅黑" panose="020B0503020204020204" charset="-122"/>
                  <a:cs typeface="Arial" panose="020B0604020202020204" pitchFamily="34" charset="0"/>
                </a:rPr>
                <a:t>单击此处输入标题</a:t>
              </a:r>
            </a:p>
            <a:p>
              <a:pPr>
                <a:defRPr/>
              </a:pPr>
              <a:r>
                <a:rPr lang="zh-CN" altLang="en-US" sz="1335" b="1" kern="0" dirty="0">
                  <a:solidFill>
                    <a:schemeClr val="bg1"/>
                  </a:solidFill>
                  <a:latin typeface="宋体" panose="02010600030101010101" pitchFamily="2" charset="-122"/>
                  <a:ea typeface="宋体" panose="02010600030101010101" pitchFamily="2" charset="-122"/>
                  <a:cs typeface="Arial" panose="020B0604020202020204" pitchFamily="34" charset="0"/>
                </a:rPr>
                <a:t>请在此处输入您的文本</a:t>
              </a:r>
            </a:p>
            <a:p>
              <a:pPr>
                <a:defRPr/>
              </a:pPr>
              <a:r>
                <a:rPr lang="zh-CN" altLang="en-US" sz="1335" b="1" kern="0" dirty="0">
                  <a:solidFill>
                    <a:schemeClr val="bg1"/>
                  </a:solidFill>
                  <a:latin typeface="宋体" panose="02010600030101010101" pitchFamily="2" charset="-122"/>
                  <a:ea typeface="宋体" panose="02010600030101010101" pitchFamily="2" charset="-122"/>
                  <a:cs typeface="Arial" panose="020B0604020202020204" pitchFamily="34" charset="0"/>
                </a:rPr>
                <a:t>请在此处输入您的文本</a:t>
              </a:r>
            </a:p>
          </p:txBody>
        </p:sp>
      </p:grpSp>
      <p:grpSp>
        <p:nvGrpSpPr>
          <p:cNvPr id="13" name="组合 12"/>
          <p:cNvGrpSpPr/>
          <p:nvPr/>
        </p:nvGrpSpPr>
        <p:grpSpPr>
          <a:xfrm>
            <a:off x="8929258" y="2564904"/>
            <a:ext cx="2343275" cy="2474887"/>
            <a:chOff x="6696493" y="1923678"/>
            <a:chExt cx="1757456" cy="1856165"/>
          </a:xfrm>
        </p:grpSpPr>
        <p:sp>
          <p:nvSpPr>
            <p:cNvPr id="14" name="Freeform 68"/>
            <p:cNvSpPr>
              <a:spLocks noChangeAspect="1" noEditPoints="1"/>
            </p:cNvSpPr>
            <p:nvPr/>
          </p:nvSpPr>
          <p:spPr bwMode="auto">
            <a:xfrm>
              <a:off x="7048393" y="1923678"/>
              <a:ext cx="1053656" cy="1080000"/>
            </a:xfrm>
            <a:custGeom>
              <a:avLst/>
              <a:gdLst>
                <a:gd name="T0" fmla="*/ 95 w 120"/>
                <a:gd name="T1" fmla="*/ 87 h 123"/>
                <a:gd name="T2" fmla="*/ 118 w 120"/>
                <a:gd name="T3" fmla="*/ 98 h 123"/>
                <a:gd name="T4" fmla="*/ 118 w 120"/>
                <a:gd name="T5" fmla="*/ 110 h 123"/>
                <a:gd name="T6" fmla="*/ 95 w 120"/>
                <a:gd name="T7" fmla="*/ 119 h 123"/>
                <a:gd name="T8" fmla="*/ 60 w 120"/>
                <a:gd name="T9" fmla="*/ 123 h 123"/>
                <a:gd name="T10" fmla="*/ 25 w 120"/>
                <a:gd name="T11" fmla="*/ 119 h 123"/>
                <a:gd name="T12" fmla="*/ 2 w 120"/>
                <a:gd name="T13" fmla="*/ 110 h 123"/>
                <a:gd name="T14" fmla="*/ 2 w 120"/>
                <a:gd name="T15" fmla="*/ 98 h 123"/>
                <a:gd name="T16" fmla="*/ 25 w 120"/>
                <a:gd name="T17" fmla="*/ 87 h 123"/>
                <a:gd name="T18" fmla="*/ 42 w 120"/>
                <a:gd name="T19" fmla="*/ 93 h 123"/>
                <a:gd name="T20" fmla="*/ 19 w 120"/>
                <a:gd name="T21" fmla="*/ 99 h 123"/>
                <a:gd name="T22" fmla="*/ 19 w 120"/>
                <a:gd name="T23" fmla="*/ 108 h 123"/>
                <a:gd name="T24" fmla="*/ 44 w 120"/>
                <a:gd name="T25" fmla="*/ 115 h 123"/>
                <a:gd name="T26" fmla="*/ 76 w 120"/>
                <a:gd name="T27" fmla="*/ 115 h 123"/>
                <a:gd name="T28" fmla="*/ 100 w 120"/>
                <a:gd name="T29" fmla="*/ 108 h 123"/>
                <a:gd name="T30" fmla="*/ 100 w 120"/>
                <a:gd name="T31" fmla="*/ 99 h 123"/>
                <a:gd name="T32" fmla="*/ 78 w 120"/>
                <a:gd name="T33" fmla="*/ 93 h 123"/>
                <a:gd name="T34" fmla="*/ 56 w 120"/>
                <a:gd name="T35" fmla="*/ 31 h 123"/>
                <a:gd name="T36" fmla="*/ 63 w 120"/>
                <a:gd name="T37" fmla="*/ 31 h 123"/>
                <a:gd name="T38" fmla="*/ 76 w 120"/>
                <a:gd name="T39" fmla="*/ 32 h 123"/>
                <a:gd name="T40" fmla="*/ 83 w 120"/>
                <a:gd name="T41" fmla="*/ 39 h 123"/>
                <a:gd name="T42" fmla="*/ 83 w 120"/>
                <a:gd name="T43" fmla="*/ 66 h 123"/>
                <a:gd name="T44" fmla="*/ 70 w 120"/>
                <a:gd name="T45" fmla="*/ 69 h 123"/>
                <a:gd name="T46" fmla="*/ 52 w 120"/>
                <a:gd name="T47" fmla="*/ 108 h 123"/>
                <a:gd name="T48" fmla="*/ 36 w 120"/>
                <a:gd name="T49" fmla="*/ 69 h 123"/>
                <a:gd name="T50" fmla="*/ 39 w 120"/>
                <a:gd name="T51" fmla="*/ 34 h 123"/>
                <a:gd name="T52" fmla="*/ 51 w 120"/>
                <a:gd name="T53" fmla="*/ 31 h 123"/>
                <a:gd name="T54" fmla="*/ 60 w 120"/>
                <a:gd name="T55" fmla="*/ 0 h 123"/>
                <a:gd name="T56" fmla="*/ 68 w 120"/>
                <a:gd name="T57" fmla="*/ 2 h 123"/>
                <a:gd name="T58" fmla="*/ 72 w 120"/>
                <a:gd name="T59" fmla="*/ 7 h 123"/>
                <a:gd name="T60" fmla="*/ 72 w 120"/>
                <a:gd name="T61" fmla="*/ 17 h 123"/>
                <a:gd name="T62" fmla="*/ 68 w 120"/>
                <a:gd name="T63" fmla="*/ 23 h 123"/>
                <a:gd name="T64" fmla="*/ 60 w 120"/>
                <a:gd name="T65" fmla="*/ 26 h 123"/>
                <a:gd name="T66" fmla="*/ 52 w 120"/>
                <a:gd name="T67" fmla="*/ 23 h 123"/>
                <a:gd name="T68" fmla="*/ 47 w 120"/>
                <a:gd name="T69" fmla="*/ 17 h 123"/>
                <a:gd name="T70" fmla="*/ 47 w 120"/>
                <a:gd name="T71" fmla="*/ 7 h 123"/>
                <a:gd name="T72" fmla="*/ 52 w 120"/>
                <a:gd name="T73" fmla="*/ 2 h 123"/>
                <a:gd name="T74" fmla="*/ 60 w 120"/>
                <a:gd name="T75"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0" h="123">
                  <a:moveTo>
                    <a:pt x="78" y="85"/>
                  </a:moveTo>
                  <a:lnTo>
                    <a:pt x="95" y="87"/>
                  </a:lnTo>
                  <a:lnTo>
                    <a:pt x="108" y="93"/>
                  </a:lnTo>
                  <a:lnTo>
                    <a:pt x="118" y="98"/>
                  </a:lnTo>
                  <a:lnTo>
                    <a:pt x="120" y="103"/>
                  </a:lnTo>
                  <a:lnTo>
                    <a:pt x="118" y="110"/>
                  </a:lnTo>
                  <a:lnTo>
                    <a:pt x="108" y="115"/>
                  </a:lnTo>
                  <a:lnTo>
                    <a:pt x="95" y="119"/>
                  </a:lnTo>
                  <a:lnTo>
                    <a:pt x="80" y="123"/>
                  </a:lnTo>
                  <a:lnTo>
                    <a:pt x="60" y="123"/>
                  </a:lnTo>
                  <a:lnTo>
                    <a:pt x="40" y="123"/>
                  </a:lnTo>
                  <a:lnTo>
                    <a:pt x="25" y="119"/>
                  </a:lnTo>
                  <a:lnTo>
                    <a:pt x="11" y="115"/>
                  </a:lnTo>
                  <a:lnTo>
                    <a:pt x="2" y="110"/>
                  </a:lnTo>
                  <a:lnTo>
                    <a:pt x="0" y="103"/>
                  </a:lnTo>
                  <a:lnTo>
                    <a:pt x="2" y="98"/>
                  </a:lnTo>
                  <a:lnTo>
                    <a:pt x="11" y="93"/>
                  </a:lnTo>
                  <a:lnTo>
                    <a:pt x="25" y="87"/>
                  </a:lnTo>
                  <a:lnTo>
                    <a:pt x="40" y="85"/>
                  </a:lnTo>
                  <a:lnTo>
                    <a:pt x="42" y="93"/>
                  </a:lnTo>
                  <a:lnTo>
                    <a:pt x="28" y="95"/>
                  </a:lnTo>
                  <a:lnTo>
                    <a:pt x="19" y="99"/>
                  </a:lnTo>
                  <a:lnTo>
                    <a:pt x="15" y="103"/>
                  </a:lnTo>
                  <a:lnTo>
                    <a:pt x="19" y="108"/>
                  </a:lnTo>
                  <a:lnTo>
                    <a:pt x="30" y="112"/>
                  </a:lnTo>
                  <a:lnTo>
                    <a:pt x="44" y="115"/>
                  </a:lnTo>
                  <a:lnTo>
                    <a:pt x="60" y="116"/>
                  </a:lnTo>
                  <a:lnTo>
                    <a:pt x="76" y="115"/>
                  </a:lnTo>
                  <a:lnTo>
                    <a:pt x="90" y="112"/>
                  </a:lnTo>
                  <a:lnTo>
                    <a:pt x="100" y="108"/>
                  </a:lnTo>
                  <a:lnTo>
                    <a:pt x="104" y="103"/>
                  </a:lnTo>
                  <a:lnTo>
                    <a:pt x="100" y="99"/>
                  </a:lnTo>
                  <a:lnTo>
                    <a:pt x="91" y="95"/>
                  </a:lnTo>
                  <a:lnTo>
                    <a:pt x="78" y="93"/>
                  </a:lnTo>
                  <a:lnTo>
                    <a:pt x="78" y="85"/>
                  </a:lnTo>
                  <a:close/>
                  <a:moveTo>
                    <a:pt x="56" y="31"/>
                  </a:moveTo>
                  <a:lnTo>
                    <a:pt x="60" y="31"/>
                  </a:lnTo>
                  <a:lnTo>
                    <a:pt x="63" y="31"/>
                  </a:lnTo>
                  <a:lnTo>
                    <a:pt x="69" y="31"/>
                  </a:lnTo>
                  <a:lnTo>
                    <a:pt x="76" y="32"/>
                  </a:lnTo>
                  <a:lnTo>
                    <a:pt x="81" y="34"/>
                  </a:lnTo>
                  <a:lnTo>
                    <a:pt x="83" y="39"/>
                  </a:lnTo>
                  <a:lnTo>
                    <a:pt x="83" y="57"/>
                  </a:lnTo>
                  <a:lnTo>
                    <a:pt x="83" y="66"/>
                  </a:lnTo>
                  <a:lnTo>
                    <a:pt x="83" y="69"/>
                  </a:lnTo>
                  <a:lnTo>
                    <a:pt x="70" y="69"/>
                  </a:lnTo>
                  <a:lnTo>
                    <a:pt x="68" y="108"/>
                  </a:lnTo>
                  <a:lnTo>
                    <a:pt x="52" y="108"/>
                  </a:lnTo>
                  <a:lnTo>
                    <a:pt x="48" y="69"/>
                  </a:lnTo>
                  <a:lnTo>
                    <a:pt x="36" y="69"/>
                  </a:lnTo>
                  <a:lnTo>
                    <a:pt x="36" y="39"/>
                  </a:lnTo>
                  <a:lnTo>
                    <a:pt x="39" y="34"/>
                  </a:lnTo>
                  <a:lnTo>
                    <a:pt x="44" y="32"/>
                  </a:lnTo>
                  <a:lnTo>
                    <a:pt x="51" y="31"/>
                  </a:lnTo>
                  <a:lnTo>
                    <a:pt x="56" y="31"/>
                  </a:lnTo>
                  <a:close/>
                  <a:moveTo>
                    <a:pt x="60" y="0"/>
                  </a:moveTo>
                  <a:lnTo>
                    <a:pt x="64" y="0"/>
                  </a:lnTo>
                  <a:lnTo>
                    <a:pt x="68" y="2"/>
                  </a:lnTo>
                  <a:lnTo>
                    <a:pt x="70" y="5"/>
                  </a:lnTo>
                  <a:lnTo>
                    <a:pt x="72" y="7"/>
                  </a:lnTo>
                  <a:lnTo>
                    <a:pt x="73" y="13"/>
                  </a:lnTo>
                  <a:lnTo>
                    <a:pt x="72" y="17"/>
                  </a:lnTo>
                  <a:lnTo>
                    <a:pt x="70" y="19"/>
                  </a:lnTo>
                  <a:lnTo>
                    <a:pt x="68" y="23"/>
                  </a:lnTo>
                  <a:lnTo>
                    <a:pt x="64" y="24"/>
                  </a:lnTo>
                  <a:lnTo>
                    <a:pt x="60" y="26"/>
                  </a:lnTo>
                  <a:lnTo>
                    <a:pt x="56" y="24"/>
                  </a:lnTo>
                  <a:lnTo>
                    <a:pt x="52" y="23"/>
                  </a:lnTo>
                  <a:lnTo>
                    <a:pt x="49" y="19"/>
                  </a:lnTo>
                  <a:lnTo>
                    <a:pt x="47" y="17"/>
                  </a:lnTo>
                  <a:lnTo>
                    <a:pt x="47" y="13"/>
                  </a:lnTo>
                  <a:lnTo>
                    <a:pt x="47" y="7"/>
                  </a:lnTo>
                  <a:lnTo>
                    <a:pt x="49" y="5"/>
                  </a:lnTo>
                  <a:lnTo>
                    <a:pt x="52" y="2"/>
                  </a:lnTo>
                  <a:lnTo>
                    <a:pt x="56" y="0"/>
                  </a:lnTo>
                  <a:lnTo>
                    <a:pt x="60" y="0"/>
                  </a:lnTo>
                  <a:close/>
                </a:path>
              </a:pathLst>
            </a:custGeom>
            <a:solidFill>
              <a:schemeClr val="bg1">
                <a:alpha val="50000"/>
              </a:schemeClr>
            </a:solidFill>
            <a:ln w="0">
              <a:noFill/>
              <a:prstDash val="solid"/>
              <a:round/>
            </a:ln>
          </p:spPr>
          <p:txBody>
            <a:bodyPr vert="horz" wrap="square" lIns="91440" tIns="45720" rIns="91440" bIns="45720" numCol="1" anchor="t" anchorCtr="0" compatLnSpc="1"/>
            <a:lstStyle/>
            <a:p>
              <a:endParaRPr lang="zh-CN" altLang="en-US" sz="1865">
                <a:solidFill>
                  <a:schemeClr val="bg1"/>
                </a:solidFill>
              </a:endParaRPr>
            </a:p>
          </p:txBody>
        </p:sp>
        <p:sp>
          <p:nvSpPr>
            <p:cNvPr id="15" name="文本框 8"/>
            <p:cNvSpPr txBox="1"/>
            <p:nvPr/>
          </p:nvSpPr>
          <p:spPr>
            <a:xfrm>
              <a:off x="6696493" y="3217868"/>
              <a:ext cx="1757456" cy="561975"/>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zh-CN" altLang="en-US" sz="1600" b="1" kern="0" dirty="0">
                  <a:solidFill>
                    <a:schemeClr val="bg1"/>
                  </a:solidFill>
                  <a:latin typeface="微软雅黑" panose="020B0503020204020204" charset="-122"/>
                  <a:ea typeface="微软雅黑" panose="020B0503020204020204" charset="-122"/>
                  <a:cs typeface="Arial" panose="020B0604020202020204" pitchFamily="34" charset="0"/>
                </a:rPr>
                <a:t>单击此处输入标题</a:t>
              </a:r>
            </a:p>
            <a:p>
              <a:pPr>
                <a:defRPr/>
              </a:pPr>
              <a:r>
                <a:rPr lang="zh-CN" altLang="en-US" sz="1335" b="1" kern="0" dirty="0">
                  <a:solidFill>
                    <a:schemeClr val="bg1"/>
                  </a:solidFill>
                  <a:latin typeface="宋体" panose="02010600030101010101" pitchFamily="2" charset="-122"/>
                  <a:ea typeface="宋体" panose="02010600030101010101" pitchFamily="2" charset="-122"/>
                  <a:cs typeface="Arial" panose="020B0604020202020204" pitchFamily="34" charset="0"/>
                </a:rPr>
                <a:t>请在此处输入您的文本</a:t>
              </a:r>
            </a:p>
            <a:p>
              <a:pPr>
                <a:defRPr/>
              </a:pPr>
              <a:r>
                <a:rPr lang="zh-CN" altLang="en-US" sz="1335" b="1" kern="0" dirty="0">
                  <a:solidFill>
                    <a:schemeClr val="bg1"/>
                  </a:solidFill>
                  <a:latin typeface="宋体" panose="02010600030101010101" pitchFamily="2" charset="-122"/>
                  <a:ea typeface="宋体" panose="02010600030101010101" pitchFamily="2" charset="-122"/>
                  <a:cs typeface="Arial" panose="020B0604020202020204" pitchFamily="34" charset="0"/>
                </a:rPr>
                <a:t>请在此处输入您的文本</a:t>
              </a:r>
            </a:p>
          </p:txBody>
        </p:sp>
      </p:grpSp>
    </p:spTree>
  </p:cSld>
  <p:clrMapOvr>
    <a:masterClrMapping/>
  </p:clrMapOvr>
  <mc:AlternateContent xmlns:mc="http://schemas.openxmlformats.org/markup-compatibility/2006">
    <mc:Choice xmlns:p14="http://schemas.microsoft.com/office/powerpoint/2010/main" Requires="p14">
      <p:transition spd="slow" p14:dur="1250" advTm="4867">
        <p:dissolve/>
      </p:transition>
    </mc:Choice>
    <mc:Fallback>
      <p:transition spd="slow" advTm="4867">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Scale>
                                      <p:cBhvr>
                                        <p:cTn id="7"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4"/>
                                        </p:tgtEl>
                                        <p:attrNameLst>
                                          <p:attrName>ppt_x</p:attrName>
                                          <p:attrName>ppt_y</p:attrName>
                                        </p:attrNameLst>
                                      </p:cBhvr>
                                    </p:animMotion>
                                    <p:animEffect transition="in" filter="fade">
                                      <p:cBhvr>
                                        <p:cTn id="9" dur="1000"/>
                                        <p:tgtEl>
                                          <p:spTgt spid="4"/>
                                        </p:tgtEl>
                                      </p:cBhvr>
                                    </p:animEffect>
                                  </p:childTnLst>
                                </p:cTn>
                              </p:par>
                            </p:childTnLst>
                          </p:cTn>
                        </p:par>
                        <p:par>
                          <p:cTn id="10" fill="hold">
                            <p:stCondLst>
                              <p:cond delay="1000"/>
                            </p:stCondLst>
                            <p:childTnLst>
                              <p:par>
                                <p:cTn id="11" presetID="52" presetClass="entr" presetSubtype="0"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Scale>
                                      <p:cBhvr>
                                        <p:cTn id="13"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7"/>
                                        </p:tgtEl>
                                        <p:attrNameLst>
                                          <p:attrName>ppt_x</p:attrName>
                                          <p:attrName>ppt_y</p:attrName>
                                        </p:attrNameLst>
                                      </p:cBhvr>
                                    </p:animMotion>
                                    <p:animEffect transition="in" filter="fade">
                                      <p:cBhvr>
                                        <p:cTn id="15" dur="1000"/>
                                        <p:tgtEl>
                                          <p:spTgt spid="7"/>
                                        </p:tgtEl>
                                      </p:cBhvr>
                                    </p:animEffect>
                                  </p:childTnLst>
                                </p:cTn>
                              </p:par>
                            </p:childTnLst>
                          </p:cTn>
                        </p:par>
                        <p:par>
                          <p:cTn id="16" fill="hold">
                            <p:stCondLst>
                              <p:cond delay="2000"/>
                            </p:stCondLst>
                            <p:childTnLst>
                              <p:par>
                                <p:cTn id="17" presetID="52" presetClass="entr" presetSubtype="0"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Scale>
                                      <p:cBhvr>
                                        <p:cTn id="19"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1000" decel="50000" fill="hold">
                                          <p:stCondLst>
                                            <p:cond delay="0"/>
                                          </p:stCondLst>
                                        </p:cTn>
                                        <p:tgtEl>
                                          <p:spTgt spid="10"/>
                                        </p:tgtEl>
                                        <p:attrNameLst>
                                          <p:attrName>ppt_x</p:attrName>
                                          <p:attrName>ppt_y</p:attrName>
                                        </p:attrNameLst>
                                      </p:cBhvr>
                                    </p:animMotion>
                                    <p:animEffect transition="in" filter="fade">
                                      <p:cBhvr>
                                        <p:cTn id="21" dur="1000"/>
                                        <p:tgtEl>
                                          <p:spTgt spid="10"/>
                                        </p:tgtEl>
                                      </p:cBhvr>
                                    </p:animEffect>
                                  </p:childTnLst>
                                </p:cTn>
                              </p:par>
                            </p:childTnLst>
                          </p:cTn>
                        </p:par>
                        <p:par>
                          <p:cTn id="22" fill="hold">
                            <p:stCondLst>
                              <p:cond delay="3000"/>
                            </p:stCondLst>
                            <p:childTnLst>
                              <p:par>
                                <p:cTn id="23" presetID="52" presetClass="entr" presetSubtype="0" fill="hold" nodeType="afterEffect">
                                  <p:stCondLst>
                                    <p:cond delay="0"/>
                                  </p:stCondLst>
                                  <p:childTnLst>
                                    <p:set>
                                      <p:cBhvr>
                                        <p:cTn id="24" dur="1" fill="hold">
                                          <p:stCondLst>
                                            <p:cond delay="0"/>
                                          </p:stCondLst>
                                        </p:cTn>
                                        <p:tgtEl>
                                          <p:spTgt spid="13"/>
                                        </p:tgtEl>
                                        <p:attrNameLst>
                                          <p:attrName>style.visibility</p:attrName>
                                        </p:attrNameLst>
                                      </p:cBhvr>
                                      <p:to>
                                        <p:strVal val="visible"/>
                                      </p:to>
                                    </p:set>
                                    <p:animScale>
                                      <p:cBhvr>
                                        <p:cTn id="25" dur="1000" decel="50000" fill="hold">
                                          <p:stCondLst>
                                            <p:cond delay="0"/>
                                          </p:stCondLst>
                                        </p:cTn>
                                        <p:tgtEl>
                                          <p:spTgt spid="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6" dur="1000" decel="50000" fill="hold">
                                          <p:stCondLst>
                                            <p:cond delay="0"/>
                                          </p:stCondLst>
                                        </p:cTn>
                                        <p:tgtEl>
                                          <p:spTgt spid="13"/>
                                        </p:tgtEl>
                                        <p:attrNameLst>
                                          <p:attrName>ppt_x</p:attrName>
                                          <p:attrName>ppt_y</p:attrName>
                                        </p:attrNameLst>
                                      </p:cBhvr>
                                    </p:animMotion>
                                    <p:animEffect transition="in" filter="fade">
                                      <p:cBhvr>
                                        <p:cTn id="27"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2"/>
          <p:cNvPicPr>
            <a:picLocks noChangeAspect="1"/>
          </p:cNvPicPr>
          <p:nvPr/>
        </p:nvPicPr>
        <p:blipFill>
          <a:blip r:embed="rId3"/>
          <a:stretch>
            <a:fillRect/>
          </a:stretch>
        </p:blipFill>
        <p:spPr>
          <a:xfrm rot="5400000">
            <a:off x="2686050" y="-2635885"/>
            <a:ext cx="6877685" cy="12152630"/>
          </a:xfrm>
          <a:prstGeom prst="rect">
            <a:avLst/>
          </a:prstGeom>
        </p:spPr>
      </p:pic>
      <p:sp>
        <p:nvSpPr>
          <p:cNvPr id="5" name="椭圆 4"/>
          <p:cNvSpPr/>
          <p:nvPr/>
        </p:nvSpPr>
        <p:spPr>
          <a:xfrm>
            <a:off x="902250" y="1760917"/>
            <a:ext cx="2592288" cy="2467891"/>
          </a:xfrm>
          <a:prstGeom prst="ellipse">
            <a:avLst/>
          </a:prstGeom>
          <a:solidFill>
            <a:schemeClr val="bg1">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charset="-122"/>
              <a:ea typeface="微软雅黑" panose="020B0503020204020204" charset="-122"/>
            </a:endParaRPr>
          </a:p>
        </p:txBody>
      </p:sp>
      <p:sp>
        <p:nvSpPr>
          <p:cNvPr id="7" name="TextBox 9"/>
          <p:cNvSpPr txBox="1"/>
          <p:nvPr/>
        </p:nvSpPr>
        <p:spPr>
          <a:xfrm>
            <a:off x="1052650" y="1965975"/>
            <a:ext cx="2188210" cy="2061210"/>
          </a:xfrm>
          <a:prstGeom prst="rect">
            <a:avLst/>
          </a:prstGeom>
          <a:noFill/>
        </p:spPr>
        <p:txBody>
          <a:bodyPr wrap="none" rtlCol="0">
            <a:spAutoFit/>
          </a:bodyPr>
          <a:lstStyle/>
          <a:p>
            <a:r>
              <a:rPr lang="en-US" altLang="zh-CN" sz="12800" b="1" dirty="0">
                <a:solidFill>
                  <a:schemeClr val="bg1"/>
                </a:solidFill>
                <a:latin typeface="微软雅黑" panose="020B0503020204020204" charset="-122"/>
                <a:ea typeface="微软雅黑" panose="020B0503020204020204" charset="-122"/>
              </a:rPr>
              <a:t>03</a:t>
            </a:r>
          </a:p>
        </p:txBody>
      </p:sp>
      <p:cxnSp>
        <p:nvCxnSpPr>
          <p:cNvPr id="8" name="直接连接符 7"/>
          <p:cNvCxnSpPr/>
          <p:nvPr/>
        </p:nvCxnSpPr>
        <p:spPr>
          <a:xfrm>
            <a:off x="3644814" y="2754836"/>
            <a:ext cx="4017573"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9" name="TextBox 11"/>
          <p:cNvSpPr txBox="1"/>
          <p:nvPr/>
        </p:nvSpPr>
        <p:spPr>
          <a:xfrm>
            <a:off x="3629940" y="2178773"/>
            <a:ext cx="2329433" cy="488595"/>
          </a:xfrm>
          <a:prstGeom prst="rect">
            <a:avLst/>
          </a:prstGeom>
          <a:noFill/>
        </p:spPr>
        <p:txBody>
          <a:bodyPr wrap="square" rtlCol="0">
            <a:spAutoFit/>
          </a:bodyPr>
          <a:lstStyle/>
          <a:p>
            <a:pPr algn="just">
              <a:lnSpc>
                <a:spcPct val="125000"/>
              </a:lnSpc>
            </a:pPr>
            <a:r>
              <a:rPr lang="zh-CN" altLang="en-US" sz="2265" b="1" dirty="0">
                <a:solidFill>
                  <a:schemeClr val="bg1"/>
                </a:solidFill>
                <a:latin typeface="微软雅黑" panose="020B0503020204020204" charset="-122"/>
                <a:ea typeface="微软雅黑" panose="020B0503020204020204" charset="-122"/>
              </a:rPr>
              <a:t>点此输入标题</a:t>
            </a:r>
          </a:p>
        </p:txBody>
      </p:sp>
      <p:sp>
        <p:nvSpPr>
          <p:cNvPr id="10" name="TextBox 12"/>
          <p:cNvSpPr txBox="1"/>
          <p:nvPr/>
        </p:nvSpPr>
        <p:spPr>
          <a:xfrm>
            <a:off x="3629939" y="2906516"/>
            <a:ext cx="4224469" cy="810607"/>
          </a:xfrm>
          <a:prstGeom prst="rect">
            <a:avLst/>
          </a:prstGeom>
          <a:noFill/>
        </p:spPr>
        <p:txBody>
          <a:bodyPr wrap="square" rtlCol="0">
            <a:spAutoFit/>
          </a:bodyPr>
          <a:lstStyle/>
          <a:p>
            <a:pPr algn="just">
              <a:lnSpc>
                <a:spcPct val="125000"/>
              </a:lnSpc>
            </a:pPr>
            <a:r>
              <a:rPr lang="zh-CN" altLang="en-US" sz="1865" dirty="0">
                <a:solidFill>
                  <a:schemeClr val="bg1"/>
                </a:solidFill>
                <a:latin typeface="微软雅黑" panose="020B0503020204020204" charset="-122"/>
                <a:ea typeface="微软雅黑" panose="020B0503020204020204" charset="-122"/>
              </a:rPr>
              <a:t>点此输入文字点此输入文字点此此输</a:t>
            </a:r>
          </a:p>
          <a:p>
            <a:pPr algn="just">
              <a:lnSpc>
                <a:spcPct val="125000"/>
              </a:lnSpc>
            </a:pPr>
            <a:r>
              <a:rPr lang="zh-CN" altLang="en-US" sz="1865" dirty="0">
                <a:solidFill>
                  <a:schemeClr val="bg1"/>
                </a:solidFill>
                <a:latin typeface="微软雅黑" panose="020B0503020204020204" charset="-122"/>
                <a:ea typeface="微软雅黑" panose="020B0503020204020204" charset="-122"/>
              </a:rPr>
              <a:t>入文字点此输入文字</a:t>
            </a:r>
          </a:p>
        </p:txBody>
      </p:sp>
    </p:spTree>
  </p:cSld>
  <p:clrMapOvr>
    <a:masterClrMapping/>
  </p:clrMapOvr>
  <mc:AlternateContent xmlns:mc="http://schemas.openxmlformats.org/markup-compatibility/2006">
    <mc:Choice xmlns:p14="http://schemas.microsoft.com/office/powerpoint/2010/main" Requires="p14">
      <p:transition spd="slow" p14:dur="1250" advTm="4867">
        <p:dissolve/>
      </p:transition>
    </mc:Choice>
    <mc:Fallback>
      <p:transition spd="slow" advTm="4867">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22" presetClass="entr" presetSubtype="8" fill="hold" nodeType="withEffect">
                                  <p:stCondLst>
                                    <p:cond delay="25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500"/>
                                        <p:tgtEl>
                                          <p:spTgt spid="8"/>
                                        </p:tgtEl>
                                      </p:cBhvr>
                                    </p:animEffect>
                                  </p:childTnLst>
                                </p:cTn>
                              </p:par>
                            </p:childTnLst>
                          </p:cTn>
                        </p:par>
                        <p:par>
                          <p:cTn id="15" fill="hold">
                            <p:stCondLst>
                              <p:cond delay="2500"/>
                            </p:stCondLst>
                            <p:childTnLst>
                              <p:par>
                                <p:cTn id="16" presetID="41" presetClass="entr" presetSubtype="0" fill="hold" grpId="0" nodeType="afterEffect">
                                  <p:stCondLst>
                                    <p:cond delay="0"/>
                                  </p:stCondLst>
                                  <p:iterate type="lt">
                                    <p:tmPct val="10000"/>
                                  </p:iterate>
                                  <p:childTnLst>
                                    <p:set>
                                      <p:cBhvr>
                                        <p:cTn id="17" dur="1" fill="hold">
                                          <p:stCondLst>
                                            <p:cond delay="0"/>
                                          </p:stCondLst>
                                        </p:cTn>
                                        <p:tgtEl>
                                          <p:spTgt spid="9"/>
                                        </p:tgtEl>
                                        <p:attrNameLst>
                                          <p:attrName>style.visibility</p:attrName>
                                        </p:attrNameLst>
                                      </p:cBhvr>
                                      <p:to>
                                        <p:strVal val="visible"/>
                                      </p:to>
                                    </p:set>
                                    <p:anim calcmode="lin" valueType="num">
                                      <p:cBhvr>
                                        <p:cTn id="18"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9"/>
                                        </p:tgtEl>
                                        <p:attrNameLst>
                                          <p:attrName>ppt_y</p:attrName>
                                        </p:attrNameLst>
                                      </p:cBhvr>
                                      <p:tavLst>
                                        <p:tav tm="0">
                                          <p:val>
                                            <p:strVal val="#ppt_y"/>
                                          </p:val>
                                        </p:tav>
                                        <p:tav tm="100000">
                                          <p:val>
                                            <p:strVal val="#ppt_y"/>
                                          </p:val>
                                        </p:tav>
                                      </p:tavLst>
                                    </p:anim>
                                    <p:anim calcmode="lin" valueType="num">
                                      <p:cBhvr>
                                        <p:cTn id="20"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9"/>
                                        </p:tgtEl>
                                      </p:cBhvr>
                                    </p:animEffect>
                                  </p:childTnLst>
                                </p:cTn>
                              </p:par>
                            </p:childTnLst>
                          </p:cTn>
                        </p:par>
                        <p:par>
                          <p:cTn id="23" fill="hold">
                            <p:stCondLst>
                              <p:cond delay="3500"/>
                            </p:stCondLst>
                            <p:childTnLst>
                              <p:par>
                                <p:cTn id="24" presetID="47" presetClass="entr" presetSubtype="0" fill="hold" grpId="0" nodeType="after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1000"/>
                                        <p:tgtEl>
                                          <p:spTgt spid="10"/>
                                        </p:tgtEl>
                                      </p:cBhvr>
                                    </p:animEffect>
                                    <p:anim calcmode="lin" valueType="num">
                                      <p:cBhvr>
                                        <p:cTn id="27" dur="1000" fill="hold"/>
                                        <p:tgtEl>
                                          <p:spTgt spid="10"/>
                                        </p:tgtEl>
                                        <p:attrNameLst>
                                          <p:attrName>ppt_x</p:attrName>
                                        </p:attrNameLst>
                                      </p:cBhvr>
                                      <p:tavLst>
                                        <p:tav tm="0">
                                          <p:val>
                                            <p:strVal val="#ppt_x"/>
                                          </p:val>
                                        </p:tav>
                                        <p:tav tm="100000">
                                          <p:val>
                                            <p:strVal val="#ppt_x"/>
                                          </p:val>
                                        </p:tav>
                                      </p:tavLst>
                                    </p:anim>
                                    <p:anim calcmode="lin" valueType="num">
                                      <p:cBhvr>
                                        <p:cTn id="28"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7" grpId="0"/>
      <p:bldP spid="9" grpId="0"/>
      <p:bldP spid="1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41605" y="327025"/>
            <a:ext cx="11908155" cy="6287770"/>
          </a:xfrm>
          <a:prstGeom prst="rect">
            <a:avLst/>
          </a:prstGeom>
          <a:noFill/>
          <a:ln>
            <a:solidFill>
              <a:schemeClr val="bg1">
                <a:alpha val="6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 name="标题 1"/>
          <p:cNvSpPr>
            <a:spLocks noGrp="1"/>
          </p:cNvSpPr>
          <p:nvPr>
            <p:ph type="title"/>
          </p:nvPr>
        </p:nvSpPr>
        <p:spPr>
          <a:xfrm>
            <a:off x="4596448" y="40640"/>
            <a:ext cx="2998470" cy="586105"/>
          </a:xfrm>
          <a:solidFill>
            <a:srgbClr val="002245"/>
          </a:solidFill>
        </p:spPr>
        <p:txBody>
          <a:bodyPr>
            <a:normAutofit/>
          </a:bodyPr>
          <a:lstStyle/>
          <a:p>
            <a:r>
              <a:rPr lang="zh-CN" altLang="en-US" sz="2400" dirty="0">
                <a:solidFill>
                  <a:schemeClr val="bg1"/>
                </a:solidFill>
                <a:latin typeface="微软雅黑" panose="020B0503020204020204" charset="-122"/>
                <a:ea typeface="微软雅黑" panose="020B0503020204020204" charset="-122"/>
              </a:rPr>
              <a:t>单击此处添加标题</a:t>
            </a:r>
          </a:p>
        </p:txBody>
      </p:sp>
      <p:sp>
        <p:nvSpPr>
          <p:cNvPr id="4" name="任意多边形 3"/>
          <p:cNvSpPr/>
          <p:nvPr/>
        </p:nvSpPr>
        <p:spPr>
          <a:xfrm>
            <a:off x="2451635" y="1604797"/>
            <a:ext cx="5469467" cy="2978149"/>
          </a:xfrm>
          <a:custGeom>
            <a:avLst/>
            <a:gdLst>
              <a:gd name="connsiteX0" fmla="*/ 3024631 w 4102306"/>
              <a:gd name="connsiteY0" fmla="*/ 1699713 h 2233414"/>
              <a:gd name="connsiteX1" fmla="*/ 3165881 w 4102306"/>
              <a:gd name="connsiteY1" fmla="*/ 1699713 h 2233414"/>
              <a:gd name="connsiteX2" fmla="*/ 3558332 w 4102306"/>
              <a:gd name="connsiteY2" fmla="*/ 2092165 h 2233414"/>
              <a:gd name="connsiteX3" fmla="*/ 3950784 w 4102306"/>
              <a:gd name="connsiteY3" fmla="*/ 1699713 h 2233414"/>
              <a:gd name="connsiteX4" fmla="*/ 4092033 w 4102306"/>
              <a:gd name="connsiteY4" fmla="*/ 1699713 h 2233414"/>
              <a:gd name="connsiteX5" fmla="*/ 3558332 w 4102306"/>
              <a:gd name="connsiteY5" fmla="*/ 2233414 h 2233414"/>
              <a:gd name="connsiteX6" fmla="*/ 3024631 w 4102306"/>
              <a:gd name="connsiteY6" fmla="*/ 1699713 h 2233414"/>
              <a:gd name="connsiteX7" fmla="*/ 0 w 4102306"/>
              <a:gd name="connsiteY7" fmla="*/ 1699713 h 2233414"/>
              <a:gd name="connsiteX8" fmla="*/ 141250 w 4102306"/>
              <a:gd name="connsiteY8" fmla="*/ 1699713 h 2233414"/>
              <a:gd name="connsiteX9" fmla="*/ 533701 w 4102306"/>
              <a:gd name="connsiteY9" fmla="*/ 2092165 h 2233414"/>
              <a:gd name="connsiteX10" fmla="*/ 926153 w 4102306"/>
              <a:gd name="connsiteY10" fmla="*/ 1699713 h 2233414"/>
              <a:gd name="connsiteX11" fmla="*/ 1067402 w 4102306"/>
              <a:gd name="connsiteY11" fmla="*/ 1699713 h 2233414"/>
              <a:gd name="connsiteX12" fmla="*/ 533701 w 4102306"/>
              <a:gd name="connsiteY12" fmla="*/ 2233414 h 2233414"/>
              <a:gd name="connsiteX13" fmla="*/ 0 w 4102306"/>
              <a:gd name="connsiteY13" fmla="*/ 1699713 h 2233414"/>
              <a:gd name="connsiteX14" fmla="*/ 1590027 w 4102306"/>
              <a:gd name="connsiteY14" fmla="*/ 0 h 2233414"/>
              <a:gd name="connsiteX15" fmla="*/ 1910147 w 4102306"/>
              <a:gd name="connsiteY15" fmla="*/ 32271 h 2233414"/>
              <a:gd name="connsiteX16" fmla="*/ 2051960 w 4102306"/>
              <a:gd name="connsiteY16" fmla="*/ 68735 h 2233414"/>
              <a:gd name="connsiteX17" fmla="*/ 2193773 w 4102306"/>
              <a:gd name="connsiteY17" fmla="*/ 32271 h 2233414"/>
              <a:gd name="connsiteX18" fmla="*/ 2513893 w 4102306"/>
              <a:gd name="connsiteY18" fmla="*/ 0 h 2233414"/>
              <a:gd name="connsiteX19" fmla="*/ 4102306 w 4102306"/>
              <a:gd name="connsiteY19" fmla="*/ 1588412 h 2233414"/>
              <a:gd name="connsiteX20" fmla="*/ 4099161 w 4102306"/>
              <a:gd name="connsiteY20" fmla="*/ 1650703 h 2233414"/>
              <a:gd name="connsiteX21" fmla="*/ 3943434 w 4102306"/>
              <a:gd name="connsiteY21" fmla="*/ 1650703 h 2233414"/>
              <a:gd name="connsiteX22" fmla="*/ 3946579 w 4102306"/>
              <a:gd name="connsiteY22" fmla="*/ 1588412 h 2233414"/>
              <a:gd name="connsiteX23" fmla="*/ 2513893 w 4102306"/>
              <a:gd name="connsiteY23" fmla="*/ 155727 h 2233414"/>
              <a:gd name="connsiteX24" fmla="*/ 2367409 w 4102306"/>
              <a:gd name="connsiteY24" fmla="*/ 163124 h 2233414"/>
              <a:gd name="connsiteX25" fmla="*/ 2306962 w 4102306"/>
              <a:gd name="connsiteY25" fmla="*/ 172349 h 2233414"/>
              <a:gd name="connsiteX26" fmla="*/ 2347158 w 4102306"/>
              <a:gd name="connsiteY26" fmla="*/ 191713 h 2233414"/>
              <a:gd name="connsiteX27" fmla="*/ 3178439 w 4102306"/>
              <a:gd name="connsiteY27" fmla="*/ 1588412 h 2233414"/>
              <a:gd name="connsiteX28" fmla="*/ 3175294 w 4102306"/>
              <a:gd name="connsiteY28" fmla="*/ 1650703 h 2233414"/>
              <a:gd name="connsiteX29" fmla="*/ 3019567 w 4102306"/>
              <a:gd name="connsiteY29" fmla="*/ 1650703 h 2233414"/>
              <a:gd name="connsiteX30" fmla="*/ 3022712 w 4102306"/>
              <a:gd name="connsiteY30" fmla="*/ 1588412 h 2233414"/>
              <a:gd name="connsiteX31" fmla="*/ 2147693 w 4102306"/>
              <a:gd name="connsiteY31" fmla="*/ 268315 h 2233414"/>
              <a:gd name="connsiteX32" fmla="*/ 2051960 w 4102306"/>
              <a:gd name="connsiteY32" fmla="*/ 233276 h 2233414"/>
              <a:gd name="connsiteX33" fmla="*/ 1956228 w 4102306"/>
              <a:gd name="connsiteY33" fmla="*/ 268315 h 2233414"/>
              <a:gd name="connsiteX34" fmla="*/ 1081208 w 4102306"/>
              <a:gd name="connsiteY34" fmla="*/ 1588412 h 2233414"/>
              <a:gd name="connsiteX35" fmla="*/ 1084353 w 4102306"/>
              <a:gd name="connsiteY35" fmla="*/ 1650703 h 2233414"/>
              <a:gd name="connsiteX36" fmla="*/ 928626 w 4102306"/>
              <a:gd name="connsiteY36" fmla="*/ 1650703 h 2233414"/>
              <a:gd name="connsiteX37" fmla="*/ 925481 w 4102306"/>
              <a:gd name="connsiteY37" fmla="*/ 1588412 h 2233414"/>
              <a:gd name="connsiteX38" fmla="*/ 1756762 w 4102306"/>
              <a:gd name="connsiteY38" fmla="*/ 191713 h 2233414"/>
              <a:gd name="connsiteX39" fmla="*/ 1796959 w 4102306"/>
              <a:gd name="connsiteY39" fmla="*/ 172349 h 2233414"/>
              <a:gd name="connsiteX40" fmla="*/ 1736511 w 4102306"/>
              <a:gd name="connsiteY40" fmla="*/ 163124 h 2233414"/>
              <a:gd name="connsiteX41" fmla="*/ 1590027 w 4102306"/>
              <a:gd name="connsiteY41" fmla="*/ 155727 h 2233414"/>
              <a:gd name="connsiteX42" fmla="*/ 157341 w 4102306"/>
              <a:gd name="connsiteY42" fmla="*/ 1588412 h 2233414"/>
              <a:gd name="connsiteX43" fmla="*/ 160486 w 4102306"/>
              <a:gd name="connsiteY43" fmla="*/ 1650703 h 2233414"/>
              <a:gd name="connsiteX44" fmla="*/ 4759 w 4102306"/>
              <a:gd name="connsiteY44" fmla="*/ 1650703 h 2233414"/>
              <a:gd name="connsiteX45" fmla="*/ 1614 w 4102306"/>
              <a:gd name="connsiteY45" fmla="*/ 1588412 h 2233414"/>
              <a:gd name="connsiteX46" fmla="*/ 1590027 w 4102306"/>
              <a:gd name="connsiteY46" fmla="*/ 0 h 223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102306" h="2233414">
                <a:moveTo>
                  <a:pt x="3024631" y="1699713"/>
                </a:moveTo>
                <a:lnTo>
                  <a:pt x="3165881" y="1699713"/>
                </a:lnTo>
                <a:cubicBezTo>
                  <a:pt x="3165881" y="1916458"/>
                  <a:pt x="3341587" y="2092165"/>
                  <a:pt x="3558332" y="2092165"/>
                </a:cubicBezTo>
                <a:cubicBezTo>
                  <a:pt x="3775077" y="2092165"/>
                  <a:pt x="3950784" y="1916458"/>
                  <a:pt x="3950784" y="1699713"/>
                </a:cubicBezTo>
                <a:lnTo>
                  <a:pt x="4092033" y="1699713"/>
                </a:lnTo>
                <a:cubicBezTo>
                  <a:pt x="4092033" y="1994468"/>
                  <a:pt x="3853087" y="2233414"/>
                  <a:pt x="3558332" y="2233414"/>
                </a:cubicBezTo>
                <a:cubicBezTo>
                  <a:pt x="3263578" y="2233414"/>
                  <a:pt x="3024631" y="1994468"/>
                  <a:pt x="3024631" y="1699713"/>
                </a:cubicBezTo>
                <a:close/>
                <a:moveTo>
                  <a:pt x="0" y="1699713"/>
                </a:moveTo>
                <a:lnTo>
                  <a:pt x="141250" y="1699713"/>
                </a:lnTo>
                <a:cubicBezTo>
                  <a:pt x="141250" y="1916458"/>
                  <a:pt x="316956" y="2092165"/>
                  <a:pt x="533701" y="2092165"/>
                </a:cubicBezTo>
                <a:cubicBezTo>
                  <a:pt x="750446" y="2092165"/>
                  <a:pt x="926153" y="1916458"/>
                  <a:pt x="926153" y="1699713"/>
                </a:cubicBezTo>
                <a:lnTo>
                  <a:pt x="1067402" y="1699713"/>
                </a:lnTo>
                <a:cubicBezTo>
                  <a:pt x="1067402" y="1994468"/>
                  <a:pt x="828456" y="2233414"/>
                  <a:pt x="533701" y="2233414"/>
                </a:cubicBezTo>
                <a:cubicBezTo>
                  <a:pt x="238946" y="2233414"/>
                  <a:pt x="0" y="1994468"/>
                  <a:pt x="0" y="1699713"/>
                </a:cubicBezTo>
                <a:close/>
                <a:moveTo>
                  <a:pt x="1590027" y="0"/>
                </a:moveTo>
                <a:cubicBezTo>
                  <a:pt x="1699684" y="0"/>
                  <a:pt x="1806746" y="11112"/>
                  <a:pt x="1910147" y="32271"/>
                </a:cubicBezTo>
                <a:lnTo>
                  <a:pt x="2051960" y="68735"/>
                </a:lnTo>
                <a:lnTo>
                  <a:pt x="2193773" y="32271"/>
                </a:lnTo>
                <a:cubicBezTo>
                  <a:pt x="2297175" y="11112"/>
                  <a:pt x="2404236" y="0"/>
                  <a:pt x="2513893" y="0"/>
                </a:cubicBezTo>
                <a:cubicBezTo>
                  <a:pt x="3391149" y="0"/>
                  <a:pt x="4102306" y="711157"/>
                  <a:pt x="4102306" y="1588412"/>
                </a:cubicBezTo>
                <a:lnTo>
                  <a:pt x="4099161" y="1650703"/>
                </a:lnTo>
                <a:lnTo>
                  <a:pt x="3943434" y="1650703"/>
                </a:lnTo>
                <a:cubicBezTo>
                  <a:pt x="3946132" y="1630102"/>
                  <a:pt x="3946579" y="1609309"/>
                  <a:pt x="3946579" y="1588412"/>
                </a:cubicBezTo>
                <a:cubicBezTo>
                  <a:pt x="3946579" y="797162"/>
                  <a:pt x="3305144" y="155727"/>
                  <a:pt x="2513893" y="155727"/>
                </a:cubicBezTo>
                <a:cubicBezTo>
                  <a:pt x="2464440" y="155727"/>
                  <a:pt x="2415572" y="158233"/>
                  <a:pt x="2367409" y="163124"/>
                </a:cubicBezTo>
                <a:lnTo>
                  <a:pt x="2306962" y="172349"/>
                </a:lnTo>
                <a:lnTo>
                  <a:pt x="2347158" y="191713"/>
                </a:lnTo>
                <a:cubicBezTo>
                  <a:pt x="2842306" y="460694"/>
                  <a:pt x="3178439" y="985299"/>
                  <a:pt x="3178439" y="1588412"/>
                </a:cubicBezTo>
                <a:lnTo>
                  <a:pt x="3175294" y="1650703"/>
                </a:lnTo>
                <a:lnTo>
                  <a:pt x="3019567" y="1650703"/>
                </a:lnTo>
                <a:cubicBezTo>
                  <a:pt x="3022265" y="1630102"/>
                  <a:pt x="3022712" y="1609309"/>
                  <a:pt x="3022712" y="1588412"/>
                </a:cubicBezTo>
                <a:cubicBezTo>
                  <a:pt x="3022712" y="994975"/>
                  <a:pt x="2661905" y="485808"/>
                  <a:pt x="2147693" y="268315"/>
                </a:cubicBezTo>
                <a:lnTo>
                  <a:pt x="2051960" y="233276"/>
                </a:lnTo>
                <a:lnTo>
                  <a:pt x="1956228" y="268315"/>
                </a:lnTo>
                <a:cubicBezTo>
                  <a:pt x="1442015" y="485808"/>
                  <a:pt x="1081208" y="994975"/>
                  <a:pt x="1081208" y="1588412"/>
                </a:cubicBezTo>
                <a:lnTo>
                  <a:pt x="1084353" y="1650703"/>
                </a:lnTo>
                <a:lnTo>
                  <a:pt x="928626" y="1650703"/>
                </a:lnTo>
                <a:cubicBezTo>
                  <a:pt x="925884" y="1630089"/>
                  <a:pt x="925481" y="1609297"/>
                  <a:pt x="925481" y="1588412"/>
                </a:cubicBezTo>
                <a:cubicBezTo>
                  <a:pt x="925481" y="985299"/>
                  <a:pt x="1261614" y="460694"/>
                  <a:pt x="1756762" y="191713"/>
                </a:cubicBezTo>
                <a:lnTo>
                  <a:pt x="1796959" y="172349"/>
                </a:lnTo>
                <a:lnTo>
                  <a:pt x="1736511" y="163124"/>
                </a:lnTo>
                <a:cubicBezTo>
                  <a:pt x="1688348" y="158233"/>
                  <a:pt x="1639480" y="155727"/>
                  <a:pt x="1590027" y="155727"/>
                </a:cubicBezTo>
                <a:cubicBezTo>
                  <a:pt x="798776" y="155727"/>
                  <a:pt x="157341" y="797162"/>
                  <a:pt x="157341" y="1588412"/>
                </a:cubicBezTo>
                <a:lnTo>
                  <a:pt x="160486" y="1650703"/>
                </a:lnTo>
                <a:lnTo>
                  <a:pt x="4759" y="1650703"/>
                </a:lnTo>
                <a:cubicBezTo>
                  <a:pt x="2017" y="1630089"/>
                  <a:pt x="1614" y="1609297"/>
                  <a:pt x="1614" y="1588412"/>
                </a:cubicBezTo>
                <a:cubicBezTo>
                  <a:pt x="1614" y="711157"/>
                  <a:pt x="712771" y="0"/>
                  <a:pt x="1590027" y="0"/>
                </a:cubicBezTo>
                <a:close/>
              </a:path>
            </a:pathLst>
          </a:custGeom>
          <a:solidFill>
            <a:schemeClr val="bg1">
              <a:alpha val="50000"/>
            </a:schemeClr>
          </a:solidFill>
          <a:ln w="25400" cap="flat" cmpd="sng" algn="ctr">
            <a:noFill/>
            <a:prstDash val="solid"/>
          </a:ln>
          <a:effectLst/>
        </p:spPr>
        <p:txBody>
          <a:bodyPr anchor="ctr"/>
          <a:lstStyle/>
          <a:p>
            <a:pPr algn="ctr" eaLnBrk="1" fontAlgn="auto" hangingPunct="1">
              <a:spcBef>
                <a:spcPts val="0"/>
              </a:spcBef>
              <a:spcAft>
                <a:spcPts val="0"/>
              </a:spcAft>
              <a:defRPr/>
            </a:pPr>
            <a:endParaRPr lang="zh-CN" altLang="en-US" kern="0">
              <a:solidFill>
                <a:schemeClr val="bg1"/>
              </a:solidFill>
              <a:latin typeface="微软雅黑" panose="020B0503020204020204" charset="-122"/>
              <a:ea typeface="微软雅黑" panose="020B0503020204020204" charset="-122"/>
            </a:endParaRPr>
          </a:p>
        </p:txBody>
      </p:sp>
      <p:sp>
        <p:nvSpPr>
          <p:cNvPr id="5" name="任意多边形 4"/>
          <p:cNvSpPr/>
          <p:nvPr/>
        </p:nvSpPr>
        <p:spPr>
          <a:xfrm>
            <a:off x="4454002" y="1604797"/>
            <a:ext cx="5484283" cy="2978149"/>
          </a:xfrm>
          <a:custGeom>
            <a:avLst/>
            <a:gdLst>
              <a:gd name="connsiteX0" fmla="*/ 3034905 w 4112579"/>
              <a:gd name="connsiteY0" fmla="*/ 1699714 h 2233415"/>
              <a:gd name="connsiteX1" fmla="*/ 3176155 w 4112579"/>
              <a:gd name="connsiteY1" fmla="*/ 1699714 h 2233415"/>
              <a:gd name="connsiteX2" fmla="*/ 3568606 w 4112579"/>
              <a:gd name="connsiteY2" fmla="*/ 2092166 h 2233415"/>
              <a:gd name="connsiteX3" fmla="*/ 3961058 w 4112579"/>
              <a:gd name="connsiteY3" fmla="*/ 1699714 h 2233415"/>
              <a:gd name="connsiteX4" fmla="*/ 4102307 w 4112579"/>
              <a:gd name="connsiteY4" fmla="*/ 1699714 h 2233415"/>
              <a:gd name="connsiteX5" fmla="*/ 3568606 w 4112579"/>
              <a:gd name="connsiteY5" fmla="*/ 2233415 h 2233415"/>
              <a:gd name="connsiteX6" fmla="*/ 3034905 w 4112579"/>
              <a:gd name="connsiteY6" fmla="*/ 1699714 h 2233415"/>
              <a:gd name="connsiteX7" fmla="*/ 10272 w 4112579"/>
              <a:gd name="connsiteY7" fmla="*/ 1699713 h 2233415"/>
              <a:gd name="connsiteX8" fmla="*/ 151522 w 4112579"/>
              <a:gd name="connsiteY8" fmla="*/ 1699713 h 2233415"/>
              <a:gd name="connsiteX9" fmla="*/ 543973 w 4112579"/>
              <a:gd name="connsiteY9" fmla="*/ 2092165 h 2233415"/>
              <a:gd name="connsiteX10" fmla="*/ 936425 w 4112579"/>
              <a:gd name="connsiteY10" fmla="*/ 1699713 h 2233415"/>
              <a:gd name="connsiteX11" fmla="*/ 1077674 w 4112579"/>
              <a:gd name="connsiteY11" fmla="*/ 1699713 h 2233415"/>
              <a:gd name="connsiteX12" fmla="*/ 543973 w 4112579"/>
              <a:gd name="connsiteY12" fmla="*/ 2233414 h 2233415"/>
              <a:gd name="connsiteX13" fmla="*/ 10272 w 4112579"/>
              <a:gd name="connsiteY13" fmla="*/ 1699713 h 2233415"/>
              <a:gd name="connsiteX14" fmla="*/ 1588413 w 4112579"/>
              <a:gd name="connsiteY14" fmla="*/ 0 h 2233415"/>
              <a:gd name="connsiteX15" fmla="*/ 1908534 w 4112579"/>
              <a:gd name="connsiteY15" fmla="*/ 32271 h 2233415"/>
              <a:gd name="connsiteX16" fmla="*/ 2056292 w 4112579"/>
              <a:gd name="connsiteY16" fmla="*/ 70264 h 2233415"/>
              <a:gd name="connsiteX17" fmla="*/ 2204046 w 4112579"/>
              <a:gd name="connsiteY17" fmla="*/ 32272 h 2233415"/>
              <a:gd name="connsiteX18" fmla="*/ 2524167 w 4112579"/>
              <a:gd name="connsiteY18" fmla="*/ 1 h 2233415"/>
              <a:gd name="connsiteX19" fmla="*/ 4112579 w 4112579"/>
              <a:gd name="connsiteY19" fmla="*/ 1588414 h 2233415"/>
              <a:gd name="connsiteX20" fmla="*/ 4109434 w 4112579"/>
              <a:gd name="connsiteY20" fmla="*/ 1650704 h 2233415"/>
              <a:gd name="connsiteX21" fmla="*/ 3953707 w 4112579"/>
              <a:gd name="connsiteY21" fmla="*/ 1650704 h 2233415"/>
              <a:gd name="connsiteX22" fmla="*/ 3956852 w 4112579"/>
              <a:gd name="connsiteY22" fmla="*/ 1588414 h 2233415"/>
              <a:gd name="connsiteX23" fmla="*/ 2524167 w 4112579"/>
              <a:gd name="connsiteY23" fmla="*/ 155728 h 2233415"/>
              <a:gd name="connsiteX24" fmla="*/ 2377683 w 4112579"/>
              <a:gd name="connsiteY24" fmla="*/ 163125 h 2233415"/>
              <a:gd name="connsiteX25" fmla="*/ 2308209 w 4112579"/>
              <a:gd name="connsiteY25" fmla="*/ 173728 h 2233415"/>
              <a:gd name="connsiteX26" fmla="*/ 2345544 w 4112579"/>
              <a:gd name="connsiteY26" fmla="*/ 191713 h 2233415"/>
              <a:gd name="connsiteX27" fmla="*/ 3176825 w 4112579"/>
              <a:gd name="connsiteY27" fmla="*/ 1588413 h 2233415"/>
              <a:gd name="connsiteX28" fmla="*/ 3173680 w 4112579"/>
              <a:gd name="connsiteY28" fmla="*/ 1650703 h 2233415"/>
              <a:gd name="connsiteX29" fmla="*/ 3017953 w 4112579"/>
              <a:gd name="connsiteY29" fmla="*/ 1650703 h 2233415"/>
              <a:gd name="connsiteX30" fmla="*/ 3021098 w 4112579"/>
              <a:gd name="connsiteY30" fmla="*/ 1588413 h 2233415"/>
              <a:gd name="connsiteX31" fmla="*/ 2146079 w 4112579"/>
              <a:gd name="connsiteY31" fmla="*/ 268315 h 2233415"/>
              <a:gd name="connsiteX32" fmla="*/ 2056291 w 4112579"/>
              <a:gd name="connsiteY32" fmla="*/ 235452 h 2233415"/>
              <a:gd name="connsiteX33" fmla="*/ 1966501 w 4112579"/>
              <a:gd name="connsiteY33" fmla="*/ 268315 h 2233415"/>
              <a:gd name="connsiteX34" fmla="*/ 1091481 w 4112579"/>
              <a:gd name="connsiteY34" fmla="*/ 1588414 h 2233415"/>
              <a:gd name="connsiteX35" fmla="*/ 1094626 w 4112579"/>
              <a:gd name="connsiteY35" fmla="*/ 1650704 h 2233415"/>
              <a:gd name="connsiteX36" fmla="*/ 938900 w 4112579"/>
              <a:gd name="connsiteY36" fmla="*/ 1650704 h 2233415"/>
              <a:gd name="connsiteX37" fmla="*/ 935754 w 4112579"/>
              <a:gd name="connsiteY37" fmla="*/ 1588414 h 2233415"/>
              <a:gd name="connsiteX38" fmla="*/ 1767035 w 4112579"/>
              <a:gd name="connsiteY38" fmla="*/ 191714 h 2233415"/>
              <a:gd name="connsiteX39" fmla="*/ 1804373 w 4112579"/>
              <a:gd name="connsiteY39" fmla="*/ 173727 h 2233415"/>
              <a:gd name="connsiteX40" fmla="*/ 1734897 w 4112579"/>
              <a:gd name="connsiteY40" fmla="*/ 163124 h 2233415"/>
              <a:gd name="connsiteX41" fmla="*/ 1588413 w 4112579"/>
              <a:gd name="connsiteY41" fmla="*/ 155727 h 2233415"/>
              <a:gd name="connsiteX42" fmla="*/ 155727 w 4112579"/>
              <a:gd name="connsiteY42" fmla="*/ 1588413 h 2233415"/>
              <a:gd name="connsiteX43" fmla="*/ 158872 w 4112579"/>
              <a:gd name="connsiteY43" fmla="*/ 1650703 h 2233415"/>
              <a:gd name="connsiteX44" fmla="*/ 3145 w 4112579"/>
              <a:gd name="connsiteY44" fmla="*/ 1650703 h 2233415"/>
              <a:gd name="connsiteX45" fmla="*/ 0 w 4112579"/>
              <a:gd name="connsiteY45" fmla="*/ 1588413 h 2233415"/>
              <a:gd name="connsiteX46" fmla="*/ 1588413 w 4112579"/>
              <a:gd name="connsiteY46" fmla="*/ 0 h 2233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112579" h="2233415">
                <a:moveTo>
                  <a:pt x="3034905" y="1699714"/>
                </a:moveTo>
                <a:lnTo>
                  <a:pt x="3176155" y="1699714"/>
                </a:lnTo>
                <a:cubicBezTo>
                  <a:pt x="3176155" y="1916459"/>
                  <a:pt x="3351861" y="2092166"/>
                  <a:pt x="3568606" y="2092166"/>
                </a:cubicBezTo>
                <a:cubicBezTo>
                  <a:pt x="3785351" y="2092166"/>
                  <a:pt x="3961058" y="1916459"/>
                  <a:pt x="3961058" y="1699714"/>
                </a:cubicBezTo>
                <a:lnTo>
                  <a:pt x="4102307" y="1699714"/>
                </a:lnTo>
                <a:cubicBezTo>
                  <a:pt x="4102307" y="1994469"/>
                  <a:pt x="3863361" y="2233415"/>
                  <a:pt x="3568606" y="2233415"/>
                </a:cubicBezTo>
                <a:cubicBezTo>
                  <a:pt x="3273852" y="2233415"/>
                  <a:pt x="3034905" y="1994469"/>
                  <a:pt x="3034905" y="1699714"/>
                </a:cubicBezTo>
                <a:close/>
                <a:moveTo>
                  <a:pt x="10272" y="1699713"/>
                </a:moveTo>
                <a:lnTo>
                  <a:pt x="151522" y="1699713"/>
                </a:lnTo>
                <a:cubicBezTo>
                  <a:pt x="151522" y="1916458"/>
                  <a:pt x="327228" y="2092165"/>
                  <a:pt x="543973" y="2092165"/>
                </a:cubicBezTo>
                <a:cubicBezTo>
                  <a:pt x="760718" y="2092165"/>
                  <a:pt x="936425" y="1916458"/>
                  <a:pt x="936425" y="1699713"/>
                </a:cubicBezTo>
                <a:lnTo>
                  <a:pt x="1077674" y="1699713"/>
                </a:lnTo>
                <a:cubicBezTo>
                  <a:pt x="1077674" y="1994468"/>
                  <a:pt x="838728" y="2233414"/>
                  <a:pt x="543973" y="2233414"/>
                </a:cubicBezTo>
                <a:cubicBezTo>
                  <a:pt x="249218" y="2233414"/>
                  <a:pt x="10272" y="1994468"/>
                  <a:pt x="10272" y="1699713"/>
                </a:cubicBezTo>
                <a:close/>
                <a:moveTo>
                  <a:pt x="1588413" y="0"/>
                </a:moveTo>
                <a:cubicBezTo>
                  <a:pt x="1698070" y="0"/>
                  <a:pt x="1805132" y="11112"/>
                  <a:pt x="1908534" y="32271"/>
                </a:cubicBezTo>
                <a:lnTo>
                  <a:pt x="2056292" y="70264"/>
                </a:lnTo>
                <a:lnTo>
                  <a:pt x="2204046" y="32272"/>
                </a:lnTo>
                <a:cubicBezTo>
                  <a:pt x="2307448" y="11113"/>
                  <a:pt x="2414510" y="1"/>
                  <a:pt x="2524167" y="1"/>
                </a:cubicBezTo>
                <a:cubicBezTo>
                  <a:pt x="3401422" y="1"/>
                  <a:pt x="4112579" y="711158"/>
                  <a:pt x="4112579" y="1588414"/>
                </a:cubicBezTo>
                <a:lnTo>
                  <a:pt x="4109434" y="1650704"/>
                </a:lnTo>
                <a:lnTo>
                  <a:pt x="3953707" y="1650704"/>
                </a:lnTo>
                <a:cubicBezTo>
                  <a:pt x="3956405" y="1630103"/>
                  <a:pt x="3956852" y="1609311"/>
                  <a:pt x="3956852" y="1588414"/>
                </a:cubicBezTo>
                <a:cubicBezTo>
                  <a:pt x="3956852" y="797163"/>
                  <a:pt x="3315417" y="155728"/>
                  <a:pt x="2524167" y="155728"/>
                </a:cubicBezTo>
                <a:cubicBezTo>
                  <a:pt x="2474714" y="155728"/>
                  <a:pt x="2425846" y="158234"/>
                  <a:pt x="2377683" y="163125"/>
                </a:cubicBezTo>
                <a:lnTo>
                  <a:pt x="2308209" y="173728"/>
                </a:lnTo>
                <a:lnTo>
                  <a:pt x="2345544" y="191713"/>
                </a:lnTo>
                <a:cubicBezTo>
                  <a:pt x="2840692" y="460694"/>
                  <a:pt x="3176825" y="985300"/>
                  <a:pt x="3176825" y="1588413"/>
                </a:cubicBezTo>
                <a:lnTo>
                  <a:pt x="3173680" y="1650703"/>
                </a:lnTo>
                <a:lnTo>
                  <a:pt x="3017953" y="1650703"/>
                </a:lnTo>
                <a:cubicBezTo>
                  <a:pt x="3020651" y="1630102"/>
                  <a:pt x="3021098" y="1609310"/>
                  <a:pt x="3021098" y="1588413"/>
                </a:cubicBezTo>
                <a:cubicBezTo>
                  <a:pt x="3021098" y="994975"/>
                  <a:pt x="2660291" y="485808"/>
                  <a:pt x="2146079" y="268315"/>
                </a:cubicBezTo>
                <a:lnTo>
                  <a:pt x="2056291" y="235452"/>
                </a:lnTo>
                <a:lnTo>
                  <a:pt x="1966501" y="268315"/>
                </a:lnTo>
                <a:cubicBezTo>
                  <a:pt x="1452288" y="485809"/>
                  <a:pt x="1091481" y="994976"/>
                  <a:pt x="1091481" y="1588414"/>
                </a:cubicBezTo>
                <a:lnTo>
                  <a:pt x="1094626" y="1650704"/>
                </a:lnTo>
                <a:lnTo>
                  <a:pt x="938900" y="1650704"/>
                </a:lnTo>
                <a:cubicBezTo>
                  <a:pt x="936157" y="1630090"/>
                  <a:pt x="935754" y="1609298"/>
                  <a:pt x="935754" y="1588414"/>
                </a:cubicBezTo>
                <a:cubicBezTo>
                  <a:pt x="935754" y="985300"/>
                  <a:pt x="1271887" y="460695"/>
                  <a:pt x="1767035" y="191714"/>
                </a:cubicBezTo>
                <a:lnTo>
                  <a:pt x="1804373" y="173727"/>
                </a:lnTo>
                <a:lnTo>
                  <a:pt x="1734897" y="163124"/>
                </a:lnTo>
                <a:cubicBezTo>
                  <a:pt x="1686734" y="158233"/>
                  <a:pt x="1637866" y="155727"/>
                  <a:pt x="1588413" y="155727"/>
                </a:cubicBezTo>
                <a:cubicBezTo>
                  <a:pt x="797162" y="155727"/>
                  <a:pt x="155727" y="797162"/>
                  <a:pt x="155727" y="1588413"/>
                </a:cubicBezTo>
                <a:lnTo>
                  <a:pt x="158872" y="1650703"/>
                </a:lnTo>
                <a:lnTo>
                  <a:pt x="3145" y="1650703"/>
                </a:lnTo>
                <a:cubicBezTo>
                  <a:pt x="403" y="1630089"/>
                  <a:pt x="0" y="1609297"/>
                  <a:pt x="0" y="1588413"/>
                </a:cubicBezTo>
                <a:cubicBezTo>
                  <a:pt x="0" y="711157"/>
                  <a:pt x="711157" y="0"/>
                  <a:pt x="1588413" y="0"/>
                </a:cubicBezTo>
                <a:close/>
              </a:path>
            </a:pathLst>
          </a:custGeom>
          <a:solidFill>
            <a:schemeClr val="bg1">
              <a:alpha val="50000"/>
            </a:schemeClr>
          </a:solidFill>
          <a:ln w="25400" cap="flat" cmpd="sng" algn="ctr">
            <a:noFill/>
            <a:prstDash val="solid"/>
          </a:ln>
          <a:effectLst/>
        </p:spPr>
        <p:txBody>
          <a:bodyPr anchor="ctr"/>
          <a:lstStyle/>
          <a:p>
            <a:pPr algn="ctr" eaLnBrk="1" fontAlgn="auto" hangingPunct="1">
              <a:spcBef>
                <a:spcPts val="0"/>
              </a:spcBef>
              <a:spcAft>
                <a:spcPts val="0"/>
              </a:spcAft>
              <a:defRPr/>
            </a:pPr>
            <a:endParaRPr lang="zh-CN" altLang="en-US" kern="0">
              <a:solidFill>
                <a:schemeClr val="bg1"/>
              </a:solidFill>
              <a:latin typeface="微软雅黑" panose="020B0503020204020204" charset="-122"/>
              <a:ea typeface="微软雅黑" panose="020B0503020204020204" charset="-122"/>
            </a:endParaRPr>
          </a:p>
        </p:txBody>
      </p:sp>
      <p:sp>
        <p:nvSpPr>
          <p:cNvPr id="6" name="椭圆 5"/>
          <p:cNvSpPr/>
          <p:nvPr/>
        </p:nvSpPr>
        <p:spPr>
          <a:xfrm>
            <a:off x="2722568" y="3435713"/>
            <a:ext cx="878416" cy="878417"/>
          </a:xfrm>
          <a:prstGeom prst="ellipse">
            <a:avLst/>
          </a:prstGeom>
          <a:solidFill>
            <a:schemeClr val="bg1">
              <a:alpha val="50000"/>
            </a:schemeClr>
          </a:solidFill>
          <a:ln w="25400" cap="flat" cmpd="sng" algn="ctr">
            <a:noFill/>
            <a:prstDash val="solid"/>
          </a:ln>
          <a:effectLst/>
        </p:spPr>
        <p:txBody>
          <a:bodyPr lIns="0" tIns="0" rIns="0" bIns="0" anchor="ctr"/>
          <a:lstStyle/>
          <a:p>
            <a:pPr algn="ctr" eaLnBrk="1" fontAlgn="auto" hangingPunct="1">
              <a:spcBef>
                <a:spcPts val="0"/>
              </a:spcBef>
              <a:spcAft>
                <a:spcPts val="0"/>
              </a:spcAft>
              <a:defRPr/>
            </a:pPr>
            <a:r>
              <a:rPr lang="zh-CN" altLang="en-US" sz="2135" b="1" kern="0" dirty="0">
                <a:solidFill>
                  <a:schemeClr val="bg1"/>
                </a:solidFill>
                <a:latin typeface="微软雅黑" panose="020B0503020204020204" charset="-122"/>
                <a:ea typeface="微软雅黑" panose="020B0503020204020204" charset="-122"/>
              </a:rPr>
              <a:t>标题</a:t>
            </a:r>
          </a:p>
        </p:txBody>
      </p:sp>
      <p:sp>
        <p:nvSpPr>
          <p:cNvPr id="7" name="椭圆 6"/>
          <p:cNvSpPr/>
          <p:nvPr/>
        </p:nvSpPr>
        <p:spPr>
          <a:xfrm>
            <a:off x="4752451" y="3444180"/>
            <a:ext cx="878417" cy="878417"/>
          </a:xfrm>
          <a:prstGeom prst="ellipse">
            <a:avLst/>
          </a:prstGeom>
          <a:solidFill>
            <a:schemeClr val="bg1">
              <a:alpha val="50000"/>
            </a:schemeClr>
          </a:solidFill>
          <a:ln w="25400" cap="flat" cmpd="sng" algn="ctr">
            <a:noFill/>
            <a:prstDash val="solid"/>
          </a:ln>
          <a:effectLst/>
        </p:spPr>
        <p:txBody>
          <a:bodyPr lIns="0" tIns="0" rIns="0" bIns="0" anchor="ctr"/>
          <a:lstStyle/>
          <a:p>
            <a:pPr algn="ctr" eaLnBrk="1" fontAlgn="auto" hangingPunct="1">
              <a:spcBef>
                <a:spcPts val="0"/>
              </a:spcBef>
              <a:spcAft>
                <a:spcPts val="0"/>
              </a:spcAft>
              <a:defRPr/>
            </a:pPr>
            <a:r>
              <a:rPr lang="zh-CN" altLang="en-US" sz="2135" b="1" kern="0" dirty="0">
                <a:solidFill>
                  <a:schemeClr val="bg1"/>
                </a:solidFill>
                <a:latin typeface="微软雅黑" panose="020B0503020204020204" charset="-122"/>
                <a:ea typeface="微软雅黑" panose="020B0503020204020204" charset="-122"/>
              </a:rPr>
              <a:t>标题</a:t>
            </a:r>
          </a:p>
        </p:txBody>
      </p:sp>
      <p:sp>
        <p:nvSpPr>
          <p:cNvPr id="8" name="椭圆 7"/>
          <p:cNvSpPr/>
          <p:nvPr/>
        </p:nvSpPr>
        <p:spPr>
          <a:xfrm>
            <a:off x="6756935" y="3444180"/>
            <a:ext cx="878416" cy="878417"/>
          </a:xfrm>
          <a:prstGeom prst="ellipse">
            <a:avLst/>
          </a:prstGeom>
          <a:solidFill>
            <a:schemeClr val="bg1">
              <a:alpha val="50000"/>
            </a:schemeClr>
          </a:solidFill>
          <a:ln w="25400" cap="flat" cmpd="sng" algn="ctr">
            <a:noFill/>
            <a:prstDash val="solid"/>
          </a:ln>
          <a:effectLst/>
        </p:spPr>
        <p:txBody>
          <a:bodyPr lIns="0" tIns="0" rIns="0" bIns="0" anchor="ctr"/>
          <a:lstStyle/>
          <a:p>
            <a:pPr algn="ctr" eaLnBrk="1" fontAlgn="auto" hangingPunct="1">
              <a:spcBef>
                <a:spcPts val="0"/>
              </a:spcBef>
              <a:spcAft>
                <a:spcPts val="0"/>
              </a:spcAft>
              <a:defRPr/>
            </a:pPr>
            <a:r>
              <a:rPr lang="zh-CN" altLang="en-US" sz="2135" b="1" kern="0" dirty="0">
                <a:solidFill>
                  <a:schemeClr val="bg1"/>
                </a:solidFill>
                <a:latin typeface="微软雅黑" panose="020B0503020204020204" charset="-122"/>
                <a:ea typeface="微软雅黑" panose="020B0503020204020204" charset="-122"/>
              </a:rPr>
              <a:t>标题</a:t>
            </a:r>
          </a:p>
        </p:txBody>
      </p:sp>
      <p:sp>
        <p:nvSpPr>
          <p:cNvPr id="9" name="椭圆 8"/>
          <p:cNvSpPr/>
          <p:nvPr/>
        </p:nvSpPr>
        <p:spPr>
          <a:xfrm>
            <a:off x="8774118" y="3433597"/>
            <a:ext cx="876300" cy="876300"/>
          </a:xfrm>
          <a:prstGeom prst="ellipse">
            <a:avLst/>
          </a:prstGeom>
          <a:solidFill>
            <a:schemeClr val="bg1">
              <a:alpha val="50000"/>
            </a:schemeClr>
          </a:solidFill>
          <a:ln w="25400" cap="flat" cmpd="sng" algn="ctr">
            <a:noFill/>
            <a:prstDash val="solid"/>
          </a:ln>
          <a:effectLst/>
        </p:spPr>
        <p:txBody>
          <a:bodyPr lIns="0" tIns="0" rIns="0" bIns="0" anchor="ctr"/>
          <a:lstStyle/>
          <a:p>
            <a:pPr algn="ctr" eaLnBrk="1" fontAlgn="auto" hangingPunct="1">
              <a:spcBef>
                <a:spcPts val="0"/>
              </a:spcBef>
              <a:spcAft>
                <a:spcPts val="0"/>
              </a:spcAft>
              <a:defRPr/>
            </a:pPr>
            <a:r>
              <a:rPr lang="zh-CN" altLang="en-US" sz="2135" b="1" kern="0" dirty="0">
                <a:solidFill>
                  <a:schemeClr val="bg1"/>
                </a:solidFill>
                <a:latin typeface="微软雅黑" panose="020B0503020204020204" charset="-122"/>
                <a:ea typeface="微软雅黑" panose="020B0503020204020204" charset="-122"/>
              </a:rPr>
              <a:t>标题</a:t>
            </a:r>
          </a:p>
        </p:txBody>
      </p:sp>
      <p:sp>
        <p:nvSpPr>
          <p:cNvPr id="10" name="TextBox 41"/>
          <p:cNvSpPr txBox="1">
            <a:spLocks noChangeArrowheads="1"/>
          </p:cNvSpPr>
          <p:nvPr/>
        </p:nvSpPr>
        <p:spPr bwMode="auto">
          <a:xfrm>
            <a:off x="2203984" y="4739580"/>
            <a:ext cx="1902884" cy="829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gn="ctr" eaLnBrk="1" hangingPunct="1"/>
            <a:r>
              <a:rPr lang="zh-CN" altLang="en-US" sz="1600" b="1" dirty="0">
                <a:solidFill>
                  <a:schemeClr val="bg1"/>
                </a:solidFill>
                <a:latin typeface="微软雅黑" panose="020B0503020204020204" charset="-122"/>
                <a:ea typeface="微软雅黑" panose="020B0503020204020204" charset="-122"/>
              </a:rPr>
              <a:t>此处输入文本</a:t>
            </a:r>
          </a:p>
          <a:p>
            <a:pPr algn="ctr" eaLnBrk="1" hangingPunct="1"/>
            <a:r>
              <a:rPr lang="zh-CN" altLang="en-US" sz="1600" b="1" dirty="0">
                <a:solidFill>
                  <a:schemeClr val="bg1"/>
                </a:solidFill>
                <a:latin typeface="微软雅黑" panose="020B0503020204020204" charset="-122"/>
                <a:ea typeface="微软雅黑" panose="020B0503020204020204" charset="-122"/>
              </a:rPr>
              <a:t>此处输入文本</a:t>
            </a:r>
          </a:p>
          <a:p>
            <a:pPr algn="ctr" eaLnBrk="1" hangingPunct="1"/>
            <a:r>
              <a:rPr lang="zh-CN" altLang="en-US" sz="1600" b="1" dirty="0">
                <a:solidFill>
                  <a:schemeClr val="bg1"/>
                </a:solidFill>
                <a:latin typeface="微软雅黑" panose="020B0503020204020204" charset="-122"/>
                <a:ea typeface="微软雅黑" panose="020B0503020204020204" charset="-122"/>
              </a:rPr>
              <a:t>此处输入文本</a:t>
            </a:r>
          </a:p>
        </p:txBody>
      </p:sp>
      <p:sp>
        <p:nvSpPr>
          <p:cNvPr id="11" name="TextBox 42"/>
          <p:cNvSpPr txBox="1">
            <a:spLocks noChangeArrowheads="1"/>
          </p:cNvSpPr>
          <p:nvPr/>
        </p:nvSpPr>
        <p:spPr bwMode="auto">
          <a:xfrm>
            <a:off x="4244451" y="4739580"/>
            <a:ext cx="1902884" cy="829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gn="ctr" eaLnBrk="1" hangingPunct="1"/>
            <a:r>
              <a:rPr lang="zh-CN" altLang="en-US" sz="1600" b="1">
                <a:solidFill>
                  <a:schemeClr val="bg1"/>
                </a:solidFill>
                <a:latin typeface="微软雅黑" panose="020B0503020204020204" charset="-122"/>
                <a:ea typeface="微软雅黑" panose="020B0503020204020204" charset="-122"/>
              </a:rPr>
              <a:t>此处输入文本</a:t>
            </a:r>
          </a:p>
          <a:p>
            <a:pPr algn="ctr" eaLnBrk="1" hangingPunct="1"/>
            <a:r>
              <a:rPr lang="zh-CN" altLang="en-US" sz="1600" b="1">
                <a:solidFill>
                  <a:schemeClr val="bg1"/>
                </a:solidFill>
                <a:latin typeface="微软雅黑" panose="020B0503020204020204" charset="-122"/>
                <a:ea typeface="微软雅黑" panose="020B0503020204020204" charset="-122"/>
              </a:rPr>
              <a:t>此处输入文本</a:t>
            </a:r>
          </a:p>
          <a:p>
            <a:pPr algn="ctr" eaLnBrk="1" hangingPunct="1"/>
            <a:r>
              <a:rPr lang="zh-CN" altLang="en-US" sz="1600" b="1">
                <a:solidFill>
                  <a:schemeClr val="bg1"/>
                </a:solidFill>
                <a:latin typeface="微软雅黑" panose="020B0503020204020204" charset="-122"/>
                <a:ea typeface="微软雅黑" panose="020B0503020204020204" charset="-122"/>
              </a:rPr>
              <a:t>此处输入文本</a:t>
            </a:r>
          </a:p>
        </p:txBody>
      </p:sp>
      <p:sp>
        <p:nvSpPr>
          <p:cNvPr id="12" name="TextBox 43"/>
          <p:cNvSpPr txBox="1">
            <a:spLocks noChangeArrowheads="1"/>
          </p:cNvSpPr>
          <p:nvPr/>
        </p:nvSpPr>
        <p:spPr bwMode="auto">
          <a:xfrm>
            <a:off x="6284918" y="4739580"/>
            <a:ext cx="1902884" cy="829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gn="ctr" eaLnBrk="1" hangingPunct="1"/>
            <a:r>
              <a:rPr lang="zh-CN" altLang="en-US" sz="1600" b="1">
                <a:solidFill>
                  <a:schemeClr val="bg1"/>
                </a:solidFill>
                <a:latin typeface="微软雅黑" panose="020B0503020204020204" charset="-122"/>
                <a:ea typeface="微软雅黑" panose="020B0503020204020204" charset="-122"/>
              </a:rPr>
              <a:t>此处输入文本</a:t>
            </a:r>
          </a:p>
          <a:p>
            <a:pPr algn="ctr" eaLnBrk="1" hangingPunct="1"/>
            <a:r>
              <a:rPr lang="zh-CN" altLang="en-US" sz="1600" b="1">
                <a:solidFill>
                  <a:schemeClr val="bg1"/>
                </a:solidFill>
                <a:latin typeface="微软雅黑" panose="020B0503020204020204" charset="-122"/>
                <a:ea typeface="微软雅黑" panose="020B0503020204020204" charset="-122"/>
              </a:rPr>
              <a:t>此处输入文本</a:t>
            </a:r>
          </a:p>
          <a:p>
            <a:pPr algn="ctr" eaLnBrk="1" hangingPunct="1"/>
            <a:r>
              <a:rPr lang="zh-CN" altLang="en-US" sz="1600" b="1">
                <a:solidFill>
                  <a:schemeClr val="bg1"/>
                </a:solidFill>
                <a:latin typeface="微软雅黑" panose="020B0503020204020204" charset="-122"/>
                <a:ea typeface="微软雅黑" panose="020B0503020204020204" charset="-122"/>
              </a:rPr>
              <a:t>此处输入文本</a:t>
            </a:r>
          </a:p>
        </p:txBody>
      </p:sp>
      <p:sp>
        <p:nvSpPr>
          <p:cNvPr id="13" name="TextBox 44"/>
          <p:cNvSpPr txBox="1">
            <a:spLocks noChangeArrowheads="1"/>
          </p:cNvSpPr>
          <p:nvPr/>
        </p:nvSpPr>
        <p:spPr bwMode="auto">
          <a:xfrm>
            <a:off x="8325384" y="4739580"/>
            <a:ext cx="1902884" cy="829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gn="ctr" eaLnBrk="1" hangingPunct="1"/>
            <a:r>
              <a:rPr lang="zh-CN" altLang="en-US" sz="1600" b="1">
                <a:solidFill>
                  <a:schemeClr val="bg1"/>
                </a:solidFill>
                <a:latin typeface="微软雅黑" panose="020B0503020204020204" charset="-122"/>
                <a:ea typeface="微软雅黑" panose="020B0503020204020204" charset="-122"/>
              </a:rPr>
              <a:t>此处输入文本</a:t>
            </a:r>
          </a:p>
          <a:p>
            <a:pPr algn="ctr" eaLnBrk="1" hangingPunct="1"/>
            <a:r>
              <a:rPr lang="zh-CN" altLang="en-US" sz="1600" b="1">
                <a:solidFill>
                  <a:schemeClr val="bg1"/>
                </a:solidFill>
                <a:latin typeface="微软雅黑" panose="020B0503020204020204" charset="-122"/>
                <a:ea typeface="微软雅黑" panose="020B0503020204020204" charset="-122"/>
              </a:rPr>
              <a:t>此处输入文本</a:t>
            </a:r>
          </a:p>
          <a:p>
            <a:pPr algn="ctr" eaLnBrk="1" hangingPunct="1"/>
            <a:r>
              <a:rPr lang="zh-CN" altLang="en-US" sz="1600" b="1">
                <a:solidFill>
                  <a:schemeClr val="bg1"/>
                </a:solidFill>
                <a:latin typeface="微软雅黑" panose="020B0503020204020204" charset="-122"/>
                <a:ea typeface="微软雅黑" panose="020B0503020204020204" charset="-122"/>
              </a:rPr>
              <a:t>此处输入文本</a:t>
            </a:r>
          </a:p>
        </p:txBody>
      </p:sp>
    </p:spTree>
  </p:cSld>
  <p:clrMapOvr>
    <a:masterClrMapping/>
  </p:clrMapOvr>
  <mc:AlternateContent xmlns:mc="http://schemas.openxmlformats.org/markup-compatibility/2006">
    <mc:Choice xmlns:p14="http://schemas.microsoft.com/office/powerpoint/2010/main" Requires="p14">
      <p:transition spd="slow" p14:dur="1250" advTm="4867">
        <p:dissolve/>
      </p:transition>
    </mc:Choice>
    <mc:Fallback>
      <p:transition spd="slow" advTm="4867">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500" fill="hold"/>
                                        <p:tgtEl>
                                          <p:spTgt spid="6"/>
                                        </p:tgtEl>
                                        <p:attrNameLst>
                                          <p:attrName>ppt_w</p:attrName>
                                        </p:attrNameLst>
                                      </p:cBhvr>
                                      <p:tavLst>
                                        <p:tav tm="0">
                                          <p:val>
                                            <p:fltVal val="0"/>
                                          </p:val>
                                        </p:tav>
                                        <p:tav tm="100000">
                                          <p:val>
                                            <p:strVal val="#ppt_w"/>
                                          </p:val>
                                        </p:tav>
                                      </p:tavLst>
                                    </p:anim>
                                    <p:anim calcmode="lin" valueType="num">
                                      <p:cBhvr>
                                        <p:cTn id="16" dur="500" fill="hold"/>
                                        <p:tgtEl>
                                          <p:spTgt spid="6"/>
                                        </p:tgtEl>
                                        <p:attrNameLst>
                                          <p:attrName>ppt_h</p:attrName>
                                        </p:attrNameLst>
                                      </p:cBhvr>
                                      <p:tavLst>
                                        <p:tav tm="0">
                                          <p:val>
                                            <p:fltVal val="0"/>
                                          </p:val>
                                        </p:tav>
                                        <p:tav tm="100000">
                                          <p:val>
                                            <p:strVal val="#ppt_h"/>
                                          </p:val>
                                        </p:tav>
                                      </p:tavLst>
                                    </p:anim>
                                    <p:animEffect transition="in" filter="fade">
                                      <p:cBhvr>
                                        <p:cTn id="17" dur="500"/>
                                        <p:tgtEl>
                                          <p:spTgt spid="6"/>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ppt_w</p:attrName>
                                        </p:attrNameLst>
                                      </p:cBhvr>
                                      <p:tavLst>
                                        <p:tav tm="0">
                                          <p:val>
                                            <p:fltVal val="0"/>
                                          </p:val>
                                        </p:tav>
                                        <p:tav tm="100000">
                                          <p:val>
                                            <p:strVal val="#ppt_w"/>
                                          </p:val>
                                        </p:tav>
                                      </p:tavLst>
                                    </p:anim>
                                    <p:anim calcmode="lin" valueType="num">
                                      <p:cBhvr>
                                        <p:cTn id="22" dur="500" fill="hold"/>
                                        <p:tgtEl>
                                          <p:spTgt spid="7"/>
                                        </p:tgtEl>
                                        <p:attrNameLst>
                                          <p:attrName>ppt_h</p:attrName>
                                        </p:attrNameLst>
                                      </p:cBhvr>
                                      <p:tavLst>
                                        <p:tav tm="0">
                                          <p:val>
                                            <p:fltVal val="0"/>
                                          </p:val>
                                        </p:tav>
                                        <p:tav tm="100000">
                                          <p:val>
                                            <p:strVal val="#ppt_h"/>
                                          </p:val>
                                        </p:tav>
                                      </p:tavLst>
                                    </p:anim>
                                    <p:animEffect transition="in" filter="fade">
                                      <p:cBhvr>
                                        <p:cTn id="23" dur="500"/>
                                        <p:tgtEl>
                                          <p:spTgt spid="7"/>
                                        </p:tgtEl>
                                      </p:cBhvr>
                                    </p:animEffect>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animEffect transition="in" filter="fade">
                                      <p:cBhvr>
                                        <p:cTn id="29" dur="500"/>
                                        <p:tgtEl>
                                          <p:spTgt spid="8"/>
                                        </p:tgtEl>
                                      </p:cBhvr>
                                    </p:animEffect>
                                  </p:childTnLst>
                                </p:cTn>
                              </p:par>
                            </p:childTnLst>
                          </p:cTn>
                        </p:par>
                        <p:par>
                          <p:cTn id="30" fill="hold">
                            <p:stCondLst>
                              <p:cond delay="2500"/>
                            </p:stCondLst>
                            <p:childTnLst>
                              <p:par>
                                <p:cTn id="31" presetID="53" presetClass="entr" presetSubtype="16" fill="hold" grpId="0" nodeType="after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p:cTn id="33" dur="500" fill="hold"/>
                                        <p:tgtEl>
                                          <p:spTgt spid="9"/>
                                        </p:tgtEl>
                                        <p:attrNameLst>
                                          <p:attrName>ppt_w</p:attrName>
                                        </p:attrNameLst>
                                      </p:cBhvr>
                                      <p:tavLst>
                                        <p:tav tm="0">
                                          <p:val>
                                            <p:fltVal val="0"/>
                                          </p:val>
                                        </p:tav>
                                        <p:tav tm="100000">
                                          <p:val>
                                            <p:strVal val="#ppt_w"/>
                                          </p:val>
                                        </p:tav>
                                      </p:tavLst>
                                    </p:anim>
                                    <p:anim calcmode="lin" valueType="num">
                                      <p:cBhvr>
                                        <p:cTn id="34" dur="500" fill="hold"/>
                                        <p:tgtEl>
                                          <p:spTgt spid="9"/>
                                        </p:tgtEl>
                                        <p:attrNameLst>
                                          <p:attrName>ppt_h</p:attrName>
                                        </p:attrNameLst>
                                      </p:cBhvr>
                                      <p:tavLst>
                                        <p:tav tm="0">
                                          <p:val>
                                            <p:fltVal val="0"/>
                                          </p:val>
                                        </p:tav>
                                        <p:tav tm="100000">
                                          <p:val>
                                            <p:strVal val="#ppt_h"/>
                                          </p:val>
                                        </p:tav>
                                      </p:tavLst>
                                    </p:anim>
                                    <p:animEffect transition="in" filter="fade">
                                      <p:cBhvr>
                                        <p:cTn id="35" dur="500"/>
                                        <p:tgtEl>
                                          <p:spTgt spid="9"/>
                                        </p:tgtEl>
                                      </p:cBhvr>
                                    </p:animEffect>
                                  </p:childTnLst>
                                </p:cTn>
                              </p:par>
                            </p:childTnLst>
                          </p:cTn>
                        </p:par>
                        <p:par>
                          <p:cTn id="36" fill="hold">
                            <p:stCondLst>
                              <p:cond delay="3000"/>
                            </p:stCondLst>
                            <p:childTnLst>
                              <p:par>
                                <p:cTn id="37" presetID="15" presetClass="entr" presetSubtype="0" fill="hold" grpId="0" nodeType="after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p:cTn id="39" dur="1000" fill="hold"/>
                                        <p:tgtEl>
                                          <p:spTgt spid="10"/>
                                        </p:tgtEl>
                                        <p:attrNameLst>
                                          <p:attrName>ppt_w</p:attrName>
                                        </p:attrNameLst>
                                      </p:cBhvr>
                                      <p:tavLst>
                                        <p:tav tm="0">
                                          <p:val>
                                            <p:fltVal val="0"/>
                                          </p:val>
                                        </p:tav>
                                        <p:tav tm="100000">
                                          <p:val>
                                            <p:strVal val="#ppt_w"/>
                                          </p:val>
                                        </p:tav>
                                      </p:tavLst>
                                    </p:anim>
                                    <p:anim calcmode="lin" valueType="num">
                                      <p:cBhvr>
                                        <p:cTn id="40" dur="1000" fill="hold"/>
                                        <p:tgtEl>
                                          <p:spTgt spid="10"/>
                                        </p:tgtEl>
                                        <p:attrNameLst>
                                          <p:attrName>ppt_h</p:attrName>
                                        </p:attrNameLst>
                                      </p:cBhvr>
                                      <p:tavLst>
                                        <p:tav tm="0">
                                          <p:val>
                                            <p:fltVal val="0"/>
                                          </p:val>
                                        </p:tav>
                                        <p:tav tm="100000">
                                          <p:val>
                                            <p:strVal val="#ppt_h"/>
                                          </p:val>
                                        </p:tav>
                                      </p:tavLst>
                                    </p:anim>
                                    <p:anim calcmode="lin" valueType="num">
                                      <p:cBhvr>
                                        <p:cTn id="41" dur="1000" fill="hold"/>
                                        <p:tgtEl>
                                          <p:spTgt spid="10"/>
                                        </p:tgtEl>
                                        <p:attrNameLst>
                                          <p:attrName>ppt_x</p:attrName>
                                        </p:attrNameLst>
                                      </p:cBhvr>
                                      <p:tavLst>
                                        <p:tav tm="0" fmla="#ppt_x+(cos(-2*pi*(1-$))*-#ppt_x-sin(-2*pi*(1-$))*(1-#ppt_y))*(1-$)">
                                          <p:val>
                                            <p:fltVal val="0"/>
                                          </p:val>
                                        </p:tav>
                                        <p:tav tm="100000">
                                          <p:val>
                                            <p:fltVal val="1"/>
                                          </p:val>
                                        </p:tav>
                                      </p:tavLst>
                                    </p:anim>
                                    <p:anim calcmode="lin" valueType="num">
                                      <p:cBhvr>
                                        <p:cTn id="42" dur="1000" fill="hold"/>
                                        <p:tgtEl>
                                          <p:spTgt spid="10"/>
                                        </p:tgtEl>
                                        <p:attrNameLst>
                                          <p:attrName>ppt_y</p:attrName>
                                        </p:attrNameLst>
                                      </p:cBhvr>
                                      <p:tavLst>
                                        <p:tav tm="0" fmla="#ppt_y+(sin(-2*pi*(1-$))*-#ppt_x+cos(-2*pi*(1-$))*(1-#ppt_y))*(1-$)">
                                          <p:val>
                                            <p:fltVal val="0"/>
                                          </p:val>
                                        </p:tav>
                                        <p:tav tm="100000">
                                          <p:val>
                                            <p:fltVal val="1"/>
                                          </p:val>
                                        </p:tav>
                                      </p:tavLst>
                                    </p:anim>
                                  </p:childTnLst>
                                </p:cTn>
                              </p:par>
                              <p:par>
                                <p:cTn id="43" presetID="15" presetClass="entr" presetSubtype="0" fill="hold" grpId="0" nodeType="withEffect">
                                  <p:stCondLst>
                                    <p:cond delay="0"/>
                                  </p:stCondLst>
                                  <p:childTnLst>
                                    <p:set>
                                      <p:cBhvr>
                                        <p:cTn id="44" dur="1" fill="hold">
                                          <p:stCondLst>
                                            <p:cond delay="0"/>
                                          </p:stCondLst>
                                        </p:cTn>
                                        <p:tgtEl>
                                          <p:spTgt spid="11"/>
                                        </p:tgtEl>
                                        <p:attrNameLst>
                                          <p:attrName>style.visibility</p:attrName>
                                        </p:attrNameLst>
                                      </p:cBhvr>
                                      <p:to>
                                        <p:strVal val="visible"/>
                                      </p:to>
                                    </p:set>
                                    <p:anim calcmode="lin" valueType="num">
                                      <p:cBhvr>
                                        <p:cTn id="45" dur="1000" fill="hold"/>
                                        <p:tgtEl>
                                          <p:spTgt spid="11"/>
                                        </p:tgtEl>
                                        <p:attrNameLst>
                                          <p:attrName>ppt_w</p:attrName>
                                        </p:attrNameLst>
                                      </p:cBhvr>
                                      <p:tavLst>
                                        <p:tav tm="0">
                                          <p:val>
                                            <p:fltVal val="0"/>
                                          </p:val>
                                        </p:tav>
                                        <p:tav tm="100000">
                                          <p:val>
                                            <p:strVal val="#ppt_w"/>
                                          </p:val>
                                        </p:tav>
                                      </p:tavLst>
                                    </p:anim>
                                    <p:anim calcmode="lin" valueType="num">
                                      <p:cBhvr>
                                        <p:cTn id="46" dur="1000" fill="hold"/>
                                        <p:tgtEl>
                                          <p:spTgt spid="11"/>
                                        </p:tgtEl>
                                        <p:attrNameLst>
                                          <p:attrName>ppt_h</p:attrName>
                                        </p:attrNameLst>
                                      </p:cBhvr>
                                      <p:tavLst>
                                        <p:tav tm="0">
                                          <p:val>
                                            <p:fltVal val="0"/>
                                          </p:val>
                                        </p:tav>
                                        <p:tav tm="100000">
                                          <p:val>
                                            <p:strVal val="#ppt_h"/>
                                          </p:val>
                                        </p:tav>
                                      </p:tavLst>
                                    </p:anim>
                                    <p:anim calcmode="lin" valueType="num">
                                      <p:cBhvr>
                                        <p:cTn id="47" dur="1000" fill="hold"/>
                                        <p:tgtEl>
                                          <p:spTgt spid="11"/>
                                        </p:tgtEl>
                                        <p:attrNameLst>
                                          <p:attrName>ppt_x</p:attrName>
                                        </p:attrNameLst>
                                      </p:cBhvr>
                                      <p:tavLst>
                                        <p:tav tm="0" fmla="#ppt_x+(cos(-2*pi*(1-$))*-#ppt_x-sin(-2*pi*(1-$))*(1-#ppt_y))*(1-$)">
                                          <p:val>
                                            <p:fltVal val="0"/>
                                          </p:val>
                                        </p:tav>
                                        <p:tav tm="100000">
                                          <p:val>
                                            <p:fltVal val="1"/>
                                          </p:val>
                                        </p:tav>
                                      </p:tavLst>
                                    </p:anim>
                                    <p:anim calcmode="lin" valueType="num">
                                      <p:cBhvr>
                                        <p:cTn id="48" dur="1000" fill="hold"/>
                                        <p:tgtEl>
                                          <p:spTgt spid="11"/>
                                        </p:tgtEl>
                                        <p:attrNameLst>
                                          <p:attrName>ppt_y</p:attrName>
                                        </p:attrNameLst>
                                      </p:cBhvr>
                                      <p:tavLst>
                                        <p:tav tm="0" fmla="#ppt_y+(sin(-2*pi*(1-$))*-#ppt_x+cos(-2*pi*(1-$))*(1-#ppt_y))*(1-$)">
                                          <p:val>
                                            <p:fltVal val="0"/>
                                          </p:val>
                                        </p:tav>
                                        <p:tav tm="100000">
                                          <p:val>
                                            <p:fltVal val="1"/>
                                          </p:val>
                                        </p:tav>
                                      </p:tavLst>
                                    </p:anim>
                                  </p:childTnLst>
                                </p:cTn>
                              </p:par>
                              <p:par>
                                <p:cTn id="49" presetID="15" presetClass="entr" presetSubtype="0" fill="hold" grpId="0" nodeType="withEffect">
                                  <p:stCondLst>
                                    <p:cond delay="0"/>
                                  </p:stCondLst>
                                  <p:childTnLst>
                                    <p:set>
                                      <p:cBhvr>
                                        <p:cTn id="50" dur="1" fill="hold">
                                          <p:stCondLst>
                                            <p:cond delay="0"/>
                                          </p:stCondLst>
                                        </p:cTn>
                                        <p:tgtEl>
                                          <p:spTgt spid="12"/>
                                        </p:tgtEl>
                                        <p:attrNameLst>
                                          <p:attrName>style.visibility</p:attrName>
                                        </p:attrNameLst>
                                      </p:cBhvr>
                                      <p:to>
                                        <p:strVal val="visible"/>
                                      </p:to>
                                    </p:set>
                                    <p:anim calcmode="lin" valueType="num">
                                      <p:cBhvr>
                                        <p:cTn id="51" dur="1000" fill="hold"/>
                                        <p:tgtEl>
                                          <p:spTgt spid="12"/>
                                        </p:tgtEl>
                                        <p:attrNameLst>
                                          <p:attrName>ppt_w</p:attrName>
                                        </p:attrNameLst>
                                      </p:cBhvr>
                                      <p:tavLst>
                                        <p:tav tm="0">
                                          <p:val>
                                            <p:fltVal val="0"/>
                                          </p:val>
                                        </p:tav>
                                        <p:tav tm="100000">
                                          <p:val>
                                            <p:strVal val="#ppt_w"/>
                                          </p:val>
                                        </p:tav>
                                      </p:tavLst>
                                    </p:anim>
                                    <p:anim calcmode="lin" valueType="num">
                                      <p:cBhvr>
                                        <p:cTn id="52" dur="1000" fill="hold"/>
                                        <p:tgtEl>
                                          <p:spTgt spid="12"/>
                                        </p:tgtEl>
                                        <p:attrNameLst>
                                          <p:attrName>ppt_h</p:attrName>
                                        </p:attrNameLst>
                                      </p:cBhvr>
                                      <p:tavLst>
                                        <p:tav tm="0">
                                          <p:val>
                                            <p:fltVal val="0"/>
                                          </p:val>
                                        </p:tav>
                                        <p:tav tm="100000">
                                          <p:val>
                                            <p:strVal val="#ppt_h"/>
                                          </p:val>
                                        </p:tav>
                                      </p:tavLst>
                                    </p:anim>
                                    <p:anim calcmode="lin" valueType="num">
                                      <p:cBhvr>
                                        <p:cTn id="53" dur="1000" fill="hold"/>
                                        <p:tgtEl>
                                          <p:spTgt spid="12"/>
                                        </p:tgtEl>
                                        <p:attrNameLst>
                                          <p:attrName>ppt_x</p:attrName>
                                        </p:attrNameLst>
                                      </p:cBhvr>
                                      <p:tavLst>
                                        <p:tav tm="0" fmla="#ppt_x+(cos(-2*pi*(1-$))*-#ppt_x-sin(-2*pi*(1-$))*(1-#ppt_y))*(1-$)">
                                          <p:val>
                                            <p:fltVal val="0"/>
                                          </p:val>
                                        </p:tav>
                                        <p:tav tm="100000">
                                          <p:val>
                                            <p:fltVal val="1"/>
                                          </p:val>
                                        </p:tav>
                                      </p:tavLst>
                                    </p:anim>
                                    <p:anim calcmode="lin" valueType="num">
                                      <p:cBhvr>
                                        <p:cTn id="54" dur="1000" fill="hold"/>
                                        <p:tgtEl>
                                          <p:spTgt spid="12"/>
                                        </p:tgtEl>
                                        <p:attrNameLst>
                                          <p:attrName>ppt_y</p:attrName>
                                        </p:attrNameLst>
                                      </p:cBhvr>
                                      <p:tavLst>
                                        <p:tav tm="0" fmla="#ppt_y+(sin(-2*pi*(1-$))*-#ppt_x+cos(-2*pi*(1-$))*(1-#ppt_y))*(1-$)">
                                          <p:val>
                                            <p:fltVal val="0"/>
                                          </p:val>
                                        </p:tav>
                                        <p:tav tm="100000">
                                          <p:val>
                                            <p:fltVal val="1"/>
                                          </p:val>
                                        </p:tav>
                                      </p:tavLst>
                                    </p:anim>
                                  </p:childTnLst>
                                </p:cTn>
                              </p:par>
                              <p:par>
                                <p:cTn id="55" presetID="15" presetClass="entr" presetSubtype="0" fill="hold" grpId="0" nodeType="withEffect">
                                  <p:stCondLst>
                                    <p:cond delay="0"/>
                                  </p:stCondLst>
                                  <p:childTnLst>
                                    <p:set>
                                      <p:cBhvr>
                                        <p:cTn id="56" dur="1" fill="hold">
                                          <p:stCondLst>
                                            <p:cond delay="0"/>
                                          </p:stCondLst>
                                        </p:cTn>
                                        <p:tgtEl>
                                          <p:spTgt spid="13"/>
                                        </p:tgtEl>
                                        <p:attrNameLst>
                                          <p:attrName>style.visibility</p:attrName>
                                        </p:attrNameLst>
                                      </p:cBhvr>
                                      <p:to>
                                        <p:strVal val="visible"/>
                                      </p:to>
                                    </p:set>
                                    <p:anim calcmode="lin" valueType="num">
                                      <p:cBhvr>
                                        <p:cTn id="57" dur="1000" fill="hold"/>
                                        <p:tgtEl>
                                          <p:spTgt spid="13"/>
                                        </p:tgtEl>
                                        <p:attrNameLst>
                                          <p:attrName>ppt_w</p:attrName>
                                        </p:attrNameLst>
                                      </p:cBhvr>
                                      <p:tavLst>
                                        <p:tav tm="0">
                                          <p:val>
                                            <p:fltVal val="0"/>
                                          </p:val>
                                        </p:tav>
                                        <p:tav tm="100000">
                                          <p:val>
                                            <p:strVal val="#ppt_w"/>
                                          </p:val>
                                        </p:tav>
                                      </p:tavLst>
                                    </p:anim>
                                    <p:anim calcmode="lin" valueType="num">
                                      <p:cBhvr>
                                        <p:cTn id="58" dur="1000" fill="hold"/>
                                        <p:tgtEl>
                                          <p:spTgt spid="13"/>
                                        </p:tgtEl>
                                        <p:attrNameLst>
                                          <p:attrName>ppt_h</p:attrName>
                                        </p:attrNameLst>
                                      </p:cBhvr>
                                      <p:tavLst>
                                        <p:tav tm="0">
                                          <p:val>
                                            <p:fltVal val="0"/>
                                          </p:val>
                                        </p:tav>
                                        <p:tav tm="100000">
                                          <p:val>
                                            <p:strVal val="#ppt_h"/>
                                          </p:val>
                                        </p:tav>
                                      </p:tavLst>
                                    </p:anim>
                                    <p:anim calcmode="lin" valueType="num">
                                      <p:cBhvr>
                                        <p:cTn id="59" dur="1000" fill="hold"/>
                                        <p:tgtEl>
                                          <p:spTgt spid="13"/>
                                        </p:tgtEl>
                                        <p:attrNameLst>
                                          <p:attrName>ppt_x</p:attrName>
                                        </p:attrNameLst>
                                      </p:cBhvr>
                                      <p:tavLst>
                                        <p:tav tm="0" fmla="#ppt_x+(cos(-2*pi*(1-$))*-#ppt_x-sin(-2*pi*(1-$))*(1-#ppt_y))*(1-$)">
                                          <p:val>
                                            <p:fltVal val="0"/>
                                          </p:val>
                                        </p:tav>
                                        <p:tav tm="100000">
                                          <p:val>
                                            <p:fltVal val="1"/>
                                          </p:val>
                                        </p:tav>
                                      </p:tavLst>
                                    </p:anim>
                                    <p:anim calcmode="lin" valueType="num">
                                      <p:cBhvr>
                                        <p:cTn id="60" dur="1000" fill="hold"/>
                                        <p:tgtEl>
                                          <p:spTgt spid="13"/>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5" grpId="0" bldLvl="0" animBg="1"/>
      <p:bldP spid="6" grpId="0" bldLvl="0" animBg="1"/>
      <p:bldP spid="7" grpId="0" bldLvl="0" animBg="1"/>
      <p:bldP spid="8" grpId="0" bldLvl="0" animBg="1"/>
      <p:bldP spid="9" grpId="0" bldLvl="0" animBg="1"/>
      <p:bldP spid="10" grpId="0"/>
      <p:bldP spid="11" grpId="0"/>
      <p:bldP spid="12" grpId="0"/>
      <p:bldP spid="1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41605" y="327025"/>
            <a:ext cx="11908155" cy="6287770"/>
          </a:xfrm>
          <a:prstGeom prst="rect">
            <a:avLst/>
          </a:prstGeom>
          <a:noFill/>
          <a:ln>
            <a:solidFill>
              <a:schemeClr val="bg1">
                <a:alpha val="6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 name="标题 1"/>
          <p:cNvSpPr>
            <a:spLocks noGrp="1"/>
          </p:cNvSpPr>
          <p:nvPr>
            <p:ph type="title"/>
          </p:nvPr>
        </p:nvSpPr>
        <p:spPr>
          <a:xfrm>
            <a:off x="4596448" y="40640"/>
            <a:ext cx="2998470" cy="586105"/>
          </a:xfrm>
          <a:solidFill>
            <a:srgbClr val="002245"/>
          </a:solidFill>
        </p:spPr>
        <p:txBody>
          <a:bodyPr>
            <a:normAutofit/>
          </a:bodyPr>
          <a:lstStyle/>
          <a:p>
            <a:r>
              <a:rPr lang="zh-CN" altLang="en-US" sz="2400" dirty="0">
                <a:solidFill>
                  <a:schemeClr val="bg1"/>
                </a:solidFill>
                <a:latin typeface="微软雅黑" panose="020B0503020204020204" charset="-122"/>
                <a:ea typeface="微软雅黑" panose="020B0503020204020204" charset="-122"/>
              </a:rPr>
              <a:t>单击此处添加标题</a:t>
            </a:r>
          </a:p>
        </p:txBody>
      </p:sp>
      <p:sp>
        <p:nvSpPr>
          <p:cNvPr id="4" name="同心圆 15"/>
          <p:cNvSpPr/>
          <p:nvPr/>
        </p:nvSpPr>
        <p:spPr bwMode="auto">
          <a:xfrm>
            <a:off x="4765279" y="2518059"/>
            <a:ext cx="2459584" cy="2459947"/>
          </a:xfrm>
          <a:custGeom>
            <a:avLst/>
            <a:gdLst>
              <a:gd name="T0" fmla="*/ 0 w 21600"/>
              <a:gd name="T1" fmla="*/ 10800 h 21600"/>
              <a:gd name="T2" fmla="*/ 10800 w 21600"/>
              <a:gd name="T3" fmla="*/ 0 h 21600"/>
              <a:gd name="T4" fmla="*/ 21600 w 21600"/>
              <a:gd name="T5" fmla="*/ 10800 h 21600"/>
              <a:gd name="T6" fmla="*/ 10800 w 21600"/>
              <a:gd name="T7" fmla="*/ 21600 h 21600"/>
              <a:gd name="T8" fmla="*/ 0 w 21600"/>
              <a:gd name="T9" fmla="*/ 10800 h 21600"/>
              <a:gd name="T10" fmla="*/ 178 w 21600"/>
              <a:gd name="T11" fmla="*/ 10800 h 21600"/>
              <a:gd name="T12" fmla="*/ 10800 w 21600"/>
              <a:gd name="T13" fmla="*/ 21422 h 21600"/>
              <a:gd name="T14" fmla="*/ 21422 w 21600"/>
              <a:gd name="T15" fmla="*/ 10800 h 21600"/>
              <a:gd name="T16" fmla="*/ 10800 w 21600"/>
              <a:gd name="T17" fmla="*/ 178 h 21600"/>
              <a:gd name="T18" fmla="*/ 178 w 21600"/>
              <a:gd name="T19" fmla="*/ 10800 h 21600"/>
              <a:gd name="T20" fmla="*/ 3164 w 21600"/>
              <a:gd name="T21" fmla="*/ 3164 h 21600"/>
              <a:gd name="T22" fmla="*/ 18436 w 21600"/>
              <a:gd name="T23" fmla="*/ 18436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T20" t="T21" r="T22" b="T2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8" y="10800"/>
                </a:moveTo>
                <a:cubicBezTo>
                  <a:pt x="178" y="16666"/>
                  <a:pt x="4934" y="21422"/>
                  <a:pt x="10800" y="21422"/>
                </a:cubicBezTo>
                <a:cubicBezTo>
                  <a:pt x="16666" y="21422"/>
                  <a:pt x="21422" y="16666"/>
                  <a:pt x="21422" y="10800"/>
                </a:cubicBezTo>
                <a:cubicBezTo>
                  <a:pt x="21422" y="4934"/>
                  <a:pt x="16666" y="178"/>
                  <a:pt x="10800" y="178"/>
                </a:cubicBezTo>
                <a:cubicBezTo>
                  <a:pt x="4934" y="178"/>
                  <a:pt x="178" y="4934"/>
                  <a:pt x="178" y="10800"/>
                </a:cubicBezTo>
                <a:close/>
              </a:path>
            </a:pathLst>
          </a:custGeom>
          <a:solidFill>
            <a:schemeClr val="bg1">
              <a:alpha val="65000"/>
            </a:schemeClr>
          </a:solidFill>
          <a:ln w="9525">
            <a:solidFill>
              <a:srgbClr val="2A437C"/>
            </a:solidFill>
            <a:round/>
          </a:ln>
        </p:spPr>
        <p:txBody>
          <a:bodyPr anchor="ctr"/>
          <a:lstStyle/>
          <a:p>
            <a:endParaRPr lang="zh-CN" altLang="en-US" sz="2400">
              <a:solidFill>
                <a:schemeClr val="bg1"/>
              </a:solidFill>
              <a:latin typeface="微软雅黑" panose="020B0503020204020204" charset="-122"/>
              <a:ea typeface="微软雅黑" panose="020B0503020204020204" charset="-122"/>
            </a:endParaRPr>
          </a:p>
        </p:txBody>
      </p:sp>
      <p:grpSp>
        <p:nvGrpSpPr>
          <p:cNvPr id="5" name="人"/>
          <p:cNvGrpSpPr/>
          <p:nvPr/>
        </p:nvGrpSpPr>
        <p:grpSpPr bwMode="auto">
          <a:xfrm rot="17340000">
            <a:off x="4191611" y="2874857"/>
            <a:ext cx="237164" cy="587777"/>
            <a:chOff x="0" y="0"/>
            <a:chExt cx="1255506" cy="3116826"/>
          </a:xfrm>
          <a:solidFill>
            <a:schemeClr val="bg1">
              <a:alpha val="65000"/>
            </a:schemeClr>
          </a:solidFill>
        </p:grpSpPr>
        <p:sp>
          <p:nvSpPr>
            <p:cNvPr id="6" name="头"/>
            <p:cNvSpPr>
              <a:spLocks noChangeArrowheads="1"/>
            </p:cNvSpPr>
            <p:nvPr/>
          </p:nvSpPr>
          <p:spPr bwMode="auto">
            <a:xfrm>
              <a:off x="374627" y="0"/>
              <a:ext cx="506252" cy="50625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sz="2400">
                <a:solidFill>
                  <a:schemeClr val="bg1"/>
                </a:solidFill>
                <a:latin typeface="微软雅黑" panose="020B0503020204020204" charset="-122"/>
                <a:ea typeface="微软雅黑" panose="020B0503020204020204" charset="-122"/>
                <a:sym typeface="宋体" panose="02010600030101010101" pitchFamily="2" charset="-122"/>
              </a:endParaRPr>
            </a:p>
          </p:txBody>
        </p:sp>
        <p:sp>
          <p:nvSpPr>
            <p:cNvPr id="7" name="body"/>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2400">
                <a:solidFill>
                  <a:schemeClr val="bg1"/>
                </a:solidFill>
                <a:latin typeface="微软雅黑" panose="020B0503020204020204" charset="-122"/>
                <a:ea typeface="微软雅黑" panose="020B0503020204020204" charset="-122"/>
              </a:endParaRPr>
            </a:p>
          </p:txBody>
        </p:sp>
      </p:grpSp>
      <p:grpSp>
        <p:nvGrpSpPr>
          <p:cNvPr id="8" name="人"/>
          <p:cNvGrpSpPr/>
          <p:nvPr/>
        </p:nvGrpSpPr>
        <p:grpSpPr bwMode="auto">
          <a:xfrm rot="18540000">
            <a:off x="4489283" y="2337453"/>
            <a:ext cx="237164" cy="587777"/>
            <a:chOff x="0" y="0"/>
            <a:chExt cx="1255506" cy="3116826"/>
          </a:xfrm>
          <a:solidFill>
            <a:schemeClr val="bg1">
              <a:alpha val="65000"/>
            </a:schemeClr>
          </a:solidFill>
        </p:grpSpPr>
        <p:sp>
          <p:nvSpPr>
            <p:cNvPr id="9" name="头"/>
            <p:cNvSpPr>
              <a:spLocks noChangeArrowheads="1"/>
            </p:cNvSpPr>
            <p:nvPr/>
          </p:nvSpPr>
          <p:spPr bwMode="auto">
            <a:xfrm>
              <a:off x="374627" y="0"/>
              <a:ext cx="506252" cy="50625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sz="2400">
                <a:solidFill>
                  <a:schemeClr val="bg1"/>
                </a:solidFill>
                <a:latin typeface="微软雅黑" panose="020B0503020204020204" charset="-122"/>
                <a:ea typeface="微软雅黑" panose="020B0503020204020204" charset="-122"/>
                <a:sym typeface="宋体" panose="02010600030101010101" pitchFamily="2" charset="-122"/>
              </a:endParaRPr>
            </a:p>
          </p:txBody>
        </p:sp>
        <p:sp>
          <p:nvSpPr>
            <p:cNvPr id="10" name="body"/>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2400">
                <a:solidFill>
                  <a:schemeClr val="bg1"/>
                </a:solidFill>
                <a:latin typeface="微软雅黑" panose="020B0503020204020204" charset="-122"/>
                <a:ea typeface="微软雅黑" panose="020B0503020204020204" charset="-122"/>
              </a:endParaRPr>
            </a:p>
          </p:txBody>
        </p:sp>
      </p:grpSp>
      <p:grpSp>
        <p:nvGrpSpPr>
          <p:cNvPr id="11" name="人"/>
          <p:cNvGrpSpPr/>
          <p:nvPr/>
        </p:nvGrpSpPr>
        <p:grpSpPr bwMode="auto">
          <a:xfrm rot="19740000">
            <a:off x="4962046" y="1946847"/>
            <a:ext cx="237129" cy="587864"/>
            <a:chOff x="0" y="0"/>
            <a:chExt cx="1255506" cy="3116826"/>
          </a:xfrm>
          <a:solidFill>
            <a:schemeClr val="bg1">
              <a:alpha val="65000"/>
            </a:schemeClr>
          </a:solidFill>
        </p:grpSpPr>
        <p:sp>
          <p:nvSpPr>
            <p:cNvPr id="12" name="头"/>
            <p:cNvSpPr>
              <a:spLocks noChangeArrowheads="1"/>
            </p:cNvSpPr>
            <p:nvPr/>
          </p:nvSpPr>
          <p:spPr bwMode="auto">
            <a:xfrm>
              <a:off x="374627" y="0"/>
              <a:ext cx="506252" cy="50625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sz="2400">
                <a:solidFill>
                  <a:schemeClr val="bg1"/>
                </a:solidFill>
                <a:latin typeface="微软雅黑" panose="020B0503020204020204" charset="-122"/>
                <a:ea typeface="微软雅黑" panose="020B0503020204020204" charset="-122"/>
                <a:sym typeface="宋体" panose="02010600030101010101" pitchFamily="2" charset="-122"/>
              </a:endParaRPr>
            </a:p>
          </p:txBody>
        </p:sp>
        <p:sp>
          <p:nvSpPr>
            <p:cNvPr id="13" name="body"/>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2400">
                <a:solidFill>
                  <a:schemeClr val="bg1"/>
                </a:solidFill>
                <a:latin typeface="微软雅黑" panose="020B0503020204020204" charset="-122"/>
                <a:ea typeface="微软雅黑" panose="020B0503020204020204" charset="-122"/>
              </a:endParaRPr>
            </a:p>
          </p:txBody>
        </p:sp>
      </p:grpSp>
      <p:grpSp>
        <p:nvGrpSpPr>
          <p:cNvPr id="14" name="人"/>
          <p:cNvGrpSpPr/>
          <p:nvPr/>
        </p:nvGrpSpPr>
        <p:grpSpPr bwMode="auto">
          <a:xfrm rot="20940000">
            <a:off x="5534687" y="1725829"/>
            <a:ext cx="237129" cy="587864"/>
            <a:chOff x="0" y="0"/>
            <a:chExt cx="1255506" cy="3116826"/>
          </a:xfrm>
          <a:solidFill>
            <a:schemeClr val="bg1">
              <a:alpha val="65000"/>
            </a:schemeClr>
          </a:solidFill>
        </p:grpSpPr>
        <p:sp>
          <p:nvSpPr>
            <p:cNvPr id="15" name="头"/>
            <p:cNvSpPr>
              <a:spLocks noChangeArrowheads="1"/>
            </p:cNvSpPr>
            <p:nvPr/>
          </p:nvSpPr>
          <p:spPr bwMode="auto">
            <a:xfrm>
              <a:off x="374627" y="0"/>
              <a:ext cx="506252" cy="50625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sz="2400">
                <a:solidFill>
                  <a:schemeClr val="bg1"/>
                </a:solidFill>
                <a:latin typeface="微软雅黑" panose="020B0503020204020204" charset="-122"/>
                <a:ea typeface="微软雅黑" panose="020B0503020204020204" charset="-122"/>
                <a:sym typeface="宋体" panose="02010600030101010101" pitchFamily="2" charset="-122"/>
              </a:endParaRPr>
            </a:p>
          </p:txBody>
        </p:sp>
        <p:sp>
          <p:nvSpPr>
            <p:cNvPr id="16" name="body"/>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2400">
                <a:solidFill>
                  <a:schemeClr val="bg1"/>
                </a:solidFill>
                <a:latin typeface="微软雅黑" panose="020B0503020204020204" charset="-122"/>
                <a:ea typeface="微软雅黑" panose="020B0503020204020204" charset="-122"/>
              </a:endParaRPr>
            </a:p>
          </p:txBody>
        </p:sp>
      </p:grpSp>
      <p:grpSp>
        <p:nvGrpSpPr>
          <p:cNvPr id="17" name="人"/>
          <p:cNvGrpSpPr/>
          <p:nvPr/>
        </p:nvGrpSpPr>
        <p:grpSpPr bwMode="auto">
          <a:xfrm rot="540000">
            <a:off x="6147691" y="1715737"/>
            <a:ext cx="237129" cy="587864"/>
            <a:chOff x="0" y="0"/>
            <a:chExt cx="1255506" cy="3116826"/>
          </a:xfrm>
          <a:solidFill>
            <a:schemeClr val="bg1">
              <a:alpha val="65000"/>
            </a:schemeClr>
          </a:solidFill>
        </p:grpSpPr>
        <p:sp>
          <p:nvSpPr>
            <p:cNvPr id="18" name="头"/>
            <p:cNvSpPr>
              <a:spLocks noChangeArrowheads="1"/>
            </p:cNvSpPr>
            <p:nvPr/>
          </p:nvSpPr>
          <p:spPr bwMode="auto">
            <a:xfrm>
              <a:off x="374627" y="0"/>
              <a:ext cx="506252" cy="50625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sz="2400">
                <a:solidFill>
                  <a:schemeClr val="bg1"/>
                </a:solidFill>
                <a:latin typeface="微软雅黑" panose="020B0503020204020204" charset="-122"/>
                <a:ea typeface="微软雅黑" panose="020B0503020204020204" charset="-122"/>
                <a:sym typeface="宋体" panose="02010600030101010101" pitchFamily="2" charset="-122"/>
              </a:endParaRPr>
            </a:p>
          </p:txBody>
        </p:sp>
        <p:sp>
          <p:nvSpPr>
            <p:cNvPr id="19" name="body"/>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2400">
                <a:solidFill>
                  <a:schemeClr val="bg1"/>
                </a:solidFill>
                <a:latin typeface="微软雅黑" panose="020B0503020204020204" charset="-122"/>
                <a:ea typeface="微软雅黑" panose="020B0503020204020204" charset="-122"/>
              </a:endParaRPr>
            </a:p>
          </p:txBody>
        </p:sp>
      </p:grpSp>
      <p:grpSp>
        <p:nvGrpSpPr>
          <p:cNvPr id="20" name="人"/>
          <p:cNvGrpSpPr/>
          <p:nvPr/>
        </p:nvGrpSpPr>
        <p:grpSpPr bwMode="auto">
          <a:xfrm rot="1740000">
            <a:off x="6727900" y="1915056"/>
            <a:ext cx="237129" cy="587864"/>
            <a:chOff x="0" y="0"/>
            <a:chExt cx="1255506" cy="3116826"/>
          </a:xfrm>
          <a:solidFill>
            <a:schemeClr val="bg1">
              <a:alpha val="65000"/>
            </a:schemeClr>
          </a:solidFill>
        </p:grpSpPr>
        <p:sp>
          <p:nvSpPr>
            <p:cNvPr id="21" name="头"/>
            <p:cNvSpPr>
              <a:spLocks noChangeArrowheads="1"/>
            </p:cNvSpPr>
            <p:nvPr/>
          </p:nvSpPr>
          <p:spPr bwMode="auto">
            <a:xfrm>
              <a:off x="374627" y="0"/>
              <a:ext cx="506252" cy="50625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sz="2400">
                <a:solidFill>
                  <a:schemeClr val="bg1"/>
                </a:solidFill>
                <a:latin typeface="微软雅黑" panose="020B0503020204020204" charset="-122"/>
                <a:ea typeface="微软雅黑" panose="020B0503020204020204" charset="-122"/>
                <a:sym typeface="宋体" panose="02010600030101010101" pitchFamily="2" charset="-122"/>
              </a:endParaRPr>
            </a:p>
          </p:txBody>
        </p:sp>
        <p:sp>
          <p:nvSpPr>
            <p:cNvPr id="22" name="body"/>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2400">
                <a:solidFill>
                  <a:schemeClr val="bg1"/>
                </a:solidFill>
                <a:latin typeface="微软雅黑" panose="020B0503020204020204" charset="-122"/>
                <a:ea typeface="微软雅黑" panose="020B0503020204020204" charset="-122"/>
              </a:endParaRPr>
            </a:p>
          </p:txBody>
        </p:sp>
      </p:grpSp>
      <p:grpSp>
        <p:nvGrpSpPr>
          <p:cNvPr id="23" name="人"/>
          <p:cNvGrpSpPr/>
          <p:nvPr/>
        </p:nvGrpSpPr>
        <p:grpSpPr bwMode="auto">
          <a:xfrm rot="2940000">
            <a:off x="7193564" y="2291029"/>
            <a:ext cx="237164" cy="587777"/>
            <a:chOff x="0" y="0"/>
            <a:chExt cx="1255506" cy="3116826"/>
          </a:xfrm>
          <a:solidFill>
            <a:schemeClr val="bg1">
              <a:alpha val="65000"/>
            </a:schemeClr>
          </a:solidFill>
        </p:grpSpPr>
        <p:sp>
          <p:nvSpPr>
            <p:cNvPr id="24" name="头"/>
            <p:cNvSpPr>
              <a:spLocks noChangeArrowheads="1"/>
            </p:cNvSpPr>
            <p:nvPr/>
          </p:nvSpPr>
          <p:spPr bwMode="auto">
            <a:xfrm>
              <a:off x="374627" y="0"/>
              <a:ext cx="506252" cy="50625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sz="2400">
                <a:solidFill>
                  <a:schemeClr val="bg1"/>
                </a:solidFill>
                <a:latin typeface="微软雅黑" panose="020B0503020204020204" charset="-122"/>
                <a:ea typeface="微软雅黑" panose="020B0503020204020204" charset="-122"/>
                <a:sym typeface="宋体" panose="02010600030101010101" pitchFamily="2" charset="-122"/>
              </a:endParaRPr>
            </a:p>
          </p:txBody>
        </p:sp>
        <p:sp>
          <p:nvSpPr>
            <p:cNvPr id="25" name="body"/>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2400">
                <a:solidFill>
                  <a:schemeClr val="bg1"/>
                </a:solidFill>
                <a:latin typeface="微软雅黑" panose="020B0503020204020204" charset="-122"/>
                <a:ea typeface="微软雅黑" panose="020B0503020204020204" charset="-122"/>
              </a:endParaRPr>
            </a:p>
          </p:txBody>
        </p:sp>
      </p:grpSp>
      <p:grpSp>
        <p:nvGrpSpPr>
          <p:cNvPr id="26" name="人"/>
          <p:cNvGrpSpPr/>
          <p:nvPr/>
        </p:nvGrpSpPr>
        <p:grpSpPr bwMode="auto">
          <a:xfrm rot="4140000">
            <a:off x="7508895" y="2816828"/>
            <a:ext cx="237164" cy="587777"/>
            <a:chOff x="0" y="0"/>
            <a:chExt cx="1255506" cy="3116826"/>
          </a:xfrm>
          <a:solidFill>
            <a:schemeClr val="bg1">
              <a:alpha val="65000"/>
            </a:schemeClr>
          </a:solidFill>
        </p:grpSpPr>
        <p:sp>
          <p:nvSpPr>
            <p:cNvPr id="27" name="头"/>
            <p:cNvSpPr>
              <a:spLocks noChangeArrowheads="1"/>
            </p:cNvSpPr>
            <p:nvPr/>
          </p:nvSpPr>
          <p:spPr bwMode="auto">
            <a:xfrm>
              <a:off x="374627" y="0"/>
              <a:ext cx="506252" cy="50625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sz="2400">
                <a:solidFill>
                  <a:schemeClr val="bg1"/>
                </a:solidFill>
                <a:latin typeface="微软雅黑" panose="020B0503020204020204" charset="-122"/>
                <a:ea typeface="微软雅黑" panose="020B0503020204020204" charset="-122"/>
                <a:sym typeface="宋体" panose="02010600030101010101" pitchFamily="2" charset="-122"/>
              </a:endParaRPr>
            </a:p>
          </p:txBody>
        </p:sp>
        <p:sp>
          <p:nvSpPr>
            <p:cNvPr id="28" name="body"/>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2400">
                <a:solidFill>
                  <a:schemeClr val="bg1"/>
                </a:solidFill>
                <a:latin typeface="微软雅黑" panose="020B0503020204020204" charset="-122"/>
                <a:ea typeface="微软雅黑" panose="020B0503020204020204" charset="-122"/>
              </a:endParaRPr>
            </a:p>
          </p:txBody>
        </p:sp>
      </p:grpSp>
      <p:grpSp>
        <p:nvGrpSpPr>
          <p:cNvPr id="29" name="人"/>
          <p:cNvGrpSpPr/>
          <p:nvPr/>
        </p:nvGrpSpPr>
        <p:grpSpPr bwMode="auto">
          <a:xfrm rot="5340000">
            <a:off x="7626451" y="3418821"/>
            <a:ext cx="237164" cy="587777"/>
            <a:chOff x="0" y="0"/>
            <a:chExt cx="1255506" cy="3116826"/>
          </a:xfrm>
          <a:solidFill>
            <a:schemeClr val="bg1">
              <a:alpha val="65000"/>
            </a:schemeClr>
          </a:solidFill>
        </p:grpSpPr>
        <p:sp>
          <p:nvSpPr>
            <p:cNvPr id="30" name="头"/>
            <p:cNvSpPr>
              <a:spLocks noChangeArrowheads="1"/>
            </p:cNvSpPr>
            <p:nvPr/>
          </p:nvSpPr>
          <p:spPr bwMode="auto">
            <a:xfrm>
              <a:off x="374627" y="0"/>
              <a:ext cx="506252" cy="50625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sz="2400">
                <a:solidFill>
                  <a:schemeClr val="bg1"/>
                </a:solidFill>
                <a:latin typeface="微软雅黑" panose="020B0503020204020204" charset="-122"/>
                <a:ea typeface="微软雅黑" panose="020B0503020204020204" charset="-122"/>
                <a:sym typeface="宋体" panose="02010600030101010101" pitchFamily="2" charset="-122"/>
              </a:endParaRPr>
            </a:p>
          </p:txBody>
        </p:sp>
        <p:sp>
          <p:nvSpPr>
            <p:cNvPr id="31" name="body"/>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2400">
                <a:solidFill>
                  <a:schemeClr val="bg1"/>
                </a:solidFill>
                <a:latin typeface="微软雅黑" panose="020B0503020204020204" charset="-122"/>
                <a:ea typeface="微软雅黑" panose="020B0503020204020204" charset="-122"/>
              </a:endParaRPr>
            </a:p>
          </p:txBody>
        </p:sp>
      </p:grpSp>
      <p:grpSp>
        <p:nvGrpSpPr>
          <p:cNvPr id="32" name="人"/>
          <p:cNvGrpSpPr/>
          <p:nvPr/>
        </p:nvGrpSpPr>
        <p:grpSpPr bwMode="auto">
          <a:xfrm rot="6540000">
            <a:off x="7531095" y="4024851"/>
            <a:ext cx="236155" cy="587777"/>
            <a:chOff x="0" y="0"/>
            <a:chExt cx="1255506" cy="3116826"/>
          </a:xfrm>
          <a:solidFill>
            <a:schemeClr val="bg1">
              <a:alpha val="65000"/>
            </a:schemeClr>
          </a:solidFill>
        </p:grpSpPr>
        <p:sp>
          <p:nvSpPr>
            <p:cNvPr id="33" name="头"/>
            <p:cNvSpPr>
              <a:spLocks noChangeArrowheads="1"/>
            </p:cNvSpPr>
            <p:nvPr/>
          </p:nvSpPr>
          <p:spPr bwMode="auto">
            <a:xfrm>
              <a:off x="374627" y="0"/>
              <a:ext cx="506252" cy="50625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sz="2400">
                <a:solidFill>
                  <a:schemeClr val="bg1"/>
                </a:solidFill>
                <a:latin typeface="微软雅黑" panose="020B0503020204020204" charset="-122"/>
                <a:ea typeface="微软雅黑" panose="020B0503020204020204" charset="-122"/>
                <a:sym typeface="宋体" panose="02010600030101010101" pitchFamily="2" charset="-122"/>
              </a:endParaRPr>
            </a:p>
          </p:txBody>
        </p:sp>
        <p:sp>
          <p:nvSpPr>
            <p:cNvPr id="34" name="body"/>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2400">
                <a:solidFill>
                  <a:schemeClr val="bg1"/>
                </a:solidFill>
                <a:latin typeface="微软雅黑" panose="020B0503020204020204" charset="-122"/>
                <a:ea typeface="微软雅黑" panose="020B0503020204020204" charset="-122"/>
              </a:endParaRPr>
            </a:p>
          </p:txBody>
        </p:sp>
      </p:grpSp>
      <p:grpSp>
        <p:nvGrpSpPr>
          <p:cNvPr id="35" name="人"/>
          <p:cNvGrpSpPr/>
          <p:nvPr/>
        </p:nvGrpSpPr>
        <p:grpSpPr bwMode="auto">
          <a:xfrm rot="7740000">
            <a:off x="7234431" y="4561245"/>
            <a:ext cx="235651" cy="587777"/>
            <a:chOff x="0" y="0"/>
            <a:chExt cx="1255506" cy="3116826"/>
          </a:xfrm>
          <a:solidFill>
            <a:schemeClr val="bg1">
              <a:alpha val="65000"/>
            </a:schemeClr>
          </a:solidFill>
        </p:grpSpPr>
        <p:sp>
          <p:nvSpPr>
            <p:cNvPr id="36" name="头"/>
            <p:cNvSpPr>
              <a:spLocks noChangeArrowheads="1"/>
            </p:cNvSpPr>
            <p:nvPr/>
          </p:nvSpPr>
          <p:spPr bwMode="auto">
            <a:xfrm>
              <a:off x="374627" y="0"/>
              <a:ext cx="506252" cy="50625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sz="2400">
                <a:solidFill>
                  <a:schemeClr val="bg1"/>
                </a:solidFill>
                <a:latin typeface="微软雅黑" panose="020B0503020204020204" charset="-122"/>
                <a:ea typeface="微软雅黑" panose="020B0503020204020204" charset="-122"/>
                <a:sym typeface="宋体" panose="02010600030101010101" pitchFamily="2" charset="-122"/>
              </a:endParaRPr>
            </a:p>
          </p:txBody>
        </p:sp>
        <p:sp>
          <p:nvSpPr>
            <p:cNvPr id="37" name="body"/>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2400">
                <a:solidFill>
                  <a:schemeClr val="bg1"/>
                </a:solidFill>
                <a:latin typeface="微软雅黑" panose="020B0503020204020204" charset="-122"/>
                <a:ea typeface="微软雅黑" panose="020B0503020204020204" charset="-122"/>
              </a:endParaRPr>
            </a:p>
          </p:txBody>
        </p:sp>
      </p:grpSp>
      <p:grpSp>
        <p:nvGrpSpPr>
          <p:cNvPr id="38" name="人"/>
          <p:cNvGrpSpPr/>
          <p:nvPr/>
        </p:nvGrpSpPr>
        <p:grpSpPr bwMode="auto">
          <a:xfrm rot="8940000">
            <a:off x="6780876" y="4974473"/>
            <a:ext cx="237129" cy="587864"/>
            <a:chOff x="0" y="0"/>
            <a:chExt cx="1255506" cy="3116826"/>
          </a:xfrm>
          <a:solidFill>
            <a:schemeClr val="bg1">
              <a:alpha val="65000"/>
            </a:schemeClr>
          </a:solidFill>
        </p:grpSpPr>
        <p:sp>
          <p:nvSpPr>
            <p:cNvPr id="39" name="头"/>
            <p:cNvSpPr>
              <a:spLocks noChangeArrowheads="1"/>
            </p:cNvSpPr>
            <p:nvPr/>
          </p:nvSpPr>
          <p:spPr bwMode="auto">
            <a:xfrm>
              <a:off x="374627" y="0"/>
              <a:ext cx="506252" cy="50625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sz="2400">
                <a:solidFill>
                  <a:schemeClr val="bg1"/>
                </a:solidFill>
                <a:latin typeface="微软雅黑" panose="020B0503020204020204" charset="-122"/>
                <a:ea typeface="微软雅黑" panose="020B0503020204020204" charset="-122"/>
                <a:sym typeface="宋体" panose="02010600030101010101" pitchFamily="2" charset="-122"/>
              </a:endParaRPr>
            </a:p>
          </p:txBody>
        </p:sp>
        <p:sp>
          <p:nvSpPr>
            <p:cNvPr id="40" name="body"/>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2400">
                <a:solidFill>
                  <a:schemeClr val="bg1"/>
                </a:solidFill>
                <a:latin typeface="微软雅黑" panose="020B0503020204020204" charset="-122"/>
                <a:ea typeface="微软雅黑" panose="020B0503020204020204" charset="-122"/>
              </a:endParaRPr>
            </a:p>
          </p:txBody>
        </p:sp>
      </p:grpSp>
      <p:grpSp>
        <p:nvGrpSpPr>
          <p:cNvPr id="41" name="人"/>
          <p:cNvGrpSpPr/>
          <p:nvPr/>
        </p:nvGrpSpPr>
        <p:grpSpPr bwMode="auto">
          <a:xfrm rot="10140000">
            <a:off x="6208235" y="5193976"/>
            <a:ext cx="237129" cy="587864"/>
            <a:chOff x="0" y="0"/>
            <a:chExt cx="1255506" cy="3116826"/>
          </a:xfrm>
          <a:solidFill>
            <a:schemeClr val="bg1">
              <a:alpha val="65000"/>
            </a:schemeClr>
          </a:solidFill>
        </p:grpSpPr>
        <p:sp>
          <p:nvSpPr>
            <p:cNvPr id="42" name="头"/>
            <p:cNvSpPr>
              <a:spLocks noChangeArrowheads="1"/>
            </p:cNvSpPr>
            <p:nvPr/>
          </p:nvSpPr>
          <p:spPr bwMode="auto">
            <a:xfrm>
              <a:off x="374627" y="0"/>
              <a:ext cx="506252" cy="50625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sz="2400">
                <a:solidFill>
                  <a:schemeClr val="bg1"/>
                </a:solidFill>
                <a:latin typeface="微软雅黑" panose="020B0503020204020204" charset="-122"/>
                <a:ea typeface="微软雅黑" panose="020B0503020204020204" charset="-122"/>
                <a:sym typeface="宋体" panose="02010600030101010101" pitchFamily="2" charset="-122"/>
              </a:endParaRPr>
            </a:p>
          </p:txBody>
        </p:sp>
        <p:sp>
          <p:nvSpPr>
            <p:cNvPr id="43" name="body"/>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2400">
                <a:solidFill>
                  <a:schemeClr val="bg1"/>
                </a:solidFill>
                <a:latin typeface="微软雅黑" panose="020B0503020204020204" charset="-122"/>
                <a:ea typeface="微软雅黑" panose="020B0503020204020204" charset="-122"/>
              </a:endParaRPr>
            </a:p>
          </p:txBody>
        </p:sp>
      </p:grpSp>
      <p:grpSp>
        <p:nvGrpSpPr>
          <p:cNvPr id="44" name="人"/>
          <p:cNvGrpSpPr/>
          <p:nvPr/>
        </p:nvGrpSpPr>
        <p:grpSpPr bwMode="auto">
          <a:xfrm rot="11340000">
            <a:off x="5595231" y="5205077"/>
            <a:ext cx="237129" cy="587864"/>
            <a:chOff x="0" y="0"/>
            <a:chExt cx="1255506" cy="3116826"/>
          </a:xfrm>
          <a:solidFill>
            <a:schemeClr val="bg1">
              <a:alpha val="65000"/>
            </a:schemeClr>
          </a:solidFill>
        </p:grpSpPr>
        <p:sp>
          <p:nvSpPr>
            <p:cNvPr id="45" name="头"/>
            <p:cNvSpPr>
              <a:spLocks noChangeArrowheads="1"/>
            </p:cNvSpPr>
            <p:nvPr/>
          </p:nvSpPr>
          <p:spPr bwMode="auto">
            <a:xfrm>
              <a:off x="374627" y="0"/>
              <a:ext cx="506252" cy="50625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sz="2400">
                <a:solidFill>
                  <a:schemeClr val="bg1"/>
                </a:solidFill>
                <a:latin typeface="微软雅黑" panose="020B0503020204020204" charset="-122"/>
                <a:ea typeface="微软雅黑" panose="020B0503020204020204" charset="-122"/>
                <a:sym typeface="宋体" panose="02010600030101010101" pitchFamily="2" charset="-122"/>
              </a:endParaRPr>
            </a:p>
          </p:txBody>
        </p:sp>
        <p:sp>
          <p:nvSpPr>
            <p:cNvPr id="46" name="body"/>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2400">
                <a:solidFill>
                  <a:schemeClr val="bg1"/>
                </a:solidFill>
                <a:latin typeface="微软雅黑" panose="020B0503020204020204" charset="-122"/>
                <a:ea typeface="微软雅黑" panose="020B0503020204020204" charset="-122"/>
              </a:endParaRPr>
            </a:p>
          </p:txBody>
        </p:sp>
      </p:grpSp>
      <p:grpSp>
        <p:nvGrpSpPr>
          <p:cNvPr id="47" name="人"/>
          <p:cNvGrpSpPr/>
          <p:nvPr/>
        </p:nvGrpSpPr>
        <p:grpSpPr bwMode="auto">
          <a:xfrm rot="12540000">
            <a:off x="5015022" y="5004749"/>
            <a:ext cx="237129" cy="587864"/>
            <a:chOff x="0" y="0"/>
            <a:chExt cx="1255506" cy="3116826"/>
          </a:xfrm>
          <a:solidFill>
            <a:schemeClr val="bg1">
              <a:alpha val="65000"/>
            </a:schemeClr>
          </a:solidFill>
        </p:grpSpPr>
        <p:sp>
          <p:nvSpPr>
            <p:cNvPr id="48" name="头"/>
            <p:cNvSpPr>
              <a:spLocks noChangeArrowheads="1"/>
            </p:cNvSpPr>
            <p:nvPr/>
          </p:nvSpPr>
          <p:spPr bwMode="auto">
            <a:xfrm>
              <a:off x="374627" y="0"/>
              <a:ext cx="506252" cy="50625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sz="2400">
                <a:solidFill>
                  <a:schemeClr val="bg1"/>
                </a:solidFill>
                <a:latin typeface="微软雅黑" panose="020B0503020204020204" charset="-122"/>
                <a:ea typeface="微软雅黑" panose="020B0503020204020204" charset="-122"/>
                <a:sym typeface="宋体" panose="02010600030101010101" pitchFamily="2" charset="-122"/>
              </a:endParaRPr>
            </a:p>
          </p:txBody>
        </p:sp>
        <p:sp>
          <p:nvSpPr>
            <p:cNvPr id="49" name="body"/>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2400">
                <a:solidFill>
                  <a:schemeClr val="bg1"/>
                </a:solidFill>
                <a:latin typeface="微软雅黑" panose="020B0503020204020204" charset="-122"/>
                <a:ea typeface="微软雅黑" panose="020B0503020204020204" charset="-122"/>
              </a:endParaRPr>
            </a:p>
          </p:txBody>
        </p:sp>
      </p:grpSp>
      <p:grpSp>
        <p:nvGrpSpPr>
          <p:cNvPr id="50" name="人"/>
          <p:cNvGrpSpPr/>
          <p:nvPr/>
        </p:nvGrpSpPr>
        <p:grpSpPr bwMode="auto">
          <a:xfrm rot="13740000">
            <a:off x="4528636" y="4608173"/>
            <a:ext cx="237164" cy="587777"/>
            <a:chOff x="0" y="0"/>
            <a:chExt cx="1255506" cy="3116826"/>
          </a:xfrm>
          <a:solidFill>
            <a:schemeClr val="bg1">
              <a:alpha val="65000"/>
            </a:schemeClr>
          </a:solidFill>
        </p:grpSpPr>
        <p:sp>
          <p:nvSpPr>
            <p:cNvPr id="51" name="头"/>
            <p:cNvSpPr>
              <a:spLocks noChangeArrowheads="1"/>
            </p:cNvSpPr>
            <p:nvPr/>
          </p:nvSpPr>
          <p:spPr bwMode="auto">
            <a:xfrm>
              <a:off x="374627" y="0"/>
              <a:ext cx="506252" cy="50625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sz="2400">
                <a:solidFill>
                  <a:schemeClr val="bg1"/>
                </a:solidFill>
                <a:latin typeface="微软雅黑" panose="020B0503020204020204" charset="-122"/>
                <a:ea typeface="微软雅黑" panose="020B0503020204020204" charset="-122"/>
                <a:sym typeface="宋体" panose="02010600030101010101" pitchFamily="2" charset="-122"/>
              </a:endParaRPr>
            </a:p>
          </p:txBody>
        </p:sp>
        <p:sp>
          <p:nvSpPr>
            <p:cNvPr id="52" name="body"/>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2400">
                <a:solidFill>
                  <a:schemeClr val="bg1"/>
                </a:solidFill>
                <a:latin typeface="微软雅黑" panose="020B0503020204020204" charset="-122"/>
                <a:ea typeface="微软雅黑" panose="020B0503020204020204" charset="-122"/>
              </a:endParaRPr>
            </a:p>
          </p:txBody>
        </p:sp>
      </p:grpSp>
      <p:grpSp>
        <p:nvGrpSpPr>
          <p:cNvPr id="53" name="人"/>
          <p:cNvGrpSpPr/>
          <p:nvPr/>
        </p:nvGrpSpPr>
        <p:grpSpPr bwMode="auto">
          <a:xfrm rot="14940000">
            <a:off x="4211792" y="4082376"/>
            <a:ext cx="237164" cy="587777"/>
            <a:chOff x="0" y="0"/>
            <a:chExt cx="1255506" cy="3116826"/>
          </a:xfrm>
          <a:solidFill>
            <a:schemeClr val="bg1">
              <a:alpha val="65000"/>
            </a:schemeClr>
          </a:solidFill>
        </p:grpSpPr>
        <p:sp>
          <p:nvSpPr>
            <p:cNvPr id="54" name="头"/>
            <p:cNvSpPr>
              <a:spLocks noChangeArrowheads="1"/>
            </p:cNvSpPr>
            <p:nvPr/>
          </p:nvSpPr>
          <p:spPr bwMode="auto">
            <a:xfrm>
              <a:off x="374627" y="0"/>
              <a:ext cx="506252" cy="50625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sz="2400">
                <a:solidFill>
                  <a:schemeClr val="bg1"/>
                </a:solidFill>
                <a:latin typeface="微软雅黑" panose="020B0503020204020204" charset="-122"/>
                <a:ea typeface="微软雅黑" panose="020B0503020204020204" charset="-122"/>
                <a:sym typeface="宋体" panose="02010600030101010101" pitchFamily="2" charset="-122"/>
              </a:endParaRPr>
            </a:p>
          </p:txBody>
        </p:sp>
        <p:sp>
          <p:nvSpPr>
            <p:cNvPr id="55" name="body"/>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2400">
                <a:solidFill>
                  <a:schemeClr val="bg1"/>
                </a:solidFill>
                <a:latin typeface="微软雅黑" panose="020B0503020204020204" charset="-122"/>
                <a:ea typeface="微软雅黑" panose="020B0503020204020204" charset="-122"/>
              </a:endParaRPr>
            </a:p>
          </p:txBody>
        </p:sp>
      </p:grpSp>
      <p:grpSp>
        <p:nvGrpSpPr>
          <p:cNvPr id="56" name="人"/>
          <p:cNvGrpSpPr/>
          <p:nvPr/>
        </p:nvGrpSpPr>
        <p:grpSpPr bwMode="auto">
          <a:xfrm rot="16140000">
            <a:off x="4105840" y="3480383"/>
            <a:ext cx="237164" cy="587777"/>
            <a:chOff x="0" y="0"/>
            <a:chExt cx="1255506" cy="3116826"/>
          </a:xfrm>
          <a:solidFill>
            <a:schemeClr val="bg1">
              <a:alpha val="65000"/>
            </a:schemeClr>
          </a:solidFill>
        </p:grpSpPr>
        <p:sp>
          <p:nvSpPr>
            <p:cNvPr id="57" name="头"/>
            <p:cNvSpPr>
              <a:spLocks noChangeArrowheads="1"/>
            </p:cNvSpPr>
            <p:nvPr/>
          </p:nvSpPr>
          <p:spPr bwMode="auto">
            <a:xfrm>
              <a:off x="374627" y="0"/>
              <a:ext cx="506252" cy="50625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sz="2400">
                <a:solidFill>
                  <a:schemeClr val="bg1"/>
                </a:solidFill>
                <a:latin typeface="微软雅黑" panose="020B0503020204020204" charset="-122"/>
                <a:ea typeface="微软雅黑" panose="020B0503020204020204" charset="-122"/>
                <a:sym typeface="宋体" panose="02010600030101010101" pitchFamily="2" charset="-122"/>
              </a:endParaRPr>
            </a:p>
          </p:txBody>
        </p:sp>
        <p:sp>
          <p:nvSpPr>
            <p:cNvPr id="58" name="body"/>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2400">
                <a:solidFill>
                  <a:schemeClr val="bg1"/>
                </a:solidFill>
                <a:latin typeface="微软雅黑" panose="020B0503020204020204" charset="-122"/>
                <a:ea typeface="微软雅黑" panose="020B0503020204020204" charset="-122"/>
              </a:endParaRPr>
            </a:p>
          </p:txBody>
        </p:sp>
      </p:grpSp>
      <p:grpSp>
        <p:nvGrpSpPr>
          <p:cNvPr id="59" name="组合 58"/>
          <p:cNvGrpSpPr/>
          <p:nvPr/>
        </p:nvGrpSpPr>
        <p:grpSpPr>
          <a:xfrm>
            <a:off x="4603830" y="2366677"/>
            <a:ext cx="2772392" cy="2774315"/>
            <a:chOff x="3443229" y="1587021"/>
            <a:chExt cx="2079294" cy="2080736"/>
          </a:xfrm>
          <a:solidFill>
            <a:schemeClr val="bg1">
              <a:alpha val="65000"/>
            </a:schemeClr>
          </a:solidFill>
        </p:grpSpPr>
        <p:sp>
          <p:nvSpPr>
            <p:cNvPr id="60" name="同心圆 14"/>
            <p:cNvSpPr/>
            <p:nvPr/>
          </p:nvSpPr>
          <p:spPr bwMode="auto">
            <a:xfrm>
              <a:off x="3443229" y="1587021"/>
              <a:ext cx="2079294" cy="2080736"/>
            </a:xfrm>
            <a:custGeom>
              <a:avLst/>
              <a:gdLst>
                <a:gd name="T0" fmla="*/ 0 w 21600"/>
                <a:gd name="T1" fmla="*/ 10800 h 21600"/>
                <a:gd name="T2" fmla="*/ 10800 w 21600"/>
                <a:gd name="T3" fmla="*/ 0 h 21600"/>
                <a:gd name="T4" fmla="*/ 21600 w 21600"/>
                <a:gd name="T5" fmla="*/ 10800 h 21600"/>
                <a:gd name="T6" fmla="*/ 10800 w 21600"/>
                <a:gd name="T7" fmla="*/ 21600 h 21600"/>
                <a:gd name="T8" fmla="*/ 0 w 21600"/>
                <a:gd name="T9" fmla="*/ 10800 h 21600"/>
                <a:gd name="T10" fmla="*/ 776 w 21600"/>
                <a:gd name="T11" fmla="*/ 10800 h 21600"/>
                <a:gd name="T12" fmla="*/ 10800 w 21600"/>
                <a:gd name="T13" fmla="*/ 20824 h 21600"/>
                <a:gd name="T14" fmla="*/ 20824 w 21600"/>
                <a:gd name="T15" fmla="*/ 10800 h 21600"/>
                <a:gd name="T16" fmla="*/ 10800 w 21600"/>
                <a:gd name="T17" fmla="*/ 776 h 21600"/>
                <a:gd name="T18" fmla="*/ 776 w 21600"/>
                <a:gd name="T19" fmla="*/ 10800 h 21600"/>
                <a:gd name="T20" fmla="*/ 3164 w 21600"/>
                <a:gd name="T21" fmla="*/ 3163 h 21600"/>
                <a:gd name="T22" fmla="*/ 18436 w 21600"/>
                <a:gd name="T23" fmla="*/ 18437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T20" t="T21" r="T22" b="T2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776" y="10800"/>
                  </a:moveTo>
                  <a:cubicBezTo>
                    <a:pt x="776" y="16336"/>
                    <a:pt x="5264" y="20824"/>
                    <a:pt x="10800" y="20824"/>
                  </a:cubicBezTo>
                  <a:cubicBezTo>
                    <a:pt x="16336" y="20824"/>
                    <a:pt x="20824" y="16336"/>
                    <a:pt x="20824" y="10800"/>
                  </a:cubicBezTo>
                  <a:cubicBezTo>
                    <a:pt x="20824" y="5264"/>
                    <a:pt x="16336" y="776"/>
                    <a:pt x="10800" y="776"/>
                  </a:cubicBezTo>
                  <a:cubicBezTo>
                    <a:pt x="5264" y="776"/>
                    <a:pt x="776" y="5264"/>
                    <a:pt x="776" y="1080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2400">
                <a:solidFill>
                  <a:schemeClr val="bg1"/>
                </a:solidFill>
                <a:latin typeface="微软雅黑" panose="020B0503020204020204" charset="-122"/>
                <a:ea typeface="微软雅黑" panose="020B0503020204020204" charset="-122"/>
              </a:endParaRPr>
            </a:p>
          </p:txBody>
        </p:sp>
        <p:sp>
          <p:nvSpPr>
            <p:cNvPr id="61" name="文本框 120"/>
            <p:cNvSpPr>
              <a:spLocks noChangeArrowheads="1"/>
            </p:cNvSpPr>
            <p:nvPr/>
          </p:nvSpPr>
          <p:spPr bwMode="auto">
            <a:xfrm>
              <a:off x="3709999" y="2440433"/>
              <a:ext cx="1526834" cy="34528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400" b="1" dirty="0">
                  <a:solidFill>
                    <a:schemeClr val="bg1"/>
                  </a:solidFill>
                  <a:latin typeface="微软雅黑" panose="020B0503020204020204" charset="-122"/>
                  <a:ea typeface="微软雅黑" panose="020B0503020204020204" charset="-122"/>
                  <a:sym typeface="Calibri" panose="020F0502020204030204" charset="0"/>
                </a:rPr>
                <a:t>text</a:t>
              </a:r>
            </a:p>
          </p:txBody>
        </p:sp>
      </p:grpSp>
      <p:sp>
        <p:nvSpPr>
          <p:cNvPr id="62" name="文本框 120"/>
          <p:cNvSpPr>
            <a:spLocks noChangeArrowheads="1"/>
          </p:cNvSpPr>
          <p:nvPr/>
        </p:nvSpPr>
        <p:spPr bwMode="auto">
          <a:xfrm>
            <a:off x="912024" y="3776457"/>
            <a:ext cx="2610387" cy="420370"/>
          </a:xfrm>
          <a:prstGeom prst="rect">
            <a:avLst/>
          </a:prstGeom>
          <a:solidFill>
            <a:schemeClr val="bg1">
              <a:alpha val="65000"/>
            </a:schemeClr>
          </a:solidFill>
          <a:ln>
            <a:noFill/>
          </a:ln>
        </p:spPr>
        <p:txBody>
          <a:bodyPr wrap="square" lIns="91440" tIns="45720" rIns="91440" bIns="45720">
            <a:spAutoFit/>
          </a:bodyPr>
          <a:lstStyle/>
          <a:p>
            <a:pPr lvl="0">
              <a:spcBef>
                <a:spcPct val="50000"/>
              </a:spcBef>
              <a:defRPr/>
            </a:pPr>
            <a:r>
              <a:rPr lang="ko-KR" altLang="en-US" sz="2135" b="1" kern="0" dirty="0">
                <a:solidFill>
                  <a:schemeClr val="bg1"/>
                </a:solidFill>
                <a:latin typeface="微软雅黑" panose="020B0503020204020204" charset="-122"/>
              </a:rPr>
              <a:t>单击此处添加文字</a:t>
            </a:r>
          </a:p>
        </p:txBody>
      </p:sp>
      <p:sp>
        <p:nvSpPr>
          <p:cNvPr id="63" name="文本框 120"/>
          <p:cNvSpPr>
            <a:spLocks noChangeArrowheads="1"/>
          </p:cNvSpPr>
          <p:nvPr/>
        </p:nvSpPr>
        <p:spPr bwMode="auto">
          <a:xfrm>
            <a:off x="8400856" y="3766933"/>
            <a:ext cx="2688299" cy="420370"/>
          </a:xfrm>
          <a:prstGeom prst="rect">
            <a:avLst/>
          </a:prstGeom>
          <a:solidFill>
            <a:schemeClr val="bg1">
              <a:alpha val="65000"/>
            </a:schemeClr>
          </a:solidFill>
          <a:ln>
            <a:noFill/>
          </a:ln>
        </p:spPr>
        <p:txBody>
          <a:bodyPr wrap="square" lIns="91440" tIns="45720" rIns="91440" bIns="45720">
            <a:spAutoFit/>
          </a:bodyPr>
          <a:lstStyle/>
          <a:p>
            <a:pPr lvl="0">
              <a:spcBef>
                <a:spcPct val="50000"/>
              </a:spcBef>
              <a:defRPr/>
            </a:pPr>
            <a:r>
              <a:rPr lang="ko-KR" altLang="en-US" sz="2135" b="1" kern="0" dirty="0">
                <a:solidFill>
                  <a:schemeClr val="bg1"/>
                </a:solidFill>
                <a:latin typeface="微软雅黑" panose="020B0503020204020204" charset="-122"/>
              </a:rPr>
              <a:t>单击此处添加文字</a:t>
            </a:r>
          </a:p>
        </p:txBody>
      </p:sp>
      <p:sp>
        <p:nvSpPr>
          <p:cNvPr id="64" name="矩形 63"/>
          <p:cNvSpPr/>
          <p:nvPr/>
        </p:nvSpPr>
        <p:spPr>
          <a:xfrm>
            <a:off x="816014" y="4301644"/>
            <a:ext cx="2784309" cy="1120140"/>
          </a:xfrm>
          <a:prstGeom prst="rect">
            <a:avLst/>
          </a:prstGeom>
        </p:spPr>
        <p:txBody>
          <a:bodyPr wrap="square" lIns="91440" tIns="45720" rIns="91440" bIns="45720">
            <a:spAutoFit/>
          </a:bodyPr>
          <a:lstStyle/>
          <a:p>
            <a:pPr>
              <a:spcBef>
                <a:spcPts val="840"/>
              </a:spcBef>
              <a:spcAft>
                <a:spcPts val="840"/>
              </a:spcAft>
            </a:pPr>
            <a:r>
              <a:rPr lang="zh-CN" altLang="en-US" sz="1335" dirty="0">
                <a:solidFill>
                  <a:schemeClr val="bg1"/>
                </a:solidFill>
                <a:latin typeface="微软雅黑" panose="020B0503020204020204" charset="-122"/>
                <a:ea typeface="微软雅黑" panose="020B0503020204020204" charset="-122"/>
              </a:rPr>
              <a:t>请在此处输入您的文本，或者复制您的文本粘贴到此处请在此处请在此处输入您的文本，或者复制您的文本粘贴到此处请在此处或者复制您的文本粘贴到此处请在此处</a:t>
            </a:r>
          </a:p>
        </p:txBody>
      </p:sp>
      <p:sp>
        <p:nvSpPr>
          <p:cNvPr id="65" name="矩形 64"/>
          <p:cNvSpPr/>
          <p:nvPr/>
        </p:nvSpPr>
        <p:spPr>
          <a:xfrm>
            <a:off x="8400858" y="4255713"/>
            <a:ext cx="2849933" cy="1120140"/>
          </a:xfrm>
          <a:prstGeom prst="rect">
            <a:avLst/>
          </a:prstGeom>
        </p:spPr>
        <p:txBody>
          <a:bodyPr wrap="square" lIns="91440" tIns="45720" rIns="91440" bIns="45720">
            <a:spAutoFit/>
          </a:bodyPr>
          <a:lstStyle/>
          <a:p>
            <a:pPr>
              <a:spcBef>
                <a:spcPts val="840"/>
              </a:spcBef>
              <a:spcAft>
                <a:spcPts val="840"/>
              </a:spcAft>
            </a:pPr>
            <a:r>
              <a:rPr lang="zh-CN" altLang="en-US" sz="1335" dirty="0">
                <a:solidFill>
                  <a:schemeClr val="bg1"/>
                </a:solidFill>
                <a:latin typeface="微软雅黑" panose="020B0503020204020204" charset="-122"/>
                <a:ea typeface="微软雅黑" panose="020B0503020204020204" charset="-122"/>
              </a:rPr>
              <a:t>请在此处输入您的文本，或者复制您的文本粘贴到此处请在此处请在此处输入您的文本，或者复制您的文本粘贴到此处请在此处或者复制您的文本粘贴到此处请在此处</a:t>
            </a:r>
          </a:p>
        </p:txBody>
      </p:sp>
    </p:spTree>
  </p:cSld>
  <p:clrMapOvr>
    <a:masterClrMapping/>
  </p:clrMapOvr>
  <mc:AlternateContent xmlns:mc="http://schemas.openxmlformats.org/markup-compatibility/2006">
    <mc:Choice xmlns:p14="http://schemas.microsoft.com/office/powerpoint/2010/main" Requires="p14">
      <p:transition spd="slow" p14:dur="1250" advTm="4867">
        <p:dissolve/>
      </p:transition>
    </mc:Choice>
    <mc:Fallback>
      <p:transition spd="slow" advTm="4867">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59"/>
                                        </p:tgtEl>
                                        <p:attrNameLst>
                                          <p:attrName>style.visibility</p:attrName>
                                        </p:attrNameLst>
                                      </p:cBhvr>
                                      <p:to>
                                        <p:strVal val="visible"/>
                                      </p:to>
                                    </p:set>
                                    <p:anim calcmode="lin" valueType="num">
                                      <p:cBhvr>
                                        <p:cTn id="7" dur="500" fill="hold"/>
                                        <p:tgtEl>
                                          <p:spTgt spid="59"/>
                                        </p:tgtEl>
                                        <p:attrNameLst>
                                          <p:attrName>ppt_w</p:attrName>
                                        </p:attrNameLst>
                                      </p:cBhvr>
                                      <p:tavLst>
                                        <p:tav tm="0">
                                          <p:val>
                                            <p:fltVal val="0"/>
                                          </p:val>
                                        </p:tav>
                                        <p:tav tm="100000">
                                          <p:val>
                                            <p:strVal val="#ppt_w"/>
                                          </p:val>
                                        </p:tav>
                                      </p:tavLst>
                                    </p:anim>
                                    <p:anim calcmode="lin" valueType="num">
                                      <p:cBhvr>
                                        <p:cTn id="8" dur="500" fill="hold"/>
                                        <p:tgtEl>
                                          <p:spTgt spid="59"/>
                                        </p:tgtEl>
                                        <p:attrNameLst>
                                          <p:attrName>ppt_h</p:attrName>
                                        </p:attrNameLst>
                                      </p:cBhvr>
                                      <p:tavLst>
                                        <p:tav tm="0">
                                          <p:val>
                                            <p:fltVal val="0"/>
                                          </p:val>
                                        </p:tav>
                                        <p:tav tm="100000">
                                          <p:val>
                                            <p:strVal val="#ppt_h"/>
                                          </p:val>
                                        </p:tav>
                                      </p:tavLst>
                                    </p:anim>
                                    <p:animEffect transition="in" filter="fade">
                                      <p:cBhvr>
                                        <p:cTn id="9" dur="500"/>
                                        <p:tgtEl>
                                          <p:spTgt spid="59"/>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50"/>
                                        </p:tgtEl>
                                        <p:attrNameLst>
                                          <p:attrName>style.visibility</p:attrName>
                                        </p:attrNameLst>
                                      </p:cBhvr>
                                      <p:to>
                                        <p:strVal val="visible"/>
                                      </p:to>
                                    </p:set>
                                    <p:anim calcmode="lin" valueType="num">
                                      <p:cBhvr>
                                        <p:cTn id="13" dur="150" fill="hold"/>
                                        <p:tgtEl>
                                          <p:spTgt spid="50"/>
                                        </p:tgtEl>
                                        <p:attrNameLst>
                                          <p:attrName>ppt_w</p:attrName>
                                        </p:attrNameLst>
                                      </p:cBhvr>
                                      <p:tavLst>
                                        <p:tav tm="0">
                                          <p:val>
                                            <p:fltVal val="0"/>
                                          </p:val>
                                        </p:tav>
                                        <p:tav tm="100000">
                                          <p:val>
                                            <p:strVal val="#ppt_w"/>
                                          </p:val>
                                        </p:tav>
                                      </p:tavLst>
                                    </p:anim>
                                    <p:anim calcmode="lin" valueType="num">
                                      <p:cBhvr>
                                        <p:cTn id="14" dur="150" fill="hold"/>
                                        <p:tgtEl>
                                          <p:spTgt spid="50"/>
                                        </p:tgtEl>
                                        <p:attrNameLst>
                                          <p:attrName>ppt_h</p:attrName>
                                        </p:attrNameLst>
                                      </p:cBhvr>
                                      <p:tavLst>
                                        <p:tav tm="0">
                                          <p:val>
                                            <p:fltVal val="0"/>
                                          </p:val>
                                        </p:tav>
                                        <p:tav tm="100000">
                                          <p:val>
                                            <p:strVal val="#ppt_h"/>
                                          </p:val>
                                        </p:tav>
                                      </p:tavLst>
                                    </p:anim>
                                    <p:animEffect transition="in" filter="fade">
                                      <p:cBhvr>
                                        <p:cTn id="15" dur="150"/>
                                        <p:tgtEl>
                                          <p:spTgt spid="50"/>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53"/>
                                        </p:tgtEl>
                                        <p:attrNameLst>
                                          <p:attrName>style.visibility</p:attrName>
                                        </p:attrNameLst>
                                      </p:cBhvr>
                                      <p:to>
                                        <p:strVal val="visible"/>
                                      </p:to>
                                    </p:set>
                                    <p:anim calcmode="lin" valueType="num">
                                      <p:cBhvr>
                                        <p:cTn id="19" dur="150" fill="hold"/>
                                        <p:tgtEl>
                                          <p:spTgt spid="53"/>
                                        </p:tgtEl>
                                        <p:attrNameLst>
                                          <p:attrName>ppt_w</p:attrName>
                                        </p:attrNameLst>
                                      </p:cBhvr>
                                      <p:tavLst>
                                        <p:tav tm="0">
                                          <p:val>
                                            <p:fltVal val="0"/>
                                          </p:val>
                                        </p:tav>
                                        <p:tav tm="100000">
                                          <p:val>
                                            <p:strVal val="#ppt_w"/>
                                          </p:val>
                                        </p:tav>
                                      </p:tavLst>
                                    </p:anim>
                                    <p:anim calcmode="lin" valueType="num">
                                      <p:cBhvr>
                                        <p:cTn id="20" dur="150" fill="hold"/>
                                        <p:tgtEl>
                                          <p:spTgt spid="53"/>
                                        </p:tgtEl>
                                        <p:attrNameLst>
                                          <p:attrName>ppt_h</p:attrName>
                                        </p:attrNameLst>
                                      </p:cBhvr>
                                      <p:tavLst>
                                        <p:tav tm="0">
                                          <p:val>
                                            <p:fltVal val="0"/>
                                          </p:val>
                                        </p:tav>
                                        <p:tav tm="100000">
                                          <p:val>
                                            <p:strVal val="#ppt_h"/>
                                          </p:val>
                                        </p:tav>
                                      </p:tavLst>
                                    </p:anim>
                                    <p:animEffect transition="in" filter="fade">
                                      <p:cBhvr>
                                        <p:cTn id="21" dur="150"/>
                                        <p:tgtEl>
                                          <p:spTgt spid="53"/>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56"/>
                                        </p:tgtEl>
                                        <p:attrNameLst>
                                          <p:attrName>style.visibility</p:attrName>
                                        </p:attrNameLst>
                                      </p:cBhvr>
                                      <p:to>
                                        <p:strVal val="visible"/>
                                      </p:to>
                                    </p:set>
                                    <p:anim calcmode="lin" valueType="num">
                                      <p:cBhvr>
                                        <p:cTn id="25" dur="150" fill="hold"/>
                                        <p:tgtEl>
                                          <p:spTgt spid="56"/>
                                        </p:tgtEl>
                                        <p:attrNameLst>
                                          <p:attrName>ppt_w</p:attrName>
                                        </p:attrNameLst>
                                      </p:cBhvr>
                                      <p:tavLst>
                                        <p:tav tm="0">
                                          <p:val>
                                            <p:fltVal val="0"/>
                                          </p:val>
                                        </p:tav>
                                        <p:tav tm="100000">
                                          <p:val>
                                            <p:strVal val="#ppt_w"/>
                                          </p:val>
                                        </p:tav>
                                      </p:tavLst>
                                    </p:anim>
                                    <p:anim calcmode="lin" valueType="num">
                                      <p:cBhvr>
                                        <p:cTn id="26" dur="150" fill="hold"/>
                                        <p:tgtEl>
                                          <p:spTgt spid="56"/>
                                        </p:tgtEl>
                                        <p:attrNameLst>
                                          <p:attrName>ppt_h</p:attrName>
                                        </p:attrNameLst>
                                      </p:cBhvr>
                                      <p:tavLst>
                                        <p:tav tm="0">
                                          <p:val>
                                            <p:fltVal val="0"/>
                                          </p:val>
                                        </p:tav>
                                        <p:tav tm="100000">
                                          <p:val>
                                            <p:strVal val="#ppt_h"/>
                                          </p:val>
                                        </p:tav>
                                      </p:tavLst>
                                    </p:anim>
                                    <p:animEffect transition="in" filter="fade">
                                      <p:cBhvr>
                                        <p:cTn id="27" dur="150"/>
                                        <p:tgtEl>
                                          <p:spTgt spid="56"/>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p:cTn id="31" dur="150" fill="hold"/>
                                        <p:tgtEl>
                                          <p:spTgt spid="5"/>
                                        </p:tgtEl>
                                        <p:attrNameLst>
                                          <p:attrName>ppt_w</p:attrName>
                                        </p:attrNameLst>
                                      </p:cBhvr>
                                      <p:tavLst>
                                        <p:tav tm="0">
                                          <p:val>
                                            <p:fltVal val="0"/>
                                          </p:val>
                                        </p:tav>
                                        <p:tav tm="100000">
                                          <p:val>
                                            <p:strVal val="#ppt_w"/>
                                          </p:val>
                                        </p:tav>
                                      </p:tavLst>
                                    </p:anim>
                                    <p:anim calcmode="lin" valueType="num">
                                      <p:cBhvr>
                                        <p:cTn id="32" dur="150" fill="hold"/>
                                        <p:tgtEl>
                                          <p:spTgt spid="5"/>
                                        </p:tgtEl>
                                        <p:attrNameLst>
                                          <p:attrName>ppt_h</p:attrName>
                                        </p:attrNameLst>
                                      </p:cBhvr>
                                      <p:tavLst>
                                        <p:tav tm="0">
                                          <p:val>
                                            <p:fltVal val="0"/>
                                          </p:val>
                                        </p:tav>
                                        <p:tav tm="100000">
                                          <p:val>
                                            <p:strVal val="#ppt_h"/>
                                          </p:val>
                                        </p:tav>
                                      </p:tavLst>
                                    </p:anim>
                                    <p:animEffect transition="in" filter="fade">
                                      <p:cBhvr>
                                        <p:cTn id="33" dur="150"/>
                                        <p:tgtEl>
                                          <p:spTgt spid="5"/>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p:cTn id="37" dur="150" fill="hold"/>
                                        <p:tgtEl>
                                          <p:spTgt spid="8"/>
                                        </p:tgtEl>
                                        <p:attrNameLst>
                                          <p:attrName>ppt_w</p:attrName>
                                        </p:attrNameLst>
                                      </p:cBhvr>
                                      <p:tavLst>
                                        <p:tav tm="0">
                                          <p:val>
                                            <p:fltVal val="0"/>
                                          </p:val>
                                        </p:tav>
                                        <p:tav tm="100000">
                                          <p:val>
                                            <p:strVal val="#ppt_w"/>
                                          </p:val>
                                        </p:tav>
                                      </p:tavLst>
                                    </p:anim>
                                    <p:anim calcmode="lin" valueType="num">
                                      <p:cBhvr>
                                        <p:cTn id="38" dur="150" fill="hold"/>
                                        <p:tgtEl>
                                          <p:spTgt spid="8"/>
                                        </p:tgtEl>
                                        <p:attrNameLst>
                                          <p:attrName>ppt_h</p:attrName>
                                        </p:attrNameLst>
                                      </p:cBhvr>
                                      <p:tavLst>
                                        <p:tav tm="0">
                                          <p:val>
                                            <p:fltVal val="0"/>
                                          </p:val>
                                        </p:tav>
                                        <p:tav tm="100000">
                                          <p:val>
                                            <p:strVal val="#ppt_h"/>
                                          </p:val>
                                        </p:tav>
                                      </p:tavLst>
                                    </p:anim>
                                    <p:animEffect transition="in" filter="fade">
                                      <p:cBhvr>
                                        <p:cTn id="39" dur="150"/>
                                        <p:tgtEl>
                                          <p:spTgt spid="8"/>
                                        </p:tgtEl>
                                      </p:cBhvr>
                                    </p:animEffect>
                                  </p:childTnLst>
                                </p:cTn>
                              </p:par>
                            </p:childTnLst>
                          </p:cTn>
                        </p:par>
                        <p:par>
                          <p:cTn id="40" fill="hold">
                            <p:stCondLst>
                              <p:cond delay="3000"/>
                            </p:stCondLst>
                            <p:childTnLst>
                              <p:par>
                                <p:cTn id="41" presetID="53" presetClass="entr" presetSubtype="16" fill="hold" nodeType="after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p:cTn id="43" dur="150" fill="hold"/>
                                        <p:tgtEl>
                                          <p:spTgt spid="11"/>
                                        </p:tgtEl>
                                        <p:attrNameLst>
                                          <p:attrName>ppt_w</p:attrName>
                                        </p:attrNameLst>
                                      </p:cBhvr>
                                      <p:tavLst>
                                        <p:tav tm="0">
                                          <p:val>
                                            <p:fltVal val="0"/>
                                          </p:val>
                                        </p:tav>
                                        <p:tav tm="100000">
                                          <p:val>
                                            <p:strVal val="#ppt_w"/>
                                          </p:val>
                                        </p:tav>
                                      </p:tavLst>
                                    </p:anim>
                                    <p:anim calcmode="lin" valueType="num">
                                      <p:cBhvr>
                                        <p:cTn id="44" dur="150" fill="hold"/>
                                        <p:tgtEl>
                                          <p:spTgt spid="11"/>
                                        </p:tgtEl>
                                        <p:attrNameLst>
                                          <p:attrName>ppt_h</p:attrName>
                                        </p:attrNameLst>
                                      </p:cBhvr>
                                      <p:tavLst>
                                        <p:tav tm="0">
                                          <p:val>
                                            <p:fltVal val="0"/>
                                          </p:val>
                                        </p:tav>
                                        <p:tav tm="100000">
                                          <p:val>
                                            <p:strVal val="#ppt_h"/>
                                          </p:val>
                                        </p:tav>
                                      </p:tavLst>
                                    </p:anim>
                                    <p:animEffect transition="in" filter="fade">
                                      <p:cBhvr>
                                        <p:cTn id="45" dur="150"/>
                                        <p:tgtEl>
                                          <p:spTgt spid="11"/>
                                        </p:tgtEl>
                                      </p:cBhvr>
                                    </p:animEffect>
                                  </p:childTnLst>
                                </p:cTn>
                              </p:par>
                            </p:childTnLst>
                          </p:cTn>
                        </p:par>
                        <p:par>
                          <p:cTn id="46" fill="hold">
                            <p:stCondLst>
                              <p:cond delay="3500"/>
                            </p:stCondLst>
                            <p:childTnLst>
                              <p:par>
                                <p:cTn id="47" presetID="53" presetClass="entr" presetSubtype="16" fill="hold" nodeType="after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p:cTn id="49" dur="150" fill="hold"/>
                                        <p:tgtEl>
                                          <p:spTgt spid="14"/>
                                        </p:tgtEl>
                                        <p:attrNameLst>
                                          <p:attrName>ppt_w</p:attrName>
                                        </p:attrNameLst>
                                      </p:cBhvr>
                                      <p:tavLst>
                                        <p:tav tm="0">
                                          <p:val>
                                            <p:fltVal val="0"/>
                                          </p:val>
                                        </p:tav>
                                        <p:tav tm="100000">
                                          <p:val>
                                            <p:strVal val="#ppt_w"/>
                                          </p:val>
                                        </p:tav>
                                      </p:tavLst>
                                    </p:anim>
                                    <p:anim calcmode="lin" valueType="num">
                                      <p:cBhvr>
                                        <p:cTn id="50" dur="150" fill="hold"/>
                                        <p:tgtEl>
                                          <p:spTgt spid="14"/>
                                        </p:tgtEl>
                                        <p:attrNameLst>
                                          <p:attrName>ppt_h</p:attrName>
                                        </p:attrNameLst>
                                      </p:cBhvr>
                                      <p:tavLst>
                                        <p:tav tm="0">
                                          <p:val>
                                            <p:fltVal val="0"/>
                                          </p:val>
                                        </p:tav>
                                        <p:tav tm="100000">
                                          <p:val>
                                            <p:strVal val="#ppt_h"/>
                                          </p:val>
                                        </p:tav>
                                      </p:tavLst>
                                    </p:anim>
                                    <p:animEffect transition="in" filter="fade">
                                      <p:cBhvr>
                                        <p:cTn id="51" dur="150"/>
                                        <p:tgtEl>
                                          <p:spTgt spid="14"/>
                                        </p:tgtEl>
                                      </p:cBhvr>
                                    </p:animEffect>
                                  </p:childTnLst>
                                </p:cTn>
                              </p:par>
                            </p:childTnLst>
                          </p:cTn>
                        </p:par>
                        <p:par>
                          <p:cTn id="52" fill="hold">
                            <p:stCondLst>
                              <p:cond delay="4000"/>
                            </p:stCondLst>
                            <p:childTnLst>
                              <p:par>
                                <p:cTn id="53" presetID="53" presetClass="entr" presetSubtype="16" fill="hold" nodeType="afterEffect">
                                  <p:stCondLst>
                                    <p:cond delay="0"/>
                                  </p:stCondLst>
                                  <p:childTnLst>
                                    <p:set>
                                      <p:cBhvr>
                                        <p:cTn id="54" dur="1" fill="hold">
                                          <p:stCondLst>
                                            <p:cond delay="0"/>
                                          </p:stCondLst>
                                        </p:cTn>
                                        <p:tgtEl>
                                          <p:spTgt spid="17"/>
                                        </p:tgtEl>
                                        <p:attrNameLst>
                                          <p:attrName>style.visibility</p:attrName>
                                        </p:attrNameLst>
                                      </p:cBhvr>
                                      <p:to>
                                        <p:strVal val="visible"/>
                                      </p:to>
                                    </p:set>
                                    <p:anim calcmode="lin" valueType="num">
                                      <p:cBhvr>
                                        <p:cTn id="55" dur="150" fill="hold"/>
                                        <p:tgtEl>
                                          <p:spTgt spid="17"/>
                                        </p:tgtEl>
                                        <p:attrNameLst>
                                          <p:attrName>ppt_w</p:attrName>
                                        </p:attrNameLst>
                                      </p:cBhvr>
                                      <p:tavLst>
                                        <p:tav tm="0">
                                          <p:val>
                                            <p:fltVal val="0"/>
                                          </p:val>
                                        </p:tav>
                                        <p:tav tm="100000">
                                          <p:val>
                                            <p:strVal val="#ppt_w"/>
                                          </p:val>
                                        </p:tav>
                                      </p:tavLst>
                                    </p:anim>
                                    <p:anim calcmode="lin" valueType="num">
                                      <p:cBhvr>
                                        <p:cTn id="56" dur="150" fill="hold"/>
                                        <p:tgtEl>
                                          <p:spTgt spid="17"/>
                                        </p:tgtEl>
                                        <p:attrNameLst>
                                          <p:attrName>ppt_h</p:attrName>
                                        </p:attrNameLst>
                                      </p:cBhvr>
                                      <p:tavLst>
                                        <p:tav tm="0">
                                          <p:val>
                                            <p:fltVal val="0"/>
                                          </p:val>
                                        </p:tav>
                                        <p:tav tm="100000">
                                          <p:val>
                                            <p:strVal val="#ppt_h"/>
                                          </p:val>
                                        </p:tav>
                                      </p:tavLst>
                                    </p:anim>
                                    <p:animEffect transition="in" filter="fade">
                                      <p:cBhvr>
                                        <p:cTn id="57" dur="150"/>
                                        <p:tgtEl>
                                          <p:spTgt spid="17"/>
                                        </p:tgtEl>
                                      </p:cBhvr>
                                    </p:animEffect>
                                  </p:childTnLst>
                                </p:cTn>
                              </p:par>
                            </p:childTnLst>
                          </p:cTn>
                        </p:par>
                        <p:par>
                          <p:cTn id="58" fill="hold">
                            <p:stCondLst>
                              <p:cond delay="4500"/>
                            </p:stCondLst>
                            <p:childTnLst>
                              <p:par>
                                <p:cTn id="59" presetID="53" presetClass="entr" presetSubtype="16" fill="hold" nodeType="afterEffect">
                                  <p:stCondLst>
                                    <p:cond delay="0"/>
                                  </p:stCondLst>
                                  <p:childTnLst>
                                    <p:set>
                                      <p:cBhvr>
                                        <p:cTn id="60" dur="1" fill="hold">
                                          <p:stCondLst>
                                            <p:cond delay="0"/>
                                          </p:stCondLst>
                                        </p:cTn>
                                        <p:tgtEl>
                                          <p:spTgt spid="20"/>
                                        </p:tgtEl>
                                        <p:attrNameLst>
                                          <p:attrName>style.visibility</p:attrName>
                                        </p:attrNameLst>
                                      </p:cBhvr>
                                      <p:to>
                                        <p:strVal val="visible"/>
                                      </p:to>
                                    </p:set>
                                    <p:anim calcmode="lin" valueType="num">
                                      <p:cBhvr>
                                        <p:cTn id="61" dur="150" fill="hold"/>
                                        <p:tgtEl>
                                          <p:spTgt spid="20"/>
                                        </p:tgtEl>
                                        <p:attrNameLst>
                                          <p:attrName>ppt_w</p:attrName>
                                        </p:attrNameLst>
                                      </p:cBhvr>
                                      <p:tavLst>
                                        <p:tav tm="0">
                                          <p:val>
                                            <p:fltVal val="0"/>
                                          </p:val>
                                        </p:tav>
                                        <p:tav tm="100000">
                                          <p:val>
                                            <p:strVal val="#ppt_w"/>
                                          </p:val>
                                        </p:tav>
                                      </p:tavLst>
                                    </p:anim>
                                    <p:anim calcmode="lin" valueType="num">
                                      <p:cBhvr>
                                        <p:cTn id="62" dur="150" fill="hold"/>
                                        <p:tgtEl>
                                          <p:spTgt spid="20"/>
                                        </p:tgtEl>
                                        <p:attrNameLst>
                                          <p:attrName>ppt_h</p:attrName>
                                        </p:attrNameLst>
                                      </p:cBhvr>
                                      <p:tavLst>
                                        <p:tav tm="0">
                                          <p:val>
                                            <p:fltVal val="0"/>
                                          </p:val>
                                        </p:tav>
                                        <p:tav tm="100000">
                                          <p:val>
                                            <p:strVal val="#ppt_h"/>
                                          </p:val>
                                        </p:tav>
                                      </p:tavLst>
                                    </p:anim>
                                    <p:animEffect transition="in" filter="fade">
                                      <p:cBhvr>
                                        <p:cTn id="63" dur="150"/>
                                        <p:tgtEl>
                                          <p:spTgt spid="20"/>
                                        </p:tgtEl>
                                      </p:cBhvr>
                                    </p:animEffect>
                                  </p:childTnLst>
                                </p:cTn>
                              </p:par>
                            </p:childTnLst>
                          </p:cTn>
                        </p:par>
                        <p:par>
                          <p:cTn id="64" fill="hold">
                            <p:stCondLst>
                              <p:cond delay="5000"/>
                            </p:stCondLst>
                            <p:childTnLst>
                              <p:par>
                                <p:cTn id="65" presetID="53" presetClass="entr" presetSubtype="16" fill="hold" nodeType="afterEffect">
                                  <p:stCondLst>
                                    <p:cond delay="0"/>
                                  </p:stCondLst>
                                  <p:childTnLst>
                                    <p:set>
                                      <p:cBhvr>
                                        <p:cTn id="66" dur="1" fill="hold">
                                          <p:stCondLst>
                                            <p:cond delay="0"/>
                                          </p:stCondLst>
                                        </p:cTn>
                                        <p:tgtEl>
                                          <p:spTgt spid="23"/>
                                        </p:tgtEl>
                                        <p:attrNameLst>
                                          <p:attrName>style.visibility</p:attrName>
                                        </p:attrNameLst>
                                      </p:cBhvr>
                                      <p:to>
                                        <p:strVal val="visible"/>
                                      </p:to>
                                    </p:set>
                                    <p:anim calcmode="lin" valueType="num">
                                      <p:cBhvr>
                                        <p:cTn id="67" dur="150" fill="hold"/>
                                        <p:tgtEl>
                                          <p:spTgt spid="23"/>
                                        </p:tgtEl>
                                        <p:attrNameLst>
                                          <p:attrName>ppt_w</p:attrName>
                                        </p:attrNameLst>
                                      </p:cBhvr>
                                      <p:tavLst>
                                        <p:tav tm="0">
                                          <p:val>
                                            <p:fltVal val="0"/>
                                          </p:val>
                                        </p:tav>
                                        <p:tav tm="100000">
                                          <p:val>
                                            <p:strVal val="#ppt_w"/>
                                          </p:val>
                                        </p:tav>
                                      </p:tavLst>
                                    </p:anim>
                                    <p:anim calcmode="lin" valueType="num">
                                      <p:cBhvr>
                                        <p:cTn id="68" dur="150" fill="hold"/>
                                        <p:tgtEl>
                                          <p:spTgt spid="23"/>
                                        </p:tgtEl>
                                        <p:attrNameLst>
                                          <p:attrName>ppt_h</p:attrName>
                                        </p:attrNameLst>
                                      </p:cBhvr>
                                      <p:tavLst>
                                        <p:tav tm="0">
                                          <p:val>
                                            <p:fltVal val="0"/>
                                          </p:val>
                                        </p:tav>
                                        <p:tav tm="100000">
                                          <p:val>
                                            <p:strVal val="#ppt_h"/>
                                          </p:val>
                                        </p:tav>
                                      </p:tavLst>
                                    </p:anim>
                                    <p:animEffect transition="in" filter="fade">
                                      <p:cBhvr>
                                        <p:cTn id="69" dur="150"/>
                                        <p:tgtEl>
                                          <p:spTgt spid="23"/>
                                        </p:tgtEl>
                                      </p:cBhvr>
                                    </p:animEffect>
                                  </p:childTnLst>
                                </p:cTn>
                              </p:par>
                            </p:childTnLst>
                          </p:cTn>
                        </p:par>
                        <p:par>
                          <p:cTn id="70" fill="hold">
                            <p:stCondLst>
                              <p:cond delay="5500"/>
                            </p:stCondLst>
                            <p:childTnLst>
                              <p:par>
                                <p:cTn id="71" presetID="53" presetClass="entr" presetSubtype="16" fill="hold" nodeType="afterEffect">
                                  <p:stCondLst>
                                    <p:cond delay="0"/>
                                  </p:stCondLst>
                                  <p:childTnLst>
                                    <p:set>
                                      <p:cBhvr>
                                        <p:cTn id="72" dur="1" fill="hold">
                                          <p:stCondLst>
                                            <p:cond delay="0"/>
                                          </p:stCondLst>
                                        </p:cTn>
                                        <p:tgtEl>
                                          <p:spTgt spid="26"/>
                                        </p:tgtEl>
                                        <p:attrNameLst>
                                          <p:attrName>style.visibility</p:attrName>
                                        </p:attrNameLst>
                                      </p:cBhvr>
                                      <p:to>
                                        <p:strVal val="visible"/>
                                      </p:to>
                                    </p:set>
                                    <p:anim calcmode="lin" valueType="num">
                                      <p:cBhvr>
                                        <p:cTn id="73" dur="150" fill="hold"/>
                                        <p:tgtEl>
                                          <p:spTgt spid="26"/>
                                        </p:tgtEl>
                                        <p:attrNameLst>
                                          <p:attrName>ppt_w</p:attrName>
                                        </p:attrNameLst>
                                      </p:cBhvr>
                                      <p:tavLst>
                                        <p:tav tm="0">
                                          <p:val>
                                            <p:fltVal val="0"/>
                                          </p:val>
                                        </p:tav>
                                        <p:tav tm="100000">
                                          <p:val>
                                            <p:strVal val="#ppt_w"/>
                                          </p:val>
                                        </p:tav>
                                      </p:tavLst>
                                    </p:anim>
                                    <p:anim calcmode="lin" valueType="num">
                                      <p:cBhvr>
                                        <p:cTn id="74" dur="150" fill="hold"/>
                                        <p:tgtEl>
                                          <p:spTgt spid="26"/>
                                        </p:tgtEl>
                                        <p:attrNameLst>
                                          <p:attrName>ppt_h</p:attrName>
                                        </p:attrNameLst>
                                      </p:cBhvr>
                                      <p:tavLst>
                                        <p:tav tm="0">
                                          <p:val>
                                            <p:fltVal val="0"/>
                                          </p:val>
                                        </p:tav>
                                        <p:tav tm="100000">
                                          <p:val>
                                            <p:strVal val="#ppt_h"/>
                                          </p:val>
                                        </p:tav>
                                      </p:tavLst>
                                    </p:anim>
                                    <p:animEffect transition="in" filter="fade">
                                      <p:cBhvr>
                                        <p:cTn id="75" dur="150"/>
                                        <p:tgtEl>
                                          <p:spTgt spid="26"/>
                                        </p:tgtEl>
                                      </p:cBhvr>
                                    </p:animEffect>
                                  </p:childTnLst>
                                </p:cTn>
                              </p:par>
                            </p:childTnLst>
                          </p:cTn>
                        </p:par>
                        <p:par>
                          <p:cTn id="76" fill="hold">
                            <p:stCondLst>
                              <p:cond delay="6000"/>
                            </p:stCondLst>
                            <p:childTnLst>
                              <p:par>
                                <p:cTn id="77" presetID="53" presetClass="entr" presetSubtype="16" fill="hold" nodeType="afterEffect">
                                  <p:stCondLst>
                                    <p:cond delay="0"/>
                                  </p:stCondLst>
                                  <p:childTnLst>
                                    <p:set>
                                      <p:cBhvr>
                                        <p:cTn id="78" dur="1" fill="hold">
                                          <p:stCondLst>
                                            <p:cond delay="0"/>
                                          </p:stCondLst>
                                        </p:cTn>
                                        <p:tgtEl>
                                          <p:spTgt spid="29"/>
                                        </p:tgtEl>
                                        <p:attrNameLst>
                                          <p:attrName>style.visibility</p:attrName>
                                        </p:attrNameLst>
                                      </p:cBhvr>
                                      <p:to>
                                        <p:strVal val="visible"/>
                                      </p:to>
                                    </p:set>
                                    <p:anim calcmode="lin" valueType="num">
                                      <p:cBhvr>
                                        <p:cTn id="79" dur="150" fill="hold"/>
                                        <p:tgtEl>
                                          <p:spTgt spid="29"/>
                                        </p:tgtEl>
                                        <p:attrNameLst>
                                          <p:attrName>ppt_w</p:attrName>
                                        </p:attrNameLst>
                                      </p:cBhvr>
                                      <p:tavLst>
                                        <p:tav tm="0">
                                          <p:val>
                                            <p:fltVal val="0"/>
                                          </p:val>
                                        </p:tav>
                                        <p:tav tm="100000">
                                          <p:val>
                                            <p:strVal val="#ppt_w"/>
                                          </p:val>
                                        </p:tav>
                                      </p:tavLst>
                                    </p:anim>
                                    <p:anim calcmode="lin" valueType="num">
                                      <p:cBhvr>
                                        <p:cTn id="80" dur="150" fill="hold"/>
                                        <p:tgtEl>
                                          <p:spTgt spid="29"/>
                                        </p:tgtEl>
                                        <p:attrNameLst>
                                          <p:attrName>ppt_h</p:attrName>
                                        </p:attrNameLst>
                                      </p:cBhvr>
                                      <p:tavLst>
                                        <p:tav tm="0">
                                          <p:val>
                                            <p:fltVal val="0"/>
                                          </p:val>
                                        </p:tav>
                                        <p:tav tm="100000">
                                          <p:val>
                                            <p:strVal val="#ppt_h"/>
                                          </p:val>
                                        </p:tav>
                                      </p:tavLst>
                                    </p:anim>
                                    <p:animEffect transition="in" filter="fade">
                                      <p:cBhvr>
                                        <p:cTn id="81" dur="150"/>
                                        <p:tgtEl>
                                          <p:spTgt spid="29"/>
                                        </p:tgtEl>
                                      </p:cBhvr>
                                    </p:animEffect>
                                  </p:childTnLst>
                                </p:cTn>
                              </p:par>
                            </p:childTnLst>
                          </p:cTn>
                        </p:par>
                        <p:par>
                          <p:cTn id="82" fill="hold">
                            <p:stCondLst>
                              <p:cond delay="6500"/>
                            </p:stCondLst>
                            <p:childTnLst>
                              <p:par>
                                <p:cTn id="83" presetID="53" presetClass="entr" presetSubtype="16" fill="hold" nodeType="afterEffect">
                                  <p:stCondLst>
                                    <p:cond delay="0"/>
                                  </p:stCondLst>
                                  <p:childTnLst>
                                    <p:set>
                                      <p:cBhvr>
                                        <p:cTn id="84" dur="1" fill="hold">
                                          <p:stCondLst>
                                            <p:cond delay="0"/>
                                          </p:stCondLst>
                                        </p:cTn>
                                        <p:tgtEl>
                                          <p:spTgt spid="32"/>
                                        </p:tgtEl>
                                        <p:attrNameLst>
                                          <p:attrName>style.visibility</p:attrName>
                                        </p:attrNameLst>
                                      </p:cBhvr>
                                      <p:to>
                                        <p:strVal val="visible"/>
                                      </p:to>
                                    </p:set>
                                    <p:anim calcmode="lin" valueType="num">
                                      <p:cBhvr>
                                        <p:cTn id="85" dur="150" fill="hold"/>
                                        <p:tgtEl>
                                          <p:spTgt spid="32"/>
                                        </p:tgtEl>
                                        <p:attrNameLst>
                                          <p:attrName>ppt_w</p:attrName>
                                        </p:attrNameLst>
                                      </p:cBhvr>
                                      <p:tavLst>
                                        <p:tav tm="0">
                                          <p:val>
                                            <p:fltVal val="0"/>
                                          </p:val>
                                        </p:tav>
                                        <p:tav tm="100000">
                                          <p:val>
                                            <p:strVal val="#ppt_w"/>
                                          </p:val>
                                        </p:tav>
                                      </p:tavLst>
                                    </p:anim>
                                    <p:anim calcmode="lin" valueType="num">
                                      <p:cBhvr>
                                        <p:cTn id="86" dur="150" fill="hold"/>
                                        <p:tgtEl>
                                          <p:spTgt spid="32"/>
                                        </p:tgtEl>
                                        <p:attrNameLst>
                                          <p:attrName>ppt_h</p:attrName>
                                        </p:attrNameLst>
                                      </p:cBhvr>
                                      <p:tavLst>
                                        <p:tav tm="0">
                                          <p:val>
                                            <p:fltVal val="0"/>
                                          </p:val>
                                        </p:tav>
                                        <p:tav tm="100000">
                                          <p:val>
                                            <p:strVal val="#ppt_h"/>
                                          </p:val>
                                        </p:tav>
                                      </p:tavLst>
                                    </p:anim>
                                    <p:animEffect transition="in" filter="fade">
                                      <p:cBhvr>
                                        <p:cTn id="87" dur="150"/>
                                        <p:tgtEl>
                                          <p:spTgt spid="32"/>
                                        </p:tgtEl>
                                      </p:cBhvr>
                                    </p:animEffect>
                                  </p:childTnLst>
                                </p:cTn>
                              </p:par>
                            </p:childTnLst>
                          </p:cTn>
                        </p:par>
                        <p:par>
                          <p:cTn id="88" fill="hold">
                            <p:stCondLst>
                              <p:cond delay="7000"/>
                            </p:stCondLst>
                            <p:childTnLst>
                              <p:par>
                                <p:cTn id="89" presetID="53" presetClass="entr" presetSubtype="16" fill="hold" nodeType="afterEffect">
                                  <p:stCondLst>
                                    <p:cond delay="0"/>
                                  </p:stCondLst>
                                  <p:childTnLst>
                                    <p:set>
                                      <p:cBhvr>
                                        <p:cTn id="90" dur="1" fill="hold">
                                          <p:stCondLst>
                                            <p:cond delay="0"/>
                                          </p:stCondLst>
                                        </p:cTn>
                                        <p:tgtEl>
                                          <p:spTgt spid="35"/>
                                        </p:tgtEl>
                                        <p:attrNameLst>
                                          <p:attrName>style.visibility</p:attrName>
                                        </p:attrNameLst>
                                      </p:cBhvr>
                                      <p:to>
                                        <p:strVal val="visible"/>
                                      </p:to>
                                    </p:set>
                                    <p:anim calcmode="lin" valueType="num">
                                      <p:cBhvr>
                                        <p:cTn id="91" dur="150" fill="hold"/>
                                        <p:tgtEl>
                                          <p:spTgt spid="35"/>
                                        </p:tgtEl>
                                        <p:attrNameLst>
                                          <p:attrName>ppt_w</p:attrName>
                                        </p:attrNameLst>
                                      </p:cBhvr>
                                      <p:tavLst>
                                        <p:tav tm="0">
                                          <p:val>
                                            <p:fltVal val="0"/>
                                          </p:val>
                                        </p:tav>
                                        <p:tav tm="100000">
                                          <p:val>
                                            <p:strVal val="#ppt_w"/>
                                          </p:val>
                                        </p:tav>
                                      </p:tavLst>
                                    </p:anim>
                                    <p:anim calcmode="lin" valueType="num">
                                      <p:cBhvr>
                                        <p:cTn id="92" dur="150" fill="hold"/>
                                        <p:tgtEl>
                                          <p:spTgt spid="35"/>
                                        </p:tgtEl>
                                        <p:attrNameLst>
                                          <p:attrName>ppt_h</p:attrName>
                                        </p:attrNameLst>
                                      </p:cBhvr>
                                      <p:tavLst>
                                        <p:tav tm="0">
                                          <p:val>
                                            <p:fltVal val="0"/>
                                          </p:val>
                                        </p:tav>
                                        <p:tav tm="100000">
                                          <p:val>
                                            <p:strVal val="#ppt_h"/>
                                          </p:val>
                                        </p:tav>
                                      </p:tavLst>
                                    </p:anim>
                                    <p:animEffect transition="in" filter="fade">
                                      <p:cBhvr>
                                        <p:cTn id="93" dur="150"/>
                                        <p:tgtEl>
                                          <p:spTgt spid="35"/>
                                        </p:tgtEl>
                                      </p:cBhvr>
                                    </p:animEffect>
                                  </p:childTnLst>
                                </p:cTn>
                              </p:par>
                            </p:childTnLst>
                          </p:cTn>
                        </p:par>
                        <p:par>
                          <p:cTn id="94" fill="hold">
                            <p:stCondLst>
                              <p:cond delay="7500"/>
                            </p:stCondLst>
                            <p:childTnLst>
                              <p:par>
                                <p:cTn id="95" presetID="53" presetClass="entr" presetSubtype="16" fill="hold" nodeType="afterEffect">
                                  <p:stCondLst>
                                    <p:cond delay="0"/>
                                  </p:stCondLst>
                                  <p:childTnLst>
                                    <p:set>
                                      <p:cBhvr>
                                        <p:cTn id="96" dur="1" fill="hold">
                                          <p:stCondLst>
                                            <p:cond delay="0"/>
                                          </p:stCondLst>
                                        </p:cTn>
                                        <p:tgtEl>
                                          <p:spTgt spid="38"/>
                                        </p:tgtEl>
                                        <p:attrNameLst>
                                          <p:attrName>style.visibility</p:attrName>
                                        </p:attrNameLst>
                                      </p:cBhvr>
                                      <p:to>
                                        <p:strVal val="visible"/>
                                      </p:to>
                                    </p:set>
                                    <p:anim calcmode="lin" valueType="num">
                                      <p:cBhvr>
                                        <p:cTn id="97" dur="150" fill="hold"/>
                                        <p:tgtEl>
                                          <p:spTgt spid="38"/>
                                        </p:tgtEl>
                                        <p:attrNameLst>
                                          <p:attrName>ppt_w</p:attrName>
                                        </p:attrNameLst>
                                      </p:cBhvr>
                                      <p:tavLst>
                                        <p:tav tm="0">
                                          <p:val>
                                            <p:fltVal val="0"/>
                                          </p:val>
                                        </p:tav>
                                        <p:tav tm="100000">
                                          <p:val>
                                            <p:strVal val="#ppt_w"/>
                                          </p:val>
                                        </p:tav>
                                      </p:tavLst>
                                    </p:anim>
                                    <p:anim calcmode="lin" valueType="num">
                                      <p:cBhvr>
                                        <p:cTn id="98" dur="150" fill="hold"/>
                                        <p:tgtEl>
                                          <p:spTgt spid="38"/>
                                        </p:tgtEl>
                                        <p:attrNameLst>
                                          <p:attrName>ppt_h</p:attrName>
                                        </p:attrNameLst>
                                      </p:cBhvr>
                                      <p:tavLst>
                                        <p:tav tm="0">
                                          <p:val>
                                            <p:fltVal val="0"/>
                                          </p:val>
                                        </p:tav>
                                        <p:tav tm="100000">
                                          <p:val>
                                            <p:strVal val="#ppt_h"/>
                                          </p:val>
                                        </p:tav>
                                      </p:tavLst>
                                    </p:anim>
                                    <p:animEffect transition="in" filter="fade">
                                      <p:cBhvr>
                                        <p:cTn id="99" dur="150"/>
                                        <p:tgtEl>
                                          <p:spTgt spid="38"/>
                                        </p:tgtEl>
                                      </p:cBhvr>
                                    </p:animEffect>
                                  </p:childTnLst>
                                </p:cTn>
                              </p:par>
                            </p:childTnLst>
                          </p:cTn>
                        </p:par>
                        <p:par>
                          <p:cTn id="100" fill="hold">
                            <p:stCondLst>
                              <p:cond delay="8000"/>
                            </p:stCondLst>
                            <p:childTnLst>
                              <p:par>
                                <p:cTn id="101" presetID="53" presetClass="entr" presetSubtype="16" fill="hold" nodeType="afterEffect">
                                  <p:stCondLst>
                                    <p:cond delay="0"/>
                                  </p:stCondLst>
                                  <p:childTnLst>
                                    <p:set>
                                      <p:cBhvr>
                                        <p:cTn id="102" dur="1" fill="hold">
                                          <p:stCondLst>
                                            <p:cond delay="0"/>
                                          </p:stCondLst>
                                        </p:cTn>
                                        <p:tgtEl>
                                          <p:spTgt spid="41"/>
                                        </p:tgtEl>
                                        <p:attrNameLst>
                                          <p:attrName>style.visibility</p:attrName>
                                        </p:attrNameLst>
                                      </p:cBhvr>
                                      <p:to>
                                        <p:strVal val="visible"/>
                                      </p:to>
                                    </p:set>
                                    <p:anim calcmode="lin" valueType="num">
                                      <p:cBhvr>
                                        <p:cTn id="103" dur="150" fill="hold"/>
                                        <p:tgtEl>
                                          <p:spTgt spid="41"/>
                                        </p:tgtEl>
                                        <p:attrNameLst>
                                          <p:attrName>ppt_w</p:attrName>
                                        </p:attrNameLst>
                                      </p:cBhvr>
                                      <p:tavLst>
                                        <p:tav tm="0">
                                          <p:val>
                                            <p:fltVal val="0"/>
                                          </p:val>
                                        </p:tav>
                                        <p:tav tm="100000">
                                          <p:val>
                                            <p:strVal val="#ppt_w"/>
                                          </p:val>
                                        </p:tav>
                                      </p:tavLst>
                                    </p:anim>
                                    <p:anim calcmode="lin" valueType="num">
                                      <p:cBhvr>
                                        <p:cTn id="104" dur="150" fill="hold"/>
                                        <p:tgtEl>
                                          <p:spTgt spid="41"/>
                                        </p:tgtEl>
                                        <p:attrNameLst>
                                          <p:attrName>ppt_h</p:attrName>
                                        </p:attrNameLst>
                                      </p:cBhvr>
                                      <p:tavLst>
                                        <p:tav tm="0">
                                          <p:val>
                                            <p:fltVal val="0"/>
                                          </p:val>
                                        </p:tav>
                                        <p:tav tm="100000">
                                          <p:val>
                                            <p:strVal val="#ppt_h"/>
                                          </p:val>
                                        </p:tav>
                                      </p:tavLst>
                                    </p:anim>
                                    <p:animEffect transition="in" filter="fade">
                                      <p:cBhvr>
                                        <p:cTn id="105" dur="150"/>
                                        <p:tgtEl>
                                          <p:spTgt spid="41"/>
                                        </p:tgtEl>
                                      </p:cBhvr>
                                    </p:animEffect>
                                  </p:childTnLst>
                                </p:cTn>
                              </p:par>
                            </p:childTnLst>
                          </p:cTn>
                        </p:par>
                        <p:par>
                          <p:cTn id="106" fill="hold">
                            <p:stCondLst>
                              <p:cond delay="8500"/>
                            </p:stCondLst>
                            <p:childTnLst>
                              <p:par>
                                <p:cTn id="107" presetID="53" presetClass="entr" presetSubtype="16" fill="hold" nodeType="afterEffect">
                                  <p:stCondLst>
                                    <p:cond delay="0"/>
                                  </p:stCondLst>
                                  <p:childTnLst>
                                    <p:set>
                                      <p:cBhvr>
                                        <p:cTn id="108" dur="1" fill="hold">
                                          <p:stCondLst>
                                            <p:cond delay="0"/>
                                          </p:stCondLst>
                                        </p:cTn>
                                        <p:tgtEl>
                                          <p:spTgt spid="44"/>
                                        </p:tgtEl>
                                        <p:attrNameLst>
                                          <p:attrName>style.visibility</p:attrName>
                                        </p:attrNameLst>
                                      </p:cBhvr>
                                      <p:to>
                                        <p:strVal val="visible"/>
                                      </p:to>
                                    </p:set>
                                    <p:anim calcmode="lin" valueType="num">
                                      <p:cBhvr>
                                        <p:cTn id="109" dur="150" fill="hold"/>
                                        <p:tgtEl>
                                          <p:spTgt spid="44"/>
                                        </p:tgtEl>
                                        <p:attrNameLst>
                                          <p:attrName>ppt_w</p:attrName>
                                        </p:attrNameLst>
                                      </p:cBhvr>
                                      <p:tavLst>
                                        <p:tav tm="0">
                                          <p:val>
                                            <p:fltVal val="0"/>
                                          </p:val>
                                        </p:tav>
                                        <p:tav tm="100000">
                                          <p:val>
                                            <p:strVal val="#ppt_w"/>
                                          </p:val>
                                        </p:tav>
                                      </p:tavLst>
                                    </p:anim>
                                    <p:anim calcmode="lin" valueType="num">
                                      <p:cBhvr>
                                        <p:cTn id="110" dur="150" fill="hold"/>
                                        <p:tgtEl>
                                          <p:spTgt spid="44"/>
                                        </p:tgtEl>
                                        <p:attrNameLst>
                                          <p:attrName>ppt_h</p:attrName>
                                        </p:attrNameLst>
                                      </p:cBhvr>
                                      <p:tavLst>
                                        <p:tav tm="0">
                                          <p:val>
                                            <p:fltVal val="0"/>
                                          </p:val>
                                        </p:tav>
                                        <p:tav tm="100000">
                                          <p:val>
                                            <p:strVal val="#ppt_h"/>
                                          </p:val>
                                        </p:tav>
                                      </p:tavLst>
                                    </p:anim>
                                    <p:animEffect transition="in" filter="fade">
                                      <p:cBhvr>
                                        <p:cTn id="111" dur="150"/>
                                        <p:tgtEl>
                                          <p:spTgt spid="44"/>
                                        </p:tgtEl>
                                      </p:cBhvr>
                                    </p:animEffect>
                                  </p:childTnLst>
                                </p:cTn>
                              </p:par>
                            </p:childTnLst>
                          </p:cTn>
                        </p:par>
                        <p:par>
                          <p:cTn id="112" fill="hold">
                            <p:stCondLst>
                              <p:cond delay="9000"/>
                            </p:stCondLst>
                            <p:childTnLst>
                              <p:par>
                                <p:cTn id="113" presetID="53" presetClass="entr" presetSubtype="16" fill="hold" nodeType="afterEffect">
                                  <p:stCondLst>
                                    <p:cond delay="0"/>
                                  </p:stCondLst>
                                  <p:childTnLst>
                                    <p:set>
                                      <p:cBhvr>
                                        <p:cTn id="114" dur="1" fill="hold">
                                          <p:stCondLst>
                                            <p:cond delay="0"/>
                                          </p:stCondLst>
                                        </p:cTn>
                                        <p:tgtEl>
                                          <p:spTgt spid="47"/>
                                        </p:tgtEl>
                                        <p:attrNameLst>
                                          <p:attrName>style.visibility</p:attrName>
                                        </p:attrNameLst>
                                      </p:cBhvr>
                                      <p:to>
                                        <p:strVal val="visible"/>
                                      </p:to>
                                    </p:set>
                                    <p:anim calcmode="lin" valueType="num">
                                      <p:cBhvr>
                                        <p:cTn id="115" dur="150" fill="hold"/>
                                        <p:tgtEl>
                                          <p:spTgt spid="47"/>
                                        </p:tgtEl>
                                        <p:attrNameLst>
                                          <p:attrName>ppt_w</p:attrName>
                                        </p:attrNameLst>
                                      </p:cBhvr>
                                      <p:tavLst>
                                        <p:tav tm="0">
                                          <p:val>
                                            <p:fltVal val="0"/>
                                          </p:val>
                                        </p:tav>
                                        <p:tav tm="100000">
                                          <p:val>
                                            <p:strVal val="#ppt_w"/>
                                          </p:val>
                                        </p:tav>
                                      </p:tavLst>
                                    </p:anim>
                                    <p:anim calcmode="lin" valueType="num">
                                      <p:cBhvr>
                                        <p:cTn id="116" dur="150" fill="hold"/>
                                        <p:tgtEl>
                                          <p:spTgt spid="47"/>
                                        </p:tgtEl>
                                        <p:attrNameLst>
                                          <p:attrName>ppt_h</p:attrName>
                                        </p:attrNameLst>
                                      </p:cBhvr>
                                      <p:tavLst>
                                        <p:tav tm="0">
                                          <p:val>
                                            <p:fltVal val="0"/>
                                          </p:val>
                                        </p:tav>
                                        <p:tav tm="100000">
                                          <p:val>
                                            <p:strVal val="#ppt_h"/>
                                          </p:val>
                                        </p:tav>
                                      </p:tavLst>
                                    </p:anim>
                                    <p:animEffect transition="in" filter="fade">
                                      <p:cBhvr>
                                        <p:cTn id="117" dur="150"/>
                                        <p:tgtEl>
                                          <p:spTgt spid="47"/>
                                        </p:tgtEl>
                                      </p:cBhvr>
                                    </p:animEffect>
                                  </p:childTnLst>
                                </p:cTn>
                              </p:par>
                            </p:childTnLst>
                          </p:cTn>
                        </p:par>
                        <p:par>
                          <p:cTn id="118" fill="hold">
                            <p:stCondLst>
                              <p:cond delay="9500"/>
                            </p:stCondLst>
                            <p:childTnLst>
                              <p:par>
                                <p:cTn id="119" presetID="2" presetClass="entr" presetSubtype="4" fill="hold" grpId="0" nodeType="afterEffect">
                                  <p:stCondLst>
                                    <p:cond delay="0"/>
                                  </p:stCondLst>
                                  <p:childTnLst>
                                    <p:set>
                                      <p:cBhvr>
                                        <p:cTn id="120" dur="1" fill="hold">
                                          <p:stCondLst>
                                            <p:cond delay="0"/>
                                          </p:stCondLst>
                                        </p:cTn>
                                        <p:tgtEl>
                                          <p:spTgt spid="62"/>
                                        </p:tgtEl>
                                        <p:attrNameLst>
                                          <p:attrName>style.visibility</p:attrName>
                                        </p:attrNameLst>
                                      </p:cBhvr>
                                      <p:to>
                                        <p:strVal val="visible"/>
                                      </p:to>
                                    </p:set>
                                    <p:anim calcmode="lin" valueType="num">
                                      <p:cBhvr additive="base">
                                        <p:cTn id="121" dur="500" fill="hold"/>
                                        <p:tgtEl>
                                          <p:spTgt spid="62"/>
                                        </p:tgtEl>
                                        <p:attrNameLst>
                                          <p:attrName>ppt_x</p:attrName>
                                        </p:attrNameLst>
                                      </p:cBhvr>
                                      <p:tavLst>
                                        <p:tav tm="0">
                                          <p:val>
                                            <p:strVal val="#ppt_x"/>
                                          </p:val>
                                        </p:tav>
                                        <p:tav tm="100000">
                                          <p:val>
                                            <p:strVal val="#ppt_x"/>
                                          </p:val>
                                        </p:tav>
                                      </p:tavLst>
                                    </p:anim>
                                    <p:anim calcmode="lin" valueType="num">
                                      <p:cBhvr additive="base">
                                        <p:cTn id="122" dur="500" fill="hold"/>
                                        <p:tgtEl>
                                          <p:spTgt spid="62"/>
                                        </p:tgtEl>
                                        <p:attrNameLst>
                                          <p:attrName>ppt_y</p:attrName>
                                        </p:attrNameLst>
                                      </p:cBhvr>
                                      <p:tavLst>
                                        <p:tav tm="0">
                                          <p:val>
                                            <p:strVal val="1+#ppt_h/2"/>
                                          </p:val>
                                        </p:tav>
                                        <p:tav tm="100000">
                                          <p:val>
                                            <p:strVal val="#ppt_y"/>
                                          </p:val>
                                        </p:tav>
                                      </p:tavLst>
                                    </p:anim>
                                  </p:childTnLst>
                                </p:cTn>
                              </p:par>
                            </p:childTnLst>
                          </p:cTn>
                        </p:par>
                        <p:par>
                          <p:cTn id="123" fill="hold">
                            <p:stCondLst>
                              <p:cond delay="10000"/>
                            </p:stCondLst>
                            <p:childTnLst>
                              <p:par>
                                <p:cTn id="124" presetID="2" presetClass="entr" presetSubtype="4" fill="hold" grpId="0" nodeType="afterEffect">
                                  <p:stCondLst>
                                    <p:cond delay="0"/>
                                  </p:stCondLst>
                                  <p:childTnLst>
                                    <p:set>
                                      <p:cBhvr>
                                        <p:cTn id="125" dur="1" fill="hold">
                                          <p:stCondLst>
                                            <p:cond delay="0"/>
                                          </p:stCondLst>
                                        </p:cTn>
                                        <p:tgtEl>
                                          <p:spTgt spid="63"/>
                                        </p:tgtEl>
                                        <p:attrNameLst>
                                          <p:attrName>style.visibility</p:attrName>
                                        </p:attrNameLst>
                                      </p:cBhvr>
                                      <p:to>
                                        <p:strVal val="visible"/>
                                      </p:to>
                                    </p:set>
                                    <p:anim calcmode="lin" valueType="num">
                                      <p:cBhvr additive="base">
                                        <p:cTn id="126" dur="500" fill="hold"/>
                                        <p:tgtEl>
                                          <p:spTgt spid="63"/>
                                        </p:tgtEl>
                                        <p:attrNameLst>
                                          <p:attrName>ppt_x</p:attrName>
                                        </p:attrNameLst>
                                      </p:cBhvr>
                                      <p:tavLst>
                                        <p:tav tm="0">
                                          <p:val>
                                            <p:strVal val="#ppt_x"/>
                                          </p:val>
                                        </p:tav>
                                        <p:tav tm="100000">
                                          <p:val>
                                            <p:strVal val="#ppt_x"/>
                                          </p:val>
                                        </p:tav>
                                      </p:tavLst>
                                    </p:anim>
                                    <p:anim calcmode="lin" valueType="num">
                                      <p:cBhvr additive="base">
                                        <p:cTn id="127" dur="500" fill="hold"/>
                                        <p:tgtEl>
                                          <p:spTgt spid="63"/>
                                        </p:tgtEl>
                                        <p:attrNameLst>
                                          <p:attrName>ppt_y</p:attrName>
                                        </p:attrNameLst>
                                      </p:cBhvr>
                                      <p:tavLst>
                                        <p:tav tm="0">
                                          <p:val>
                                            <p:strVal val="1+#ppt_h/2"/>
                                          </p:val>
                                        </p:tav>
                                        <p:tav tm="100000">
                                          <p:val>
                                            <p:strVal val="#ppt_y"/>
                                          </p:val>
                                        </p:tav>
                                      </p:tavLst>
                                    </p:anim>
                                  </p:childTnLst>
                                </p:cTn>
                              </p:par>
                            </p:childTnLst>
                          </p:cTn>
                        </p:par>
                        <p:par>
                          <p:cTn id="128" fill="hold">
                            <p:stCondLst>
                              <p:cond delay="10500"/>
                            </p:stCondLst>
                            <p:childTnLst>
                              <p:par>
                                <p:cTn id="129" presetID="22" presetClass="entr" presetSubtype="8" fill="hold" grpId="0" nodeType="afterEffect">
                                  <p:stCondLst>
                                    <p:cond delay="0"/>
                                  </p:stCondLst>
                                  <p:childTnLst>
                                    <p:set>
                                      <p:cBhvr>
                                        <p:cTn id="130" dur="1" fill="hold">
                                          <p:stCondLst>
                                            <p:cond delay="0"/>
                                          </p:stCondLst>
                                        </p:cTn>
                                        <p:tgtEl>
                                          <p:spTgt spid="64"/>
                                        </p:tgtEl>
                                        <p:attrNameLst>
                                          <p:attrName>style.visibility</p:attrName>
                                        </p:attrNameLst>
                                      </p:cBhvr>
                                      <p:to>
                                        <p:strVal val="visible"/>
                                      </p:to>
                                    </p:set>
                                    <p:animEffect transition="in" filter="wipe(left)">
                                      <p:cBhvr>
                                        <p:cTn id="131" dur="500"/>
                                        <p:tgtEl>
                                          <p:spTgt spid="64"/>
                                        </p:tgtEl>
                                      </p:cBhvr>
                                    </p:animEffect>
                                  </p:childTnLst>
                                </p:cTn>
                              </p:par>
                            </p:childTnLst>
                          </p:cTn>
                        </p:par>
                        <p:par>
                          <p:cTn id="132" fill="hold">
                            <p:stCondLst>
                              <p:cond delay="11000"/>
                            </p:stCondLst>
                            <p:childTnLst>
                              <p:par>
                                <p:cTn id="133" presetID="22" presetClass="entr" presetSubtype="8" fill="hold" grpId="0" nodeType="afterEffect">
                                  <p:stCondLst>
                                    <p:cond delay="0"/>
                                  </p:stCondLst>
                                  <p:childTnLst>
                                    <p:set>
                                      <p:cBhvr>
                                        <p:cTn id="134" dur="1" fill="hold">
                                          <p:stCondLst>
                                            <p:cond delay="0"/>
                                          </p:stCondLst>
                                        </p:cTn>
                                        <p:tgtEl>
                                          <p:spTgt spid="65"/>
                                        </p:tgtEl>
                                        <p:attrNameLst>
                                          <p:attrName>style.visibility</p:attrName>
                                        </p:attrNameLst>
                                      </p:cBhvr>
                                      <p:to>
                                        <p:strVal val="visible"/>
                                      </p:to>
                                    </p:set>
                                    <p:animEffect transition="in" filter="wipe(left)">
                                      <p:cBhvr>
                                        <p:cTn id="135"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bldLvl="0" animBg="1"/>
      <p:bldP spid="63" grpId="0" bldLvl="0" animBg="1"/>
      <p:bldP spid="64" grpId="0"/>
      <p:bldP spid="6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41605" y="327025"/>
            <a:ext cx="11908155" cy="6287770"/>
          </a:xfrm>
          <a:prstGeom prst="rect">
            <a:avLst/>
          </a:prstGeom>
          <a:noFill/>
          <a:ln>
            <a:solidFill>
              <a:schemeClr val="bg1">
                <a:alpha val="6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 name="标题 1"/>
          <p:cNvSpPr>
            <a:spLocks noGrp="1"/>
          </p:cNvSpPr>
          <p:nvPr>
            <p:ph type="title"/>
          </p:nvPr>
        </p:nvSpPr>
        <p:spPr>
          <a:xfrm>
            <a:off x="4596448" y="40640"/>
            <a:ext cx="2998470" cy="586105"/>
          </a:xfrm>
          <a:solidFill>
            <a:srgbClr val="002245"/>
          </a:solidFill>
        </p:spPr>
        <p:txBody>
          <a:bodyPr>
            <a:normAutofit/>
          </a:bodyPr>
          <a:lstStyle/>
          <a:p>
            <a:r>
              <a:rPr lang="zh-CN" altLang="en-US" sz="2400" dirty="0">
                <a:solidFill>
                  <a:schemeClr val="bg1"/>
                </a:solidFill>
                <a:latin typeface="微软雅黑" panose="020B0503020204020204" charset="-122"/>
                <a:ea typeface="微软雅黑" panose="020B0503020204020204" charset="-122"/>
              </a:rPr>
              <a:t>单击此处添加标题</a:t>
            </a:r>
          </a:p>
        </p:txBody>
      </p:sp>
      <p:grpSp>
        <p:nvGrpSpPr>
          <p:cNvPr id="4" name="组合 3"/>
          <p:cNvGrpSpPr/>
          <p:nvPr/>
        </p:nvGrpSpPr>
        <p:grpSpPr>
          <a:xfrm>
            <a:off x="1849340" y="1616549"/>
            <a:ext cx="8970430" cy="1238171"/>
            <a:chOff x="1032058" y="1212412"/>
            <a:chExt cx="6727822" cy="928628"/>
          </a:xfrm>
        </p:grpSpPr>
        <p:sp>
          <p:nvSpPr>
            <p:cNvPr id="5" name="半闭框 4"/>
            <p:cNvSpPr/>
            <p:nvPr/>
          </p:nvSpPr>
          <p:spPr bwMode="auto">
            <a:xfrm rot="10800000">
              <a:off x="7339624" y="1683008"/>
              <a:ext cx="406271" cy="406271"/>
            </a:xfrm>
            <a:prstGeom prst="halfFrame">
              <a:avLst>
                <a:gd name="adj1" fmla="val 6159"/>
                <a:gd name="adj2" fmla="val 6159"/>
              </a:avLst>
            </a:prstGeom>
            <a:solidFill>
              <a:schemeClr val="bg1">
                <a:lumMod val="75000"/>
              </a:schemeClr>
            </a:solidFill>
            <a:ln w="3175">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tIns="0" bIns="0" anchor="ctr"/>
            <a:lstStyle/>
            <a:p>
              <a:pPr algn="ctr" eaLnBrk="1" fontAlgn="auto" hangingPunct="1">
                <a:lnSpc>
                  <a:spcPct val="150000"/>
                </a:lnSpc>
                <a:spcBef>
                  <a:spcPts val="0"/>
                </a:spcBef>
                <a:spcAft>
                  <a:spcPts val="0"/>
                </a:spcAft>
                <a:defRPr/>
              </a:pPr>
              <a:endParaRPr lang="zh-CN" altLang="en-US" sz="1865" dirty="0">
                <a:solidFill>
                  <a:schemeClr val="bg1"/>
                </a:solidFill>
                <a:latin typeface="幼圆" panose="02010509060101010101" pitchFamily="49" charset="-122"/>
                <a:ea typeface="幼圆" panose="02010509060101010101" pitchFamily="49" charset="-122"/>
              </a:endParaRPr>
            </a:p>
          </p:txBody>
        </p:sp>
        <p:sp>
          <p:nvSpPr>
            <p:cNvPr id="6" name="半闭框 5"/>
            <p:cNvSpPr/>
            <p:nvPr/>
          </p:nvSpPr>
          <p:spPr bwMode="auto">
            <a:xfrm>
              <a:off x="1032058" y="1212412"/>
              <a:ext cx="406271" cy="406271"/>
            </a:xfrm>
            <a:prstGeom prst="halfFrame">
              <a:avLst>
                <a:gd name="adj1" fmla="val 6159"/>
                <a:gd name="adj2" fmla="val 6159"/>
              </a:avLst>
            </a:prstGeom>
            <a:solidFill>
              <a:schemeClr val="bg1">
                <a:lumMod val="75000"/>
              </a:schemeClr>
            </a:solidFill>
            <a:ln w="3175">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tIns="0" bIns="0" anchor="ctr"/>
            <a:lstStyle/>
            <a:p>
              <a:pPr algn="ctr" eaLnBrk="1" fontAlgn="auto" hangingPunct="1">
                <a:lnSpc>
                  <a:spcPct val="150000"/>
                </a:lnSpc>
                <a:spcBef>
                  <a:spcPts val="0"/>
                </a:spcBef>
                <a:spcAft>
                  <a:spcPts val="0"/>
                </a:spcAft>
                <a:defRPr/>
              </a:pPr>
              <a:endParaRPr lang="zh-CN" altLang="en-US" sz="1865" dirty="0">
                <a:solidFill>
                  <a:schemeClr val="bg1"/>
                </a:solidFill>
                <a:latin typeface="幼圆" panose="02010509060101010101" pitchFamily="49" charset="-122"/>
                <a:ea typeface="幼圆" panose="02010509060101010101" pitchFamily="49" charset="-122"/>
              </a:endParaRPr>
            </a:p>
          </p:txBody>
        </p:sp>
        <p:sp>
          <p:nvSpPr>
            <p:cNvPr id="7" name="KSO_GI1"/>
            <p:cNvSpPr/>
            <p:nvPr/>
          </p:nvSpPr>
          <p:spPr bwMode="auto">
            <a:xfrm>
              <a:off x="1121244" y="1272792"/>
              <a:ext cx="6638636" cy="868248"/>
            </a:xfrm>
            <a:prstGeom prst="rect">
              <a:avLst/>
            </a:prstGeom>
            <a:no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tIns="0" bIns="0" anchor="ctr"/>
            <a:lstStyle/>
            <a:p>
              <a:pPr eaLnBrk="1" fontAlgn="auto" hangingPunct="1">
                <a:spcBef>
                  <a:spcPts val="0"/>
                </a:spcBef>
                <a:spcAft>
                  <a:spcPts val="0"/>
                </a:spcAft>
                <a:defRPr/>
              </a:pPr>
              <a:r>
                <a:rPr sz="1335" b="1" dirty="0">
                  <a:solidFill>
                    <a:schemeClr val="bg1"/>
                  </a:solidFill>
                  <a:latin typeface="微软雅黑" panose="020B0503020204020204" charset="-122"/>
                  <a:ea typeface="微软雅黑" panose="020B0503020204020204" charset="-122"/>
                </a:rPr>
                <a:t>您的内容打在这里，或者通过复制您的文本后，在此框中选择粘贴，并选择只保留文字。在此录入上述图表的综合描述说明，在此录入上述图表的综合描述说明，在此录入上述图表的综合描述说明，在此录入上述图表的综合描述说明您的内容打在这里，或者通过复制您的文本后，在此框中选择粘贴，并选择只保留文字。在此录入上述图表的综合描述说明，在此录入上述图表的综合描述说明，在此录入上述图表的综合描述说明，在此录入上述图表的综合描述说明</a:t>
              </a:r>
            </a:p>
          </p:txBody>
        </p:sp>
      </p:grpSp>
      <p:grpSp>
        <p:nvGrpSpPr>
          <p:cNvPr id="8" name="组合 7"/>
          <p:cNvGrpSpPr/>
          <p:nvPr/>
        </p:nvGrpSpPr>
        <p:grpSpPr>
          <a:xfrm>
            <a:off x="8547524" y="3429000"/>
            <a:ext cx="1997737" cy="1857512"/>
            <a:chOff x="6055696" y="2571750"/>
            <a:chExt cx="1498303" cy="1393134"/>
          </a:xfrm>
        </p:grpSpPr>
        <p:sp>
          <p:nvSpPr>
            <p:cNvPr id="9" name="Freeform 15"/>
            <p:cNvSpPr/>
            <p:nvPr/>
          </p:nvSpPr>
          <p:spPr bwMode="auto">
            <a:xfrm flipH="1">
              <a:off x="7175101" y="2571750"/>
              <a:ext cx="378898" cy="1393134"/>
            </a:xfrm>
            <a:custGeom>
              <a:avLst/>
              <a:gdLst>
                <a:gd name="T0" fmla="*/ 0 w 339"/>
                <a:gd name="T1" fmla="*/ 136240017 h 1251"/>
                <a:gd name="T2" fmla="*/ 0 w 339"/>
                <a:gd name="T3" fmla="*/ 1337628145 h 1251"/>
                <a:gd name="T4" fmla="*/ 421096551 w 339"/>
                <a:gd name="T5" fmla="*/ 1549419556 h 1251"/>
                <a:gd name="T6" fmla="*/ 421096551 w 339"/>
                <a:gd name="T7" fmla="*/ 0 h 1251"/>
                <a:gd name="T8" fmla="*/ 0 w 339"/>
                <a:gd name="T9" fmla="*/ 136240017 h 1251"/>
                <a:gd name="T10" fmla="*/ 0 60000 65536"/>
                <a:gd name="T11" fmla="*/ 0 60000 65536"/>
                <a:gd name="T12" fmla="*/ 0 60000 65536"/>
                <a:gd name="T13" fmla="*/ 0 60000 65536"/>
                <a:gd name="T14" fmla="*/ 0 60000 65536"/>
                <a:gd name="T15" fmla="*/ 0 w 339"/>
                <a:gd name="T16" fmla="*/ 0 h 1251"/>
                <a:gd name="T17" fmla="*/ 339 w 339"/>
                <a:gd name="T18" fmla="*/ 1251 h 1251"/>
              </a:gdLst>
              <a:ahLst/>
              <a:cxnLst>
                <a:cxn ang="T10">
                  <a:pos x="T0" y="T1"/>
                </a:cxn>
                <a:cxn ang="T11">
                  <a:pos x="T2" y="T3"/>
                </a:cxn>
                <a:cxn ang="T12">
                  <a:pos x="T4" y="T5"/>
                </a:cxn>
                <a:cxn ang="T13">
                  <a:pos x="T6" y="T7"/>
                </a:cxn>
                <a:cxn ang="T14">
                  <a:pos x="T8" y="T9"/>
                </a:cxn>
              </a:cxnLst>
              <a:rect l="T15" t="T16" r="T17" b="T18"/>
              <a:pathLst>
                <a:path w="339" h="1251">
                  <a:moveTo>
                    <a:pt x="0" y="110"/>
                  </a:moveTo>
                  <a:lnTo>
                    <a:pt x="0" y="1080"/>
                  </a:lnTo>
                  <a:lnTo>
                    <a:pt x="339" y="1251"/>
                  </a:lnTo>
                  <a:lnTo>
                    <a:pt x="339" y="0"/>
                  </a:lnTo>
                  <a:lnTo>
                    <a:pt x="0" y="110"/>
                  </a:lnTo>
                  <a:close/>
                </a:path>
              </a:pathLst>
            </a:custGeom>
            <a:solidFill>
              <a:schemeClr val="bg1">
                <a:alpha val="65000"/>
              </a:schemeClr>
            </a:solidFill>
            <a:ln>
              <a:noFill/>
            </a:ln>
          </p:spPr>
          <p:txBody>
            <a:bodyPr/>
            <a:lstStyle/>
            <a:p>
              <a:pPr eaLnBrk="1" fontAlgn="auto" hangingPunct="1">
                <a:spcBef>
                  <a:spcPts val="0"/>
                </a:spcBef>
                <a:spcAft>
                  <a:spcPts val="0"/>
                </a:spcAft>
                <a:defRPr/>
              </a:pPr>
              <a:endParaRPr lang="zh-CN" altLang="en-US" sz="1465" b="1" kern="0">
                <a:solidFill>
                  <a:schemeClr val="bg1"/>
                </a:solidFill>
                <a:latin typeface="微软雅黑" panose="020B0503020204020204" charset="-122"/>
                <a:ea typeface="微软雅黑" panose="020B0503020204020204" charset="-122"/>
              </a:endParaRPr>
            </a:p>
          </p:txBody>
        </p:sp>
        <p:sp>
          <p:nvSpPr>
            <p:cNvPr id="10" name="KSO_GT4"/>
            <p:cNvSpPr/>
            <p:nvPr/>
          </p:nvSpPr>
          <p:spPr bwMode="auto">
            <a:xfrm flipH="1">
              <a:off x="6055696" y="2571750"/>
              <a:ext cx="1119405" cy="1393134"/>
            </a:xfrm>
            <a:custGeom>
              <a:avLst/>
              <a:gdLst>
                <a:gd name="T0" fmla="*/ 0 w 1006"/>
                <a:gd name="T1" fmla="*/ 0 h 1251"/>
                <a:gd name="T2" fmla="*/ 0 w 1006"/>
                <a:gd name="T3" fmla="*/ 1549419556 h 1251"/>
                <a:gd name="T4" fmla="*/ 1245111113 w 1006"/>
                <a:gd name="T5" fmla="*/ 1429280965 h 1251"/>
                <a:gd name="T6" fmla="*/ 1245111113 w 1006"/>
                <a:gd name="T7" fmla="*/ 100322306 h 1251"/>
                <a:gd name="T8" fmla="*/ 0 w 1006"/>
                <a:gd name="T9" fmla="*/ 0 h 1251"/>
                <a:gd name="T10" fmla="*/ 0 60000 65536"/>
                <a:gd name="T11" fmla="*/ 0 60000 65536"/>
                <a:gd name="T12" fmla="*/ 0 60000 65536"/>
                <a:gd name="T13" fmla="*/ 0 60000 65536"/>
                <a:gd name="T14" fmla="*/ 0 60000 65536"/>
                <a:gd name="T15" fmla="*/ 0 w 1006"/>
                <a:gd name="T16" fmla="*/ 0 h 1251"/>
                <a:gd name="T17" fmla="*/ 1006 w 1006"/>
                <a:gd name="T18" fmla="*/ 1251 h 1251"/>
              </a:gdLst>
              <a:ahLst/>
              <a:cxnLst>
                <a:cxn ang="T10">
                  <a:pos x="T0" y="T1"/>
                </a:cxn>
                <a:cxn ang="T11">
                  <a:pos x="T2" y="T3"/>
                </a:cxn>
                <a:cxn ang="T12">
                  <a:pos x="T4" y="T5"/>
                </a:cxn>
                <a:cxn ang="T13">
                  <a:pos x="T6" y="T7"/>
                </a:cxn>
                <a:cxn ang="T14">
                  <a:pos x="T8" y="T9"/>
                </a:cxn>
              </a:cxnLst>
              <a:rect l="T15" t="T16" r="T17" b="T18"/>
              <a:pathLst>
                <a:path w="1006" h="1251">
                  <a:moveTo>
                    <a:pt x="0" y="0"/>
                  </a:moveTo>
                  <a:lnTo>
                    <a:pt x="0" y="1251"/>
                  </a:lnTo>
                  <a:lnTo>
                    <a:pt x="1006" y="1154"/>
                  </a:lnTo>
                  <a:lnTo>
                    <a:pt x="1006" y="81"/>
                  </a:lnTo>
                  <a:lnTo>
                    <a:pt x="0" y="0"/>
                  </a:lnTo>
                  <a:close/>
                </a:path>
              </a:pathLst>
            </a:custGeom>
            <a:solidFill>
              <a:schemeClr val="bg1">
                <a:alpha val="40000"/>
              </a:schemeClr>
            </a:solidFill>
            <a:ln>
              <a:noFill/>
            </a:ln>
            <a:effectLst/>
          </p:spPr>
          <p:txBody>
            <a:bodyPr anchor="ctr"/>
            <a:lstStyle/>
            <a:p>
              <a:pPr algn="ctr">
                <a:lnSpc>
                  <a:spcPct val="120000"/>
                </a:lnSpc>
                <a:defRPr/>
              </a:pPr>
              <a:r>
                <a:rPr lang="zh-CN" altLang="en-US" sz="1865" b="1" dirty="0">
                  <a:solidFill>
                    <a:schemeClr val="bg1"/>
                  </a:solidFill>
                  <a:latin typeface="微软雅黑" panose="020B0503020204020204" charset="-122"/>
                  <a:ea typeface="微软雅黑" panose="020B0503020204020204" charset="-122"/>
                </a:rPr>
                <a:t>输入内容</a:t>
              </a:r>
            </a:p>
          </p:txBody>
        </p:sp>
      </p:grpSp>
      <p:grpSp>
        <p:nvGrpSpPr>
          <p:cNvPr id="11" name="组合 10"/>
          <p:cNvGrpSpPr/>
          <p:nvPr/>
        </p:nvGrpSpPr>
        <p:grpSpPr>
          <a:xfrm>
            <a:off x="5360747" y="3619169"/>
            <a:ext cx="1467569" cy="1442597"/>
            <a:chOff x="3665613" y="2714377"/>
            <a:chExt cx="1100677" cy="1081948"/>
          </a:xfrm>
        </p:grpSpPr>
        <p:sp>
          <p:nvSpPr>
            <p:cNvPr id="12" name="Freeform 19"/>
            <p:cNvSpPr/>
            <p:nvPr/>
          </p:nvSpPr>
          <p:spPr bwMode="auto">
            <a:xfrm flipH="1">
              <a:off x="4682731" y="2720140"/>
              <a:ext cx="83559" cy="1070423"/>
            </a:xfrm>
            <a:custGeom>
              <a:avLst/>
              <a:gdLst>
                <a:gd name="T0" fmla="*/ 0 w 69"/>
                <a:gd name="T1" fmla="*/ 107623768 h 972"/>
                <a:gd name="T2" fmla="*/ 0 w 69"/>
                <a:gd name="T3" fmla="*/ 1120771346 h 972"/>
                <a:gd name="T4" fmla="*/ 84151304 w 69"/>
                <a:gd name="T5" fmla="*/ 1202416771 h 972"/>
                <a:gd name="T6" fmla="*/ 84151304 w 69"/>
                <a:gd name="T7" fmla="*/ 0 h 972"/>
                <a:gd name="T8" fmla="*/ 0 w 69"/>
                <a:gd name="T9" fmla="*/ 107623768 h 972"/>
                <a:gd name="T10" fmla="*/ 0 60000 65536"/>
                <a:gd name="T11" fmla="*/ 0 60000 65536"/>
                <a:gd name="T12" fmla="*/ 0 60000 65536"/>
                <a:gd name="T13" fmla="*/ 0 60000 65536"/>
                <a:gd name="T14" fmla="*/ 0 60000 65536"/>
                <a:gd name="T15" fmla="*/ 0 w 69"/>
                <a:gd name="T16" fmla="*/ 0 h 972"/>
                <a:gd name="T17" fmla="*/ 69 w 69"/>
                <a:gd name="T18" fmla="*/ 972 h 972"/>
              </a:gdLst>
              <a:ahLst/>
              <a:cxnLst>
                <a:cxn ang="T10">
                  <a:pos x="T0" y="T1"/>
                </a:cxn>
                <a:cxn ang="T11">
                  <a:pos x="T2" y="T3"/>
                </a:cxn>
                <a:cxn ang="T12">
                  <a:pos x="T4" y="T5"/>
                </a:cxn>
                <a:cxn ang="T13">
                  <a:pos x="T6" y="T7"/>
                </a:cxn>
                <a:cxn ang="T14">
                  <a:pos x="T8" y="T9"/>
                </a:cxn>
              </a:cxnLst>
              <a:rect l="T15" t="T16" r="T17" b="T18"/>
              <a:pathLst>
                <a:path w="69" h="972">
                  <a:moveTo>
                    <a:pt x="0" y="87"/>
                  </a:moveTo>
                  <a:lnTo>
                    <a:pt x="0" y="906"/>
                  </a:lnTo>
                  <a:lnTo>
                    <a:pt x="69" y="972"/>
                  </a:lnTo>
                  <a:lnTo>
                    <a:pt x="69" y="0"/>
                  </a:lnTo>
                  <a:lnTo>
                    <a:pt x="0" y="87"/>
                  </a:lnTo>
                  <a:close/>
                </a:path>
              </a:pathLst>
            </a:custGeom>
            <a:solidFill>
              <a:schemeClr val="bg1">
                <a:alpha val="65000"/>
              </a:schemeClr>
            </a:solidFill>
            <a:ln>
              <a:noFill/>
            </a:ln>
          </p:spPr>
          <p:txBody>
            <a:bodyPr/>
            <a:lstStyle/>
            <a:p>
              <a:pPr eaLnBrk="1" fontAlgn="auto" hangingPunct="1">
                <a:spcBef>
                  <a:spcPts val="0"/>
                </a:spcBef>
                <a:spcAft>
                  <a:spcPts val="0"/>
                </a:spcAft>
                <a:defRPr/>
              </a:pPr>
              <a:endParaRPr lang="zh-CN" altLang="en-US" sz="1465" b="1" kern="0">
                <a:solidFill>
                  <a:schemeClr val="bg1"/>
                </a:solidFill>
                <a:latin typeface="微软雅黑" panose="020B0503020204020204" charset="-122"/>
                <a:ea typeface="微软雅黑" panose="020B0503020204020204" charset="-122"/>
              </a:endParaRPr>
            </a:p>
          </p:txBody>
        </p:sp>
        <p:sp>
          <p:nvSpPr>
            <p:cNvPr id="13" name="KSO_GT3"/>
            <p:cNvSpPr/>
            <p:nvPr/>
          </p:nvSpPr>
          <p:spPr bwMode="auto">
            <a:xfrm>
              <a:off x="3665613" y="2714377"/>
              <a:ext cx="1017117" cy="1081948"/>
            </a:xfrm>
            <a:custGeom>
              <a:avLst/>
              <a:gdLst>
                <a:gd name="T0" fmla="*/ 1130619934 w 913"/>
                <a:gd name="T1" fmla="*/ 1185098247 h 972"/>
                <a:gd name="T2" fmla="*/ 0 w 913"/>
                <a:gd name="T3" fmla="*/ 1202416771 h 972"/>
                <a:gd name="T4" fmla="*/ 0 w 913"/>
                <a:gd name="T5" fmla="*/ 0 h 972"/>
                <a:gd name="T6" fmla="*/ 1130619934 w 913"/>
                <a:gd name="T7" fmla="*/ 7421907 h 972"/>
                <a:gd name="T8" fmla="*/ 1130619934 w 913"/>
                <a:gd name="T9" fmla="*/ 1185098247 h 972"/>
                <a:gd name="T10" fmla="*/ 0 60000 65536"/>
                <a:gd name="T11" fmla="*/ 0 60000 65536"/>
                <a:gd name="T12" fmla="*/ 0 60000 65536"/>
                <a:gd name="T13" fmla="*/ 0 60000 65536"/>
                <a:gd name="T14" fmla="*/ 0 60000 65536"/>
                <a:gd name="T15" fmla="*/ 0 w 913"/>
                <a:gd name="T16" fmla="*/ 0 h 972"/>
                <a:gd name="T17" fmla="*/ 913 w 913"/>
                <a:gd name="T18" fmla="*/ 972 h 972"/>
              </a:gdLst>
              <a:ahLst/>
              <a:cxnLst>
                <a:cxn ang="T10">
                  <a:pos x="T0" y="T1"/>
                </a:cxn>
                <a:cxn ang="T11">
                  <a:pos x="T2" y="T3"/>
                </a:cxn>
                <a:cxn ang="T12">
                  <a:pos x="T4" y="T5"/>
                </a:cxn>
                <a:cxn ang="T13">
                  <a:pos x="T6" y="T7"/>
                </a:cxn>
                <a:cxn ang="T14">
                  <a:pos x="T8" y="T9"/>
                </a:cxn>
              </a:cxnLst>
              <a:rect l="T15" t="T16" r="T17" b="T18"/>
              <a:pathLst>
                <a:path w="913" h="972">
                  <a:moveTo>
                    <a:pt x="913" y="958"/>
                  </a:moveTo>
                  <a:lnTo>
                    <a:pt x="0" y="972"/>
                  </a:lnTo>
                  <a:lnTo>
                    <a:pt x="0" y="0"/>
                  </a:lnTo>
                  <a:lnTo>
                    <a:pt x="913" y="6"/>
                  </a:lnTo>
                  <a:lnTo>
                    <a:pt x="913" y="958"/>
                  </a:lnTo>
                  <a:close/>
                </a:path>
              </a:pathLst>
            </a:custGeom>
            <a:solidFill>
              <a:schemeClr val="bg1">
                <a:alpha val="40000"/>
              </a:schemeClr>
            </a:solidFill>
            <a:ln>
              <a:noFill/>
            </a:ln>
            <a:effectLst/>
          </p:spPr>
          <p:txBody>
            <a:bodyPr anchor="ctr"/>
            <a:lstStyle/>
            <a:p>
              <a:pPr algn="ctr">
                <a:lnSpc>
                  <a:spcPct val="120000"/>
                </a:lnSpc>
                <a:defRPr/>
              </a:pPr>
              <a:r>
                <a:rPr lang="zh-CN" altLang="en-US" sz="1865" b="1" dirty="0">
                  <a:solidFill>
                    <a:schemeClr val="bg1"/>
                  </a:solidFill>
                  <a:latin typeface="微软雅黑" panose="020B0503020204020204" charset="-122"/>
                  <a:ea typeface="微软雅黑" panose="020B0503020204020204" charset="-122"/>
                </a:rPr>
                <a:t>输入内容</a:t>
              </a:r>
            </a:p>
          </p:txBody>
        </p:sp>
      </p:grpSp>
      <p:grpSp>
        <p:nvGrpSpPr>
          <p:cNvPr id="14" name="组合 13"/>
          <p:cNvGrpSpPr/>
          <p:nvPr/>
        </p:nvGrpSpPr>
        <p:grpSpPr>
          <a:xfrm>
            <a:off x="3791371" y="3626853"/>
            <a:ext cx="1457964" cy="1444519"/>
            <a:chOff x="2488581" y="2720140"/>
            <a:chExt cx="1093473" cy="1083389"/>
          </a:xfrm>
        </p:grpSpPr>
        <p:sp>
          <p:nvSpPr>
            <p:cNvPr id="15" name="KSO_GT2"/>
            <p:cNvSpPr/>
            <p:nvPr/>
          </p:nvSpPr>
          <p:spPr bwMode="auto">
            <a:xfrm>
              <a:off x="2564937" y="2720140"/>
              <a:ext cx="1017117" cy="1083389"/>
            </a:xfrm>
            <a:custGeom>
              <a:avLst/>
              <a:gdLst>
                <a:gd name="T0" fmla="*/ 1130619934 w 913"/>
                <a:gd name="T1" fmla="*/ 1185098247 h 972"/>
                <a:gd name="T2" fmla="*/ 0 w 913"/>
                <a:gd name="T3" fmla="*/ 1202416771 h 972"/>
                <a:gd name="T4" fmla="*/ 0 w 913"/>
                <a:gd name="T5" fmla="*/ 0 h 972"/>
                <a:gd name="T6" fmla="*/ 1130619934 w 913"/>
                <a:gd name="T7" fmla="*/ 7421907 h 972"/>
                <a:gd name="T8" fmla="*/ 1130619934 w 913"/>
                <a:gd name="T9" fmla="*/ 1185098247 h 972"/>
                <a:gd name="T10" fmla="*/ 0 60000 65536"/>
                <a:gd name="T11" fmla="*/ 0 60000 65536"/>
                <a:gd name="T12" fmla="*/ 0 60000 65536"/>
                <a:gd name="T13" fmla="*/ 0 60000 65536"/>
                <a:gd name="T14" fmla="*/ 0 60000 65536"/>
                <a:gd name="T15" fmla="*/ 0 w 913"/>
                <a:gd name="T16" fmla="*/ 0 h 972"/>
                <a:gd name="T17" fmla="*/ 913 w 913"/>
                <a:gd name="T18" fmla="*/ 972 h 972"/>
              </a:gdLst>
              <a:ahLst/>
              <a:cxnLst>
                <a:cxn ang="T10">
                  <a:pos x="T0" y="T1"/>
                </a:cxn>
                <a:cxn ang="T11">
                  <a:pos x="T2" y="T3"/>
                </a:cxn>
                <a:cxn ang="T12">
                  <a:pos x="T4" y="T5"/>
                </a:cxn>
                <a:cxn ang="T13">
                  <a:pos x="T6" y="T7"/>
                </a:cxn>
                <a:cxn ang="T14">
                  <a:pos x="T8" y="T9"/>
                </a:cxn>
              </a:cxnLst>
              <a:rect l="T15" t="T16" r="T17" b="T18"/>
              <a:pathLst>
                <a:path w="913" h="972">
                  <a:moveTo>
                    <a:pt x="913" y="958"/>
                  </a:moveTo>
                  <a:lnTo>
                    <a:pt x="0" y="972"/>
                  </a:lnTo>
                  <a:lnTo>
                    <a:pt x="0" y="0"/>
                  </a:lnTo>
                  <a:lnTo>
                    <a:pt x="913" y="6"/>
                  </a:lnTo>
                  <a:lnTo>
                    <a:pt x="913" y="958"/>
                  </a:lnTo>
                  <a:close/>
                </a:path>
              </a:pathLst>
            </a:custGeom>
            <a:solidFill>
              <a:schemeClr val="bg1">
                <a:alpha val="40000"/>
              </a:schemeClr>
            </a:solidFill>
            <a:ln>
              <a:noFill/>
            </a:ln>
            <a:effectLst/>
          </p:spPr>
          <p:txBody>
            <a:bodyPr anchor="ctr"/>
            <a:lstStyle/>
            <a:p>
              <a:pPr algn="ctr">
                <a:lnSpc>
                  <a:spcPct val="120000"/>
                </a:lnSpc>
                <a:defRPr/>
              </a:pPr>
              <a:r>
                <a:rPr lang="zh-CN" altLang="en-US" sz="1865" b="1" dirty="0">
                  <a:solidFill>
                    <a:schemeClr val="bg1"/>
                  </a:solidFill>
                  <a:latin typeface="微软雅黑" panose="020B0503020204020204" charset="-122"/>
                  <a:ea typeface="微软雅黑" panose="020B0503020204020204" charset="-122"/>
                </a:rPr>
                <a:t>输入内容</a:t>
              </a:r>
            </a:p>
          </p:txBody>
        </p:sp>
        <p:sp>
          <p:nvSpPr>
            <p:cNvPr id="16" name="Freeform 13"/>
            <p:cNvSpPr/>
            <p:nvPr/>
          </p:nvSpPr>
          <p:spPr bwMode="auto">
            <a:xfrm>
              <a:off x="2488581" y="2720140"/>
              <a:ext cx="76355" cy="1083389"/>
            </a:xfrm>
            <a:custGeom>
              <a:avLst/>
              <a:gdLst>
                <a:gd name="T0" fmla="*/ 0 w 69"/>
                <a:gd name="T1" fmla="*/ 107623768 h 972"/>
                <a:gd name="T2" fmla="*/ 0 w 69"/>
                <a:gd name="T3" fmla="*/ 1120771346 h 972"/>
                <a:gd name="T4" fmla="*/ 84151304 w 69"/>
                <a:gd name="T5" fmla="*/ 1202416771 h 972"/>
                <a:gd name="T6" fmla="*/ 84151304 w 69"/>
                <a:gd name="T7" fmla="*/ 0 h 972"/>
                <a:gd name="T8" fmla="*/ 0 w 69"/>
                <a:gd name="T9" fmla="*/ 107623768 h 972"/>
                <a:gd name="T10" fmla="*/ 0 60000 65536"/>
                <a:gd name="T11" fmla="*/ 0 60000 65536"/>
                <a:gd name="T12" fmla="*/ 0 60000 65536"/>
                <a:gd name="T13" fmla="*/ 0 60000 65536"/>
                <a:gd name="T14" fmla="*/ 0 60000 65536"/>
                <a:gd name="T15" fmla="*/ 0 w 69"/>
                <a:gd name="T16" fmla="*/ 0 h 972"/>
                <a:gd name="T17" fmla="*/ 69 w 69"/>
                <a:gd name="T18" fmla="*/ 972 h 972"/>
              </a:gdLst>
              <a:ahLst/>
              <a:cxnLst>
                <a:cxn ang="T10">
                  <a:pos x="T0" y="T1"/>
                </a:cxn>
                <a:cxn ang="T11">
                  <a:pos x="T2" y="T3"/>
                </a:cxn>
                <a:cxn ang="T12">
                  <a:pos x="T4" y="T5"/>
                </a:cxn>
                <a:cxn ang="T13">
                  <a:pos x="T6" y="T7"/>
                </a:cxn>
                <a:cxn ang="T14">
                  <a:pos x="T8" y="T9"/>
                </a:cxn>
              </a:cxnLst>
              <a:rect l="T15" t="T16" r="T17" b="T18"/>
              <a:pathLst>
                <a:path w="69" h="972">
                  <a:moveTo>
                    <a:pt x="0" y="87"/>
                  </a:moveTo>
                  <a:lnTo>
                    <a:pt x="0" y="906"/>
                  </a:lnTo>
                  <a:lnTo>
                    <a:pt x="69" y="972"/>
                  </a:lnTo>
                  <a:lnTo>
                    <a:pt x="69" y="0"/>
                  </a:lnTo>
                  <a:lnTo>
                    <a:pt x="0" y="87"/>
                  </a:lnTo>
                  <a:close/>
                </a:path>
              </a:pathLst>
            </a:custGeom>
            <a:solidFill>
              <a:schemeClr val="bg1">
                <a:alpha val="65000"/>
              </a:schemeClr>
            </a:solidFill>
            <a:ln>
              <a:noFill/>
            </a:ln>
          </p:spPr>
          <p:txBody>
            <a:bodyPr/>
            <a:lstStyle/>
            <a:p>
              <a:pPr eaLnBrk="1" fontAlgn="auto" hangingPunct="1">
                <a:spcBef>
                  <a:spcPts val="0"/>
                </a:spcBef>
                <a:spcAft>
                  <a:spcPts val="0"/>
                </a:spcAft>
                <a:defRPr/>
              </a:pPr>
              <a:endParaRPr lang="zh-CN" altLang="en-US" sz="1465" b="1" kern="0">
                <a:solidFill>
                  <a:schemeClr val="bg1"/>
                </a:solidFill>
                <a:latin typeface="微软雅黑" panose="020B0503020204020204" charset="-122"/>
                <a:ea typeface="微软雅黑" panose="020B0503020204020204" charset="-122"/>
              </a:endParaRPr>
            </a:p>
          </p:txBody>
        </p:sp>
      </p:grpSp>
      <p:grpSp>
        <p:nvGrpSpPr>
          <p:cNvPr id="17" name="组合 16"/>
          <p:cNvGrpSpPr/>
          <p:nvPr/>
        </p:nvGrpSpPr>
        <p:grpSpPr>
          <a:xfrm>
            <a:off x="1628436" y="3429000"/>
            <a:ext cx="1997737" cy="1857512"/>
            <a:chOff x="866380" y="2571750"/>
            <a:chExt cx="1498303" cy="1393134"/>
          </a:xfrm>
        </p:grpSpPr>
        <p:sp>
          <p:nvSpPr>
            <p:cNvPr id="18" name="Freeform 9"/>
            <p:cNvSpPr/>
            <p:nvPr/>
          </p:nvSpPr>
          <p:spPr bwMode="auto">
            <a:xfrm>
              <a:off x="866380" y="2571750"/>
              <a:ext cx="378897" cy="1393134"/>
            </a:xfrm>
            <a:custGeom>
              <a:avLst/>
              <a:gdLst>
                <a:gd name="T0" fmla="*/ 0 w 339"/>
                <a:gd name="T1" fmla="*/ 136240017 h 1251"/>
                <a:gd name="T2" fmla="*/ 0 w 339"/>
                <a:gd name="T3" fmla="*/ 1337628145 h 1251"/>
                <a:gd name="T4" fmla="*/ 421096551 w 339"/>
                <a:gd name="T5" fmla="*/ 1549419556 h 1251"/>
                <a:gd name="T6" fmla="*/ 421096551 w 339"/>
                <a:gd name="T7" fmla="*/ 0 h 1251"/>
                <a:gd name="T8" fmla="*/ 0 w 339"/>
                <a:gd name="T9" fmla="*/ 136240017 h 1251"/>
                <a:gd name="T10" fmla="*/ 0 60000 65536"/>
                <a:gd name="T11" fmla="*/ 0 60000 65536"/>
                <a:gd name="T12" fmla="*/ 0 60000 65536"/>
                <a:gd name="T13" fmla="*/ 0 60000 65536"/>
                <a:gd name="T14" fmla="*/ 0 60000 65536"/>
                <a:gd name="T15" fmla="*/ 0 w 339"/>
                <a:gd name="T16" fmla="*/ 0 h 1251"/>
                <a:gd name="T17" fmla="*/ 339 w 339"/>
                <a:gd name="T18" fmla="*/ 1251 h 1251"/>
              </a:gdLst>
              <a:ahLst/>
              <a:cxnLst>
                <a:cxn ang="T10">
                  <a:pos x="T0" y="T1"/>
                </a:cxn>
                <a:cxn ang="T11">
                  <a:pos x="T2" y="T3"/>
                </a:cxn>
                <a:cxn ang="T12">
                  <a:pos x="T4" y="T5"/>
                </a:cxn>
                <a:cxn ang="T13">
                  <a:pos x="T6" y="T7"/>
                </a:cxn>
                <a:cxn ang="T14">
                  <a:pos x="T8" y="T9"/>
                </a:cxn>
              </a:cxnLst>
              <a:rect l="T15" t="T16" r="T17" b="T18"/>
              <a:pathLst>
                <a:path w="339" h="1251">
                  <a:moveTo>
                    <a:pt x="0" y="110"/>
                  </a:moveTo>
                  <a:lnTo>
                    <a:pt x="0" y="1080"/>
                  </a:lnTo>
                  <a:lnTo>
                    <a:pt x="339" y="1251"/>
                  </a:lnTo>
                  <a:lnTo>
                    <a:pt x="339" y="0"/>
                  </a:lnTo>
                  <a:lnTo>
                    <a:pt x="0" y="110"/>
                  </a:lnTo>
                  <a:close/>
                </a:path>
              </a:pathLst>
            </a:custGeom>
            <a:solidFill>
              <a:schemeClr val="bg1">
                <a:alpha val="6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lnSpc>
                  <a:spcPct val="120000"/>
                </a:lnSpc>
                <a:spcBef>
                  <a:spcPts val="0"/>
                </a:spcBef>
                <a:spcAft>
                  <a:spcPts val="0"/>
                </a:spcAft>
                <a:defRPr/>
              </a:pPr>
              <a:endParaRPr lang="zh-CN" altLang="en-US" sz="1065">
                <a:solidFill>
                  <a:schemeClr val="bg1"/>
                </a:solidFill>
                <a:latin typeface="微软雅黑" panose="020B0503020204020204" charset="-122"/>
              </a:endParaRPr>
            </a:p>
          </p:txBody>
        </p:sp>
        <p:sp>
          <p:nvSpPr>
            <p:cNvPr id="19" name="KSO_GT1"/>
            <p:cNvSpPr/>
            <p:nvPr/>
          </p:nvSpPr>
          <p:spPr bwMode="auto">
            <a:xfrm>
              <a:off x="1245277" y="2571750"/>
              <a:ext cx="1119406" cy="1393134"/>
            </a:xfrm>
            <a:custGeom>
              <a:avLst/>
              <a:gdLst>
                <a:gd name="T0" fmla="*/ 0 w 1006"/>
                <a:gd name="T1" fmla="*/ 0 h 1251"/>
                <a:gd name="T2" fmla="*/ 0 w 1006"/>
                <a:gd name="T3" fmla="*/ 1549419556 h 1251"/>
                <a:gd name="T4" fmla="*/ 1245111113 w 1006"/>
                <a:gd name="T5" fmla="*/ 1429280965 h 1251"/>
                <a:gd name="T6" fmla="*/ 1245111113 w 1006"/>
                <a:gd name="T7" fmla="*/ 100322306 h 1251"/>
                <a:gd name="T8" fmla="*/ 0 w 1006"/>
                <a:gd name="T9" fmla="*/ 0 h 1251"/>
                <a:gd name="T10" fmla="*/ 0 60000 65536"/>
                <a:gd name="T11" fmla="*/ 0 60000 65536"/>
                <a:gd name="T12" fmla="*/ 0 60000 65536"/>
                <a:gd name="T13" fmla="*/ 0 60000 65536"/>
                <a:gd name="T14" fmla="*/ 0 60000 65536"/>
                <a:gd name="T15" fmla="*/ 0 w 1006"/>
                <a:gd name="T16" fmla="*/ 0 h 1251"/>
                <a:gd name="T17" fmla="*/ 1006 w 1006"/>
                <a:gd name="T18" fmla="*/ 1251 h 1251"/>
              </a:gdLst>
              <a:ahLst/>
              <a:cxnLst>
                <a:cxn ang="T10">
                  <a:pos x="T0" y="T1"/>
                </a:cxn>
                <a:cxn ang="T11">
                  <a:pos x="T2" y="T3"/>
                </a:cxn>
                <a:cxn ang="T12">
                  <a:pos x="T4" y="T5"/>
                </a:cxn>
                <a:cxn ang="T13">
                  <a:pos x="T6" y="T7"/>
                </a:cxn>
                <a:cxn ang="T14">
                  <a:pos x="T8" y="T9"/>
                </a:cxn>
              </a:cxnLst>
              <a:rect l="T15" t="T16" r="T17" b="T18"/>
              <a:pathLst>
                <a:path w="1006" h="1251">
                  <a:moveTo>
                    <a:pt x="0" y="0"/>
                  </a:moveTo>
                  <a:lnTo>
                    <a:pt x="0" y="1251"/>
                  </a:lnTo>
                  <a:lnTo>
                    <a:pt x="1006" y="1154"/>
                  </a:lnTo>
                  <a:lnTo>
                    <a:pt x="1006" y="81"/>
                  </a:lnTo>
                  <a:lnTo>
                    <a:pt x="0" y="0"/>
                  </a:lnTo>
                  <a:close/>
                </a:path>
              </a:pathLst>
            </a:custGeom>
            <a:solidFill>
              <a:schemeClr val="bg1">
                <a:alpha val="40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lnSpc>
                  <a:spcPct val="120000"/>
                </a:lnSpc>
                <a:spcBef>
                  <a:spcPts val="0"/>
                </a:spcBef>
                <a:spcAft>
                  <a:spcPts val="0"/>
                </a:spcAft>
                <a:defRPr/>
              </a:pPr>
              <a:r>
                <a:rPr lang="zh-CN" altLang="en-US" sz="2400" b="1" dirty="0">
                  <a:solidFill>
                    <a:schemeClr val="bg1"/>
                  </a:solidFill>
                  <a:latin typeface="微软雅黑" panose="020B0503020204020204" charset="-122"/>
                  <a:ea typeface="微软雅黑" panose="020B0503020204020204" charset="-122"/>
                </a:rPr>
                <a:t>输入内容</a:t>
              </a:r>
            </a:p>
          </p:txBody>
        </p:sp>
      </p:grpSp>
      <p:grpSp>
        <p:nvGrpSpPr>
          <p:cNvPr id="20" name="组合 19"/>
          <p:cNvGrpSpPr/>
          <p:nvPr/>
        </p:nvGrpSpPr>
        <p:grpSpPr>
          <a:xfrm>
            <a:off x="6939728" y="3619169"/>
            <a:ext cx="1467569" cy="1442597"/>
            <a:chOff x="4849849" y="2714377"/>
            <a:chExt cx="1100677" cy="1081948"/>
          </a:xfrm>
        </p:grpSpPr>
        <p:sp>
          <p:nvSpPr>
            <p:cNvPr id="21" name="Freeform 19"/>
            <p:cNvSpPr/>
            <p:nvPr/>
          </p:nvSpPr>
          <p:spPr bwMode="auto">
            <a:xfrm flipH="1">
              <a:off x="5866967" y="2720140"/>
              <a:ext cx="83559" cy="1070423"/>
            </a:xfrm>
            <a:custGeom>
              <a:avLst/>
              <a:gdLst>
                <a:gd name="T0" fmla="*/ 0 w 69"/>
                <a:gd name="T1" fmla="*/ 107623768 h 972"/>
                <a:gd name="T2" fmla="*/ 0 w 69"/>
                <a:gd name="T3" fmla="*/ 1120771346 h 972"/>
                <a:gd name="T4" fmla="*/ 84151304 w 69"/>
                <a:gd name="T5" fmla="*/ 1202416771 h 972"/>
                <a:gd name="T6" fmla="*/ 84151304 w 69"/>
                <a:gd name="T7" fmla="*/ 0 h 972"/>
                <a:gd name="T8" fmla="*/ 0 w 69"/>
                <a:gd name="T9" fmla="*/ 107623768 h 972"/>
                <a:gd name="T10" fmla="*/ 0 60000 65536"/>
                <a:gd name="T11" fmla="*/ 0 60000 65536"/>
                <a:gd name="T12" fmla="*/ 0 60000 65536"/>
                <a:gd name="T13" fmla="*/ 0 60000 65536"/>
                <a:gd name="T14" fmla="*/ 0 60000 65536"/>
                <a:gd name="T15" fmla="*/ 0 w 69"/>
                <a:gd name="T16" fmla="*/ 0 h 972"/>
                <a:gd name="T17" fmla="*/ 69 w 69"/>
                <a:gd name="T18" fmla="*/ 972 h 972"/>
              </a:gdLst>
              <a:ahLst/>
              <a:cxnLst>
                <a:cxn ang="T10">
                  <a:pos x="T0" y="T1"/>
                </a:cxn>
                <a:cxn ang="T11">
                  <a:pos x="T2" y="T3"/>
                </a:cxn>
                <a:cxn ang="T12">
                  <a:pos x="T4" y="T5"/>
                </a:cxn>
                <a:cxn ang="T13">
                  <a:pos x="T6" y="T7"/>
                </a:cxn>
                <a:cxn ang="T14">
                  <a:pos x="T8" y="T9"/>
                </a:cxn>
              </a:cxnLst>
              <a:rect l="T15" t="T16" r="T17" b="T18"/>
              <a:pathLst>
                <a:path w="69" h="972">
                  <a:moveTo>
                    <a:pt x="0" y="87"/>
                  </a:moveTo>
                  <a:lnTo>
                    <a:pt x="0" y="906"/>
                  </a:lnTo>
                  <a:lnTo>
                    <a:pt x="69" y="972"/>
                  </a:lnTo>
                  <a:lnTo>
                    <a:pt x="69" y="0"/>
                  </a:lnTo>
                  <a:lnTo>
                    <a:pt x="0" y="87"/>
                  </a:lnTo>
                  <a:close/>
                </a:path>
              </a:pathLst>
            </a:custGeom>
            <a:solidFill>
              <a:schemeClr val="bg1">
                <a:alpha val="65000"/>
              </a:schemeClr>
            </a:solidFill>
            <a:ln>
              <a:noFill/>
            </a:ln>
          </p:spPr>
          <p:txBody>
            <a:bodyPr/>
            <a:lstStyle/>
            <a:p>
              <a:pPr eaLnBrk="1" fontAlgn="auto" hangingPunct="1">
                <a:spcBef>
                  <a:spcPts val="0"/>
                </a:spcBef>
                <a:spcAft>
                  <a:spcPts val="0"/>
                </a:spcAft>
                <a:defRPr/>
              </a:pPr>
              <a:endParaRPr lang="zh-CN" altLang="en-US" sz="1465" b="1" kern="0">
                <a:solidFill>
                  <a:schemeClr val="bg1"/>
                </a:solidFill>
                <a:latin typeface="微软雅黑" panose="020B0503020204020204" charset="-122"/>
                <a:ea typeface="微软雅黑" panose="020B0503020204020204" charset="-122"/>
              </a:endParaRPr>
            </a:p>
          </p:txBody>
        </p:sp>
        <p:sp>
          <p:nvSpPr>
            <p:cNvPr id="22" name="KSO_GT3"/>
            <p:cNvSpPr/>
            <p:nvPr/>
          </p:nvSpPr>
          <p:spPr bwMode="auto">
            <a:xfrm>
              <a:off x="4849849" y="2714377"/>
              <a:ext cx="1017117" cy="1081948"/>
            </a:xfrm>
            <a:custGeom>
              <a:avLst/>
              <a:gdLst>
                <a:gd name="T0" fmla="*/ 1130619934 w 913"/>
                <a:gd name="T1" fmla="*/ 1185098247 h 972"/>
                <a:gd name="T2" fmla="*/ 0 w 913"/>
                <a:gd name="T3" fmla="*/ 1202416771 h 972"/>
                <a:gd name="T4" fmla="*/ 0 w 913"/>
                <a:gd name="T5" fmla="*/ 0 h 972"/>
                <a:gd name="T6" fmla="*/ 1130619934 w 913"/>
                <a:gd name="T7" fmla="*/ 7421907 h 972"/>
                <a:gd name="T8" fmla="*/ 1130619934 w 913"/>
                <a:gd name="T9" fmla="*/ 1185098247 h 972"/>
                <a:gd name="T10" fmla="*/ 0 60000 65536"/>
                <a:gd name="T11" fmla="*/ 0 60000 65536"/>
                <a:gd name="T12" fmla="*/ 0 60000 65536"/>
                <a:gd name="T13" fmla="*/ 0 60000 65536"/>
                <a:gd name="T14" fmla="*/ 0 60000 65536"/>
                <a:gd name="T15" fmla="*/ 0 w 913"/>
                <a:gd name="T16" fmla="*/ 0 h 972"/>
                <a:gd name="T17" fmla="*/ 913 w 913"/>
                <a:gd name="T18" fmla="*/ 972 h 972"/>
              </a:gdLst>
              <a:ahLst/>
              <a:cxnLst>
                <a:cxn ang="T10">
                  <a:pos x="T0" y="T1"/>
                </a:cxn>
                <a:cxn ang="T11">
                  <a:pos x="T2" y="T3"/>
                </a:cxn>
                <a:cxn ang="T12">
                  <a:pos x="T4" y="T5"/>
                </a:cxn>
                <a:cxn ang="T13">
                  <a:pos x="T6" y="T7"/>
                </a:cxn>
                <a:cxn ang="T14">
                  <a:pos x="T8" y="T9"/>
                </a:cxn>
              </a:cxnLst>
              <a:rect l="T15" t="T16" r="T17" b="T18"/>
              <a:pathLst>
                <a:path w="913" h="972">
                  <a:moveTo>
                    <a:pt x="913" y="958"/>
                  </a:moveTo>
                  <a:lnTo>
                    <a:pt x="0" y="972"/>
                  </a:lnTo>
                  <a:lnTo>
                    <a:pt x="0" y="0"/>
                  </a:lnTo>
                  <a:lnTo>
                    <a:pt x="913" y="6"/>
                  </a:lnTo>
                  <a:lnTo>
                    <a:pt x="913" y="958"/>
                  </a:lnTo>
                  <a:close/>
                </a:path>
              </a:pathLst>
            </a:custGeom>
            <a:solidFill>
              <a:schemeClr val="bg1">
                <a:alpha val="40000"/>
              </a:schemeClr>
            </a:solidFill>
            <a:ln>
              <a:noFill/>
            </a:ln>
            <a:effectLst/>
          </p:spPr>
          <p:txBody>
            <a:bodyPr anchor="ctr"/>
            <a:lstStyle/>
            <a:p>
              <a:pPr algn="ctr">
                <a:lnSpc>
                  <a:spcPct val="120000"/>
                </a:lnSpc>
                <a:defRPr/>
              </a:pPr>
              <a:r>
                <a:rPr lang="zh-CN" altLang="en-US" sz="1865" b="1" dirty="0">
                  <a:solidFill>
                    <a:schemeClr val="bg1"/>
                  </a:solidFill>
                  <a:latin typeface="微软雅黑" panose="020B0503020204020204" charset="-122"/>
                  <a:ea typeface="微软雅黑" panose="020B0503020204020204" charset="-122"/>
                </a:rPr>
                <a:t>输入内容</a:t>
              </a:r>
            </a:p>
          </p:txBody>
        </p:sp>
      </p:grpSp>
    </p:spTree>
  </p:cSld>
  <p:clrMapOvr>
    <a:masterClrMapping/>
  </p:clrMapOvr>
  <mc:AlternateContent xmlns:mc="http://schemas.openxmlformats.org/markup-compatibility/2006">
    <mc:Choice xmlns:p14="http://schemas.microsoft.com/office/powerpoint/2010/main" Requires="p14">
      <p:transition spd="slow" p14:dur="1250" advTm="4867">
        <p:dissolve/>
      </p:transition>
    </mc:Choice>
    <mc:Fallback>
      <p:transition spd="slow" advTm="4867">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 presetClass="entr" presetSubtype="1"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ppt_x"/>
                                          </p:val>
                                        </p:tav>
                                        <p:tav tm="100000">
                                          <p:val>
                                            <p:strVal val="#ppt_x"/>
                                          </p:val>
                                        </p:tav>
                                      </p:tavLst>
                                    </p:anim>
                                    <p:anim calcmode="lin" valueType="num">
                                      <p:cBhvr additive="base">
                                        <p:cTn id="12" dur="500" fill="hold"/>
                                        <p:tgtEl>
                                          <p:spTgt spid="17"/>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2" presetClass="entr" presetSubtype="1" fill="hold" nodeType="afterEffect">
                                  <p:stCondLst>
                                    <p:cond delay="0"/>
                                  </p:stCondLst>
                                  <p:childTnLst>
                                    <p:set>
                                      <p:cBhvr>
                                        <p:cTn id="15" dur="1" fill="hold">
                                          <p:stCondLst>
                                            <p:cond delay="0"/>
                                          </p:stCondLst>
                                        </p:cTn>
                                        <p:tgtEl>
                                          <p:spTgt spid="14"/>
                                        </p:tgtEl>
                                        <p:attrNameLst>
                                          <p:attrName>style.visibility</p:attrName>
                                        </p:attrNameLst>
                                      </p:cBhvr>
                                      <p:to>
                                        <p:strVal val="visible"/>
                                      </p:to>
                                    </p:set>
                                    <p:anim calcmode="lin" valueType="num">
                                      <p:cBhvr additive="base">
                                        <p:cTn id="16" dur="500" fill="hold"/>
                                        <p:tgtEl>
                                          <p:spTgt spid="14"/>
                                        </p:tgtEl>
                                        <p:attrNameLst>
                                          <p:attrName>ppt_x</p:attrName>
                                        </p:attrNameLst>
                                      </p:cBhvr>
                                      <p:tavLst>
                                        <p:tav tm="0">
                                          <p:val>
                                            <p:strVal val="#ppt_x"/>
                                          </p:val>
                                        </p:tav>
                                        <p:tav tm="100000">
                                          <p:val>
                                            <p:strVal val="#ppt_x"/>
                                          </p:val>
                                        </p:tav>
                                      </p:tavLst>
                                    </p:anim>
                                    <p:anim calcmode="lin" valueType="num">
                                      <p:cBhvr additive="base">
                                        <p:cTn id="17" dur="500" fill="hold"/>
                                        <p:tgtEl>
                                          <p:spTgt spid="14"/>
                                        </p:tgtEl>
                                        <p:attrNameLst>
                                          <p:attrName>ppt_y</p:attrName>
                                        </p:attrNameLst>
                                      </p:cBhvr>
                                      <p:tavLst>
                                        <p:tav tm="0">
                                          <p:val>
                                            <p:strVal val="0-#ppt_h/2"/>
                                          </p:val>
                                        </p:tav>
                                        <p:tav tm="100000">
                                          <p:val>
                                            <p:strVal val="#ppt_y"/>
                                          </p:val>
                                        </p:tav>
                                      </p:tavLst>
                                    </p:anim>
                                  </p:childTnLst>
                                </p:cTn>
                              </p:par>
                            </p:childTnLst>
                          </p:cTn>
                        </p:par>
                        <p:par>
                          <p:cTn id="18" fill="hold">
                            <p:stCondLst>
                              <p:cond delay="1500"/>
                            </p:stCondLst>
                            <p:childTnLst>
                              <p:par>
                                <p:cTn id="19" presetID="2" presetClass="entr" presetSubtype="1" fill="hold" nodeType="after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500" fill="hold"/>
                                        <p:tgtEl>
                                          <p:spTgt spid="11"/>
                                        </p:tgtEl>
                                        <p:attrNameLst>
                                          <p:attrName>ppt_x</p:attrName>
                                        </p:attrNameLst>
                                      </p:cBhvr>
                                      <p:tavLst>
                                        <p:tav tm="0">
                                          <p:val>
                                            <p:strVal val="#ppt_x"/>
                                          </p:val>
                                        </p:tav>
                                        <p:tav tm="100000">
                                          <p:val>
                                            <p:strVal val="#ppt_x"/>
                                          </p:val>
                                        </p:tav>
                                      </p:tavLst>
                                    </p:anim>
                                    <p:anim calcmode="lin" valueType="num">
                                      <p:cBhvr additive="base">
                                        <p:cTn id="22" dur="500" fill="hold"/>
                                        <p:tgtEl>
                                          <p:spTgt spid="11"/>
                                        </p:tgtEl>
                                        <p:attrNameLst>
                                          <p:attrName>ppt_y</p:attrName>
                                        </p:attrNameLst>
                                      </p:cBhvr>
                                      <p:tavLst>
                                        <p:tav tm="0">
                                          <p:val>
                                            <p:strVal val="0-#ppt_h/2"/>
                                          </p:val>
                                        </p:tav>
                                        <p:tav tm="100000">
                                          <p:val>
                                            <p:strVal val="#ppt_y"/>
                                          </p:val>
                                        </p:tav>
                                      </p:tavLst>
                                    </p:anim>
                                  </p:childTnLst>
                                </p:cTn>
                              </p:par>
                            </p:childTnLst>
                          </p:cTn>
                        </p:par>
                        <p:par>
                          <p:cTn id="23" fill="hold">
                            <p:stCondLst>
                              <p:cond delay="2000"/>
                            </p:stCondLst>
                            <p:childTnLst>
                              <p:par>
                                <p:cTn id="24" presetID="2" presetClass="entr" presetSubtype="1" fill="hold" nodeType="after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additive="base">
                                        <p:cTn id="26" dur="500" fill="hold"/>
                                        <p:tgtEl>
                                          <p:spTgt spid="20"/>
                                        </p:tgtEl>
                                        <p:attrNameLst>
                                          <p:attrName>ppt_x</p:attrName>
                                        </p:attrNameLst>
                                      </p:cBhvr>
                                      <p:tavLst>
                                        <p:tav tm="0">
                                          <p:val>
                                            <p:strVal val="#ppt_x"/>
                                          </p:val>
                                        </p:tav>
                                        <p:tav tm="100000">
                                          <p:val>
                                            <p:strVal val="#ppt_x"/>
                                          </p:val>
                                        </p:tav>
                                      </p:tavLst>
                                    </p:anim>
                                    <p:anim calcmode="lin" valueType="num">
                                      <p:cBhvr additive="base">
                                        <p:cTn id="27" dur="500" fill="hold"/>
                                        <p:tgtEl>
                                          <p:spTgt spid="20"/>
                                        </p:tgtEl>
                                        <p:attrNameLst>
                                          <p:attrName>ppt_y</p:attrName>
                                        </p:attrNameLst>
                                      </p:cBhvr>
                                      <p:tavLst>
                                        <p:tav tm="0">
                                          <p:val>
                                            <p:strVal val="0-#ppt_h/2"/>
                                          </p:val>
                                        </p:tav>
                                        <p:tav tm="100000">
                                          <p:val>
                                            <p:strVal val="#ppt_y"/>
                                          </p:val>
                                        </p:tav>
                                      </p:tavLst>
                                    </p:anim>
                                  </p:childTnLst>
                                </p:cTn>
                              </p:par>
                            </p:childTnLst>
                          </p:cTn>
                        </p:par>
                        <p:par>
                          <p:cTn id="28" fill="hold">
                            <p:stCondLst>
                              <p:cond delay="2500"/>
                            </p:stCondLst>
                            <p:childTnLst>
                              <p:par>
                                <p:cTn id="29" presetID="2" presetClass="entr" presetSubtype="1"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ppt_x"/>
                                          </p:val>
                                        </p:tav>
                                        <p:tav tm="100000">
                                          <p:val>
                                            <p:strVal val="#ppt_x"/>
                                          </p:val>
                                        </p:tav>
                                      </p:tavLst>
                                    </p:anim>
                                    <p:anim calcmode="lin" valueType="num">
                                      <p:cBhvr additive="base">
                                        <p:cTn id="32" dur="500" fill="hold"/>
                                        <p:tgtEl>
                                          <p:spTgt spid="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41605" y="327025"/>
            <a:ext cx="11908155" cy="6287770"/>
          </a:xfrm>
          <a:prstGeom prst="rect">
            <a:avLst/>
          </a:prstGeom>
          <a:noFill/>
          <a:ln>
            <a:solidFill>
              <a:schemeClr val="bg1">
                <a:alpha val="6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 name="标题 1"/>
          <p:cNvSpPr>
            <a:spLocks noGrp="1"/>
          </p:cNvSpPr>
          <p:nvPr>
            <p:ph type="title"/>
          </p:nvPr>
        </p:nvSpPr>
        <p:spPr>
          <a:xfrm>
            <a:off x="4596448" y="40640"/>
            <a:ext cx="2998470" cy="586105"/>
          </a:xfrm>
          <a:solidFill>
            <a:srgbClr val="002245"/>
          </a:solidFill>
        </p:spPr>
        <p:txBody>
          <a:bodyPr>
            <a:normAutofit/>
          </a:bodyPr>
          <a:lstStyle/>
          <a:p>
            <a:r>
              <a:rPr lang="zh-CN" altLang="en-US" sz="2400" dirty="0">
                <a:solidFill>
                  <a:schemeClr val="bg1"/>
                </a:solidFill>
                <a:latin typeface="微软雅黑" panose="020B0503020204020204" charset="-122"/>
                <a:ea typeface="微软雅黑" panose="020B0503020204020204" charset="-122"/>
              </a:rPr>
              <a:t>单击此处添加标题</a:t>
            </a:r>
          </a:p>
        </p:txBody>
      </p:sp>
      <p:sp>
        <p:nvSpPr>
          <p:cNvPr id="4" name="任意多边形 3"/>
          <p:cNvSpPr/>
          <p:nvPr/>
        </p:nvSpPr>
        <p:spPr>
          <a:xfrm>
            <a:off x="7131019" y="3640913"/>
            <a:ext cx="2289884" cy="1916691"/>
          </a:xfrm>
          <a:custGeom>
            <a:avLst/>
            <a:gdLst>
              <a:gd name="connsiteX0" fmla="*/ 0 w 2006405"/>
              <a:gd name="connsiteY0" fmla="*/ 0 h 1679801"/>
              <a:gd name="connsiteX1" fmla="*/ 1735794 w 2006405"/>
              <a:gd name="connsiteY1" fmla="*/ 0 h 1679801"/>
              <a:gd name="connsiteX2" fmla="*/ 1735794 w 2006405"/>
              <a:gd name="connsiteY2" fmla="*/ 682946 h 1679801"/>
              <a:gd name="connsiteX3" fmla="*/ 2006405 w 2006405"/>
              <a:gd name="connsiteY3" fmla="*/ 839900 h 1679801"/>
              <a:gd name="connsiteX4" fmla="*/ 1735794 w 2006405"/>
              <a:gd name="connsiteY4" fmla="*/ 996855 h 1679801"/>
              <a:gd name="connsiteX5" fmla="*/ 1735794 w 2006405"/>
              <a:gd name="connsiteY5" fmla="*/ 1679801 h 1679801"/>
              <a:gd name="connsiteX6" fmla="*/ 0 w 2006405"/>
              <a:gd name="connsiteY6" fmla="*/ 1679801 h 1679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6405" h="1679801">
                <a:moveTo>
                  <a:pt x="0" y="0"/>
                </a:moveTo>
                <a:lnTo>
                  <a:pt x="1735794" y="0"/>
                </a:lnTo>
                <a:lnTo>
                  <a:pt x="1735794" y="682946"/>
                </a:lnTo>
                <a:lnTo>
                  <a:pt x="2006405" y="839900"/>
                </a:lnTo>
                <a:lnTo>
                  <a:pt x="1735794" y="996855"/>
                </a:lnTo>
                <a:lnTo>
                  <a:pt x="1735794" y="1679801"/>
                </a:lnTo>
                <a:lnTo>
                  <a:pt x="0" y="1679801"/>
                </a:lnTo>
                <a:close/>
              </a:path>
            </a:pathLst>
          </a:custGeom>
          <a:solidFill>
            <a:schemeClr val="bg1">
              <a:alpha val="40000"/>
            </a:schemeClr>
          </a:solid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288000" bIns="0" anchor="ctr"/>
          <a:lstStyle/>
          <a:p>
            <a:pPr algn="ctr" eaLnBrk="1" fontAlgn="auto" hangingPunct="1">
              <a:spcBef>
                <a:spcPts val="0"/>
              </a:spcBef>
              <a:spcAft>
                <a:spcPts val="0"/>
              </a:spcAft>
              <a:defRPr/>
            </a:pPr>
            <a:r>
              <a:rPr lang="zh-CN" altLang="en-US" sz="2665" dirty="0">
                <a:solidFill>
                  <a:schemeClr val="bg1"/>
                </a:solidFill>
                <a:latin typeface="微软雅黑" panose="020B0503020204020204" charset="-122"/>
                <a:ea typeface="微软雅黑" panose="020B0503020204020204" charset="-122"/>
              </a:rPr>
              <a:t>单击此处添加名称</a:t>
            </a:r>
          </a:p>
        </p:txBody>
      </p:sp>
      <p:sp>
        <p:nvSpPr>
          <p:cNvPr id="5" name="任意多边形 4"/>
          <p:cNvSpPr/>
          <p:nvPr/>
        </p:nvSpPr>
        <p:spPr>
          <a:xfrm>
            <a:off x="2816674" y="3640913"/>
            <a:ext cx="2289884" cy="1916691"/>
          </a:xfrm>
          <a:custGeom>
            <a:avLst/>
            <a:gdLst>
              <a:gd name="connsiteX0" fmla="*/ 270610 w 2006404"/>
              <a:gd name="connsiteY0" fmla="*/ 0 h 1679801"/>
              <a:gd name="connsiteX1" fmla="*/ 2006404 w 2006404"/>
              <a:gd name="connsiteY1" fmla="*/ 0 h 1679801"/>
              <a:gd name="connsiteX2" fmla="*/ 2006404 w 2006404"/>
              <a:gd name="connsiteY2" fmla="*/ 1679801 h 1679801"/>
              <a:gd name="connsiteX3" fmla="*/ 270610 w 2006404"/>
              <a:gd name="connsiteY3" fmla="*/ 1679801 h 1679801"/>
              <a:gd name="connsiteX4" fmla="*/ 270610 w 2006404"/>
              <a:gd name="connsiteY4" fmla="*/ 996855 h 1679801"/>
              <a:gd name="connsiteX5" fmla="*/ 0 w 2006404"/>
              <a:gd name="connsiteY5" fmla="*/ 839900 h 1679801"/>
              <a:gd name="connsiteX6" fmla="*/ 270610 w 2006404"/>
              <a:gd name="connsiteY6" fmla="*/ 682946 h 1679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6404" h="1679801">
                <a:moveTo>
                  <a:pt x="270610" y="0"/>
                </a:moveTo>
                <a:lnTo>
                  <a:pt x="2006404" y="0"/>
                </a:lnTo>
                <a:lnTo>
                  <a:pt x="2006404" y="1679801"/>
                </a:lnTo>
                <a:lnTo>
                  <a:pt x="270610" y="1679801"/>
                </a:lnTo>
                <a:lnTo>
                  <a:pt x="270610" y="996855"/>
                </a:lnTo>
                <a:lnTo>
                  <a:pt x="0" y="839900"/>
                </a:lnTo>
                <a:lnTo>
                  <a:pt x="270610" y="682946"/>
                </a:lnTo>
                <a:close/>
              </a:path>
            </a:pathLst>
          </a:custGeom>
          <a:solidFill>
            <a:schemeClr val="bg1">
              <a:alpha val="40000"/>
            </a:schemeClr>
          </a:solid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lIns="240000" tIns="0" rIns="0" bIns="0" anchor="ctr"/>
          <a:lstStyle/>
          <a:p>
            <a:pPr algn="ctr" eaLnBrk="1" fontAlgn="auto" hangingPunct="1">
              <a:spcBef>
                <a:spcPts val="0"/>
              </a:spcBef>
              <a:spcAft>
                <a:spcPts val="0"/>
              </a:spcAft>
              <a:defRPr/>
            </a:pPr>
            <a:r>
              <a:rPr lang="zh-CN" altLang="en-US" sz="2665" dirty="0">
                <a:solidFill>
                  <a:schemeClr val="bg1"/>
                </a:solidFill>
                <a:latin typeface="微软雅黑" panose="020B0503020204020204" charset="-122"/>
                <a:ea typeface="微软雅黑" panose="020B0503020204020204" charset="-122"/>
              </a:rPr>
              <a:t>单击此处添</a:t>
            </a:r>
          </a:p>
          <a:p>
            <a:pPr algn="ctr" eaLnBrk="1" fontAlgn="auto" hangingPunct="1">
              <a:spcBef>
                <a:spcPts val="0"/>
              </a:spcBef>
              <a:spcAft>
                <a:spcPts val="0"/>
              </a:spcAft>
              <a:defRPr/>
            </a:pPr>
            <a:r>
              <a:rPr lang="zh-CN" altLang="en-US" sz="2665" dirty="0">
                <a:solidFill>
                  <a:schemeClr val="bg1"/>
                </a:solidFill>
                <a:latin typeface="微软雅黑" panose="020B0503020204020204" charset="-122"/>
                <a:ea typeface="微软雅黑" panose="020B0503020204020204" charset="-122"/>
              </a:rPr>
              <a:t>加名称</a:t>
            </a:r>
          </a:p>
        </p:txBody>
      </p:sp>
      <p:sp>
        <p:nvSpPr>
          <p:cNvPr id="6" name="KSO_GT2"/>
          <p:cNvSpPr/>
          <p:nvPr/>
        </p:nvSpPr>
        <p:spPr>
          <a:xfrm>
            <a:off x="5171314" y="2709741"/>
            <a:ext cx="1916691" cy="2289884"/>
          </a:xfrm>
          <a:custGeom>
            <a:avLst/>
            <a:gdLst/>
            <a:ahLst/>
            <a:cxnLst/>
            <a:rect l="l" t="t" r="r" b="b"/>
            <a:pathLst>
              <a:path w="2160240" h="2580256">
                <a:moveTo>
                  <a:pt x="0" y="2580256"/>
                </a:moveTo>
                <a:lnTo>
                  <a:pt x="0" y="348008"/>
                </a:lnTo>
                <a:lnTo>
                  <a:pt x="878276" y="348008"/>
                </a:lnTo>
                <a:lnTo>
                  <a:pt x="1080120" y="0"/>
                </a:lnTo>
                <a:lnTo>
                  <a:pt x="1281965" y="348008"/>
                </a:lnTo>
                <a:lnTo>
                  <a:pt x="2160240" y="348008"/>
                </a:lnTo>
                <a:lnTo>
                  <a:pt x="2160240" y="2580256"/>
                </a:lnTo>
                <a:close/>
              </a:path>
            </a:pathLst>
          </a:custGeom>
          <a:solidFill>
            <a:schemeClr val="bg1">
              <a:alpha val="40000"/>
            </a:schemeClr>
          </a:solidFill>
          <a:ln w="57150" cap="flat" cmpd="sng" algn="ctr">
            <a:noFill/>
            <a:prstDash val="solid"/>
          </a:ln>
          <a:effectLst/>
        </p:spPr>
        <p:txBody>
          <a:bodyPr lIns="0" tIns="432000" rIns="0" bIns="0" anchor="ctr"/>
          <a:lstStyle/>
          <a:p>
            <a:pPr algn="ctr" eaLnBrk="1" fontAlgn="auto" hangingPunct="1">
              <a:spcBef>
                <a:spcPts val="0"/>
              </a:spcBef>
              <a:spcAft>
                <a:spcPts val="0"/>
              </a:spcAft>
              <a:defRPr/>
            </a:pPr>
            <a:r>
              <a:rPr lang="zh-CN" altLang="en-US" sz="2665" kern="0" dirty="0">
                <a:solidFill>
                  <a:schemeClr val="bg1"/>
                </a:solidFill>
                <a:latin typeface="微软雅黑" panose="020B0503020204020204" charset="-122"/>
                <a:ea typeface="微软雅黑" panose="020B0503020204020204" charset="-122"/>
              </a:rPr>
              <a:t>单击此处添加名称</a:t>
            </a:r>
          </a:p>
        </p:txBody>
      </p:sp>
      <p:grpSp>
        <p:nvGrpSpPr>
          <p:cNvPr id="7" name="组合 6"/>
          <p:cNvGrpSpPr/>
          <p:nvPr/>
        </p:nvGrpSpPr>
        <p:grpSpPr>
          <a:xfrm>
            <a:off x="4969756" y="1839796"/>
            <a:ext cx="3284635" cy="838072"/>
            <a:chOff x="488950" y="1968268"/>
            <a:chExt cx="2463476" cy="628554"/>
          </a:xfrm>
        </p:grpSpPr>
        <p:sp>
          <p:nvSpPr>
            <p:cNvPr id="8" name="Rectangle 9"/>
            <p:cNvSpPr>
              <a:spLocks noChangeArrowheads="1"/>
            </p:cNvSpPr>
            <p:nvPr/>
          </p:nvSpPr>
          <p:spPr bwMode="auto">
            <a:xfrm>
              <a:off x="505201" y="2219632"/>
              <a:ext cx="2447225" cy="3771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zh-CN" altLang="en-US" sz="1335" b="1" dirty="0">
                  <a:solidFill>
                    <a:schemeClr val="bg1"/>
                  </a:solidFill>
                  <a:latin typeface="微软雅黑" panose="020B0503020204020204" charset="-122"/>
                  <a:ea typeface="微软雅黑" panose="020B0503020204020204" charset="-122"/>
                </a:rPr>
                <a:t>单击此处添加段落文字内容</a:t>
              </a:r>
            </a:p>
            <a:p>
              <a:r>
                <a:rPr lang="zh-CN" altLang="en-US" sz="1335" b="1" dirty="0">
                  <a:solidFill>
                    <a:schemeClr val="bg1"/>
                  </a:solidFill>
                  <a:latin typeface="微软雅黑" panose="020B0503020204020204" charset="-122"/>
                  <a:ea typeface="微软雅黑" panose="020B0503020204020204" charset="-122"/>
                </a:rPr>
                <a:t>单击此处添加段落文字内容</a:t>
              </a:r>
            </a:p>
          </p:txBody>
        </p:sp>
        <p:sp>
          <p:nvSpPr>
            <p:cNvPr id="9" name="Rectangle 10"/>
            <p:cNvSpPr>
              <a:spLocks noChangeArrowheads="1"/>
            </p:cNvSpPr>
            <p:nvPr/>
          </p:nvSpPr>
          <p:spPr bwMode="auto">
            <a:xfrm>
              <a:off x="488950" y="1968268"/>
              <a:ext cx="1661160" cy="2528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1600" b="1" dirty="0">
                  <a:solidFill>
                    <a:schemeClr val="bg1"/>
                  </a:solidFill>
                  <a:latin typeface="微软雅黑" panose="020B0503020204020204" charset="-122"/>
                  <a:ea typeface="微软雅黑" panose="020B0503020204020204" charset="-122"/>
                </a:rPr>
                <a:t>单击此处添加标题文字</a:t>
              </a:r>
            </a:p>
          </p:txBody>
        </p:sp>
      </p:grpSp>
      <p:grpSp>
        <p:nvGrpSpPr>
          <p:cNvPr id="10" name="组合 9"/>
          <p:cNvGrpSpPr/>
          <p:nvPr/>
        </p:nvGrpSpPr>
        <p:grpSpPr>
          <a:xfrm>
            <a:off x="431971" y="4052775"/>
            <a:ext cx="2784309" cy="838072"/>
            <a:chOff x="488950" y="1968268"/>
            <a:chExt cx="2463476" cy="628554"/>
          </a:xfrm>
        </p:grpSpPr>
        <p:sp>
          <p:nvSpPr>
            <p:cNvPr id="11" name="Rectangle 9"/>
            <p:cNvSpPr>
              <a:spLocks noChangeArrowheads="1"/>
            </p:cNvSpPr>
            <p:nvPr/>
          </p:nvSpPr>
          <p:spPr bwMode="auto">
            <a:xfrm>
              <a:off x="505201" y="2219632"/>
              <a:ext cx="2447225" cy="3771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zh-CN" altLang="en-US" sz="1335" b="1" dirty="0">
                  <a:solidFill>
                    <a:schemeClr val="bg1"/>
                  </a:solidFill>
                  <a:latin typeface="微软雅黑" panose="020B0503020204020204" charset="-122"/>
                  <a:ea typeface="微软雅黑" panose="020B0503020204020204" charset="-122"/>
                </a:rPr>
                <a:t>单击此处添加段落文字内容</a:t>
              </a:r>
            </a:p>
            <a:p>
              <a:r>
                <a:rPr lang="zh-CN" altLang="en-US" sz="1335" b="1" dirty="0">
                  <a:solidFill>
                    <a:schemeClr val="bg1"/>
                  </a:solidFill>
                  <a:latin typeface="微软雅黑" panose="020B0503020204020204" charset="-122"/>
                  <a:ea typeface="微软雅黑" panose="020B0503020204020204" charset="-122"/>
                </a:rPr>
                <a:t>单击此处添加段落文字内容</a:t>
              </a:r>
            </a:p>
          </p:txBody>
        </p:sp>
        <p:sp>
          <p:nvSpPr>
            <p:cNvPr id="12" name="Rectangle 10"/>
            <p:cNvSpPr>
              <a:spLocks noChangeArrowheads="1"/>
            </p:cNvSpPr>
            <p:nvPr/>
          </p:nvSpPr>
          <p:spPr bwMode="auto">
            <a:xfrm>
              <a:off x="488950" y="1968268"/>
              <a:ext cx="1959661" cy="2528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1600" b="1" dirty="0">
                  <a:solidFill>
                    <a:schemeClr val="bg1"/>
                  </a:solidFill>
                  <a:latin typeface="微软雅黑" panose="020B0503020204020204" charset="-122"/>
                  <a:ea typeface="微软雅黑" panose="020B0503020204020204" charset="-122"/>
                </a:rPr>
                <a:t>单击此处添加标题文字</a:t>
              </a:r>
            </a:p>
          </p:txBody>
        </p:sp>
      </p:grpSp>
      <p:grpSp>
        <p:nvGrpSpPr>
          <p:cNvPr id="13" name="组合 12"/>
          <p:cNvGrpSpPr/>
          <p:nvPr/>
        </p:nvGrpSpPr>
        <p:grpSpPr>
          <a:xfrm>
            <a:off x="9365063" y="4243333"/>
            <a:ext cx="2430449" cy="838072"/>
            <a:chOff x="488950" y="1968268"/>
            <a:chExt cx="2463476" cy="628554"/>
          </a:xfrm>
        </p:grpSpPr>
        <p:sp>
          <p:nvSpPr>
            <p:cNvPr id="14" name="Rectangle 9"/>
            <p:cNvSpPr>
              <a:spLocks noChangeArrowheads="1"/>
            </p:cNvSpPr>
            <p:nvPr/>
          </p:nvSpPr>
          <p:spPr bwMode="auto">
            <a:xfrm>
              <a:off x="505201" y="2219632"/>
              <a:ext cx="2447225" cy="3771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zh-CN" altLang="en-US" sz="1335" b="1" dirty="0">
                  <a:solidFill>
                    <a:schemeClr val="bg1"/>
                  </a:solidFill>
                  <a:latin typeface="微软雅黑" panose="020B0503020204020204" charset="-122"/>
                  <a:ea typeface="微软雅黑" panose="020B0503020204020204" charset="-122"/>
                </a:rPr>
                <a:t>单击此处添加段落文字内容</a:t>
              </a:r>
            </a:p>
            <a:p>
              <a:r>
                <a:rPr lang="zh-CN" altLang="en-US" sz="1335" b="1" dirty="0">
                  <a:solidFill>
                    <a:schemeClr val="bg1"/>
                  </a:solidFill>
                  <a:latin typeface="微软雅黑" panose="020B0503020204020204" charset="-122"/>
                  <a:ea typeface="微软雅黑" panose="020B0503020204020204" charset="-122"/>
                </a:rPr>
                <a:t>单击此处添加段落文字内容</a:t>
              </a:r>
            </a:p>
          </p:txBody>
        </p:sp>
        <p:sp>
          <p:nvSpPr>
            <p:cNvPr id="15" name="Rectangle 10"/>
            <p:cNvSpPr>
              <a:spLocks noChangeArrowheads="1"/>
            </p:cNvSpPr>
            <p:nvPr/>
          </p:nvSpPr>
          <p:spPr bwMode="auto">
            <a:xfrm>
              <a:off x="488950" y="1968268"/>
              <a:ext cx="2244977" cy="2528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1600" b="1" dirty="0">
                  <a:solidFill>
                    <a:schemeClr val="bg1"/>
                  </a:solidFill>
                  <a:latin typeface="微软雅黑" panose="020B0503020204020204" charset="-122"/>
                  <a:ea typeface="微软雅黑" panose="020B0503020204020204" charset="-122"/>
                </a:rPr>
                <a:t>单击此处添加标题文字</a:t>
              </a:r>
            </a:p>
          </p:txBody>
        </p:sp>
      </p:grpSp>
    </p:spTree>
  </p:cSld>
  <p:clrMapOvr>
    <a:masterClrMapping/>
  </p:clrMapOvr>
  <mc:AlternateContent xmlns:mc="http://schemas.openxmlformats.org/markup-compatibility/2006">
    <mc:Choice xmlns:p14="http://schemas.microsoft.com/office/powerpoint/2010/main" Requires="p14">
      <p:transition spd="slow" p14:dur="1250" advTm="4867">
        <p:dissolve/>
      </p:transition>
    </mc:Choice>
    <mc:Fallback>
      <p:transition spd="slow" advTm="4867">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1+#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0-#ppt_w/2"/>
                                          </p:val>
                                        </p:tav>
                                        <p:tav tm="100000">
                                          <p:val>
                                            <p:strVal val="#ppt_x"/>
                                          </p:val>
                                        </p:tav>
                                      </p:tavLst>
                                    </p:anim>
                                    <p:anim calcmode="lin" valueType="num">
                                      <p:cBhvr additive="base">
                                        <p:cTn id="17" dur="500" fill="hold"/>
                                        <p:tgtEl>
                                          <p:spTgt spid="4"/>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22" presetClass="entr" presetSubtype="8" fill="hold"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left)">
                                      <p:cBhvr>
                                        <p:cTn id="21" dur="400"/>
                                        <p:tgtEl>
                                          <p:spTgt spid="7"/>
                                        </p:tgtEl>
                                      </p:cBhvr>
                                    </p:animEffect>
                                  </p:childTnLst>
                                </p:cTn>
                              </p:par>
                            </p:childTnLst>
                          </p:cTn>
                        </p:par>
                        <p:par>
                          <p:cTn id="22" fill="hold">
                            <p:stCondLst>
                              <p:cond delay="1500"/>
                            </p:stCondLst>
                            <p:childTnLst>
                              <p:par>
                                <p:cTn id="23" presetID="22" presetClass="entr" presetSubtype="8" fill="hold"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ipe(left)">
                                      <p:cBhvr>
                                        <p:cTn id="25" dur="400"/>
                                        <p:tgtEl>
                                          <p:spTgt spid="10"/>
                                        </p:tgtEl>
                                      </p:cBhvr>
                                    </p:animEffect>
                                  </p:childTnLst>
                                </p:cTn>
                              </p:par>
                            </p:childTnLst>
                          </p:cTn>
                        </p:par>
                        <p:par>
                          <p:cTn id="26" fill="hold">
                            <p:stCondLst>
                              <p:cond delay="2000"/>
                            </p:stCondLst>
                            <p:childTnLst>
                              <p:par>
                                <p:cTn id="27" presetID="22" presetClass="entr" presetSubtype="8" fill="hold" nodeType="after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wipe(left)">
                                      <p:cBhvr>
                                        <p:cTn id="29" dur="4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5" grpId="0" bldLvl="0" animBg="1"/>
      <p:bldP spid="6" grpId="0" bldLvl="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41605" y="327025"/>
            <a:ext cx="11908155" cy="6287770"/>
          </a:xfrm>
          <a:prstGeom prst="rect">
            <a:avLst/>
          </a:prstGeom>
          <a:noFill/>
          <a:ln>
            <a:solidFill>
              <a:schemeClr val="bg1">
                <a:alpha val="6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 name="标题 1"/>
          <p:cNvSpPr>
            <a:spLocks noGrp="1"/>
          </p:cNvSpPr>
          <p:nvPr>
            <p:ph type="title"/>
          </p:nvPr>
        </p:nvSpPr>
        <p:spPr>
          <a:xfrm>
            <a:off x="4596448" y="40640"/>
            <a:ext cx="2998470" cy="586105"/>
          </a:xfrm>
          <a:solidFill>
            <a:srgbClr val="002245"/>
          </a:solidFill>
        </p:spPr>
        <p:txBody>
          <a:bodyPr>
            <a:normAutofit/>
          </a:bodyPr>
          <a:lstStyle/>
          <a:p>
            <a:r>
              <a:rPr lang="zh-CN" altLang="en-US" sz="2400" dirty="0">
                <a:solidFill>
                  <a:schemeClr val="bg1"/>
                </a:solidFill>
                <a:latin typeface="微软雅黑" panose="020B0503020204020204" charset="-122"/>
                <a:ea typeface="微软雅黑" panose="020B0503020204020204" charset="-122"/>
              </a:rPr>
              <a:t>单击此处添加标题</a:t>
            </a:r>
          </a:p>
        </p:txBody>
      </p:sp>
      <p:sp>
        <p:nvSpPr>
          <p:cNvPr id="44" name="圆角矩形 1"/>
          <p:cNvSpPr/>
          <p:nvPr/>
        </p:nvSpPr>
        <p:spPr>
          <a:xfrm rot="8820000">
            <a:off x="1712748" y="964098"/>
            <a:ext cx="3905587" cy="5724119"/>
          </a:xfrm>
          <a:custGeom>
            <a:avLst/>
            <a:gdLst>
              <a:gd name="connsiteX0" fmla="*/ 3355473 w 5911582"/>
              <a:gd name="connsiteY0" fmla="*/ 8529702 h 8646493"/>
              <a:gd name="connsiteX1" fmla="*/ 3002901 w 5911582"/>
              <a:gd name="connsiteY1" fmla="*/ 7912348 h 8646493"/>
              <a:gd name="connsiteX2" fmla="*/ 2947946 w 5911582"/>
              <a:gd name="connsiteY2" fmla="*/ 6094167 h 8646493"/>
              <a:gd name="connsiteX3" fmla="*/ 2938842 w 5911582"/>
              <a:gd name="connsiteY3" fmla="*/ 6095444 h 8646493"/>
              <a:gd name="connsiteX4" fmla="*/ 2885622 w 5911582"/>
              <a:gd name="connsiteY4" fmla="*/ 4334760 h 8646493"/>
              <a:gd name="connsiteX5" fmla="*/ 2881184 w 5911582"/>
              <a:gd name="connsiteY5" fmla="*/ 4334879 h 8646493"/>
              <a:gd name="connsiteX6" fmla="*/ 2838917 w 5911582"/>
              <a:gd name="connsiteY6" fmla="*/ 2770148 h 8646493"/>
              <a:gd name="connsiteX7" fmla="*/ 2833130 w 5911582"/>
              <a:gd name="connsiteY7" fmla="*/ 2770303 h 8646493"/>
              <a:gd name="connsiteX8" fmla="*/ 2778803 w 5911582"/>
              <a:gd name="connsiteY8" fmla="*/ 759126 h 8646493"/>
              <a:gd name="connsiteX9" fmla="*/ 2146519 w 5911582"/>
              <a:gd name="connsiteY9" fmla="*/ 160107 h 8646493"/>
              <a:gd name="connsiteX10" fmla="*/ 1547498 w 5911582"/>
              <a:gd name="connsiteY10" fmla="*/ 792386 h 8646493"/>
              <a:gd name="connsiteX11" fmla="*/ 1586306 w 5911582"/>
              <a:gd name="connsiteY11" fmla="*/ 2228948 h 8646493"/>
              <a:gd name="connsiteX12" fmla="*/ 1588412 w 5911582"/>
              <a:gd name="connsiteY12" fmla="*/ 2228937 h 8646493"/>
              <a:gd name="connsiteX13" fmla="*/ 1588981 w 5911582"/>
              <a:gd name="connsiteY13" fmla="*/ 2327958 h 8646493"/>
              <a:gd name="connsiteX14" fmla="*/ 1601829 w 5911582"/>
              <a:gd name="connsiteY14" fmla="*/ 2803566 h 8646493"/>
              <a:gd name="connsiteX15" fmla="*/ 1591714 w 5911582"/>
              <a:gd name="connsiteY15" fmla="*/ 2803840 h 8646493"/>
              <a:gd name="connsiteX16" fmla="*/ 1597703 w 5911582"/>
              <a:gd name="connsiteY16" fmla="*/ 3846979 h 8646493"/>
              <a:gd name="connsiteX17" fmla="*/ 1599046 w 5911582"/>
              <a:gd name="connsiteY17" fmla="*/ 3846972 h 8646493"/>
              <a:gd name="connsiteX18" fmla="*/ 1610686 w 5911582"/>
              <a:gd name="connsiteY18" fmla="*/ 5873778 h 8646493"/>
              <a:gd name="connsiteX19" fmla="*/ 858032 w 5911582"/>
              <a:gd name="connsiteY19" fmla="*/ 6635126 h 8646493"/>
              <a:gd name="connsiteX20" fmla="*/ 434045 w 5911582"/>
              <a:gd name="connsiteY20" fmla="*/ 6508273 h 8646493"/>
              <a:gd name="connsiteX21" fmla="*/ 96686 w 5911582"/>
              <a:gd name="connsiteY21" fmla="*/ 5882475 h 8646493"/>
              <a:gd name="connsiteX22" fmla="*/ 88982 w 5911582"/>
              <a:gd name="connsiteY22" fmla="*/ 4540910 h 8646493"/>
              <a:gd name="connsiteX23" fmla="*/ 86890 w 5911582"/>
              <a:gd name="connsiteY23" fmla="*/ 4540915 h 8646493"/>
              <a:gd name="connsiteX24" fmla="*/ 80904 w 5911582"/>
              <a:gd name="connsiteY24" fmla="*/ 2724804 h 8646493"/>
              <a:gd name="connsiteX25" fmla="*/ 61259 w 5911582"/>
              <a:gd name="connsiteY25" fmla="*/ 1995219 h 8646493"/>
              <a:gd name="connsiteX26" fmla="*/ 52150 w 5911582"/>
              <a:gd name="connsiteY26" fmla="*/ 1996465 h 8646493"/>
              <a:gd name="connsiteX27" fmla="*/ 4735 w 5911582"/>
              <a:gd name="connsiteY27" fmla="*/ 235616 h 8646493"/>
              <a:gd name="connsiteX28" fmla="*/ 295 w 5911582"/>
              <a:gd name="connsiteY28" fmla="*/ 235719 h 8646493"/>
              <a:gd name="connsiteX29" fmla="*/ 0 w 5911582"/>
              <a:gd name="connsiteY29" fmla="*/ 223261 h 8646493"/>
              <a:gd name="connsiteX30" fmla="*/ 144987 w 5911582"/>
              <a:gd name="connsiteY30" fmla="*/ 0 h 8646493"/>
              <a:gd name="connsiteX31" fmla="*/ 148232 w 5911582"/>
              <a:gd name="connsiteY31" fmla="*/ 136847 h 8646493"/>
              <a:gd name="connsiteX32" fmla="*/ 152365 w 5911582"/>
              <a:gd name="connsiteY32" fmla="*/ 136739 h 8646493"/>
              <a:gd name="connsiteX33" fmla="*/ 196711 w 5911582"/>
              <a:gd name="connsiteY33" fmla="*/ 1783666 h 8646493"/>
              <a:gd name="connsiteX34" fmla="*/ 205847 w 5911582"/>
              <a:gd name="connsiteY34" fmla="*/ 1783420 h 8646493"/>
              <a:gd name="connsiteX35" fmla="*/ 228219 w 5911582"/>
              <a:gd name="connsiteY35" fmla="*/ 2614259 h 8646493"/>
              <a:gd name="connsiteX36" fmla="*/ 230777 w 5911582"/>
              <a:gd name="connsiteY36" fmla="*/ 2613967 h 8646493"/>
              <a:gd name="connsiteX37" fmla="*/ 231135 w 5911582"/>
              <a:gd name="connsiteY37" fmla="*/ 2722566 h 8646493"/>
              <a:gd name="connsiteX38" fmla="*/ 236178 w 5911582"/>
              <a:gd name="connsiteY38" fmla="*/ 2909861 h 8646493"/>
              <a:gd name="connsiteX39" fmla="*/ 231753 w 5911582"/>
              <a:gd name="connsiteY39" fmla="*/ 2910343 h 8646493"/>
              <a:gd name="connsiteX40" fmla="*/ 234867 w 5911582"/>
              <a:gd name="connsiteY40" fmla="*/ 3854806 h 8646493"/>
              <a:gd name="connsiteX41" fmla="*/ 235281 w 5911582"/>
              <a:gd name="connsiteY41" fmla="*/ 3854803 h 8646493"/>
              <a:gd name="connsiteX42" fmla="*/ 246835 w 5911582"/>
              <a:gd name="connsiteY42" fmla="*/ 5866683 h 8646493"/>
              <a:gd name="connsiteX43" fmla="*/ 866236 w 5911582"/>
              <a:gd name="connsiteY43" fmla="*/ 6479011 h 8646493"/>
              <a:gd name="connsiteX44" fmla="*/ 1478566 w 5911582"/>
              <a:gd name="connsiteY44" fmla="*/ 5859608 h 8646493"/>
              <a:gd name="connsiteX45" fmla="*/ 1469311 w 5911582"/>
              <a:gd name="connsiteY45" fmla="*/ 4247775 h 8646493"/>
              <a:gd name="connsiteX46" fmla="*/ 1467465 w 5911582"/>
              <a:gd name="connsiteY46" fmla="*/ 4247743 h 8646493"/>
              <a:gd name="connsiteX47" fmla="*/ 1467931 w 5911582"/>
              <a:gd name="connsiteY47" fmla="*/ 4241573 h 8646493"/>
              <a:gd name="connsiteX48" fmla="*/ 1456953 w 5911582"/>
              <a:gd name="connsiteY48" fmla="*/ 2330111 h 8646493"/>
              <a:gd name="connsiteX49" fmla="*/ 1415108 w 5911582"/>
              <a:gd name="connsiteY49" fmla="*/ 781031 h 8646493"/>
              <a:gd name="connsiteX50" fmla="*/ 2151404 w 5911582"/>
              <a:gd name="connsiteY50" fmla="*/ 3852 h 8646493"/>
              <a:gd name="connsiteX51" fmla="*/ 2928581 w 5911582"/>
              <a:gd name="connsiteY51" fmla="*/ 740147 h 8646493"/>
              <a:gd name="connsiteX52" fmla="*/ 2972109 w 5911582"/>
              <a:gd name="connsiteY52" fmla="*/ 2351426 h 8646493"/>
              <a:gd name="connsiteX53" fmla="*/ 2977887 w 5911582"/>
              <a:gd name="connsiteY53" fmla="*/ 2351120 h 8646493"/>
              <a:gd name="connsiteX54" fmla="*/ 3028793 w 5911582"/>
              <a:gd name="connsiteY54" fmla="*/ 4235519 h 8646493"/>
              <a:gd name="connsiteX55" fmla="*/ 3032925 w 5911582"/>
              <a:gd name="connsiteY55" fmla="*/ 4235398 h 8646493"/>
              <a:gd name="connsiteX56" fmla="*/ 3082700 w 5911582"/>
              <a:gd name="connsiteY56" fmla="*/ 5882170 h 8646493"/>
              <a:gd name="connsiteX57" fmla="*/ 3091836 w 5911582"/>
              <a:gd name="connsiteY57" fmla="*/ 5881894 h 8646493"/>
              <a:gd name="connsiteX58" fmla="*/ 3152619 w 5911582"/>
              <a:gd name="connsiteY58" fmla="*/ 7892887 h 8646493"/>
              <a:gd name="connsiteX59" fmla="*/ 3786820 w 5911582"/>
              <a:gd name="connsiteY59" fmla="*/ 8489873 h 8646493"/>
              <a:gd name="connsiteX60" fmla="*/ 4383809 w 5911582"/>
              <a:gd name="connsiteY60" fmla="*/ 7855673 h 8646493"/>
              <a:gd name="connsiteX61" fmla="*/ 4350348 w 5911582"/>
              <a:gd name="connsiteY61" fmla="*/ 6748573 h 8646493"/>
              <a:gd name="connsiteX62" fmla="*/ 4348198 w 5911582"/>
              <a:gd name="connsiteY62" fmla="*/ 6748635 h 8646493"/>
              <a:gd name="connsiteX63" fmla="*/ 4333702 w 5911582"/>
              <a:gd name="connsiteY63" fmla="*/ 6244559 h 8646493"/>
              <a:gd name="connsiteX64" fmla="*/ 4333267 w 5911582"/>
              <a:gd name="connsiteY64" fmla="*/ 6244561 h 8646493"/>
              <a:gd name="connsiteX65" fmla="*/ 4333545 w 5911582"/>
              <a:gd name="connsiteY65" fmla="*/ 6239098 h 8646493"/>
              <a:gd name="connsiteX66" fmla="*/ 4332413 w 5911582"/>
              <a:gd name="connsiteY66" fmla="*/ 6199725 h 8646493"/>
              <a:gd name="connsiteX67" fmla="*/ 4272798 w 5911582"/>
              <a:gd name="connsiteY67" fmla="*/ 4227389 h 8646493"/>
              <a:gd name="connsiteX68" fmla="*/ 4274353 w 5911582"/>
              <a:gd name="connsiteY68" fmla="*/ 4227343 h 8646493"/>
              <a:gd name="connsiteX69" fmla="*/ 4242087 w 5911582"/>
              <a:gd name="connsiteY69" fmla="*/ 3105269 h 8646493"/>
              <a:gd name="connsiteX70" fmla="*/ 4977027 w 5911582"/>
              <a:gd name="connsiteY70" fmla="*/ 2326810 h 8646493"/>
              <a:gd name="connsiteX71" fmla="*/ 5403823 w 5911582"/>
              <a:gd name="connsiteY71" fmla="*/ 2443875 h 8646493"/>
              <a:gd name="connsiteX72" fmla="*/ 5755486 w 5911582"/>
              <a:gd name="connsiteY72" fmla="*/ 3061747 h 8646493"/>
              <a:gd name="connsiteX73" fmla="*/ 5759021 w 5911582"/>
              <a:gd name="connsiteY73" fmla="*/ 3184697 h 8646493"/>
              <a:gd name="connsiteX74" fmla="*/ 5762452 w 5911582"/>
              <a:gd name="connsiteY74" fmla="*/ 3184590 h 8646493"/>
              <a:gd name="connsiteX75" fmla="*/ 5814927 w 5911582"/>
              <a:gd name="connsiteY75" fmla="*/ 4854802 h 8646493"/>
              <a:gd name="connsiteX76" fmla="*/ 5816524 w 5911582"/>
              <a:gd name="connsiteY76" fmla="*/ 4892541 h 8646493"/>
              <a:gd name="connsiteX77" fmla="*/ 5822304 w 5911582"/>
              <a:gd name="connsiteY77" fmla="*/ 4892234 h 8646493"/>
              <a:gd name="connsiteX78" fmla="*/ 5873210 w 5911582"/>
              <a:gd name="connsiteY78" fmla="*/ 6776633 h 8646493"/>
              <a:gd name="connsiteX79" fmla="*/ 5877342 w 5911582"/>
              <a:gd name="connsiteY79" fmla="*/ 6776511 h 8646493"/>
              <a:gd name="connsiteX80" fmla="*/ 5911582 w 5911582"/>
              <a:gd name="connsiteY80" fmla="*/ 7909324 h 8646493"/>
              <a:gd name="connsiteX81" fmla="*/ 5767963 w 5911582"/>
              <a:gd name="connsiteY81" fmla="*/ 8130477 h 8646493"/>
              <a:gd name="connsiteX82" fmla="*/ 5730041 w 5911582"/>
              <a:gd name="connsiteY82" fmla="*/ 6875874 h 8646493"/>
              <a:gd name="connsiteX83" fmla="*/ 5725602 w 5911582"/>
              <a:gd name="connsiteY83" fmla="*/ 6875993 h 8646493"/>
              <a:gd name="connsiteX84" fmla="*/ 5683335 w 5911582"/>
              <a:gd name="connsiteY84" fmla="*/ 5311262 h 8646493"/>
              <a:gd name="connsiteX85" fmla="*/ 5677549 w 5911582"/>
              <a:gd name="connsiteY85" fmla="*/ 5311416 h 8646493"/>
              <a:gd name="connsiteX86" fmla="*/ 5671014 w 5911582"/>
              <a:gd name="connsiteY86" fmla="*/ 5069545 h 8646493"/>
              <a:gd name="connsiteX87" fmla="*/ 5662938 w 5911582"/>
              <a:gd name="connsiteY87" fmla="*/ 5070075 h 8646493"/>
              <a:gd name="connsiteX88" fmla="*/ 5605741 w 5911582"/>
              <a:gd name="connsiteY88" fmla="*/ 3080990 h 8646493"/>
              <a:gd name="connsiteX89" fmla="*/ 4972418 w 5911582"/>
              <a:gd name="connsiteY89" fmla="*/ 2483071 h 8646493"/>
              <a:gd name="connsiteX90" fmla="*/ 4374497 w 5911582"/>
              <a:gd name="connsiteY90" fmla="*/ 3116397 h 8646493"/>
              <a:gd name="connsiteX91" fmla="*/ 4420828 w 5911582"/>
              <a:gd name="connsiteY91" fmla="*/ 4727593 h 8646493"/>
              <a:gd name="connsiteX92" fmla="*/ 4422673 w 5911582"/>
              <a:gd name="connsiteY92" fmla="*/ 4727581 h 8646493"/>
              <a:gd name="connsiteX93" fmla="*/ 4422351 w 5911582"/>
              <a:gd name="connsiteY93" fmla="*/ 4733760 h 8646493"/>
              <a:gd name="connsiteX94" fmla="*/ 4454181 w 5911582"/>
              <a:gd name="connsiteY94" fmla="*/ 5840717 h 8646493"/>
              <a:gd name="connsiteX95" fmla="*/ 4455003 w 5911582"/>
              <a:gd name="connsiteY95" fmla="*/ 5840691 h 8646493"/>
              <a:gd name="connsiteX96" fmla="*/ 4516238 w 5911582"/>
              <a:gd name="connsiteY96" fmla="*/ 7866607 h 8646493"/>
              <a:gd name="connsiteX97" fmla="*/ 3782441 w 5911582"/>
              <a:gd name="connsiteY97" fmla="*/ 8646141 h 8646493"/>
              <a:gd name="connsiteX98" fmla="*/ 3355473 w 5911582"/>
              <a:gd name="connsiteY98" fmla="*/ 8529702 h 8646493"/>
              <a:gd name="connsiteX0-1" fmla="*/ 3355473 w 5911582"/>
              <a:gd name="connsiteY0-2" fmla="*/ 8529702 h 8646493"/>
              <a:gd name="connsiteX1-3" fmla="*/ 3002901 w 5911582"/>
              <a:gd name="connsiteY1-4" fmla="*/ 7912348 h 8646493"/>
              <a:gd name="connsiteX2-5" fmla="*/ 2947946 w 5911582"/>
              <a:gd name="connsiteY2-6" fmla="*/ 6094167 h 8646493"/>
              <a:gd name="connsiteX3-7" fmla="*/ 2938842 w 5911582"/>
              <a:gd name="connsiteY3-8" fmla="*/ 6095444 h 8646493"/>
              <a:gd name="connsiteX4-9" fmla="*/ 2885622 w 5911582"/>
              <a:gd name="connsiteY4-10" fmla="*/ 4334760 h 8646493"/>
              <a:gd name="connsiteX5-11" fmla="*/ 2881184 w 5911582"/>
              <a:gd name="connsiteY5-12" fmla="*/ 4334879 h 8646493"/>
              <a:gd name="connsiteX6-13" fmla="*/ 2838917 w 5911582"/>
              <a:gd name="connsiteY6-14" fmla="*/ 2770148 h 8646493"/>
              <a:gd name="connsiteX7-15" fmla="*/ 2833130 w 5911582"/>
              <a:gd name="connsiteY7-16" fmla="*/ 2770303 h 8646493"/>
              <a:gd name="connsiteX8-17" fmla="*/ 2778803 w 5911582"/>
              <a:gd name="connsiteY8-18" fmla="*/ 759126 h 8646493"/>
              <a:gd name="connsiteX9-19" fmla="*/ 2146519 w 5911582"/>
              <a:gd name="connsiteY9-20" fmla="*/ 160107 h 8646493"/>
              <a:gd name="connsiteX10-21" fmla="*/ 1547498 w 5911582"/>
              <a:gd name="connsiteY10-22" fmla="*/ 792386 h 8646493"/>
              <a:gd name="connsiteX11-23" fmla="*/ 1586306 w 5911582"/>
              <a:gd name="connsiteY11-24" fmla="*/ 2228948 h 8646493"/>
              <a:gd name="connsiteX12-25" fmla="*/ 1588412 w 5911582"/>
              <a:gd name="connsiteY12-26" fmla="*/ 2228937 h 8646493"/>
              <a:gd name="connsiteX13-27" fmla="*/ 1588981 w 5911582"/>
              <a:gd name="connsiteY13-28" fmla="*/ 2327958 h 8646493"/>
              <a:gd name="connsiteX14-29" fmla="*/ 1601829 w 5911582"/>
              <a:gd name="connsiteY14-30" fmla="*/ 2803566 h 8646493"/>
              <a:gd name="connsiteX15-31" fmla="*/ 1591714 w 5911582"/>
              <a:gd name="connsiteY15-32" fmla="*/ 2803840 h 8646493"/>
              <a:gd name="connsiteX16-33" fmla="*/ 1597703 w 5911582"/>
              <a:gd name="connsiteY16-34" fmla="*/ 3846979 h 8646493"/>
              <a:gd name="connsiteX17-35" fmla="*/ 1599046 w 5911582"/>
              <a:gd name="connsiteY17-36" fmla="*/ 3846972 h 8646493"/>
              <a:gd name="connsiteX18-37" fmla="*/ 1610686 w 5911582"/>
              <a:gd name="connsiteY18-38" fmla="*/ 5873778 h 8646493"/>
              <a:gd name="connsiteX19-39" fmla="*/ 858032 w 5911582"/>
              <a:gd name="connsiteY19-40" fmla="*/ 6635126 h 8646493"/>
              <a:gd name="connsiteX20-41" fmla="*/ 434045 w 5911582"/>
              <a:gd name="connsiteY20-42" fmla="*/ 6508273 h 8646493"/>
              <a:gd name="connsiteX21-43" fmla="*/ 96686 w 5911582"/>
              <a:gd name="connsiteY21-44" fmla="*/ 5882475 h 8646493"/>
              <a:gd name="connsiteX22-45" fmla="*/ 88982 w 5911582"/>
              <a:gd name="connsiteY22-46" fmla="*/ 4540910 h 8646493"/>
              <a:gd name="connsiteX23-47" fmla="*/ 86890 w 5911582"/>
              <a:gd name="connsiteY23-48" fmla="*/ 4540915 h 8646493"/>
              <a:gd name="connsiteX24-49" fmla="*/ 80904 w 5911582"/>
              <a:gd name="connsiteY24-50" fmla="*/ 2724804 h 8646493"/>
              <a:gd name="connsiteX25-51" fmla="*/ 61259 w 5911582"/>
              <a:gd name="connsiteY25-52" fmla="*/ 1995219 h 8646493"/>
              <a:gd name="connsiteX26-53" fmla="*/ 52150 w 5911582"/>
              <a:gd name="connsiteY26-54" fmla="*/ 1996465 h 8646493"/>
              <a:gd name="connsiteX27-55" fmla="*/ 4735 w 5911582"/>
              <a:gd name="connsiteY27-56" fmla="*/ 235616 h 8646493"/>
              <a:gd name="connsiteX28-57" fmla="*/ 295 w 5911582"/>
              <a:gd name="connsiteY28-58" fmla="*/ 235719 h 8646493"/>
              <a:gd name="connsiteX29-59" fmla="*/ 0 w 5911582"/>
              <a:gd name="connsiteY29-60" fmla="*/ 223261 h 8646493"/>
              <a:gd name="connsiteX30-61" fmla="*/ 144987 w 5911582"/>
              <a:gd name="connsiteY30-62" fmla="*/ 0 h 8646493"/>
              <a:gd name="connsiteX31-63" fmla="*/ 148232 w 5911582"/>
              <a:gd name="connsiteY31-64" fmla="*/ 136847 h 8646493"/>
              <a:gd name="connsiteX32-65" fmla="*/ 152365 w 5911582"/>
              <a:gd name="connsiteY32-66" fmla="*/ 136739 h 8646493"/>
              <a:gd name="connsiteX33-67" fmla="*/ 196711 w 5911582"/>
              <a:gd name="connsiteY33-68" fmla="*/ 1783666 h 8646493"/>
              <a:gd name="connsiteX34-69" fmla="*/ 205847 w 5911582"/>
              <a:gd name="connsiteY34-70" fmla="*/ 1783420 h 8646493"/>
              <a:gd name="connsiteX35-71" fmla="*/ 228219 w 5911582"/>
              <a:gd name="connsiteY35-72" fmla="*/ 2614259 h 8646493"/>
              <a:gd name="connsiteX36-73" fmla="*/ 230777 w 5911582"/>
              <a:gd name="connsiteY36-74" fmla="*/ 2613967 h 8646493"/>
              <a:gd name="connsiteX37-75" fmla="*/ 231135 w 5911582"/>
              <a:gd name="connsiteY37-76" fmla="*/ 2722566 h 8646493"/>
              <a:gd name="connsiteX38-77" fmla="*/ 236178 w 5911582"/>
              <a:gd name="connsiteY38-78" fmla="*/ 2909861 h 8646493"/>
              <a:gd name="connsiteX39-79" fmla="*/ 231753 w 5911582"/>
              <a:gd name="connsiteY39-80" fmla="*/ 2910343 h 8646493"/>
              <a:gd name="connsiteX40-81" fmla="*/ 234867 w 5911582"/>
              <a:gd name="connsiteY40-82" fmla="*/ 3854806 h 8646493"/>
              <a:gd name="connsiteX41-83" fmla="*/ 235281 w 5911582"/>
              <a:gd name="connsiteY41-84" fmla="*/ 3854803 h 8646493"/>
              <a:gd name="connsiteX42-85" fmla="*/ 246835 w 5911582"/>
              <a:gd name="connsiteY42-86" fmla="*/ 5866683 h 8646493"/>
              <a:gd name="connsiteX43-87" fmla="*/ 866236 w 5911582"/>
              <a:gd name="connsiteY43-88" fmla="*/ 6479011 h 8646493"/>
              <a:gd name="connsiteX44-89" fmla="*/ 1478566 w 5911582"/>
              <a:gd name="connsiteY44-90" fmla="*/ 5859608 h 8646493"/>
              <a:gd name="connsiteX45-91" fmla="*/ 1469311 w 5911582"/>
              <a:gd name="connsiteY45-92" fmla="*/ 4247775 h 8646493"/>
              <a:gd name="connsiteX46-93" fmla="*/ 1467465 w 5911582"/>
              <a:gd name="connsiteY46-94" fmla="*/ 4247743 h 8646493"/>
              <a:gd name="connsiteX47-95" fmla="*/ 1467931 w 5911582"/>
              <a:gd name="connsiteY47-96" fmla="*/ 4241573 h 8646493"/>
              <a:gd name="connsiteX48-97" fmla="*/ 1456953 w 5911582"/>
              <a:gd name="connsiteY48-98" fmla="*/ 2330111 h 8646493"/>
              <a:gd name="connsiteX49-99" fmla="*/ 1415108 w 5911582"/>
              <a:gd name="connsiteY49-100" fmla="*/ 781031 h 8646493"/>
              <a:gd name="connsiteX50-101" fmla="*/ 2151404 w 5911582"/>
              <a:gd name="connsiteY50-102" fmla="*/ 3852 h 8646493"/>
              <a:gd name="connsiteX51-103" fmla="*/ 2928581 w 5911582"/>
              <a:gd name="connsiteY51-104" fmla="*/ 740147 h 8646493"/>
              <a:gd name="connsiteX52-105" fmla="*/ 2972109 w 5911582"/>
              <a:gd name="connsiteY52-106" fmla="*/ 2351426 h 8646493"/>
              <a:gd name="connsiteX53-107" fmla="*/ 2977887 w 5911582"/>
              <a:gd name="connsiteY53-108" fmla="*/ 2351120 h 8646493"/>
              <a:gd name="connsiteX54-109" fmla="*/ 3028793 w 5911582"/>
              <a:gd name="connsiteY54-110" fmla="*/ 4235519 h 8646493"/>
              <a:gd name="connsiteX55-111" fmla="*/ 3032925 w 5911582"/>
              <a:gd name="connsiteY55-112" fmla="*/ 4235398 h 8646493"/>
              <a:gd name="connsiteX56-113" fmla="*/ 3082700 w 5911582"/>
              <a:gd name="connsiteY56-114" fmla="*/ 5882170 h 8646493"/>
              <a:gd name="connsiteX57-115" fmla="*/ 3091836 w 5911582"/>
              <a:gd name="connsiteY57-116" fmla="*/ 5881894 h 8646493"/>
              <a:gd name="connsiteX58-117" fmla="*/ 3152619 w 5911582"/>
              <a:gd name="connsiteY58-118" fmla="*/ 7892887 h 8646493"/>
              <a:gd name="connsiteX59-119" fmla="*/ 3786820 w 5911582"/>
              <a:gd name="connsiteY59-120" fmla="*/ 8489873 h 8646493"/>
              <a:gd name="connsiteX60-121" fmla="*/ 4383809 w 5911582"/>
              <a:gd name="connsiteY60-122" fmla="*/ 7855673 h 8646493"/>
              <a:gd name="connsiteX61-123" fmla="*/ 4350348 w 5911582"/>
              <a:gd name="connsiteY61-124" fmla="*/ 6748573 h 8646493"/>
              <a:gd name="connsiteX62-125" fmla="*/ 4348198 w 5911582"/>
              <a:gd name="connsiteY62-126" fmla="*/ 6748635 h 8646493"/>
              <a:gd name="connsiteX63-127" fmla="*/ 4333702 w 5911582"/>
              <a:gd name="connsiteY63-128" fmla="*/ 6244559 h 8646493"/>
              <a:gd name="connsiteX64-129" fmla="*/ 4333267 w 5911582"/>
              <a:gd name="connsiteY64-130" fmla="*/ 6244561 h 8646493"/>
              <a:gd name="connsiteX65-131" fmla="*/ 4333545 w 5911582"/>
              <a:gd name="connsiteY65-132" fmla="*/ 6239098 h 8646493"/>
              <a:gd name="connsiteX66-133" fmla="*/ 4332413 w 5911582"/>
              <a:gd name="connsiteY66-134" fmla="*/ 6199725 h 8646493"/>
              <a:gd name="connsiteX67-135" fmla="*/ 4272798 w 5911582"/>
              <a:gd name="connsiteY67-136" fmla="*/ 4227389 h 8646493"/>
              <a:gd name="connsiteX68-137" fmla="*/ 4274353 w 5911582"/>
              <a:gd name="connsiteY68-138" fmla="*/ 4227343 h 8646493"/>
              <a:gd name="connsiteX69-139" fmla="*/ 4242087 w 5911582"/>
              <a:gd name="connsiteY69-140" fmla="*/ 3105269 h 8646493"/>
              <a:gd name="connsiteX70-141" fmla="*/ 4977027 w 5911582"/>
              <a:gd name="connsiteY70-142" fmla="*/ 2326810 h 8646493"/>
              <a:gd name="connsiteX71-143" fmla="*/ 5403823 w 5911582"/>
              <a:gd name="connsiteY71-144" fmla="*/ 2443875 h 8646493"/>
              <a:gd name="connsiteX72-145" fmla="*/ 5755486 w 5911582"/>
              <a:gd name="connsiteY72-146" fmla="*/ 3061747 h 8646493"/>
              <a:gd name="connsiteX73-147" fmla="*/ 5759021 w 5911582"/>
              <a:gd name="connsiteY73-148" fmla="*/ 3184697 h 8646493"/>
              <a:gd name="connsiteX74-149" fmla="*/ 5762452 w 5911582"/>
              <a:gd name="connsiteY74-150" fmla="*/ 3184590 h 8646493"/>
              <a:gd name="connsiteX75-151" fmla="*/ 5816524 w 5911582"/>
              <a:gd name="connsiteY75-152" fmla="*/ 4892541 h 8646493"/>
              <a:gd name="connsiteX76-153" fmla="*/ 5822304 w 5911582"/>
              <a:gd name="connsiteY76-154" fmla="*/ 4892234 h 8646493"/>
              <a:gd name="connsiteX77-155" fmla="*/ 5873210 w 5911582"/>
              <a:gd name="connsiteY77-156" fmla="*/ 6776633 h 8646493"/>
              <a:gd name="connsiteX78-157" fmla="*/ 5877342 w 5911582"/>
              <a:gd name="connsiteY78-158" fmla="*/ 6776511 h 8646493"/>
              <a:gd name="connsiteX79-159" fmla="*/ 5911582 w 5911582"/>
              <a:gd name="connsiteY79-160" fmla="*/ 7909324 h 8646493"/>
              <a:gd name="connsiteX80-161" fmla="*/ 5767963 w 5911582"/>
              <a:gd name="connsiteY80-162" fmla="*/ 8130477 h 8646493"/>
              <a:gd name="connsiteX81-163" fmla="*/ 5730041 w 5911582"/>
              <a:gd name="connsiteY81-164" fmla="*/ 6875874 h 8646493"/>
              <a:gd name="connsiteX82-165" fmla="*/ 5725602 w 5911582"/>
              <a:gd name="connsiteY82-166" fmla="*/ 6875993 h 8646493"/>
              <a:gd name="connsiteX83-167" fmla="*/ 5683335 w 5911582"/>
              <a:gd name="connsiteY83-168" fmla="*/ 5311262 h 8646493"/>
              <a:gd name="connsiteX84-169" fmla="*/ 5677549 w 5911582"/>
              <a:gd name="connsiteY84-170" fmla="*/ 5311416 h 8646493"/>
              <a:gd name="connsiteX85-171" fmla="*/ 5671014 w 5911582"/>
              <a:gd name="connsiteY85-172" fmla="*/ 5069545 h 8646493"/>
              <a:gd name="connsiteX86-173" fmla="*/ 5662938 w 5911582"/>
              <a:gd name="connsiteY86-174" fmla="*/ 5070075 h 8646493"/>
              <a:gd name="connsiteX87-175" fmla="*/ 5605741 w 5911582"/>
              <a:gd name="connsiteY87-176" fmla="*/ 3080990 h 8646493"/>
              <a:gd name="connsiteX88-177" fmla="*/ 4972418 w 5911582"/>
              <a:gd name="connsiteY88-178" fmla="*/ 2483071 h 8646493"/>
              <a:gd name="connsiteX89-179" fmla="*/ 4374497 w 5911582"/>
              <a:gd name="connsiteY89-180" fmla="*/ 3116397 h 8646493"/>
              <a:gd name="connsiteX90-181" fmla="*/ 4420828 w 5911582"/>
              <a:gd name="connsiteY90-182" fmla="*/ 4727593 h 8646493"/>
              <a:gd name="connsiteX91-183" fmla="*/ 4422673 w 5911582"/>
              <a:gd name="connsiteY91-184" fmla="*/ 4727581 h 8646493"/>
              <a:gd name="connsiteX92-185" fmla="*/ 4422351 w 5911582"/>
              <a:gd name="connsiteY92-186" fmla="*/ 4733760 h 8646493"/>
              <a:gd name="connsiteX93-187" fmla="*/ 4454181 w 5911582"/>
              <a:gd name="connsiteY93-188" fmla="*/ 5840717 h 8646493"/>
              <a:gd name="connsiteX94-189" fmla="*/ 4455003 w 5911582"/>
              <a:gd name="connsiteY94-190" fmla="*/ 5840691 h 8646493"/>
              <a:gd name="connsiteX95-191" fmla="*/ 4516238 w 5911582"/>
              <a:gd name="connsiteY95-192" fmla="*/ 7866607 h 8646493"/>
              <a:gd name="connsiteX96-193" fmla="*/ 3782441 w 5911582"/>
              <a:gd name="connsiteY96-194" fmla="*/ 8646141 h 8646493"/>
              <a:gd name="connsiteX97-195" fmla="*/ 3355473 w 5911582"/>
              <a:gd name="connsiteY97-196" fmla="*/ 8529702 h 8646493"/>
              <a:gd name="connsiteX0-197" fmla="*/ 3355473 w 5911582"/>
              <a:gd name="connsiteY0-198" fmla="*/ 8529702 h 8646493"/>
              <a:gd name="connsiteX1-199" fmla="*/ 3002901 w 5911582"/>
              <a:gd name="connsiteY1-200" fmla="*/ 7912348 h 8646493"/>
              <a:gd name="connsiteX2-201" fmla="*/ 2947946 w 5911582"/>
              <a:gd name="connsiteY2-202" fmla="*/ 6094167 h 8646493"/>
              <a:gd name="connsiteX3-203" fmla="*/ 2938842 w 5911582"/>
              <a:gd name="connsiteY3-204" fmla="*/ 6095444 h 8646493"/>
              <a:gd name="connsiteX4-205" fmla="*/ 2885622 w 5911582"/>
              <a:gd name="connsiteY4-206" fmla="*/ 4334760 h 8646493"/>
              <a:gd name="connsiteX5-207" fmla="*/ 2881184 w 5911582"/>
              <a:gd name="connsiteY5-208" fmla="*/ 4334879 h 8646493"/>
              <a:gd name="connsiteX6-209" fmla="*/ 2838917 w 5911582"/>
              <a:gd name="connsiteY6-210" fmla="*/ 2770148 h 8646493"/>
              <a:gd name="connsiteX7-211" fmla="*/ 2833130 w 5911582"/>
              <a:gd name="connsiteY7-212" fmla="*/ 2770303 h 8646493"/>
              <a:gd name="connsiteX8-213" fmla="*/ 2778803 w 5911582"/>
              <a:gd name="connsiteY8-214" fmla="*/ 759126 h 8646493"/>
              <a:gd name="connsiteX9-215" fmla="*/ 2146519 w 5911582"/>
              <a:gd name="connsiteY9-216" fmla="*/ 160107 h 8646493"/>
              <a:gd name="connsiteX10-217" fmla="*/ 1547498 w 5911582"/>
              <a:gd name="connsiteY10-218" fmla="*/ 792386 h 8646493"/>
              <a:gd name="connsiteX11-219" fmla="*/ 1586306 w 5911582"/>
              <a:gd name="connsiteY11-220" fmla="*/ 2228948 h 8646493"/>
              <a:gd name="connsiteX12-221" fmla="*/ 1588412 w 5911582"/>
              <a:gd name="connsiteY12-222" fmla="*/ 2228937 h 8646493"/>
              <a:gd name="connsiteX13-223" fmla="*/ 1588981 w 5911582"/>
              <a:gd name="connsiteY13-224" fmla="*/ 2327958 h 8646493"/>
              <a:gd name="connsiteX14-225" fmla="*/ 1601829 w 5911582"/>
              <a:gd name="connsiteY14-226" fmla="*/ 2803566 h 8646493"/>
              <a:gd name="connsiteX15-227" fmla="*/ 1591714 w 5911582"/>
              <a:gd name="connsiteY15-228" fmla="*/ 2803840 h 8646493"/>
              <a:gd name="connsiteX16-229" fmla="*/ 1597703 w 5911582"/>
              <a:gd name="connsiteY16-230" fmla="*/ 3846979 h 8646493"/>
              <a:gd name="connsiteX17-231" fmla="*/ 1599046 w 5911582"/>
              <a:gd name="connsiteY17-232" fmla="*/ 3846972 h 8646493"/>
              <a:gd name="connsiteX18-233" fmla="*/ 1610686 w 5911582"/>
              <a:gd name="connsiteY18-234" fmla="*/ 5873778 h 8646493"/>
              <a:gd name="connsiteX19-235" fmla="*/ 858032 w 5911582"/>
              <a:gd name="connsiteY19-236" fmla="*/ 6635126 h 8646493"/>
              <a:gd name="connsiteX20-237" fmla="*/ 434045 w 5911582"/>
              <a:gd name="connsiteY20-238" fmla="*/ 6508273 h 8646493"/>
              <a:gd name="connsiteX21-239" fmla="*/ 96686 w 5911582"/>
              <a:gd name="connsiteY21-240" fmla="*/ 5882475 h 8646493"/>
              <a:gd name="connsiteX22-241" fmla="*/ 88982 w 5911582"/>
              <a:gd name="connsiteY22-242" fmla="*/ 4540910 h 8646493"/>
              <a:gd name="connsiteX23-243" fmla="*/ 86890 w 5911582"/>
              <a:gd name="connsiteY23-244" fmla="*/ 4540915 h 8646493"/>
              <a:gd name="connsiteX24-245" fmla="*/ 80904 w 5911582"/>
              <a:gd name="connsiteY24-246" fmla="*/ 2724804 h 8646493"/>
              <a:gd name="connsiteX25-247" fmla="*/ 61259 w 5911582"/>
              <a:gd name="connsiteY25-248" fmla="*/ 1995219 h 8646493"/>
              <a:gd name="connsiteX26-249" fmla="*/ 52150 w 5911582"/>
              <a:gd name="connsiteY26-250" fmla="*/ 1996465 h 8646493"/>
              <a:gd name="connsiteX27-251" fmla="*/ 4735 w 5911582"/>
              <a:gd name="connsiteY27-252" fmla="*/ 235616 h 8646493"/>
              <a:gd name="connsiteX28-253" fmla="*/ 295 w 5911582"/>
              <a:gd name="connsiteY28-254" fmla="*/ 235719 h 8646493"/>
              <a:gd name="connsiteX29-255" fmla="*/ 0 w 5911582"/>
              <a:gd name="connsiteY29-256" fmla="*/ 223261 h 8646493"/>
              <a:gd name="connsiteX30-257" fmla="*/ 144987 w 5911582"/>
              <a:gd name="connsiteY30-258" fmla="*/ 0 h 8646493"/>
              <a:gd name="connsiteX31-259" fmla="*/ 148232 w 5911582"/>
              <a:gd name="connsiteY31-260" fmla="*/ 136847 h 8646493"/>
              <a:gd name="connsiteX32-261" fmla="*/ 152365 w 5911582"/>
              <a:gd name="connsiteY32-262" fmla="*/ 136739 h 8646493"/>
              <a:gd name="connsiteX33-263" fmla="*/ 196711 w 5911582"/>
              <a:gd name="connsiteY33-264" fmla="*/ 1783666 h 8646493"/>
              <a:gd name="connsiteX34-265" fmla="*/ 205847 w 5911582"/>
              <a:gd name="connsiteY34-266" fmla="*/ 1783420 h 8646493"/>
              <a:gd name="connsiteX35-267" fmla="*/ 228219 w 5911582"/>
              <a:gd name="connsiteY35-268" fmla="*/ 2614259 h 8646493"/>
              <a:gd name="connsiteX36-269" fmla="*/ 230777 w 5911582"/>
              <a:gd name="connsiteY36-270" fmla="*/ 2613967 h 8646493"/>
              <a:gd name="connsiteX37-271" fmla="*/ 231135 w 5911582"/>
              <a:gd name="connsiteY37-272" fmla="*/ 2722566 h 8646493"/>
              <a:gd name="connsiteX38-273" fmla="*/ 236178 w 5911582"/>
              <a:gd name="connsiteY38-274" fmla="*/ 2909861 h 8646493"/>
              <a:gd name="connsiteX39-275" fmla="*/ 231753 w 5911582"/>
              <a:gd name="connsiteY39-276" fmla="*/ 2910343 h 8646493"/>
              <a:gd name="connsiteX40-277" fmla="*/ 234867 w 5911582"/>
              <a:gd name="connsiteY40-278" fmla="*/ 3854806 h 8646493"/>
              <a:gd name="connsiteX41-279" fmla="*/ 235281 w 5911582"/>
              <a:gd name="connsiteY41-280" fmla="*/ 3854803 h 8646493"/>
              <a:gd name="connsiteX42-281" fmla="*/ 246835 w 5911582"/>
              <a:gd name="connsiteY42-282" fmla="*/ 5866683 h 8646493"/>
              <a:gd name="connsiteX43-283" fmla="*/ 866236 w 5911582"/>
              <a:gd name="connsiteY43-284" fmla="*/ 6479011 h 8646493"/>
              <a:gd name="connsiteX44-285" fmla="*/ 1478566 w 5911582"/>
              <a:gd name="connsiteY44-286" fmla="*/ 5859608 h 8646493"/>
              <a:gd name="connsiteX45-287" fmla="*/ 1469311 w 5911582"/>
              <a:gd name="connsiteY45-288" fmla="*/ 4247775 h 8646493"/>
              <a:gd name="connsiteX46-289" fmla="*/ 1467465 w 5911582"/>
              <a:gd name="connsiteY46-290" fmla="*/ 4247743 h 8646493"/>
              <a:gd name="connsiteX47-291" fmla="*/ 1467931 w 5911582"/>
              <a:gd name="connsiteY47-292" fmla="*/ 4241573 h 8646493"/>
              <a:gd name="connsiteX48-293" fmla="*/ 1456953 w 5911582"/>
              <a:gd name="connsiteY48-294" fmla="*/ 2330111 h 8646493"/>
              <a:gd name="connsiteX49-295" fmla="*/ 1415108 w 5911582"/>
              <a:gd name="connsiteY49-296" fmla="*/ 781031 h 8646493"/>
              <a:gd name="connsiteX50-297" fmla="*/ 2151404 w 5911582"/>
              <a:gd name="connsiteY50-298" fmla="*/ 3852 h 8646493"/>
              <a:gd name="connsiteX51-299" fmla="*/ 2928581 w 5911582"/>
              <a:gd name="connsiteY51-300" fmla="*/ 740147 h 8646493"/>
              <a:gd name="connsiteX52-301" fmla="*/ 2972109 w 5911582"/>
              <a:gd name="connsiteY52-302" fmla="*/ 2351426 h 8646493"/>
              <a:gd name="connsiteX53-303" fmla="*/ 2977887 w 5911582"/>
              <a:gd name="connsiteY53-304" fmla="*/ 2351120 h 8646493"/>
              <a:gd name="connsiteX54-305" fmla="*/ 3028793 w 5911582"/>
              <a:gd name="connsiteY54-306" fmla="*/ 4235519 h 8646493"/>
              <a:gd name="connsiteX55-307" fmla="*/ 3032925 w 5911582"/>
              <a:gd name="connsiteY55-308" fmla="*/ 4235398 h 8646493"/>
              <a:gd name="connsiteX56-309" fmla="*/ 3082700 w 5911582"/>
              <a:gd name="connsiteY56-310" fmla="*/ 5882170 h 8646493"/>
              <a:gd name="connsiteX57-311" fmla="*/ 3091836 w 5911582"/>
              <a:gd name="connsiteY57-312" fmla="*/ 5881894 h 8646493"/>
              <a:gd name="connsiteX58-313" fmla="*/ 3152619 w 5911582"/>
              <a:gd name="connsiteY58-314" fmla="*/ 7892887 h 8646493"/>
              <a:gd name="connsiteX59-315" fmla="*/ 3786820 w 5911582"/>
              <a:gd name="connsiteY59-316" fmla="*/ 8489873 h 8646493"/>
              <a:gd name="connsiteX60-317" fmla="*/ 4383809 w 5911582"/>
              <a:gd name="connsiteY60-318" fmla="*/ 7855673 h 8646493"/>
              <a:gd name="connsiteX61-319" fmla="*/ 4350348 w 5911582"/>
              <a:gd name="connsiteY61-320" fmla="*/ 6748573 h 8646493"/>
              <a:gd name="connsiteX62-321" fmla="*/ 4348198 w 5911582"/>
              <a:gd name="connsiteY62-322" fmla="*/ 6748635 h 8646493"/>
              <a:gd name="connsiteX63-323" fmla="*/ 4333702 w 5911582"/>
              <a:gd name="connsiteY63-324" fmla="*/ 6244559 h 8646493"/>
              <a:gd name="connsiteX64-325" fmla="*/ 4333267 w 5911582"/>
              <a:gd name="connsiteY64-326" fmla="*/ 6244561 h 8646493"/>
              <a:gd name="connsiteX65-327" fmla="*/ 4333545 w 5911582"/>
              <a:gd name="connsiteY65-328" fmla="*/ 6239098 h 8646493"/>
              <a:gd name="connsiteX66-329" fmla="*/ 4332413 w 5911582"/>
              <a:gd name="connsiteY66-330" fmla="*/ 6199725 h 8646493"/>
              <a:gd name="connsiteX67-331" fmla="*/ 4272798 w 5911582"/>
              <a:gd name="connsiteY67-332" fmla="*/ 4227389 h 8646493"/>
              <a:gd name="connsiteX68-333" fmla="*/ 4274353 w 5911582"/>
              <a:gd name="connsiteY68-334" fmla="*/ 4227343 h 8646493"/>
              <a:gd name="connsiteX69-335" fmla="*/ 4242087 w 5911582"/>
              <a:gd name="connsiteY69-336" fmla="*/ 3105269 h 8646493"/>
              <a:gd name="connsiteX70-337" fmla="*/ 4977027 w 5911582"/>
              <a:gd name="connsiteY70-338" fmla="*/ 2326810 h 8646493"/>
              <a:gd name="connsiteX71-339" fmla="*/ 5403823 w 5911582"/>
              <a:gd name="connsiteY71-340" fmla="*/ 2443875 h 8646493"/>
              <a:gd name="connsiteX72-341" fmla="*/ 5755486 w 5911582"/>
              <a:gd name="connsiteY72-342" fmla="*/ 3061747 h 8646493"/>
              <a:gd name="connsiteX73-343" fmla="*/ 5759021 w 5911582"/>
              <a:gd name="connsiteY73-344" fmla="*/ 3184697 h 8646493"/>
              <a:gd name="connsiteX74-345" fmla="*/ 5762452 w 5911582"/>
              <a:gd name="connsiteY74-346" fmla="*/ 3184590 h 8646493"/>
              <a:gd name="connsiteX75-347" fmla="*/ 5816524 w 5911582"/>
              <a:gd name="connsiteY75-348" fmla="*/ 4892541 h 8646493"/>
              <a:gd name="connsiteX76-349" fmla="*/ 5873210 w 5911582"/>
              <a:gd name="connsiteY76-350" fmla="*/ 6776633 h 8646493"/>
              <a:gd name="connsiteX77-351" fmla="*/ 5877342 w 5911582"/>
              <a:gd name="connsiteY77-352" fmla="*/ 6776511 h 8646493"/>
              <a:gd name="connsiteX78-353" fmla="*/ 5911582 w 5911582"/>
              <a:gd name="connsiteY78-354" fmla="*/ 7909324 h 8646493"/>
              <a:gd name="connsiteX79-355" fmla="*/ 5767963 w 5911582"/>
              <a:gd name="connsiteY79-356" fmla="*/ 8130477 h 8646493"/>
              <a:gd name="connsiteX80-357" fmla="*/ 5730041 w 5911582"/>
              <a:gd name="connsiteY80-358" fmla="*/ 6875874 h 8646493"/>
              <a:gd name="connsiteX81-359" fmla="*/ 5725602 w 5911582"/>
              <a:gd name="connsiteY81-360" fmla="*/ 6875993 h 8646493"/>
              <a:gd name="connsiteX82-361" fmla="*/ 5683335 w 5911582"/>
              <a:gd name="connsiteY82-362" fmla="*/ 5311262 h 8646493"/>
              <a:gd name="connsiteX83-363" fmla="*/ 5677549 w 5911582"/>
              <a:gd name="connsiteY83-364" fmla="*/ 5311416 h 8646493"/>
              <a:gd name="connsiteX84-365" fmla="*/ 5671014 w 5911582"/>
              <a:gd name="connsiteY84-366" fmla="*/ 5069545 h 8646493"/>
              <a:gd name="connsiteX85-367" fmla="*/ 5662938 w 5911582"/>
              <a:gd name="connsiteY85-368" fmla="*/ 5070075 h 8646493"/>
              <a:gd name="connsiteX86-369" fmla="*/ 5605741 w 5911582"/>
              <a:gd name="connsiteY86-370" fmla="*/ 3080990 h 8646493"/>
              <a:gd name="connsiteX87-371" fmla="*/ 4972418 w 5911582"/>
              <a:gd name="connsiteY87-372" fmla="*/ 2483071 h 8646493"/>
              <a:gd name="connsiteX88-373" fmla="*/ 4374497 w 5911582"/>
              <a:gd name="connsiteY88-374" fmla="*/ 3116397 h 8646493"/>
              <a:gd name="connsiteX89-375" fmla="*/ 4420828 w 5911582"/>
              <a:gd name="connsiteY89-376" fmla="*/ 4727593 h 8646493"/>
              <a:gd name="connsiteX90-377" fmla="*/ 4422673 w 5911582"/>
              <a:gd name="connsiteY90-378" fmla="*/ 4727581 h 8646493"/>
              <a:gd name="connsiteX91-379" fmla="*/ 4422351 w 5911582"/>
              <a:gd name="connsiteY91-380" fmla="*/ 4733760 h 8646493"/>
              <a:gd name="connsiteX92-381" fmla="*/ 4454181 w 5911582"/>
              <a:gd name="connsiteY92-382" fmla="*/ 5840717 h 8646493"/>
              <a:gd name="connsiteX93-383" fmla="*/ 4455003 w 5911582"/>
              <a:gd name="connsiteY93-384" fmla="*/ 5840691 h 8646493"/>
              <a:gd name="connsiteX94-385" fmla="*/ 4516238 w 5911582"/>
              <a:gd name="connsiteY94-386" fmla="*/ 7866607 h 8646493"/>
              <a:gd name="connsiteX95-387" fmla="*/ 3782441 w 5911582"/>
              <a:gd name="connsiteY95-388" fmla="*/ 8646141 h 8646493"/>
              <a:gd name="connsiteX96-389" fmla="*/ 3355473 w 5911582"/>
              <a:gd name="connsiteY96-390" fmla="*/ 8529702 h 8646493"/>
              <a:gd name="connsiteX0-391" fmla="*/ 3355473 w 5911582"/>
              <a:gd name="connsiteY0-392" fmla="*/ 8529702 h 8646493"/>
              <a:gd name="connsiteX1-393" fmla="*/ 3002901 w 5911582"/>
              <a:gd name="connsiteY1-394" fmla="*/ 7912348 h 8646493"/>
              <a:gd name="connsiteX2-395" fmla="*/ 2947946 w 5911582"/>
              <a:gd name="connsiteY2-396" fmla="*/ 6094167 h 8646493"/>
              <a:gd name="connsiteX3-397" fmla="*/ 2938842 w 5911582"/>
              <a:gd name="connsiteY3-398" fmla="*/ 6095444 h 8646493"/>
              <a:gd name="connsiteX4-399" fmla="*/ 2885622 w 5911582"/>
              <a:gd name="connsiteY4-400" fmla="*/ 4334760 h 8646493"/>
              <a:gd name="connsiteX5-401" fmla="*/ 2881184 w 5911582"/>
              <a:gd name="connsiteY5-402" fmla="*/ 4334879 h 8646493"/>
              <a:gd name="connsiteX6-403" fmla="*/ 2838917 w 5911582"/>
              <a:gd name="connsiteY6-404" fmla="*/ 2770148 h 8646493"/>
              <a:gd name="connsiteX7-405" fmla="*/ 2833130 w 5911582"/>
              <a:gd name="connsiteY7-406" fmla="*/ 2770303 h 8646493"/>
              <a:gd name="connsiteX8-407" fmla="*/ 2778803 w 5911582"/>
              <a:gd name="connsiteY8-408" fmla="*/ 759126 h 8646493"/>
              <a:gd name="connsiteX9-409" fmla="*/ 2146519 w 5911582"/>
              <a:gd name="connsiteY9-410" fmla="*/ 160107 h 8646493"/>
              <a:gd name="connsiteX10-411" fmla="*/ 1547498 w 5911582"/>
              <a:gd name="connsiteY10-412" fmla="*/ 792386 h 8646493"/>
              <a:gd name="connsiteX11-413" fmla="*/ 1586306 w 5911582"/>
              <a:gd name="connsiteY11-414" fmla="*/ 2228948 h 8646493"/>
              <a:gd name="connsiteX12-415" fmla="*/ 1588412 w 5911582"/>
              <a:gd name="connsiteY12-416" fmla="*/ 2228937 h 8646493"/>
              <a:gd name="connsiteX13-417" fmla="*/ 1588981 w 5911582"/>
              <a:gd name="connsiteY13-418" fmla="*/ 2327958 h 8646493"/>
              <a:gd name="connsiteX14-419" fmla="*/ 1601829 w 5911582"/>
              <a:gd name="connsiteY14-420" fmla="*/ 2803566 h 8646493"/>
              <a:gd name="connsiteX15-421" fmla="*/ 1591714 w 5911582"/>
              <a:gd name="connsiteY15-422" fmla="*/ 2803840 h 8646493"/>
              <a:gd name="connsiteX16-423" fmla="*/ 1597703 w 5911582"/>
              <a:gd name="connsiteY16-424" fmla="*/ 3846979 h 8646493"/>
              <a:gd name="connsiteX17-425" fmla="*/ 1599046 w 5911582"/>
              <a:gd name="connsiteY17-426" fmla="*/ 3846972 h 8646493"/>
              <a:gd name="connsiteX18-427" fmla="*/ 1610686 w 5911582"/>
              <a:gd name="connsiteY18-428" fmla="*/ 5873778 h 8646493"/>
              <a:gd name="connsiteX19-429" fmla="*/ 858032 w 5911582"/>
              <a:gd name="connsiteY19-430" fmla="*/ 6635126 h 8646493"/>
              <a:gd name="connsiteX20-431" fmla="*/ 434045 w 5911582"/>
              <a:gd name="connsiteY20-432" fmla="*/ 6508273 h 8646493"/>
              <a:gd name="connsiteX21-433" fmla="*/ 96686 w 5911582"/>
              <a:gd name="connsiteY21-434" fmla="*/ 5882475 h 8646493"/>
              <a:gd name="connsiteX22-435" fmla="*/ 88982 w 5911582"/>
              <a:gd name="connsiteY22-436" fmla="*/ 4540910 h 8646493"/>
              <a:gd name="connsiteX23-437" fmla="*/ 86890 w 5911582"/>
              <a:gd name="connsiteY23-438" fmla="*/ 4540915 h 8646493"/>
              <a:gd name="connsiteX24-439" fmla="*/ 80904 w 5911582"/>
              <a:gd name="connsiteY24-440" fmla="*/ 2724804 h 8646493"/>
              <a:gd name="connsiteX25-441" fmla="*/ 61259 w 5911582"/>
              <a:gd name="connsiteY25-442" fmla="*/ 1995219 h 8646493"/>
              <a:gd name="connsiteX26-443" fmla="*/ 52150 w 5911582"/>
              <a:gd name="connsiteY26-444" fmla="*/ 1996465 h 8646493"/>
              <a:gd name="connsiteX27-445" fmla="*/ 4735 w 5911582"/>
              <a:gd name="connsiteY27-446" fmla="*/ 235616 h 8646493"/>
              <a:gd name="connsiteX28-447" fmla="*/ 295 w 5911582"/>
              <a:gd name="connsiteY28-448" fmla="*/ 235719 h 8646493"/>
              <a:gd name="connsiteX29-449" fmla="*/ 0 w 5911582"/>
              <a:gd name="connsiteY29-450" fmla="*/ 223261 h 8646493"/>
              <a:gd name="connsiteX30-451" fmla="*/ 144987 w 5911582"/>
              <a:gd name="connsiteY30-452" fmla="*/ 0 h 8646493"/>
              <a:gd name="connsiteX31-453" fmla="*/ 148232 w 5911582"/>
              <a:gd name="connsiteY31-454" fmla="*/ 136847 h 8646493"/>
              <a:gd name="connsiteX32-455" fmla="*/ 152365 w 5911582"/>
              <a:gd name="connsiteY32-456" fmla="*/ 136739 h 8646493"/>
              <a:gd name="connsiteX33-457" fmla="*/ 196711 w 5911582"/>
              <a:gd name="connsiteY33-458" fmla="*/ 1783666 h 8646493"/>
              <a:gd name="connsiteX34-459" fmla="*/ 205847 w 5911582"/>
              <a:gd name="connsiteY34-460" fmla="*/ 1783420 h 8646493"/>
              <a:gd name="connsiteX35-461" fmla="*/ 228219 w 5911582"/>
              <a:gd name="connsiteY35-462" fmla="*/ 2614259 h 8646493"/>
              <a:gd name="connsiteX36-463" fmla="*/ 230777 w 5911582"/>
              <a:gd name="connsiteY36-464" fmla="*/ 2613967 h 8646493"/>
              <a:gd name="connsiteX37-465" fmla="*/ 231135 w 5911582"/>
              <a:gd name="connsiteY37-466" fmla="*/ 2722566 h 8646493"/>
              <a:gd name="connsiteX38-467" fmla="*/ 236178 w 5911582"/>
              <a:gd name="connsiteY38-468" fmla="*/ 2909861 h 8646493"/>
              <a:gd name="connsiteX39-469" fmla="*/ 231753 w 5911582"/>
              <a:gd name="connsiteY39-470" fmla="*/ 2910343 h 8646493"/>
              <a:gd name="connsiteX40-471" fmla="*/ 234867 w 5911582"/>
              <a:gd name="connsiteY40-472" fmla="*/ 3854806 h 8646493"/>
              <a:gd name="connsiteX41-473" fmla="*/ 235281 w 5911582"/>
              <a:gd name="connsiteY41-474" fmla="*/ 3854803 h 8646493"/>
              <a:gd name="connsiteX42-475" fmla="*/ 246835 w 5911582"/>
              <a:gd name="connsiteY42-476" fmla="*/ 5866683 h 8646493"/>
              <a:gd name="connsiteX43-477" fmla="*/ 866236 w 5911582"/>
              <a:gd name="connsiteY43-478" fmla="*/ 6479011 h 8646493"/>
              <a:gd name="connsiteX44-479" fmla="*/ 1478566 w 5911582"/>
              <a:gd name="connsiteY44-480" fmla="*/ 5859608 h 8646493"/>
              <a:gd name="connsiteX45-481" fmla="*/ 1469311 w 5911582"/>
              <a:gd name="connsiteY45-482" fmla="*/ 4247775 h 8646493"/>
              <a:gd name="connsiteX46-483" fmla="*/ 1467465 w 5911582"/>
              <a:gd name="connsiteY46-484" fmla="*/ 4247743 h 8646493"/>
              <a:gd name="connsiteX47-485" fmla="*/ 1467931 w 5911582"/>
              <a:gd name="connsiteY47-486" fmla="*/ 4241573 h 8646493"/>
              <a:gd name="connsiteX48-487" fmla="*/ 1456953 w 5911582"/>
              <a:gd name="connsiteY48-488" fmla="*/ 2330111 h 8646493"/>
              <a:gd name="connsiteX49-489" fmla="*/ 1415108 w 5911582"/>
              <a:gd name="connsiteY49-490" fmla="*/ 781031 h 8646493"/>
              <a:gd name="connsiteX50-491" fmla="*/ 2151404 w 5911582"/>
              <a:gd name="connsiteY50-492" fmla="*/ 3852 h 8646493"/>
              <a:gd name="connsiteX51-493" fmla="*/ 2928581 w 5911582"/>
              <a:gd name="connsiteY51-494" fmla="*/ 740147 h 8646493"/>
              <a:gd name="connsiteX52-495" fmla="*/ 2972109 w 5911582"/>
              <a:gd name="connsiteY52-496" fmla="*/ 2351426 h 8646493"/>
              <a:gd name="connsiteX53-497" fmla="*/ 2977887 w 5911582"/>
              <a:gd name="connsiteY53-498" fmla="*/ 2351120 h 8646493"/>
              <a:gd name="connsiteX54-499" fmla="*/ 3028793 w 5911582"/>
              <a:gd name="connsiteY54-500" fmla="*/ 4235519 h 8646493"/>
              <a:gd name="connsiteX55-501" fmla="*/ 3032925 w 5911582"/>
              <a:gd name="connsiteY55-502" fmla="*/ 4235398 h 8646493"/>
              <a:gd name="connsiteX56-503" fmla="*/ 3082700 w 5911582"/>
              <a:gd name="connsiteY56-504" fmla="*/ 5882170 h 8646493"/>
              <a:gd name="connsiteX57-505" fmla="*/ 3091836 w 5911582"/>
              <a:gd name="connsiteY57-506" fmla="*/ 5881894 h 8646493"/>
              <a:gd name="connsiteX58-507" fmla="*/ 3152619 w 5911582"/>
              <a:gd name="connsiteY58-508" fmla="*/ 7892887 h 8646493"/>
              <a:gd name="connsiteX59-509" fmla="*/ 3786820 w 5911582"/>
              <a:gd name="connsiteY59-510" fmla="*/ 8489873 h 8646493"/>
              <a:gd name="connsiteX60-511" fmla="*/ 4383809 w 5911582"/>
              <a:gd name="connsiteY60-512" fmla="*/ 7855673 h 8646493"/>
              <a:gd name="connsiteX61-513" fmla="*/ 4350348 w 5911582"/>
              <a:gd name="connsiteY61-514" fmla="*/ 6748573 h 8646493"/>
              <a:gd name="connsiteX62-515" fmla="*/ 4348198 w 5911582"/>
              <a:gd name="connsiteY62-516" fmla="*/ 6748635 h 8646493"/>
              <a:gd name="connsiteX63-517" fmla="*/ 4333702 w 5911582"/>
              <a:gd name="connsiteY63-518" fmla="*/ 6244559 h 8646493"/>
              <a:gd name="connsiteX64-519" fmla="*/ 4333267 w 5911582"/>
              <a:gd name="connsiteY64-520" fmla="*/ 6244561 h 8646493"/>
              <a:gd name="connsiteX65-521" fmla="*/ 4333545 w 5911582"/>
              <a:gd name="connsiteY65-522" fmla="*/ 6239098 h 8646493"/>
              <a:gd name="connsiteX66-523" fmla="*/ 4332413 w 5911582"/>
              <a:gd name="connsiteY66-524" fmla="*/ 6199725 h 8646493"/>
              <a:gd name="connsiteX67-525" fmla="*/ 4272798 w 5911582"/>
              <a:gd name="connsiteY67-526" fmla="*/ 4227389 h 8646493"/>
              <a:gd name="connsiteX68-527" fmla="*/ 4274353 w 5911582"/>
              <a:gd name="connsiteY68-528" fmla="*/ 4227343 h 8646493"/>
              <a:gd name="connsiteX69-529" fmla="*/ 4242087 w 5911582"/>
              <a:gd name="connsiteY69-530" fmla="*/ 3105269 h 8646493"/>
              <a:gd name="connsiteX70-531" fmla="*/ 4977027 w 5911582"/>
              <a:gd name="connsiteY70-532" fmla="*/ 2326810 h 8646493"/>
              <a:gd name="connsiteX71-533" fmla="*/ 5403823 w 5911582"/>
              <a:gd name="connsiteY71-534" fmla="*/ 2443875 h 8646493"/>
              <a:gd name="connsiteX72-535" fmla="*/ 5755486 w 5911582"/>
              <a:gd name="connsiteY72-536" fmla="*/ 3061747 h 8646493"/>
              <a:gd name="connsiteX73-537" fmla="*/ 5759021 w 5911582"/>
              <a:gd name="connsiteY73-538" fmla="*/ 3184697 h 8646493"/>
              <a:gd name="connsiteX74-539" fmla="*/ 5762452 w 5911582"/>
              <a:gd name="connsiteY74-540" fmla="*/ 3184590 h 8646493"/>
              <a:gd name="connsiteX75-541" fmla="*/ 5816524 w 5911582"/>
              <a:gd name="connsiteY75-542" fmla="*/ 4892541 h 8646493"/>
              <a:gd name="connsiteX76-543" fmla="*/ 5873210 w 5911582"/>
              <a:gd name="connsiteY76-544" fmla="*/ 6776633 h 8646493"/>
              <a:gd name="connsiteX77-545" fmla="*/ 5877342 w 5911582"/>
              <a:gd name="connsiteY77-546" fmla="*/ 6776511 h 8646493"/>
              <a:gd name="connsiteX78-547" fmla="*/ 5911582 w 5911582"/>
              <a:gd name="connsiteY78-548" fmla="*/ 7909324 h 8646493"/>
              <a:gd name="connsiteX79-549" fmla="*/ 5767963 w 5911582"/>
              <a:gd name="connsiteY79-550" fmla="*/ 8130477 h 8646493"/>
              <a:gd name="connsiteX80-551" fmla="*/ 5730041 w 5911582"/>
              <a:gd name="connsiteY80-552" fmla="*/ 6875874 h 8646493"/>
              <a:gd name="connsiteX81-553" fmla="*/ 5725602 w 5911582"/>
              <a:gd name="connsiteY81-554" fmla="*/ 6875993 h 8646493"/>
              <a:gd name="connsiteX82-555" fmla="*/ 5683335 w 5911582"/>
              <a:gd name="connsiteY82-556" fmla="*/ 5311262 h 8646493"/>
              <a:gd name="connsiteX83-557" fmla="*/ 5677549 w 5911582"/>
              <a:gd name="connsiteY83-558" fmla="*/ 5311416 h 8646493"/>
              <a:gd name="connsiteX84-559" fmla="*/ 5671014 w 5911582"/>
              <a:gd name="connsiteY84-560" fmla="*/ 5069545 h 8646493"/>
              <a:gd name="connsiteX85-561" fmla="*/ 5605741 w 5911582"/>
              <a:gd name="connsiteY85-562" fmla="*/ 3080990 h 8646493"/>
              <a:gd name="connsiteX86-563" fmla="*/ 4972418 w 5911582"/>
              <a:gd name="connsiteY86-564" fmla="*/ 2483071 h 8646493"/>
              <a:gd name="connsiteX87-565" fmla="*/ 4374497 w 5911582"/>
              <a:gd name="connsiteY87-566" fmla="*/ 3116397 h 8646493"/>
              <a:gd name="connsiteX88-567" fmla="*/ 4420828 w 5911582"/>
              <a:gd name="connsiteY88-568" fmla="*/ 4727593 h 8646493"/>
              <a:gd name="connsiteX89-569" fmla="*/ 4422673 w 5911582"/>
              <a:gd name="connsiteY89-570" fmla="*/ 4727581 h 8646493"/>
              <a:gd name="connsiteX90-571" fmla="*/ 4422351 w 5911582"/>
              <a:gd name="connsiteY90-572" fmla="*/ 4733760 h 8646493"/>
              <a:gd name="connsiteX91-573" fmla="*/ 4454181 w 5911582"/>
              <a:gd name="connsiteY91-574" fmla="*/ 5840717 h 8646493"/>
              <a:gd name="connsiteX92-575" fmla="*/ 4455003 w 5911582"/>
              <a:gd name="connsiteY92-576" fmla="*/ 5840691 h 8646493"/>
              <a:gd name="connsiteX93-577" fmla="*/ 4516238 w 5911582"/>
              <a:gd name="connsiteY93-578" fmla="*/ 7866607 h 8646493"/>
              <a:gd name="connsiteX94-579" fmla="*/ 3782441 w 5911582"/>
              <a:gd name="connsiteY94-580" fmla="*/ 8646141 h 8646493"/>
              <a:gd name="connsiteX95-581" fmla="*/ 3355473 w 5911582"/>
              <a:gd name="connsiteY95-582" fmla="*/ 8529702 h 8646493"/>
              <a:gd name="connsiteX0-583" fmla="*/ 3355473 w 5911582"/>
              <a:gd name="connsiteY0-584" fmla="*/ 8529702 h 8646493"/>
              <a:gd name="connsiteX1-585" fmla="*/ 3002901 w 5911582"/>
              <a:gd name="connsiteY1-586" fmla="*/ 7912348 h 8646493"/>
              <a:gd name="connsiteX2-587" fmla="*/ 2947946 w 5911582"/>
              <a:gd name="connsiteY2-588" fmla="*/ 6094167 h 8646493"/>
              <a:gd name="connsiteX3-589" fmla="*/ 2938842 w 5911582"/>
              <a:gd name="connsiteY3-590" fmla="*/ 6095444 h 8646493"/>
              <a:gd name="connsiteX4-591" fmla="*/ 2885622 w 5911582"/>
              <a:gd name="connsiteY4-592" fmla="*/ 4334760 h 8646493"/>
              <a:gd name="connsiteX5-593" fmla="*/ 2881184 w 5911582"/>
              <a:gd name="connsiteY5-594" fmla="*/ 4334879 h 8646493"/>
              <a:gd name="connsiteX6-595" fmla="*/ 2838917 w 5911582"/>
              <a:gd name="connsiteY6-596" fmla="*/ 2770148 h 8646493"/>
              <a:gd name="connsiteX7-597" fmla="*/ 2833130 w 5911582"/>
              <a:gd name="connsiteY7-598" fmla="*/ 2770303 h 8646493"/>
              <a:gd name="connsiteX8-599" fmla="*/ 2778803 w 5911582"/>
              <a:gd name="connsiteY8-600" fmla="*/ 759126 h 8646493"/>
              <a:gd name="connsiteX9-601" fmla="*/ 2146519 w 5911582"/>
              <a:gd name="connsiteY9-602" fmla="*/ 160107 h 8646493"/>
              <a:gd name="connsiteX10-603" fmla="*/ 1547498 w 5911582"/>
              <a:gd name="connsiteY10-604" fmla="*/ 792386 h 8646493"/>
              <a:gd name="connsiteX11-605" fmla="*/ 1586306 w 5911582"/>
              <a:gd name="connsiteY11-606" fmla="*/ 2228948 h 8646493"/>
              <a:gd name="connsiteX12-607" fmla="*/ 1588412 w 5911582"/>
              <a:gd name="connsiteY12-608" fmla="*/ 2228937 h 8646493"/>
              <a:gd name="connsiteX13-609" fmla="*/ 1588981 w 5911582"/>
              <a:gd name="connsiteY13-610" fmla="*/ 2327958 h 8646493"/>
              <a:gd name="connsiteX14-611" fmla="*/ 1601829 w 5911582"/>
              <a:gd name="connsiteY14-612" fmla="*/ 2803566 h 8646493"/>
              <a:gd name="connsiteX15-613" fmla="*/ 1591714 w 5911582"/>
              <a:gd name="connsiteY15-614" fmla="*/ 2803840 h 8646493"/>
              <a:gd name="connsiteX16-615" fmla="*/ 1597703 w 5911582"/>
              <a:gd name="connsiteY16-616" fmla="*/ 3846979 h 8646493"/>
              <a:gd name="connsiteX17-617" fmla="*/ 1599046 w 5911582"/>
              <a:gd name="connsiteY17-618" fmla="*/ 3846972 h 8646493"/>
              <a:gd name="connsiteX18-619" fmla="*/ 1610686 w 5911582"/>
              <a:gd name="connsiteY18-620" fmla="*/ 5873778 h 8646493"/>
              <a:gd name="connsiteX19-621" fmla="*/ 858032 w 5911582"/>
              <a:gd name="connsiteY19-622" fmla="*/ 6635126 h 8646493"/>
              <a:gd name="connsiteX20-623" fmla="*/ 434045 w 5911582"/>
              <a:gd name="connsiteY20-624" fmla="*/ 6508273 h 8646493"/>
              <a:gd name="connsiteX21-625" fmla="*/ 96686 w 5911582"/>
              <a:gd name="connsiteY21-626" fmla="*/ 5882475 h 8646493"/>
              <a:gd name="connsiteX22-627" fmla="*/ 88982 w 5911582"/>
              <a:gd name="connsiteY22-628" fmla="*/ 4540910 h 8646493"/>
              <a:gd name="connsiteX23-629" fmla="*/ 86890 w 5911582"/>
              <a:gd name="connsiteY23-630" fmla="*/ 4540915 h 8646493"/>
              <a:gd name="connsiteX24-631" fmla="*/ 80904 w 5911582"/>
              <a:gd name="connsiteY24-632" fmla="*/ 2724804 h 8646493"/>
              <a:gd name="connsiteX25-633" fmla="*/ 61259 w 5911582"/>
              <a:gd name="connsiteY25-634" fmla="*/ 1995219 h 8646493"/>
              <a:gd name="connsiteX26-635" fmla="*/ 52150 w 5911582"/>
              <a:gd name="connsiteY26-636" fmla="*/ 1996465 h 8646493"/>
              <a:gd name="connsiteX27-637" fmla="*/ 4735 w 5911582"/>
              <a:gd name="connsiteY27-638" fmla="*/ 235616 h 8646493"/>
              <a:gd name="connsiteX28-639" fmla="*/ 295 w 5911582"/>
              <a:gd name="connsiteY28-640" fmla="*/ 235719 h 8646493"/>
              <a:gd name="connsiteX29-641" fmla="*/ 0 w 5911582"/>
              <a:gd name="connsiteY29-642" fmla="*/ 223261 h 8646493"/>
              <a:gd name="connsiteX30-643" fmla="*/ 144987 w 5911582"/>
              <a:gd name="connsiteY30-644" fmla="*/ 0 h 8646493"/>
              <a:gd name="connsiteX31-645" fmla="*/ 148232 w 5911582"/>
              <a:gd name="connsiteY31-646" fmla="*/ 136847 h 8646493"/>
              <a:gd name="connsiteX32-647" fmla="*/ 152365 w 5911582"/>
              <a:gd name="connsiteY32-648" fmla="*/ 136739 h 8646493"/>
              <a:gd name="connsiteX33-649" fmla="*/ 196711 w 5911582"/>
              <a:gd name="connsiteY33-650" fmla="*/ 1783666 h 8646493"/>
              <a:gd name="connsiteX34-651" fmla="*/ 205847 w 5911582"/>
              <a:gd name="connsiteY34-652" fmla="*/ 1783420 h 8646493"/>
              <a:gd name="connsiteX35-653" fmla="*/ 228219 w 5911582"/>
              <a:gd name="connsiteY35-654" fmla="*/ 2614259 h 8646493"/>
              <a:gd name="connsiteX36-655" fmla="*/ 230777 w 5911582"/>
              <a:gd name="connsiteY36-656" fmla="*/ 2613967 h 8646493"/>
              <a:gd name="connsiteX37-657" fmla="*/ 231135 w 5911582"/>
              <a:gd name="connsiteY37-658" fmla="*/ 2722566 h 8646493"/>
              <a:gd name="connsiteX38-659" fmla="*/ 236178 w 5911582"/>
              <a:gd name="connsiteY38-660" fmla="*/ 2909861 h 8646493"/>
              <a:gd name="connsiteX39-661" fmla="*/ 231753 w 5911582"/>
              <a:gd name="connsiteY39-662" fmla="*/ 2910343 h 8646493"/>
              <a:gd name="connsiteX40-663" fmla="*/ 234867 w 5911582"/>
              <a:gd name="connsiteY40-664" fmla="*/ 3854806 h 8646493"/>
              <a:gd name="connsiteX41-665" fmla="*/ 235281 w 5911582"/>
              <a:gd name="connsiteY41-666" fmla="*/ 3854803 h 8646493"/>
              <a:gd name="connsiteX42-667" fmla="*/ 246835 w 5911582"/>
              <a:gd name="connsiteY42-668" fmla="*/ 5866683 h 8646493"/>
              <a:gd name="connsiteX43-669" fmla="*/ 866236 w 5911582"/>
              <a:gd name="connsiteY43-670" fmla="*/ 6479011 h 8646493"/>
              <a:gd name="connsiteX44-671" fmla="*/ 1478566 w 5911582"/>
              <a:gd name="connsiteY44-672" fmla="*/ 5859608 h 8646493"/>
              <a:gd name="connsiteX45-673" fmla="*/ 1469311 w 5911582"/>
              <a:gd name="connsiteY45-674" fmla="*/ 4247775 h 8646493"/>
              <a:gd name="connsiteX46-675" fmla="*/ 1467465 w 5911582"/>
              <a:gd name="connsiteY46-676" fmla="*/ 4247743 h 8646493"/>
              <a:gd name="connsiteX47-677" fmla="*/ 1467931 w 5911582"/>
              <a:gd name="connsiteY47-678" fmla="*/ 4241573 h 8646493"/>
              <a:gd name="connsiteX48-679" fmla="*/ 1456953 w 5911582"/>
              <a:gd name="connsiteY48-680" fmla="*/ 2330111 h 8646493"/>
              <a:gd name="connsiteX49-681" fmla="*/ 1415108 w 5911582"/>
              <a:gd name="connsiteY49-682" fmla="*/ 781031 h 8646493"/>
              <a:gd name="connsiteX50-683" fmla="*/ 2151404 w 5911582"/>
              <a:gd name="connsiteY50-684" fmla="*/ 3852 h 8646493"/>
              <a:gd name="connsiteX51-685" fmla="*/ 2928581 w 5911582"/>
              <a:gd name="connsiteY51-686" fmla="*/ 740147 h 8646493"/>
              <a:gd name="connsiteX52-687" fmla="*/ 2972109 w 5911582"/>
              <a:gd name="connsiteY52-688" fmla="*/ 2351426 h 8646493"/>
              <a:gd name="connsiteX53-689" fmla="*/ 2977887 w 5911582"/>
              <a:gd name="connsiteY53-690" fmla="*/ 2351120 h 8646493"/>
              <a:gd name="connsiteX54-691" fmla="*/ 3028793 w 5911582"/>
              <a:gd name="connsiteY54-692" fmla="*/ 4235519 h 8646493"/>
              <a:gd name="connsiteX55-693" fmla="*/ 3032925 w 5911582"/>
              <a:gd name="connsiteY55-694" fmla="*/ 4235398 h 8646493"/>
              <a:gd name="connsiteX56-695" fmla="*/ 3082700 w 5911582"/>
              <a:gd name="connsiteY56-696" fmla="*/ 5882170 h 8646493"/>
              <a:gd name="connsiteX57-697" fmla="*/ 3091836 w 5911582"/>
              <a:gd name="connsiteY57-698" fmla="*/ 5881894 h 8646493"/>
              <a:gd name="connsiteX58-699" fmla="*/ 3152619 w 5911582"/>
              <a:gd name="connsiteY58-700" fmla="*/ 7892887 h 8646493"/>
              <a:gd name="connsiteX59-701" fmla="*/ 3786820 w 5911582"/>
              <a:gd name="connsiteY59-702" fmla="*/ 8489873 h 8646493"/>
              <a:gd name="connsiteX60-703" fmla="*/ 4383809 w 5911582"/>
              <a:gd name="connsiteY60-704" fmla="*/ 7855673 h 8646493"/>
              <a:gd name="connsiteX61-705" fmla="*/ 4350348 w 5911582"/>
              <a:gd name="connsiteY61-706" fmla="*/ 6748573 h 8646493"/>
              <a:gd name="connsiteX62-707" fmla="*/ 4348198 w 5911582"/>
              <a:gd name="connsiteY62-708" fmla="*/ 6748635 h 8646493"/>
              <a:gd name="connsiteX63-709" fmla="*/ 4333702 w 5911582"/>
              <a:gd name="connsiteY63-710" fmla="*/ 6244559 h 8646493"/>
              <a:gd name="connsiteX64-711" fmla="*/ 4333267 w 5911582"/>
              <a:gd name="connsiteY64-712" fmla="*/ 6244561 h 8646493"/>
              <a:gd name="connsiteX65-713" fmla="*/ 4333545 w 5911582"/>
              <a:gd name="connsiteY65-714" fmla="*/ 6239098 h 8646493"/>
              <a:gd name="connsiteX66-715" fmla="*/ 4332413 w 5911582"/>
              <a:gd name="connsiteY66-716" fmla="*/ 6199725 h 8646493"/>
              <a:gd name="connsiteX67-717" fmla="*/ 4272798 w 5911582"/>
              <a:gd name="connsiteY67-718" fmla="*/ 4227389 h 8646493"/>
              <a:gd name="connsiteX68-719" fmla="*/ 4274353 w 5911582"/>
              <a:gd name="connsiteY68-720" fmla="*/ 4227343 h 8646493"/>
              <a:gd name="connsiteX69-721" fmla="*/ 4242087 w 5911582"/>
              <a:gd name="connsiteY69-722" fmla="*/ 3105269 h 8646493"/>
              <a:gd name="connsiteX70-723" fmla="*/ 4977027 w 5911582"/>
              <a:gd name="connsiteY70-724" fmla="*/ 2326810 h 8646493"/>
              <a:gd name="connsiteX71-725" fmla="*/ 5403823 w 5911582"/>
              <a:gd name="connsiteY71-726" fmla="*/ 2443875 h 8646493"/>
              <a:gd name="connsiteX72-727" fmla="*/ 5755486 w 5911582"/>
              <a:gd name="connsiteY72-728" fmla="*/ 3061747 h 8646493"/>
              <a:gd name="connsiteX73-729" fmla="*/ 5759021 w 5911582"/>
              <a:gd name="connsiteY73-730" fmla="*/ 3184697 h 8646493"/>
              <a:gd name="connsiteX74-731" fmla="*/ 5762452 w 5911582"/>
              <a:gd name="connsiteY74-732" fmla="*/ 3184590 h 8646493"/>
              <a:gd name="connsiteX75-733" fmla="*/ 5816524 w 5911582"/>
              <a:gd name="connsiteY75-734" fmla="*/ 4892541 h 8646493"/>
              <a:gd name="connsiteX76-735" fmla="*/ 5873210 w 5911582"/>
              <a:gd name="connsiteY76-736" fmla="*/ 6776633 h 8646493"/>
              <a:gd name="connsiteX77-737" fmla="*/ 5877342 w 5911582"/>
              <a:gd name="connsiteY77-738" fmla="*/ 6776511 h 8646493"/>
              <a:gd name="connsiteX78-739" fmla="*/ 5911582 w 5911582"/>
              <a:gd name="connsiteY78-740" fmla="*/ 7909324 h 8646493"/>
              <a:gd name="connsiteX79-741" fmla="*/ 5767963 w 5911582"/>
              <a:gd name="connsiteY79-742" fmla="*/ 8130477 h 8646493"/>
              <a:gd name="connsiteX80-743" fmla="*/ 5730041 w 5911582"/>
              <a:gd name="connsiteY80-744" fmla="*/ 6875874 h 8646493"/>
              <a:gd name="connsiteX81-745" fmla="*/ 5725602 w 5911582"/>
              <a:gd name="connsiteY81-746" fmla="*/ 6875993 h 8646493"/>
              <a:gd name="connsiteX82-747" fmla="*/ 5683335 w 5911582"/>
              <a:gd name="connsiteY82-748" fmla="*/ 5311262 h 8646493"/>
              <a:gd name="connsiteX83-749" fmla="*/ 5677549 w 5911582"/>
              <a:gd name="connsiteY83-750" fmla="*/ 5311416 h 8646493"/>
              <a:gd name="connsiteX84-751" fmla="*/ 5605741 w 5911582"/>
              <a:gd name="connsiteY84-752" fmla="*/ 3080990 h 8646493"/>
              <a:gd name="connsiteX85-753" fmla="*/ 4972418 w 5911582"/>
              <a:gd name="connsiteY85-754" fmla="*/ 2483071 h 8646493"/>
              <a:gd name="connsiteX86-755" fmla="*/ 4374497 w 5911582"/>
              <a:gd name="connsiteY86-756" fmla="*/ 3116397 h 8646493"/>
              <a:gd name="connsiteX87-757" fmla="*/ 4420828 w 5911582"/>
              <a:gd name="connsiteY87-758" fmla="*/ 4727593 h 8646493"/>
              <a:gd name="connsiteX88-759" fmla="*/ 4422673 w 5911582"/>
              <a:gd name="connsiteY88-760" fmla="*/ 4727581 h 8646493"/>
              <a:gd name="connsiteX89-761" fmla="*/ 4422351 w 5911582"/>
              <a:gd name="connsiteY89-762" fmla="*/ 4733760 h 8646493"/>
              <a:gd name="connsiteX90-763" fmla="*/ 4454181 w 5911582"/>
              <a:gd name="connsiteY90-764" fmla="*/ 5840717 h 8646493"/>
              <a:gd name="connsiteX91-765" fmla="*/ 4455003 w 5911582"/>
              <a:gd name="connsiteY91-766" fmla="*/ 5840691 h 8646493"/>
              <a:gd name="connsiteX92-767" fmla="*/ 4516238 w 5911582"/>
              <a:gd name="connsiteY92-768" fmla="*/ 7866607 h 8646493"/>
              <a:gd name="connsiteX93-769" fmla="*/ 3782441 w 5911582"/>
              <a:gd name="connsiteY93-770" fmla="*/ 8646141 h 8646493"/>
              <a:gd name="connsiteX94-771" fmla="*/ 3355473 w 5911582"/>
              <a:gd name="connsiteY94-772" fmla="*/ 8529702 h 8646493"/>
              <a:gd name="connsiteX0-773" fmla="*/ 3355473 w 5911582"/>
              <a:gd name="connsiteY0-774" fmla="*/ 8529702 h 8646493"/>
              <a:gd name="connsiteX1-775" fmla="*/ 3002901 w 5911582"/>
              <a:gd name="connsiteY1-776" fmla="*/ 7912348 h 8646493"/>
              <a:gd name="connsiteX2-777" fmla="*/ 2947946 w 5911582"/>
              <a:gd name="connsiteY2-778" fmla="*/ 6094167 h 8646493"/>
              <a:gd name="connsiteX3-779" fmla="*/ 2938842 w 5911582"/>
              <a:gd name="connsiteY3-780" fmla="*/ 6095444 h 8646493"/>
              <a:gd name="connsiteX4-781" fmla="*/ 2885622 w 5911582"/>
              <a:gd name="connsiteY4-782" fmla="*/ 4334760 h 8646493"/>
              <a:gd name="connsiteX5-783" fmla="*/ 2881184 w 5911582"/>
              <a:gd name="connsiteY5-784" fmla="*/ 4334879 h 8646493"/>
              <a:gd name="connsiteX6-785" fmla="*/ 2838917 w 5911582"/>
              <a:gd name="connsiteY6-786" fmla="*/ 2770148 h 8646493"/>
              <a:gd name="connsiteX7-787" fmla="*/ 2833130 w 5911582"/>
              <a:gd name="connsiteY7-788" fmla="*/ 2770303 h 8646493"/>
              <a:gd name="connsiteX8-789" fmla="*/ 2778803 w 5911582"/>
              <a:gd name="connsiteY8-790" fmla="*/ 759126 h 8646493"/>
              <a:gd name="connsiteX9-791" fmla="*/ 2146519 w 5911582"/>
              <a:gd name="connsiteY9-792" fmla="*/ 160107 h 8646493"/>
              <a:gd name="connsiteX10-793" fmla="*/ 1547498 w 5911582"/>
              <a:gd name="connsiteY10-794" fmla="*/ 792386 h 8646493"/>
              <a:gd name="connsiteX11-795" fmla="*/ 1586306 w 5911582"/>
              <a:gd name="connsiteY11-796" fmla="*/ 2228948 h 8646493"/>
              <a:gd name="connsiteX12-797" fmla="*/ 1588412 w 5911582"/>
              <a:gd name="connsiteY12-798" fmla="*/ 2228937 h 8646493"/>
              <a:gd name="connsiteX13-799" fmla="*/ 1588981 w 5911582"/>
              <a:gd name="connsiteY13-800" fmla="*/ 2327958 h 8646493"/>
              <a:gd name="connsiteX14-801" fmla="*/ 1601829 w 5911582"/>
              <a:gd name="connsiteY14-802" fmla="*/ 2803566 h 8646493"/>
              <a:gd name="connsiteX15-803" fmla="*/ 1591714 w 5911582"/>
              <a:gd name="connsiteY15-804" fmla="*/ 2803840 h 8646493"/>
              <a:gd name="connsiteX16-805" fmla="*/ 1597703 w 5911582"/>
              <a:gd name="connsiteY16-806" fmla="*/ 3846979 h 8646493"/>
              <a:gd name="connsiteX17-807" fmla="*/ 1599046 w 5911582"/>
              <a:gd name="connsiteY17-808" fmla="*/ 3846972 h 8646493"/>
              <a:gd name="connsiteX18-809" fmla="*/ 1610686 w 5911582"/>
              <a:gd name="connsiteY18-810" fmla="*/ 5873778 h 8646493"/>
              <a:gd name="connsiteX19-811" fmla="*/ 858032 w 5911582"/>
              <a:gd name="connsiteY19-812" fmla="*/ 6635126 h 8646493"/>
              <a:gd name="connsiteX20-813" fmla="*/ 434045 w 5911582"/>
              <a:gd name="connsiteY20-814" fmla="*/ 6508273 h 8646493"/>
              <a:gd name="connsiteX21-815" fmla="*/ 96686 w 5911582"/>
              <a:gd name="connsiteY21-816" fmla="*/ 5882475 h 8646493"/>
              <a:gd name="connsiteX22-817" fmla="*/ 88982 w 5911582"/>
              <a:gd name="connsiteY22-818" fmla="*/ 4540910 h 8646493"/>
              <a:gd name="connsiteX23-819" fmla="*/ 86890 w 5911582"/>
              <a:gd name="connsiteY23-820" fmla="*/ 4540915 h 8646493"/>
              <a:gd name="connsiteX24-821" fmla="*/ 80904 w 5911582"/>
              <a:gd name="connsiteY24-822" fmla="*/ 2724804 h 8646493"/>
              <a:gd name="connsiteX25-823" fmla="*/ 61259 w 5911582"/>
              <a:gd name="connsiteY25-824" fmla="*/ 1995219 h 8646493"/>
              <a:gd name="connsiteX26-825" fmla="*/ 52150 w 5911582"/>
              <a:gd name="connsiteY26-826" fmla="*/ 1996465 h 8646493"/>
              <a:gd name="connsiteX27-827" fmla="*/ 4735 w 5911582"/>
              <a:gd name="connsiteY27-828" fmla="*/ 235616 h 8646493"/>
              <a:gd name="connsiteX28-829" fmla="*/ 295 w 5911582"/>
              <a:gd name="connsiteY28-830" fmla="*/ 235719 h 8646493"/>
              <a:gd name="connsiteX29-831" fmla="*/ 0 w 5911582"/>
              <a:gd name="connsiteY29-832" fmla="*/ 223261 h 8646493"/>
              <a:gd name="connsiteX30-833" fmla="*/ 144987 w 5911582"/>
              <a:gd name="connsiteY30-834" fmla="*/ 0 h 8646493"/>
              <a:gd name="connsiteX31-835" fmla="*/ 148232 w 5911582"/>
              <a:gd name="connsiteY31-836" fmla="*/ 136847 h 8646493"/>
              <a:gd name="connsiteX32-837" fmla="*/ 152365 w 5911582"/>
              <a:gd name="connsiteY32-838" fmla="*/ 136739 h 8646493"/>
              <a:gd name="connsiteX33-839" fmla="*/ 196711 w 5911582"/>
              <a:gd name="connsiteY33-840" fmla="*/ 1783666 h 8646493"/>
              <a:gd name="connsiteX34-841" fmla="*/ 205847 w 5911582"/>
              <a:gd name="connsiteY34-842" fmla="*/ 1783420 h 8646493"/>
              <a:gd name="connsiteX35-843" fmla="*/ 228219 w 5911582"/>
              <a:gd name="connsiteY35-844" fmla="*/ 2614259 h 8646493"/>
              <a:gd name="connsiteX36-845" fmla="*/ 230777 w 5911582"/>
              <a:gd name="connsiteY36-846" fmla="*/ 2613967 h 8646493"/>
              <a:gd name="connsiteX37-847" fmla="*/ 231135 w 5911582"/>
              <a:gd name="connsiteY37-848" fmla="*/ 2722566 h 8646493"/>
              <a:gd name="connsiteX38-849" fmla="*/ 236178 w 5911582"/>
              <a:gd name="connsiteY38-850" fmla="*/ 2909861 h 8646493"/>
              <a:gd name="connsiteX39-851" fmla="*/ 231753 w 5911582"/>
              <a:gd name="connsiteY39-852" fmla="*/ 2910343 h 8646493"/>
              <a:gd name="connsiteX40-853" fmla="*/ 234867 w 5911582"/>
              <a:gd name="connsiteY40-854" fmla="*/ 3854806 h 8646493"/>
              <a:gd name="connsiteX41-855" fmla="*/ 235281 w 5911582"/>
              <a:gd name="connsiteY41-856" fmla="*/ 3854803 h 8646493"/>
              <a:gd name="connsiteX42-857" fmla="*/ 246835 w 5911582"/>
              <a:gd name="connsiteY42-858" fmla="*/ 5866683 h 8646493"/>
              <a:gd name="connsiteX43-859" fmla="*/ 866236 w 5911582"/>
              <a:gd name="connsiteY43-860" fmla="*/ 6479011 h 8646493"/>
              <a:gd name="connsiteX44-861" fmla="*/ 1478566 w 5911582"/>
              <a:gd name="connsiteY44-862" fmla="*/ 5859608 h 8646493"/>
              <a:gd name="connsiteX45-863" fmla="*/ 1469311 w 5911582"/>
              <a:gd name="connsiteY45-864" fmla="*/ 4247775 h 8646493"/>
              <a:gd name="connsiteX46-865" fmla="*/ 1467465 w 5911582"/>
              <a:gd name="connsiteY46-866" fmla="*/ 4247743 h 8646493"/>
              <a:gd name="connsiteX47-867" fmla="*/ 1467931 w 5911582"/>
              <a:gd name="connsiteY47-868" fmla="*/ 4241573 h 8646493"/>
              <a:gd name="connsiteX48-869" fmla="*/ 1456953 w 5911582"/>
              <a:gd name="connsiteY48-870" fmla="*/ 2330111 h 8646493"/>
              <a:gd name="connsiteX49-871" fmla="*/ 1415108 w 5911582"/>
              <a:gd name="connsiteY49-872" fmla="*/ 781031 h 8646493"/>
              <a:gd name="connsiteX50-873" fmla="*/ 2151404 w 5911582"/>
              <a:gd name="connsiteY50-874" fmla="*/ 3852 h 8646493"/>
              <a:gd name="connsiteX51-875" fmla="*/ 2928581 w 5911582"/>
              <a:gd name="connsiteY51-876" fmla="*/ 740147 h 8646493"/>
              <a:gd name="connsiteX52-877" fmla="*/ 2972109 w 5911582"/>
              <a:gd name="connsiteY52-878" fmla="*/ 2351426 h 8646493"/>
              <a:gd name="connsiteX53-879" fmla="*/ 2977887 w 5911582"/>
              <a:gd name="connsiteY53-880" fmla="*/ 2351120 h 8646493"/>
              <a:gd name="connsiteX54-881" fmla="*/ 3028793 w 5911582"/>
              <a:gd name="connsiteY54-882" fmla="*/ 4235519 h 8646493"/>
              <a:gd name="connsiteX55-883" fmla="*/ 3032925 w 5911582"/>
              <a:gd name="connsiteY55-884" fmla="*/ 4235398 h 8646493"/>
              <a:gd name="connsiteX56-885" fmla="*/ 3082700 w 5911582"/>
              <a:gd name="connsiteY56-886" fmla="*/ 5882170 h 8646493"/>
              <a:gd name="connsiteX57-887" fmla="*/ 3091836 w 5911582"/>
              <a:gd name="connsiteY57-888" fmla="*/ 5881894 h 8646493"/>
              <a:gd name="connsiteX58-889" fmla="*/ 3152619 w 5911582"/>
              <a:gd name="connsiteY58-890" fmla="*/ 7892887 h 8646493"/>
              <a:gd name="connsiteX59-891" fmla="*/ 3786820 w 5911582"/>
              <a:gd name="connsiteY59-892" fmla="*/ 8489873 h 8646493"/>
              <a:gd name="connsiteX60-893" fmla="*/ 4383809 w 5911582"/>
              <a:gd name="connsiteY60-894" fmla="*/ 7855673 h 8646493"/>
              <a:gd name="connsiteX61-895" fmla="*/ 4350348 w 5911582"/>
              <a:gd name="connsiteY61-896" fmla="*/ 6748573 h 8646493"/>
              <a:gd name="connsiteX62-897" fmla="*/ 4348198 w 5911582"/>
              <a:gd name="connsiteY62-898" fmla="*/ 6748635 h 8646493"/>
              <a:gd name="connsiteX63-899" fmla="*/ 4333702 w 5911582"/>
              <a:gd name="connsiteY63-900" fmla="*/ 6244559 h 8646493"/>
              <a:gd name="connsiteX64-901" fmla="*/ 4333267 w 5911582"/>
              <a:gd name="connsiteY64-902" fmla="*/ 6244561 h 8646493"/>
              <a:gd name="connsiteX65-903" fmla="*/ 4333545 w 5911582"/>
              <a:gd name="connsiteY65-904" fmla="*/ 6239098 h 8646493"/>
              <a:gd name="connsiteX66-905" fmla="*/ 4332413 w 5911582"/>
              <a:gd name="connsiteY66-906" fmla="*/ 6199725 h 8646493"/>
              <a:gd name="connsiteX67-907" fmla="*/ 4272798 w 5911582"/>
              <a:gd name="connsiteY67-908" fmla="*/ 4227389 h 8646493"/>
              <a:gd name="connsiteX68-909" fmla="*/ 4274353 w 5911582"/>
              <a:gd name="connsiteY68-910" fmla="*/ 4227343 h 8646493"/>
              <a:gd name="connsiteX69-911" fmla="*/ 4242087 w 5911582"/>
              <a:gd name="connsiteY69-912" fmla="*/ 3105269 h 8646493"/>
              <a:gd name="connsiteX70-913" fmla="*/ 4977027 w 5911582"/>
              <a:gd name="connsiteY70-914" fmla="*/ 2326810 h 8646493"/>
              <a:gd name="connsiteX71-915" fmla="*/ 5403823 w 5911582"/>
              <a:gd name="connsiteY71-916" fmla="*/ 2443875 h 8646493"/>
              <a:gd name="connsiteX72-917" fmla="*/ 5755486 w 5911582"/>
              <a:gd name="connsiteY72-918" fmla="*/ 3061747 h 8646493"/>
              <a:gd name="connsiteX73-919" fmla="*/ 5759021 w 5911582"/>
              <a:gd name="connsiteY73-920" fmla="*/ 3184697 h 8646493"/>
              <a:gd name="connsiteX74-921" fmla="*/ 5762452 w 5911582"/>
              <a:gd name="connsiteY74-922" fmla="*/ 3184590 h 8646493"/>
              <a:gd name="connsiteX75-923" fmla="*/ 5816524 w 5911582"/>
              <a:gd name="connsiteY75-924" fmla="*/ 4892541 h 8646493"/>
              <a:gd name="connsiteX76-925" fmla="*/ 5873210 w 5911582"/>
              <a:gd name="connsiteY76-926" fmla="*/ 6776633 h 8646493"/>
              <a:gd name="connsiteX77-927" fmla="*/ 5877342 w 5911582"/>
              <a:gd name="connsiteY77-928" fmla="*/ 6776511 h 8646493"/>
              <a:gd name="connsiteX78-929" fmla="*/ 5911582 w 5911582"/>
              <a:gd name="connsiteY78-930" fmla="*/ 7909324 h 8646493"/>
              <a:gd name="connsiteX79-931" fmla="*/ 5767963 w 5911582"/>
              <a:gd name="connsiteY79-932" fmla="*/ 8130477 h 8646493"/>
              <a:gd name="connsiteX80-933" fmla="*/ 5730041 w 5911582"/>
              <a:gd name="connsiteY80-934" fmla="*/ 6875874 h 8646493"/>
              <a:gd name="connsiteX81-935" fmla="*/ 5725602 w 5911582"/>
              <a:gd name="connsiteY81-936" fmla="*/ 6875993 h 8646493"/>
              <a:gd name="connsiteX82-937" fmla="*/ 5683335 w 5911582"/>
              <a:gd name="connsiteY82-938" fmla="*/ 5311262 h 8646493"/>
              <a:gd name="connsiteX83-939" fmla="*/ 5605741 w 5911582"/>
              <a:gd name="connsiteY83-940" fmla="*/ 3080990 h 8646493"/>
              <a:gd name="connsiteX84-941" fmla="*/ 4972418 w 5911582"/>
              <a:gd name="connsiteY84-942" fmla="*/ 2483071 h 8646493"/>
              <a:gd name="connsiteX85-943" fmla="*/ 4374497 w 5911582"/>
              <a:gd name="connsiteY85-944" fmla="*/ 3116397 h 8646493"/>
              <a:gd name="connsiteX86-945" fmla="*/ 4420828 w 5911582"/>
              <a:gd name="connsiteY86-946" fmla="*/ 4727593 h 8646493"/>
              <a:gd name="connsiteX87-947" fmla="*/ 4422673 w 5911582"/>
              <a:gd name="connsiteY87-948" fmla="*/ 4727581 h 8646493"/>
              <a:gd name="connsiteX88-949" fmla="*/ 4422351 w 5911582"/>
              <a:gd name="connsiteY88-950" fmla="*/ 4733760 h 8646493"/>
              <a:gd name="connsiteX89-951" fmla="*/ 4454181 w 5911582"/>
              <a:gd name="connsiteY89-952" fmla="*/ 5840717 h 8646493"/>
              <a:gd name="connsiteX90-953" fmla="*/ 4455003 w 5911582"/>
              <a:gd name="connsiteY90-954" fmla="*/ 5840691 h 8646493"/>
              <a:gd name="connsiteX91-955" fmla="*/ 4516238 w 5911582"/>
              <a:gd name="connsiteY91-956" fmla="*/ 7866607 h 8646493"/>
              <a:gd name="connsiteX92-957" fmla="*/ 3782441 w 5911582"/>
              <a:gd name="connsiteY92-958" fmla="*/ 8646141 h 8646493"/>
              <a:gd name="connsiteX93-959" fmla="*/ 3355473 w 5911582"/>
              <a:gd name="connsiteY93-960" fmla="*/ 8529702 h 8646493"/>
              <a:gd name="connsiteX0-961" fmla="*/ 3355473 w 5911582"/>
              <a:gd name="connsiteY0-962" fmla="*/ 8529702 h 8646493"/>
              <a:gd name="connsiteX1-963" fmla="*/ 3002901 w 5911582"/>
              <a:gd name="connsiteY1-964" fmla="*/ 7912348 h 8646493"/>
              <a:gd name="connsiteX2-965" fmla="*/ 2947946 w 5911582"/>
              <a:gd name="connsiteY2-966" fmla="*/ 6094167 h 8646493"/>
              <a:gd name="connsiteX3-967" fmla="*/ 2938842 w 5911582"/>
              <a:gd name="connsiteY3-968" fmla="*/ 6095444 h 8646493"/>
              <a:gd name="connsiteX4-969" fmla="*/ 2885622 w 5911582"/>
              <a:gd name="connsiteY4-970" fmla="*/ 4334760 h 8646493"/>
              <a:gd name="connsiteX5-971" fmla="*/ 2881184 w 5911582"/>
              <a:gd name="connsiteY5-972" fmla="*/ 4334879 h 8646493"/>
              <a:gd name="connsiteX6-973" fmla="*/ 2838917 w 5911582"/>
              <a:gd name="connsiteY6-974" fmla="*/ 2770148 h 8646493"/>
              <a:gd name="connsiteX7-975" fmla="*/ 2833130 w 5911582"/>
              <a:gd name="connsiteY7-976" fmla="*/ 2770303 h 8646493"/>
              <a:gd name="connsiteX8-977" fmla="*/ 2778803 w 5911582"/>
              <a:gd name="connsiteY8-978" fmla="*/ 759126 h 8646493"/>
              <a:gd name="connsiteX9-979" fmla="*/ 2146519 w 5911582"/>
              <a:gd name="connsiteY9-980" fmla="*/ 160107 h 8646493"/>
              <a:gd name="connsiteX10-981" fmla="*/ 1547498 w 5911582"/>
              <a:gd name="connsiteY10-982" fmla="*/ 792386 h 8646493"/>
              <a:gd name="connsiteX11-983" fmla="*/ 1586306 w 5911582"/>
              <a:gd name="connsiteY11-984" fmla="*/ 2228948 h 8646493"/>
              <a:gd name="connsiteX12-985" fmla="*/ 1588412 w 5911582"/>
              <a:gd name="connsiteY12-986" fmla="*/ 2228937 h 8646493"/>
              <a:gd name="connsiteX13-987" fmla="*/ 1588981 w 5911582"/>
              <a:gd name="connsiteY13-988" fmla="*/ 2327958 h 8646493"/>
              <a:gd name="connsiteX14-989" fmla="*/ 1601829 w 5911582"/>
              <a:gd name="connsiteY14-990" fmla="*/ 2803566 h 8646493"/>
              <a:gd name="connsiteX15-991" fmla="*/ 1591714 w 5911582"/>
              <a:gd name="connsiteY15-992" fmla="*/ 2803840 h 8646493"/>
              <a:gd name="connsiteX16-993" fmla="*/ 1597703 w 5911582"/>
              <a:gd name="connsiteY16-994" fmla="*/ 3846979 h 8646493"/>
              <a:gd name="connsiteX17-995" fmla="*/ 1599046 w 5911582"/>
              <a:gd name="connsiteY17-996" fmla="*/ 3846972 h 8646493"/>
              <a:gd name="connsiteX18-997" fmla="*/ 1610686 w 5911582"/>
              <a:gd name="connsiteY18-998" fmla="*/ 5873778 h 8646493"/>
              <a:gd name="connsiteX19-999" fmla="*/ 858032 w 5911582"/>
              <a:gd name="connsiteY19-1000" fmla="*/ 6635126 h 8646493"/>
              <a:gd name="connsiteX20-1001" fmla="*/ 434045 w 5911582"/>
              <a:gd name="connsiteY20-1002" fmla="*/ 6508273 h 8646493"/>
              <a:gd name="connsiteX21-1003" fmla="*/ 96686 w 5911582"/>
              <a:gd name="connsiteY21-1004" fmla="*/ 5882475 h 8646493"/>
              <a:gd name="connsiteX22-1005" fmla="*/ 88982 w 5911582"/>
              <a:gd name="connsiteY22-1006" fmla="*/ 4540910 h 8646493"/>
              <a:gd name="connsiteX23-1007" fmla="*/ 86890 w 5911582"/>
              <a:gd name="connsiteY23-1008" fmla="*/ 4540915 h 8646493"/>
              <a:gd name="connsiteX24-1009" fmla="*/ 80904 w 5911582"/>
              <a:gd name="connsiteY24-1010" fmla="*/ 2724804 h 8646493"/>
              <a:gd name="connsiteX25-1011" fmla="*/ 61259 w 5911582"/>
              <a:gd name="connsiteY25-1012" fmla="*/ 1995219 h 8646493"/>
              <a:gd name="connsiteX26-1013" fmla="*/ 52150 w 5911582"/>
              <a:gd name="connsiteY26-1014" fmla="*/ 1996465 h 8646493"/>
              <a:gd name="connsiteX27-1015" fmla="*/ 4735 w 5911582"/>
              <a:gd name="connsiteY27-1016" fmla="*/ 235616 h 8646493"/>
              <a:gd name="connsiteX28-1017" fmla="*/ 295 w 5911582"/>
              <a:gd name="connsiteY28-1018" fmla="*/ 235719 h 8646493"/>
              <a:gd name="connsiteX29-1019" fmla="*/ 0 w 5911582"/>
              <a:gd name="connsiteY29-1020" fmla="*/ 223261 h 8646493"/>
              <a:gd name="connsiteX30-1021" fmla="*/ 144987 w 5911582"/>
              <a:gd name="connsiteY30-1022" fmla="*/ 0 h 8646493"/>
              <a:gd name="connsiteX31-1023" fmla="*/ 148232 w 5911582"/>
              <a:gd name="connsiteY31-1024" fmla="*/ 136847 h 8646493"/>
              <a:gd name="connsiteX32-1025" fmla="*/ 152365 w 5911582"/>
              <a:gd name="connsiteY32-1026" fmla="*/ 136739 h 8646493"/>
              <a:gd name="connsiteX33-1027" fmla="*/ 196711 w 5911582"/>
              <a:gd name="connsiteY33-1028" fmla="*/ 1783666 h 8646493"/>
              <a:gd name="connsiteX34-1029" fmla="*/ 205847 w 5911582"/>
              <a:gd name="connsiteY34-1030" fmla="*/ 1783420 h 8646493"/>
              <a:gd name="connsiteX35-1031" fmla="*/ 228219 w 5911582"/>
              <a:gd name="connsiteY35-1032" fmla="*/ 2614259 h 8646493"/>
              <a:gd name="connsiteX36-1033" fmla="*/ 230777 w 5911582"/>
              <a:gd name="connsiteY36-1034" fmla="*/ 2613967 h 8646493"/>
              <a:gd name="connsiteX37-1035" fmla="*/ 231135 w 5911582"/>
              <a:gd name="connsiteY37-1036" fmla="*/ 2722566 h 8646493"/>
              <a:gd name="connsiteX38-1037" fmla="*/ 236178 w 5911582"/>
              <a:gd name="connsiteY38-1038" fmla="*/ 2909861 h 8646493"/>
              <a:gd name="connsiteX39-1039" fmla="*/ 231753 w 5911582"/>
              <a:gd name="connsiteY39-1040" fmla="*/ 2910343 h 8646493"/>
              <a:gd name="connsiteX40-1041" fmla="*/ 234867 w 5911582"/>
              <a:gd name="connsiteY40-1042" fmla="*/ 3854806 h 8646493"/>
              <a:gd name="connsiteX41-1043" fmla="*/ 235281 w 5911582"/>
              <a:gd name="connsiteY41-1044" fmla="*/ 3854803 h 8646493"/>
              <a:gd name="connsiteX42-1045" fmla="*/ 246835 w 5911582"/>
              <a:gd name="connsiteY42-1046" fmla="*/ 5866683 h 8646493"/>
              <a:gd name="connsiteX43-1047" fmla="*/ 866236 w 5911582"/>
              <a:gd name="connsiteY43-1048" fmla="*/ 6479011 h 8646493"/>
              <a:gd name="connsiteX44-1049" fmla="*/ 1478566 w 5911582"/>
              <a:gd name="connsiteY44-1050" fmla="*/ 5859608 h 8646493"/>
              <a:gd name="connsiteX45-1051" fmla="*/ 1469311 w 5911582"/>
              <a:gd name="connsiteY45-1052" fmla="*/ 4247775 h 8646493"/>
              <a:gd name="connsiteX46-1053" fmla="*/ 1467465 w 5911582"/>
              <a:gd name="connsiteY46-1054" fmla="*/ 4247743 h 8646493"/>
              <a:gd name="connsiteX47-1055" fmla="*/ 1467931 w 5911582"/>
              <a:gd name="connsiteY47-1056" fmla="*/ 4241573 h 8646493"/>
              <a:gd name="connsiteX48-1057" fmla="*/ 1456953 w 5911582"/>
              <a:gd name="connsiteY48-1058" fmla="*/ 2330111 h 8646493"/>
              <a:gd name="connsiteX49-1059" fmla="*/ 1415108 w 5911582"/>
              <a:gd name="connsiteY49-1060" fmla="*/ 781031 h 8646493"/>
              <a:gd name="connsiteX50-1061" fmla="*/ 2151404 w 5911582"/>
              <a:gd name="connsiteY50-1062" fmla="*/ 3852 h 8646493"/>
              <a:gd name="connsiteX51-1063" fmla="*/ 2928581 w 5911582"/>
              <a:gd name="connsiteY51-1064" fmla="*/ 740147 h 8646493"/>
              <a:gd name="connsiteX52-1065" fmla="*/ 2972109 w 5911582"/>
              <a:gd name="connsiteY52-1066" fmla="*/ 2351426 h 8646493"/>
              <a:gd name="connsiteX53-1067" fmla="*/ 2977887 w 5911582"/>
              <a:gd name="connsiteY53-1068" fmla="*/ 2351120 h 8646493"/>
              <a:gd name="connsiteX54-1069" fmla="*/ 3028793 w 5911582"/>
              <a:gd name="connsiteY54-1070" fmla="*/ 4235519 h 8646493"/>
              <a:gd name="connsiteX55-1071" fmla="*/ 3032925 w 5911582"/>
              <a:gd name="connsiteY55-1072" fmla="*/ 4235398 h 8646493"/>
              <a:gd name="connsiteX56-1073" fmla="*/ 3082700 w 5911582"/>
              <a:gd name="connsiteY56-1074" fmla="*/ 5882170 h 8646493"/>
              <a:gd name="connsiteX57-1075" fmla="*/ 3091836 w 5911582"/>
              <a:gd name="connsiteY57-1076" fmla="*/ 5881894 h 8646493"/>
              <a:gd name="connsiteX58-1077" fmla="*/ 3152619 w 5911582"/>
              <a:gd name="connsiteY58-1078" fmla="*/ 7892887 h 8646493"/>
              <a:gd name="connsiteX59-1079" fmla="*/ 3786820 w 5911582"/>
              <a:gd name="connsiteY59-1080" fmla="*/ 8489873 h 8646493"/>
              <a:gd name="connsiteX60-1081" fmla="*/ 4383809 w 5911582"/>
              <a:gd name="connsiteY60-1082" fmla="*/ 7855673 h 8646493"/>
              <a:gd name="connsiteX61-1083" fmla="*/ 4350348 w 5911582"/>
              <a:gd name="connsiteY61-1084" fmla="*/ 6748573 h 8646493"/>
              <a:gd name="connsiteX62-1085" fmla="*/ 4348198 w 5911582"/>
              <a:gd name="connsiteY62-1086" fmla="*/ 6748635 h 8646493"/>
              <a:gd name="connsiteX63-1087" fmla="*/ 4333702 w 5911582"/>
              <a:gd name="connsiteY63-1088" fmla="*/ 6244559 h 8646493"/>
              <a:gd name="connsiteX64-1089" fmla="*/ 4333267 w 5911582"/>
              <a:gd name="connsiteY64-1090" fmla="*/ 6244561 h 8646493"/>
              <a:gd name="connsiteX65-1091" fmla="*/ 4333545 w 5911582"/>
              <a:gd name="connsiteY65-1092" fmla="*/ 6239098 h 8646493"/>
              <a:gd name="connsiteX66-1093" fmla="*/ 4332413 w 5911582"/>
              <a:gd name="connsiteY66-1094" fmla="*/ 6199725 h 8646493"/>
              <a:gd name="connsiteX67-1095" fmla="*/ 4272798 w 5911582"/>
              <a:gd name="connsiteY67-1096" fmla="*/ 4227389 h 8646493"/>
              <a:gd name="connsiteX68-1097" fmla="*/ 4274353 w 5911582"/>
              <a:gd name="connsiteY68-1098" fmla="*/ 4227343 h 8646493"/>
              <a:gd name="connsiteX69-1099" fmla="*/ 4242087 w 5911582"/>
              <a:gd name="connsiteY69-1100" fmla="*/ 3105269 h 8646493"/>
              <a:gd name="connsiteX70-1101" fmla="*/ 4977027 w 5911582"/>
              <a:gd name="connsiteY70-1102" fmla="*/ 2326810 h 8646493"/>
              <a:gd name="connsiteX71-1103" fmla="*/ 5403823 w 5911582"/>
              <a:gd name="connsiteY71-1104" fmla="*/ 2443875 h 8646493"/>
              <a:gd name="connsiteX72-1105" fmla="*/ 5755486 w 5911582"/>
              <a:gd name="connsiteY72-1106" fmla="*/ 3061747 h 8646493"/>
              <a:gd name="connsiteX73-1107" fmla="*/ 5759021 w 5911582"/>
              <a:gd name="connsiteY73-1108" fmla="*/ 3184697 h 8646493"/>
              <a:gd name="connsiteX74-1109" fmla="*/ 5762452 w 5911582"/>
              <a:gd name="connsiteY74-1110" fmla="*/ 3184590 h 8646493"/>
              <a:gd name="connsiteX75-1111" fmla="*/ 5816524 w 5911582"/>
              <a:gd name="connsiteY75-1112" fmla="*/ 4892541 h 8646493"/>
              <a:gd name="connsiteX76-1113" fmla="*/ 5873210 w 5911582"/>
              <a:gd name="connsiteY76-1114" fmla="*/ 6776633 h 8646493"/>
              <a:gd name="connsiteX77-1115" fmla="*/ 5877342 w 5911582"/>
              <a:gd name="connsiteY77-1116" fmla="*/ 6776511 h 8646493"/>
              <a:gd name="connsiteX78-1117" fmla="*/ 5911582 w 5911582"/>
              <a:gd name="connsiteY78-1118" fmla="*/ 7909324 h 8646493"/>
              <a:gd name="connsiteX79-1119" fmla="*/ 5767963 w 5911582"/>
              <a:gd name="connsiteY79-1120" fmla="*/ 8130477 h 8646493"/>
              <a:gd name="connsiteX80-1121" fmla="*/ 5730041 w 5911582"/>
              <a:gd name="connsiteY80-1122" fmla="*/ 6875874 h 8646493"/>
              <a:gd name="connsiteX81-1123" fmla="*/ 5725602 w 5911582"/>
              <a:gd name="connsiteY81-1124" fmla="*/ 6875993 h 8646493"/>
              <a:gd name="connsiteX82-1125" fmla="*/ 5605741 w 5911582"/>
              <a:gd name="connsiteY82-1126" fmla="*/ 3080990 h 8646493"/>
              <a:gd name="connsiteX83-1127" fmla="*/ 4972418 w 5911582"/>
              <a:gd name="connsiteY83-1128" fmla="*/ 2483071 h 8646493"/>
              <a:gd name="connsiteX84-1129" fmla="*/ 4374497 w 5911582"/>
              <a:gd name="connsiteY84-1130" fmla="*/ 3116397 h 8646493"/>
              <a:gd name="connsiteX85-1131" fmla="*/ 4420828 w 5911582"/>
              <a:gd name="connsiteY85-1132" fmla="*/ 4727593 h 8646493"/>
              <a:gd name="connsiteX86-1133" fmla="*/ 4422673 w 5911582"/>
              <a:gd name="connsiteY86-1134" fmla="*/ 4727581 h 8646493"/>
              <a:gd name="connsiteX87-1135" fmla="*/ 4422351 w 5911582"/>
              <a:gd name="connsiteY87-1136" fmla="*/ 4733760 h 8646493"/>
              <a:gd name="connsiteX88-1137" fmla="*/ 4454181 w 5911582"/>
              <a:gd name="connsiteY88-1138" fmla="*/ 5840717 h 8646493"/>
              <a:gd name="connsiteX89-1139" fmla="*/ 4455003 w 5911582"/>
              <a:gd name="connsiteY89-1140" fmla="*/ 5840691 h 8646493"/>
              <a:gd name="connsiteX90-1141" fmla="*/ 4516238 w 5911582"/>
              <a:gd name="connsiteY90-1142" fmla="*/ 7866607 h 8646493"/>
              <a:gd name="connsiteX91-1143" fmla="*/ 3782441 w 5911582"/>
              <a:gd name="connsiteY91-1144" fmla="*/ 8646141 h 8646493"/>
              <a:gd name="connsiteX92-1145" fmla="*/ 3355473 w 5911582"/>
              <a:gd name="connsiteY92-1146" fmla="*/ 8529702 h 8646493"/>
              <a:gd name="connsiteX0-1147" fmla="*/ 3355473 w 5911582"/>
              <a:gd name="connsiteY0-1148" fmla="*/ 8529702 h 8646493"/>
              <a:gd name="connsiteX1-1149" fmla="*/ 3002901 w 5911582"/>
              <a:gd name="connsiteY1-1150" fmla="*/ 7912348 h 8646493"/>
              <a:gd name="connsiteX2-1151" fmla="*/ 2947946 w 5911582"/>
              <a:gd name="connsiteY2-1152" fmla="*/ 6094167 h 8646493"/>
              <a:gd name="connsiteX3-1153" fmla="*/ 2938842 w 5911582"/>
              <a:gd name="connsiteY3-1154" fmla="*/ 6095444 h 8646493"/>
              <a:gd name="connsiteX4-1155" fmla="*/ 2885622 w 5911582"/>
              <a:gd name="connsiteY4-1156" fmla="*/ 4334760 h 8646493"/>
              <a:gd name="connsiteX5-1157" fmla="*/ 2881184 w 5911582"/>
              <a:gd name="connsiteY5-1158" fmla="*/ 4334879 h 8646493"/>
              <a:gd name="connsiteX6-1159" fmla="*/ 2838917 w 5911582"/>
              <a:gd name="connsiteY6-1160" fmla="*/ 2770148 h 8646493"/>
              <a:gd name="connsiteX7-1161" fmla="*/ 2833130 w 5911582"/>
              <a:gd name="connsiteY7-1162" fmla="*/ 2770303 h 8646493"/>
              <a:gd name="connsiteX8-1163" fmla="*/ 2778803 w 5911582"/>
              <a:gd name="connsiteY8-1164" fmla="*/ 759126 h 8646493"/>
              <a:gd name="connsiteX9-1165" fmla="*/ 2146519 w 5911582"/>
              <a:gd name="connsiteY9-1166" fmla="*/ 160107 h 8646493"/>
              <a:gd name="connsiteX10-1167" fmla="*/ 1547498 w 5911582"/>
              <a:gd name="connsiteY10-1168" fmla="*/ 792386 h 8646493"/>
              <a:gd name="connsiteX11-1169" fmla="*/ 1586306 w 5911582"/>
              <a:gd name="connsiteY11-1170" fmla="*/ 2228948 h 8646493"/>
              <a:gd name="connsiteX12-1171" fmla="*/ 1588412 w 5911582"/>
              <a:gd name="connsiteY12-1172" fmla="*/ 2228937 h 8646493"/>
              <a:gd name="connsiteX13-1173" fmla="*/ 1588981 w 5911582"/>
              <a:gd name="connsiteY13-1174" fmla="*/ 2327958 h 8646493"/>
              <a:gd name="connsiteX14-1175" fmla="*/ 1601829 w 5911582"/>
              <a:gd name="connsiteY14-1176" fmla="*/ 2803566 h 8646493"/>
              <a:gd name="connsiteX15-1177" fmla="*/ 1591714 w 5911582"/>
              <a:gd name="connsiteY15-1178" fmla="*/ 2803840 h 8646493"/>
              <a:gd name="connsiteX16-1179" fmla="*/ 1597703 w 5911582"/>
              <a:gd name="connsiteY16-1180" fmla="*/ 3846979 h 8646493"/>
              <a:gd name="connsiteX17-1181" fmla="*/ 1599046 w 5911582"/>
              <a:gd name="connsiteY17-1182" fmla="*/ 3846972 h 8646493"/>
              <a:gd name="connsiteX18-1183" fmla="*/ 1610686 w 5911582"/>
              <a:gd name="connsiteY18-1184" fmla="*/ 5873778 h 8646493"/>
              <a:gd name="connsiteX19-1185" fmla="*/ 858032 w 5911582"/>
              <a:gd name="connsiteY19-1186" fmla="*/ 6635126 h 8646493"/>
              <a:gd name="connsiteX20-1187" fmla="*/ 434045 w 5911582"/>
              <a:gd name="connsiteY20-1188" fmla="*/ 6508273 h 8646493"/>
              <a:gd name="connsiteX21-1189" fmla="*/ 96686 w 5911582"/>
              <a:gd name="connsiteY21-1190" fmla="*/ 5882475 h 8646493"/>
              <a:gd name="connsiteX22-1191" fmla="*/ 88982 w 5911582"/>
              <a:gd name="connsiteY22-1192" fmla="*/ 4540910 h 8646493"/>
              <a:gd name="connsiteX23-1193" fmla="*/ 86890 w 5911582"/>
              <a:gd name="connsiteY23-1194" fmla="*/ 4540915 h 8646493"/>
              <a:gd name="connsiteX24-1195" fmla="*/ 80904 w 5911582"/>
              <a:gd name="connsiteY24-1196" fmla="*/ 2724804 h 8646493"/>
              <a:gd name="connsiteX25-1197" fmla="*/ 61259 w 5911582"/>
              <a:gd name="connsiteY25-1198" fmla="*/ 1995219 h 8646493"/>
              <a:gd name="connsiteX26-1199" fmla="*/ 52150 w 5911582"/>
              <a:gd name="connsiteY26-1200" fmla="*/ 1996465 h 8646493"/>
              <a:gd name="connsiteX27-1201" fmla="*/ 4735 w 5911582"/>
              <a:gd name="connsiteY27-1202" fmla="*/ 235616 h 8646493"/>
              <a:gd name="connsiteX28-1203" fmla="*/ 295 w 5911582"/>
              <a:gd name="connsiteY28-1204" fmla="*/ 235719 h 8646493"/>
              <a:gd name="connsiteX29-1205" fmla="*/ 0 w 5911582"/>
              <a:gd name="connsiteY29-1206" fmla="*/ 223261 h 8646493"/>
              <a:gd name="connsiteX30-1207" fmla="*/ 144987 w 5911582"/>
              <a:gd name="connsiteY30-1208" fmla="*/ 0 h 8646493"/>
              <a:gd name="connsiteX31-1209" fmla="*/ 148232 w 5911582"/>
              <a:gd name="connsiteY31-1210" fmla="*/ 136847 h 8646493"/>
              <a:gd name="connsiteX32-1211" fmla="*/ 152365 w 5911582"/>
              <a:gd name="connsiteY32-1212" fmla="*/ 136739 h 8646493"/>
              <a:gd name="connsiteX33-1213" fmla="*/ 196711 w 5911582"/>
              <a:gd name="connsiteY33-1214" fmla="*/ 1783666 h 8646493"/>
              <a:gd name="connsiteX34-1215" fmla="*/ 205847 w 5911582"/>
              <a:gd name="connsiteY34-1216" fmla="*/ 1783420 h 8646493"/>
              <a:gd name="connsiteX35-1217" fmla="*/ 228219 w 5911582"/>
              <a:gd name="connsiteY35-1218" fmla="*/ 2614259 h 8646493"/>
              <a:gd name="connsiteX36-1219" fmla="*/ 230777 w 5911582"/>
              <a:gd name="connsiteY36-1220" fmla="*/ 2613967 h 8646493"/>
              <a:gd name="connsiteX37-1221" fmla="*/ 231135 w 5911582"/>
              <a:gd name="connsiteY37-1222" fmla="*/ 2722566 h 8646493"/>
              <a:gd name="connsiteX38-1223" fmla="*/ 236178 w 5911582"/>
              <a:gd name="connsiteY38-1224" fmla="*/ 2909861 h 8646493"/>
              <a:gd name="connsiteX39-1225" fmla="*/ 231753 w 5911582"/>
              <a:gd name="connsiteY39-1226" fmla="*/ 2910343 h 8646493"/>
              <a:gd name="connsiteX40-1227" fmla="*/ 234867 w 5911582"/>
              <a:gd name="connsiteY40-1228" fmla="*/ 3854806 h 8646493"/>
              <a:gd name="connsiteX41-1229" fmla="*/ 235281 w 5911582"/>
              <a:gd name="connsiteY41-1230" fmla="*/ 3854803 h 8646493"/>
              <a:gd name="connsiteX42-1231" fmla="*/ 246835 w 5911582"/>
              <a:gd name="connsiteY42-1232" fmla="*/ 5866683 h 8646493"/>
              <a:gd name="connsiteX43-1233" fmla="*/ 866236 w 5911582"/>
              <a:gd name="connsiteY43-1234" fmla="*/ 6479011 h 8646493"/>
              <a:gd name="connsiteX44-1235" fmla="*/ 1478566 w 5911582"/>
              <a:gd name="connsiteY44-1236" fmla="*/ 5859608 h 8646493"/>
              <a:gd name="connsiteX45-1237" fmla="*/ 1469311 w 5911582"/>
              <a:gd name="connsiteY45-1238" fmla="*/ 4247775 h 8646493"/>
              <a:gd name="connsiteX46-1239" fmla="*/ 1467465 w 5911582"/>
              <a:gd name="connsiteY46-1240" fmla="*/ 4247743 h 8646493"/>
              <a:gd name="connsiteX47-1241" fmla="*/ 1467931 w 5911582"/>
              <a:gd name="connsiteY47-1242" fmla="*/ 4241573 h 8646493"/>
              <a:gd name="connsiteX48-1243" fmla="*/ 1456953 w 5911582"/>
              <a:gd name="connsiteY48-1244" fmla="*/ 2330111 h 8646493"/>
              <a:gd name="connsiteX49-1245" fmla="*/ 1415108 w 5911582"/>
              <a:gd name="connsiteY49-1246" fmla="*/ 781031 h 8646493"/>
              <a:gd name="connsiteX50-1247" fmla="*/ 2151404 w 5911582"/>
              <a:gd name="connsiteY50-1248" fmla="*/ 3852 h 8646493"/>
              <a:gd name="connsiteX51-1249" fmla="*/ 2928581 w 5911582"/>
              <a:gd name="connsiteY51-1250" fmla="*/ 740147 h 8646493"/>
              <a:gd name="connsiteX52-1251" fmla="*/ 2972109 w 5911582"/>
              <a:gd name="connsiteY52-1252" fmla="*/ 2351426 h 8646493"/>
              <a:gd name="connsiteX53-1253" fmla="*/ 2977887 w 5911582"/>
              <a:gd name="connsiteY53-1254" fmla="*/ 2351120 h 8646493"/>
              <a:gd name="connsiteX54-1255" fmla="*/ 3028793 w 5911582"/>
              <a:gd name="connsiteY54-1256" fmla="*/ 4235519 h 8646493"/>
              <a:gd name="connsiteX55-1257" fmla="*/ 3032925 w 5911582"/>
              <a:gd name="connsiteY55-1258" fmla="*/ 4235398 h 8646493"/>
              <a:gd name="connsiteX56-1259" fmla="*/ 3082700 w 5911582"/>
              <a:gd name="connsiteY56-1260" fmla="*/ 5882170 h 8646493"/>
              <a:gd name="connsiteX57-1261" fmla="*/ 3091836 w 5911582"/>
              <a:gd name="connsiteY57-1262" fmla="*/ 5881894 h 8646493"/>
              <a:gd name="connsiteX58-1263" fmla="*/ 3152619 w 5911582"/>
              <a:gd name="connsiteY58-1264" fmla="*/ 7892887 h 8646493"/>
              <a:gd name="connsiteX59-1265" fmla="*/ 3786820 w 5911582"/>
              <a:gd name="connsiteY59-1266" fmla="*/ 8489873 h 8646493"/>
              <a:gd name="connsiteX60-1267" fmla="*/ 4383809 w 5911582"/>
              <a:gd name="connsiteY60-1268" fmla="*/ 7855673 h 8646493"/>
              <a:gd name="connsiteX61-1269" fmla="*/ 4350348 w 5911582"/>
              <a:gd name="connsiteY61-1270" fmla="*/ 6748573 h 8646493"/>
              <a:gd name="connsiteX62-1271" fmla="*/ 4348198 w 5911582"/>
              <a:gd name="connsiteY62-1272" fmla="*/ 6748635 h 8646493"/>
              <a:gd name="connsiteX63-1273" fmla="*/ 4333702 w 5911582"/>
              <a:gd name="connsiteY63-1274" fmla="*/ 6244559 h 8646493"/>
              <a:gd name="connsiteX64-1275" fmla="*/ 4333267 w 5911582"/>
              <a:gd name="connsiteY64-1276" fmla="*/ 6244561 h 8646493"/>
              <a:gd name="connsiteX65-1277" fmla="*/ 4332413 w 5911582"/>
              <a:gd name="connsiteY65-1278" fmla="*/ 6199725 h 8646493"/>
              <a:gd name="connsiteX66-1279" fmla="*/ 4272798 w 5911582"/>
              <a:gd name="connsiteY66-1280" fmla="*/ 4227389 h 8646493"/>
              <a:gd name="connsiteX67-1281" fmla="*/ 4274353 w 5911582"/>
              <a:gd name="connsiteY67-1282" fmla="*/ 4227343 h 8646493"/>
              <a:gd name="connsiteX68-1283" fmla="*/ 4242087 w 5911582"/>
              <a:gd name="connsiteY68-1284" fmla="*/ 3105269 h 8646493"/>
              <a:gd name="connsiteX69-1285" fmla="*/ 4977027 w 5911582"/>
              <a:gd name="connsiteY69-1286" fmla="*/ 2326810 h 8646493"/>
              <a:gd name="connsiteX70-1287" fmla="*/ 5403823 w 5911582"/>
              <a:gd name="connsiteY70-1288" fmla="*/ 2443875 h 8646493"/>
              <a:gd name="connsiteX71-1289" fmla="*/ 5755486 w 5911582"/>
              <a:gd name="connsiteY71-1290" fmla="*/ 3061747 h 8646493"/>
              <a:gd name="connsiteX72-1291" fmla="*/ 5759021 w 5911582"/>
              <a:gd name="connsiteY72-1292" fmla="*/ 3184697 h 8646493"/>
              <a:gd name="connsiteX73-1293" fmla="*/ 5762452 w 5911582"/>
              <a:gd name="connsiteY73-1294" fmla="*/ 3184590 h 8646493"/>
              <a:gd name="connsiteX74-1295" fmla="*/ 5816524 w 5911582"/>
              <a:gd name="connsiteY74-1296" fmla="*/ 4892541 h 8646493"/>
              <a:gd name="connsiteX75-1297" fmla="*/ 5873210 w 5911582"/>
              <a:gd name="connsiteY75-1298" fmla="*/ 6776633 h 8646493"/>
              <a:gd name="connsiteX76-1299" fmla="*/ 5877342 w 5911582"/>
              <a:gd name="connsiteY76-1300" fmla="*/ 6776511 h 8646493"/>
              <a:gd name="connsiteX77-1301" fmla="*/ 5911582 w 5911582"/>
              <a:gd name="connsiteY77-1302" fmla="*/ 7909324 h 8646493"/>
              <a:gd name="connsiteX78-1303" fmla="*/ 5767963 w 5911582"/>
              <a:gd name="connsiteY78-1304" fmla="*/ 8130477 h 8646493"/>
              <a:gd name="connsiteX79-1305" fmla="*/ 5730041 w 5911582"/>
              <a:gd name="connsiteY79-1306" fmla="*/ 6875874 h 8646493"/>
              <a:gd name="connsiteX80-1307" fmla="*/ 5725602 w 5911582"/>
              <a:gd name="connsiteY80-1308" fmla="*/ 6875993 h 8646493"/>
              <a:gd name="connsiteX81-1309" fmla="*/ 5605741 w 5911582"/>
              <a:gd name="connsiteY81-1310" fmla="*/ 3080990 h 8646493"/>
              <a:gd name="connsiteX82-1311" fmla="*/ 4972418 w 5911582"/>
              <a:gd name="connsiteY82-1312" fmla="*/ 2483071 h 8646493"/>
              <a:gd name="connsiteX83-1313" fmla="*/ 4374497 w 5911582"/>
              <a:gd name="connsiteY83-1314" fmla="*/ 3116397 h 8646493"/>
              <a:gd name="connsiteX84-1315" fmla="*/ 4420828 w 5911582"/>
              <a:gd name="connsiteY84-1316" fmla="*/ 4727593 h 8646493"/>
              <a:gd name="connsiteX85-1317" fmla="*/ 4422673 w 5911582"/>
              <a:gd name="connsiteY85-1318" fmla="*/ 4727581 h 8646493"/>
              <a:gd name="connsiteX86-1319" fmla="*/ 4422351 w 5911582"/>
              <a:gd name="connsiteY86-1320" fmla="*/ 4733760 h 8646493"/>
              <a:gd name="connsiteX87-1321" fmla="*/ 4454181 w 5911582"/>
              <a:gd name="connsiteY87-1322" fmla="*/ 5840717 h 8646493"/>
              <a:gd name="connsiteX88-1323" fmla="*/ 4455003 w 5911582"/>
              <a:gd name="connsiteY88-1324" fmla="*/ 5840691 h 8646493"/>
              <a:gd name="connsiteX89-1325" fmla="*/ 4516238 w 5911582"/>
              <a:gd name="connsiteY89-1326" fmla="*/ 7866607 h 8646493"/>
              <a:gd name="connsiteX90-1327" fmla="*/ 3782441 w 5911582"/>
              <a:gd name="connsiteY90-1328" fmla="*/ 8646141 h 8646493"/>
              <a:gd name="connsiteX91-1329" fmla="*/ 3355473 w 5911582"/>
              <a:gd name="connsiteY91-1330" fmla="*/ 8529702 h 8646493"/>
              <a:gd name="connsiteX0-1331" fmla="*/ 3355473 w 5911582"/>
              <a:gd name="connsiteY0-1332" fmla="*/ 8529702 h 8646493"/>
              <a:gd name="connsiteX1-1333" fmla="*/ 3002901 w 5911582"/>
              <a:gd name="connsiteY1-1334" fmla="*/ 7912348 h 8646493"/>
              <a:gd name="connsiteX2-1335" fmla="*/ 2947946 w 5911582"/>
              <a:gd name="connsiteY2-1336" fmla="*/ 6094167 h 8646493"/>
              <a:gd name="connsiteX3-1337" fmla="*/ 2938842 w 5911582"/>
              <a:gd name="connsiteY3-1338" fmla="*/ 6095444 h 8646493"/>
              <a:gd name="connsiteX4-1339" fmla="*/ 2885622 w 5911582"/>
              <a:gd name="connsiteY4-1340" fmla="*/ 4334760 h 8646493"/>
              <a:gd name="connsiteX5-1341" fmla="*/ 2881184 w 5911582"/>
              <a:gd name="connsiteY5-1342" fmla="*/ 4334879 h 8646493"/>
              <a:gd name="connsiteX6-1343" fmla="*/ 2838917 w 5911582"/>
              <a:gd name="connsiteY6-1344" fmla="*/ 2770148 h 8646493"/>
              <a:gd name="connsiteX7-1345" fmla="*/ 2833130 w 5911582"/>
              <a:gd name="connsiteY7-1346" fmla="*/ 2770303 h 8646493"/>
              <a:gd name="connsiteX8-1347" fmla="*/ 2778803 w 5911582"/>
              <a:gd name="connsiteY8-1348" fmla="*/ 759126 h 8646493"/>
              <a:gd name="connsiteX9-1349" fmla="*/ 2146519 w 5911582"/>
              <a:gd name="connsiteY9-1350" fmla="*/ 160107 h 8646493"/>
              <a:gd name="connsiteX10-1351" fmla="*/ 1547498 w 5911582"/>
              <a:gd name="connsiteY10-1352" fmla="*/ 792386 h 8646493"/>
              <a:gd name="connsiteX11-1353" fmla="*/ 1586306 w 5911582"/>
              <a:gd name="connsiteY11-1354" fmla="*/ 2228948 h 8646493"/>
              <a:gd name="connsiteX12-1355" fmla="*/ 1588412 w 5911582"/>
              <a:gd name="connsiteY12-1356" fmla="*/ 2228937 h 8646493"/>
              <a:gd name="connsiteX13-1357" fmla="*/ 1588981 w 5911582"/>
              <a:gd name="connsiteY13-1358" fmla="*/ 2327958 h 8646493"/>
              <a:gd name="connsiteX14-1359" fmla="*/ 1601829 w 5911582"/>
              <a:gd name="connsiteY14-1360" fmla="*/ 2803566 h 8646493"/>
              <a:gd name="connsiteX15-1361" fmla="*/ 1591714 w 5911582"/>
              <a:gd name="connsiteY15-1362" fmla="*/ 2803840 h 8646493"/>
              <a:gd name="connsiteX16-1363" fmla="*/ 1597703 w 5911582"/>
              <a:gd name="connsiteY16-1364" fmla="*/ 3846979 h 8646493"/>
              <a:gd name="connsiteX17-1365" fmla="*/ 1599046 w 5911582"/>
              <a:gd name="connsiteY17-1366" fmla="*/ 3846972 h 8646493"/>
              <a:gd name="connsiteX18-1367" fmla="*/ 1610686 w 5911582"/>
              <a:gd name="connsiteY18-1368" fmla="*/ 5873778 h 8646493"/>
              <a:gd name="connsiteX19-1369" fmla="*/ 858032 w 5911582"/>
              <a:gd name="connsiteY19-1370" fmla="*/ 6635126 h 8646493"/>
              <a:gd name="connsiteX20-1371" fmla="*/ 434045 w 5911582"/>
              <a:gd name="connsiteY20-1372" fmla="*/ 6508273 h 8646493"/>
              <a:gd name="connsiteX21-1373" fmla="*/ 96686 w 5911582"/>
              <a:gd name="connsiteY21-1374" fmla="*/ 5882475 h 8646493"/>
              <a:gd name="connsiteX22-1375" fmla="*/ 88982 w 5911582"/>
              <a:gd name="connsiteY22-1376" fmla="*/ 4540910 h 8646493"/>
              <a:gd name="connsiteX23-1377" fmla="*/ 86890 w 5911582"/>
              <a:gd name="connsiteY23-1378" fmla="*/ 4540915 h 8646493"/>
              <a:gd name="connsiteX24-1379" fmla="*/ 80904 w 5911582"/>
              <a:gd name="connsiteY24-1380" fmla="*/ 2724804 h 8646493"/>
              <a:gd name="connsiteX25-1381" fmla="*/ 61259 w 5911582"/>
              <a:gd name="connsiteY25-1382" fmla="*/ 1995219 h 8646493"/>
              <a:gd name="connsiteX26-1383" fmla="*/ 52150 w 5911582"/>
              <a:gd name="connsiteY26-1384" fmla="*/ 1996465 h 8646493"/>
              <a:gd name="connsiteX27-1385" fmla="*/ 4735 w 5911582"/>
              <a:gd name="connsiteY27-1386" fmla="*/ 235616 h 8646493"/>
              <a:gd name="connsiteX28-1387" fmla="*/ 295 w 5911582"/>
              <a:gd name="connsiteY28-1388" fmla="*/ 235719 h 8646493"/>
              <a:gd name="connsiteX29-1389" fmla="*/ 0 w 5911582"/>
              <a:gd name="connsiteY29-1390" fmla="*/ 223261 h 8646493"/>
              <a:gd name="connsiteX30-1391" fmla="*/ 144987 w 5911582"/>
              <a:gd name="connsiteY30-1392" fmla="*/ 0 h 8646493"/>
              <a:gd name="connsiteX31-1393" fmla="*/ 148232 w 5911582"/>
              <a:gd name="connsiteY31-1394" fmla="*/ 136847 h 8646493"/>
              <a:gd name="connsiteX32-1395" fmla="*/ 152365 w 5911582"/>
              <a:gd name="connsiteY32-1396" fmla="*/ 136739 h 8646493"/>
              <a:gd name="connsiteX33-1397" fmla="*/ 196711 w 5911582"/>
              <a:gd name="connsiteY33-1398" fmla="*/ 1783666 h 8646493"/>
              <a:gd name="connsiteX34-1399" fmla="*/ 205847 w 5911582"/>
              <a:gd name="connsiteY34-1400" fmla="*/ 1783420 h 8646493"/>
              <a:gd name="connsiteX35-1401" fmla="*/ 228219 w 5911582"/>
              <a:gd name="connsiteY35-1402" fmla="*/ 2614259 h 8646493"/>
              <a:gd name="connsiteX36-1403" fmla="*/ 230777 w 5911582"/>
              <a:gd name="connsiteY36-1404" fmla="*/ 2613967 h 8646493"/>
              <a:gd name="connsiteX37-1405" fmla="*/ 231135 w 5911582"/>
              <a:gd name="connsiteY37-1406" fmla="*/ 2722566 h 8646493"/>
              <a:gd name="connsiteX38-1407" fmla="*/ 236178 w 5911582"/>
              <a:gd name="connsiteY38-1408" fmla="*/ 2909861 h 8646493"/>
              <a:gd name="connsiteX39-1409" fmla="*/ 231753 w 5911582"/>
              <a:gd name="connsiteY39-1410" fmla="*/ 2910343 h 8646493"/>
              <a:gd name="connsiteX40-1411" fmla="*/ 234867 w 5911582"/>
              <a:gd name="connsiteY40-1412" fmla="*/ 3854806 h 8646493"/>
              <a:gd name="connsiteX41-1413" fmla="*/ 235281 w 5911582"/>
              <a:gd name="connsiteY41-1414" fmla="*/ 3854803 h 8646493"/>
              <a:gd name="connsiteX42-1415" fmla="*/ 246835 w 5911582"/>
              <a:gd name="connsiteY42-1416" fmla="*/ 5866683 h 8646493"/>
              <a:gd name="connsiteX43-1417" fmla="*/ 866236 w 5911582"/>
              <a:gd name="connsiteY43-1418" fmla="*/ 6479011 h 8646493"/>
              <a:gd name="connsiteX44-1419" fmla="*/ 1478566 w 5911582"/>
              <a:gd name="connsiteY44-1420" fmla="*/ 5859608 h 8646493"/>
              <a:gd name="connsiteX45-1421" fmla="*/ 1469311 w 5911582"/>
              <a:gd name="connsiteY45-1422" fmla="*/ 4247775 h 8646493"/>
              <a:gd name="connsiteX46-1423" fmla="*/ 1467465 w 5911582"/>
              <a:gd name="connsiteY46-1424" fmla="*/ 4247743 h 8646493"/>
              <a:gd name="connsiteX47-1425" fmla="*/ 1467931 w 5911582"/>
              <a:gd name="connsiteY47-1426" fmla="*/ 4241573 h 8646493"/>
              <a:gd name="connsiteX48-1427" fmla="*/ 1456953 w 5911582"/>
              <a:gd name="connsiteY48-1428" fmla="*/ 2330111 h 8646493"/>
              <a:gd name="connsiteX49-1429" fmla="*/ 1415108 w 5911582"/>
              <a:gd name="connsiteY49-1430" fmla="*/ 781031 h 8646493"/>
              <a:gd name="connsiteX50-1431" fmla="*/ 2151404 w 5911582"/>
              <a:gd name="connsiteY50-1432" fmla="*/ 3852 h 8646493"/>
              <a:gd name="connsiteX51-1433" fmla="*/ 2928581 w 5911582"/>
              <a:gd name="connsiteY51-1434" fmla="*/ 740147 h 8646493"/>
              <a:gd name="connsiteX52-1435" fmla="*/ 2972109 w 5911582"/>
              <a:gd name="connsiteY52-1436" fmla="*/ 2351426 h 8646493"/>
              <a:gd name="connsiteX53-1437" fmla="*/ 2977887 w 5911582"/>
              <a:gd name="connsiteY53-1438" fmla="*/ 2351120 h 8646493"/>
              <a:gd name="connsiteX54-1439" fmla="*/ 3028793 w 5911582"/>
              <a:gd name="connsiteY54-1440" fmla="*/ 4235519 h 8646493"/>
              <a:gd name="connsiteX55-1441" fmla="*/ 3032925 w 5911582"/>
              <a:gd name="connsiteY55-1442" fmla="*/ 4235398 h 8646493"/>
              <a:gd name="connsiteX56-1443" fmla="*/ 3082700 w 5911582"/>
              <a:gd name="connsiteY56-1444" fmla="*/ 5882170 h 8646493"/>
              <a:gd name="connsiteX57-1445" fmla="*/ 3091836 w 5911582"/>
              <a:gd name="connsiteY57-1446" fmla="*/ 5881894 h 8646493"/>
              <a:gd name="connsiteX58-1447" fmla="*/ 3152619 w 5911582"/>
              <a:gd name="connsiteY58-1448" fmla="*/ 7892887 h 8646493"/>
              <a:gd name="connsiteX59-1449" fmla="*/ 3786820 w 5911582"/>
              <a:gd name="connsiteY59-1450" fmla="*/ 8489873 h 8646493"/>
              <a:gd name="connsiteX60-1451" fmla="*/ 4383809 w 5911582"/>
              <a:gd name="connsiteY60-1452" fmla="*/ 7855673 h 8646493"/>
              <a:gd name="connsiteX61-1453" fmla="*/ 4350348 w 5911582"/>
              <a:gd name="connsiteY61-1454" fmla="*/ 6748573 h 8646493"/>
              <a:gd name="connsiteX62-1455" fmla="*/ 4348198 w 5911582"/>
              <a:gd name="connsiteY62-1456" fmla="*/ 6748635 h 8646493"/>
              <a:gd name="connsiteX63-1457" fmla="*/ 4333702 w 5911582"/>
              <a:gd name="connsiteY63-1458" fmla="*/ 6244559 h 8646493"/>
              <a:gd name="connsiteX64-1459" fmla="*/ 4332413 w 5911582"/>
              <a:gd name="connsiteY64-1460" fmla="*/ 6199725 h 8646493"/>
              <a:gd name="connsiteX65-1461" fmla="*/ 4272798 w 5911582"/>
              <a:gd name="connsiteY65-1462" fmla="*/ 4227389 h 8646493"/>
              <a:gd name="connsiteX66-1463" fmla="*/ 4274353 w 5911582"/>
              <a:gd name="connsiteY66-1464" fmla="*/ 4227343 h 8646493"/>
              <a:gd name="connsiteX67-1465" fmla="*/ 4242087 w 5911582"/>
              <a:gd name="connsiteY67-1466" fmla="*/ 3105269 h 8646493"/>
              <a:gd name="connsiteX68-1467" fmla="*/ 4977027 w 5911582"/>
              <a:gd name="connsiteY68-1468" fmla="*/ 2326810 h 8646493"/>
              <a:gd name="connsiteX69-1469" fmla="*/ 5403823 w 5911582"/>
              <a:gd name="connsiteY69-1470" fmla="*/ 2443875 h 8646493"/>
              <a:gd name="connsiteX70-1471" fmla="*/ 5755486 w 5911582"/>
              <a:gd name="connsiteY70-1472" fmla="*/ 3061747 h 8646493"/>
              <a:gd name="connsiteX71-1473" fmla="*/ 5759021 w 5911582"/>
              <a:gd name="connsiteY71-1474" fmla="*/ 3184697 h 8646493"/>
              <a:gd name="connsiteX72-1475" fmla="*/ 5762452 w 5911582"/>
              <a:gd name="connsiteY72-1476" fmla="*/ 3184590 h 8646493"/>
              <a:gd name="connsiteX73-1477" fmla="*/ 5816524 w 5911582"/>
              <a:gd name="connsiteY73-1478" fmla="*/ 4892541 h 8646493"/>
              <a:gd name="connsiteX74-1479" fmla="*/ 5873210 w 5911582"/>
              <a:gd name="connsiteY74-1480" fmla="*/ 6776633 h 8646493"/>
              <a:gd name="connsiteX75-1481" fmla="*/ 5877342 w 5911582"/>
              <a:gd name="connsiteY75-1482" fmla="*/ 6776511 h 8646493"/>
              <a:gd name="connsiteX76-1483" fmla="*/ 5911582 w 5911582"/>
              <a:gd name="connsiteY76-1484" fmla="*/ 7909324 h 8646493"/>
              <a:gd name="connsiteX77-1485" fmla="*/ 5767963 w 5911582"/>
              <a:gd name="connsiteY77-1486" fmla="*/ 8130477 h 8646493"/>
              <a:gd name="connsiteX78-1487" fmla="*/ 5730041 w 5911582"/>
              <a:gd name="connsiteY78-1488" fmla="*/ 6875874 h 8646493"/>
              <a:gd name="connsiteX79-1489" fmla="*/ 5725602 w 5911582"/>
              <a:gd name="connsiteY79-1490" fmla="*/ 6875993 h 8646493"/>
              <a:gd name="connsiteX80-1491" fmla="*/ 5605741 w 5911582"/>
              <a:gd name="connsiteY80-1492" fmla="*/ 3080990 h 8646493"/>
              <a:gd name="connsiteX81-1493" fmla="*/ 4972418 w 5911582"/>
              <a:gd name="connsiteY81-1494" fmla="*/ 2483071 h 8646493"/>
              <a:gd name="connsiteX82-1495" fmla="*/ 4374497 w 5911582"/>
              <a:gd name="connsiteY82-1496" fmla="*/ 3116397 h 8646493"/>
              <a:gd name="connsiteX83-1497" fmla="*/ 4420828 w 5911582"/>
              <a:gd name="connsiteY83-1498" fmla="*/ 4727593 h 8646493"/>
              <a:gd name="connsiteX84-1499" fmla="*/ 4422673 w 5911582"/>
              <a:gd name="connsiteY84-1500" fmla="*/ 4727581 h 8646493"/>
              <a:gd name="connsiteX85-1501" fmla="*/ 4422351 w 5911582"/>
              <a:gd name="connsiteY85-1502" fmla="*/ 4733760 h 8646493"/>
              <a:gd name="connsiteX86-1503" fmla="*/ 4454181 w 5911582"/>
              <a:gd name="connsiteY86-1504" fmla="*/ 5840717 h 8646493"/>
              <a:gd name="connsiteX87-1505" fmla="*/ 4455003 w 5911582"/>
              <a:gd name="connsiteY87-1506" fmla="*/ 5840691 h 8646493"/>
              <a:gd name="connsiteX88-1507" fmla="*/ 4516238 w 5911582"/>
              <a:gd name="connsiteY88-1508" fmla="*/ 7866607 h 8646493"/>
              <a:gd name="connsiteX89-1509" fmla="*/ 3782441 w 5911582"/>
              <a:gd name="connsiteY89-1510" fmla="*/ 8646141 h 8646493"/>
              <a:gd name="connsiteX90-1511" fmla="*/ 3355473 w 5911582"/>
              <a:gd name="connsiteY90-1512" fmla="*/ 8529702 h 8646493"/>
              <a:gd name="connsiteX0-1513" fmla="*/ 3355473 w 5911582"/>
              <a:gd name="connsiteY0-1514" fmla="*/ 8529702 h 8646493"/>
              <a:gd name="connsiteX1-1515" fmla="*/ 3002901 w 5911582"/>
              <a:gd name="connsiteY1-1516" fmla="*/ 7912348 h 8646493"/>
              <a:gd name="connsiteX2-1517" fmla="*/ 2947946 w 5911582"/>
              <a:gd name="connsiteY2-1518" fmla="*/ 6094167 h 8646493"/>
              <a:gd name="connsiteX3-1519" fmla="*/ 2938842 w 5911582"/>
              <a:gd name="connsiteY3-1520" fmla="*/ 6095444 h 8646493"/>
              <a:gd name="connsiteX4-1521" fmla="*/ 2885622 w 5911582"/>
              <a:gd name="connsiteY4-1522" fmla="*/ 4334760 h 8646493"/>
              <a:gd name="connsiteX5-1523" fmla="*/ 2881184 w 5911582"/>
              <a:gd name="connsiteY5-1524" fmla="*/ 4334879 h 8646493"/>
              <a:gd name="connsiteX6-1525" fmla="*/ 2838917 w 5911582"/>
              <a:gd name="connsiteY6-1526" fmla="*/ 2770148 h 8646493"/>
              <a:gd name="connsiteX7-1527" fmla="*/ 2833130 w 5911582"/>
              <a:gd name="connsiteY7-1528" fmla="*/ 2770303 h 8646493"/>
              <a:gd name="connsiteX8-1529" fmla="*/ 2778803 w 5911582"/>
              <a:gd name="connsiteY8-1530" fmla="*/ 759126 h 8646493"/>
              <a:gd name="connsiteX9-1531" fmla="*/ 2146519 w 5911582"/>
              <a:gd name="connsiteY9-1532" fmla="*/ 160107 h 8646493"/>
              <a:gd name="connsiteX10-1533" fmla="*/ 1547498 w 5911582"/>
              <a:gd name="connsiteY10-1534" fmla="*/ 792386 h 8646493"/>
              <a:gd name="connsiteX11-1535" fmla="*/ 1586306 w 5911582"/>
              <a:gd name="connsiteY11-1536" fmla="*/ 2228948 h 8646493"/>
              <a:gd name="connsiteX12-1537" fmla="*/ 1588412 w 5911582"/>
              <a:gd name="connsiteY12-1538" fmla="*/ 2228937 h 8646493"/>
              <a:gd name="connsiteX13-1539" fmla="*/ 1588981 w 5911582"/>
              <a:gd name="connsiteY13-1540" fmla="*/ 2327958 h 8646493"/>
              <a:gd name="connsiteX14-1541" fmla="*/ 1601829 w 5911582"/>
              <a:gd name="connsiteY14-1542" fmla="*/ 2803566 h 8646493"/>
              <a:gd name="connsiteX15-1543" fmla="*/ 1591714 w 5911582"/>
              <a:gd name="connsiteY15-1544" fmla="*/ 2803840 h 8646493"/>
              <a:gd name="connsiteX16-1545" fmla="*/ 1597703 w 5911582"/>
              <a:gd name="connsiteY16-1546" fmla="*/ 3846979 h 8646493"/>
              <a:gd name="connsiteX17-1547" fmla="*/ 1599046 w 5911582"/>
              <a:gd name="connsiteY17-1548" fmla="*/ 3846972 h 8646493"/>
              <a:gd name="connsiteX18-1549" fmla="*/ 1610686 w 5911582"/>
              <a:gd name="connsiteY18-1550" fmla="*/ 5873778 h 8646493"/>
              <a:gd name="connsiteX19-1551" fmla="*/ 858032 w 5911582"/>
              <a:gd name="connsiteY19-1552" fmla="*/ 6635126 h 8646493"/>
              <a:gd name="connsiteX20-1553" fmla="*/ 434045 w 5911582"/>
              <a:gd name="connsiteY20-1554" fmla="*/ 6508273 h 8646493"/>
              <a:gd name="connsiteX21-1555" fmla="*/ 96686 w 5911582"/>
              <a:gd name="connsiteY21-1556" fmla="*/ 5882475 h 8646493"/>
              <a:gd name="connsiteX22-1557" fmla="*/ 88982 w 5911582"/>
              <a:gd name="connsiteY22-1558" fmla="*/ 4540910 h 8646493"/>
              <a:gd name="connsiteX23-1559" fmla="*/ 86890 w 5911582"/>
              <a:gd name="connsiteY23-1560" fmla="*/ 4540915 h 8646493"/>
              <a:gd name="connsiteX24-1561" fmla="*/ 80904 w 5911582"/>
              <a:gd name="connsiteY24-1562" fmla="*/ 2724804 h 8646493"/>
              <a:gd name="connsiteX25-1563" fmla="*/ 61259 w 5911582"/>
              <a:gd name="connsiteY25-1564" fmla="*/ 1995219 h 8646493"/>
              <a:gd name="connsiteX26-1565" fmla="*/ 52150 w 5911582"/>
              <a:gd name="connsiteY26-1566" fmla="*/ 1996465 h 8646493"/>
              <a:gd name="connsiteX27-1567" fmla="*/ 4735 w 5911582"/>
              <a:gd name="connsiteY27-1568" fmla="*/ 235616 h 8646493"/>
              <a:gd name="connsiteX28-1569" fmla="*/ 295 w 5911582"/>
              <a:gd name="connsiteY28-1570" fmla="*/ 235719 h 8646493"/>
              <a:gd name="connsiteX29-1571" fmla="*/ 0 w 5911582"/>
              <a:gd name="connsiteY29-1572" fmla="*/ 223261 h 8646493"/>
              <a:gd name="connsiteX30-1573" fmla="*/ 144987 w 5911582"/>
              <a:gd name="connsiteY30-1574" fmla="*/ 0 h 8646493"/>
              <a:gd name="connsiteX31-1575" fmla="*/ 148232 w 5911582"/>
              <a:gd name="connsiteY31-1576" fmla="*/ 136847 h 8646493"/>
              <a:gd name="connsiteX32-1577" fmla="*/ 152365 w 5911582"/>
              <a:gd name="connsiteY32-1578" fmla="*/ 136739 h 8646493"/>
              <a:gd name="connsiteX33-1579" fmla="*/ 196711 w 5911582"/>
              <a:gd name="connsiteY33-1580" fmla="*/ 1783666 h 8646493"/>
              <a:gd name="connsiteX34-1581" fmla="*/ 205847 w 5911582"/>
              <a:gd name="connsiteY34-1582" fmla="*/ 1783420 h 8646493"/>
              <a:gd name="connsiteX35-1583" fmla="*/ 228219 w 5911582"/>
              <a:gd name="connsiteY35-1584" fmla="*/ 2614259 h 8646493"/>
              <a:gd name="connsiteX36-1585" fmla="*/ 230777 w 5911582"/>
              <a:gd name="connsiteY36-1586" fmla="*/ 2613967 h 8646493"/>
              <a:gd name="connsiteX37-1587" fmla="*/ 231135 w 5911582"/>
              <a:gd name="connsiteY37-1588" fmla="*/ 2722566 h 8646493"/>
              <a:gd name="connsiteX38-1589" fmla="*/ 236178 w 5911582"/>
              <a:gd name="connsiteY38-1590" fmla="*/ 2909861 h 8646493"/>
              <a:gd name="connsiteX39-1591" fmla="*/ 231753 w 5911582"/>
              <a:gd name="connsiteY39-1592" fmla="*/ 2910343 h 8646493"/>
              <a:gd name="connsiteX40-1593" fmla="*/ 234867 w 5911582"/>
              <a:gd name="connsiteY40-1594" fmla="*/ 3854806 h 8646493"/>
              <a:gd name="connsiteX41-1595" fmla="*/ 235281 w 5911582"/>
              <a:gd name="connsiteY41-1596" fmla="*/ 3854803 h 8646493"/>
              <a:gd name="connsiteX42-1597" fmla="*/ 246835 w 5911582"/>
              <a:gd name="connsiteY42-1598" fmla="*/ 5866683 h 8646493"/>
              <a:gd name="connsiteX43-1599" fmla="*/ 866236 w 5911582"/>
              <a:gd name="connsiteY43-1600" fmla="*/ 6479011 h 8646493"/>
              <a:gd name="connsiteX44-1601" fmla="*/ 1478566 w 5911582"/>
              <a:gd name="connsiteY44-1602" fmla="*/ 5859608 h 8646493"/>
              <a:gd name="connsiteX45-1603" fmla="*/ 1469311 w 5911582"/>
              <a:gd name="connsiteY45-1604" fmla="*/ 4247775 h 8646493"/>
              <a:gd name="connsiteX46-1605" fmla="*/ 1467465 w 5911582"/>
              <a:gd name="connsiteY46-1606" fmla="*/ 4247743 h 8646493"/>
              <a:gd name="connsiteX47-1607" fmla="*/ 1467931 w 5911582"/>
              <a:gd name="connsiteY47-1608" fmla="*/ 4241573 h 8646493"/>
              <a:gd name="connsiteX48-1609" fmla="*/ 1456953 w 5911582"/>
              <a:gd name="connsiteY48-1610" fmla="*/ 2330111 h 8646493"/>
              <a:gd name="connsiteX49-1611" fmla="*/ 1415108 w 5911582"/>
              <a:gd name="connsiteY49-1612" fmla="*/ 781031 h 8646493"/>
              <a:gd name="connsiteX50-1613" fmla="*/ 2151404 w 5911582"/>
              <a:gd name="connsiteY50-1614" fmla="*/ 3852 h 8646493"/>
              <a:gd name="connsiteX51-1615" fmla="*/ 2928581 w 5911582"/>
              <a:gd name="connsiteY51-1616" fmla="*/ 740147 h 8646493"/>
              <a:gd name="connsiteX52-1617" fmla="*/ 2972109 w 5911582"/>
              <a:gd name="connsiteY52-1618" fmla="*/ 2351426 h 8646493"/>
              <a:gd name="connsiteX53-1619" fmla="*/ 2977887 w 5911582"/>
              <a:gd name="connsiteY53-1620" fmla="*/ 2351120 h 8646493"/>
              <a:gd name="connsiteX54-1621" fmla="*/ 3028793 w 5911582"/>
              <a:gd name="connsiteY54-1622" fmla="*/ 4235519 h 8646493"/>
              <a:gd name="connsiteX55-1623" fmla="*/ 3032925 w 5911582"/>
              <a:gd name="connsiteY55-1624" fmla="*/ 4235398 h 8646493"/>
              <a:gd name="connsiteX56-1625" fmla="*/ 3082700 w 5911582"/>
              <a:gd name="connsiteY56-1626" fmla="*/ 5882170 h 8646493"/>
              <a:gd name="connsiteX57-1627" fmla="*/ 3091836 w 5911582"/>
              <a:gd name="connsiteY57-1628" fmla="*/ 5881894 h 8646493"/>
              <a:gd name="connsiteX58-1629" fmla="*/ 3152619 w 5911582"/>
              <a:gd name="connsiteY58-1630" fmla="*/ 7892887 h 8646493"/>
              <a:gd name="connsiteX59-1631" fmla="*/ 3786820 w 5911582"/>
              <a:gd name="connsiteY59-1632" fmla="*/ 8489873 h 8646493"/>
              <a:gd name="connsiteX60-1633" fmla="*/ 4383809 w 5911582"/>
              <a:gd name="connsiteY60-1634" fmla="*/ 7855673 h 8646493"/>
              <a:gd name="connsiteX61-1635" fmla="*/ 4350348 w 5911582"/>
              <a:gd name="connsiteY61-1636" fmla="*/ 6748573 h 8646493"/>
              <a:gd name="connsiteX62-1637" fmla="*/ 4348198 w 5911582"/>
              <a:gd name="connsiteY62-1638" fmla="*/ 6748635 h 8646493"/>
              <a:gd name="connsiteX63-1639" fmla="*/ 4332413 w 5911582"/>
              <a:gd name="connsiteY63-1640" fmla="*/ 6199725 h 8646493"/>
              <a:gd name="connsiteX64-1641" fmla="*/ 4272798 w 5911582"/>
              <a:gd name="connsiteY64-1642" fmla="*/ 4227389 h 8646493"/>
              <a:gd name="connsiteX65-1643" fmla="*/ 4274353 w 5911582"/>
              <a:gd name="connsiteY65-1644" fmla="*/ 4227343 h 8646493"/>
              <a:gd name="connsiteX66-1645" fmla="*/ 4242087 w 5911582"/>
              <a:gd name="connsiteY66-1646" fmla="*/ 3105269 h 8646493"/>
              <a:gd name="connsiteX67-1647" fmla="*/ 4977027 w 5911582"/>
              <a:gd name="connsiteY67-1648" fmla="*/ 2326810 h 8646493"/>
              <a:gd name="connsiteX68-1649" fmla="*/ 5403823 w 5911582"/>
              <a:gd name="connsiteY68-1650" fmla="*/ 2443875 h 8646493"/>
              <a:gd name="connsiteX69-1651" fmla="*/ 5755486 w 5911582"/>
              <a:gd name="connsiteY69-1652" fmla="*/ 3061747 h 8646493"/>
              <a:gd name="connsiteX70-1653" fmla="*/ 5759021 w 5911582"/>
              <a:gd name="connsiteY70-1654" fmla="*/ 3184697 h 8646493"/>
              <a:gd name="connsiteX71-1655" fmla="*/ 5762452 w 5911582"/>
              <a:gd name="connsiteY71-1656" fmla="*/ 3184590 h 8646493"/>
              <a:gd name="connsiteX72-1657" fmla="*/ 5816524 w 5911582"/>
              <a:gd name="connsiteY72-1658" fmla="*/ 4892541 h 8646493"/>
              <a:gd name="connsiteX73-1659" fmla="*/ 5873210 w 5911582"/>
              <a:gd name="connsiteY73-1660" fmla="*/ 6776633 h 8646493"/>
              <a:gd name="connsiteX74-1661" fmla="*/ 5877342 w 5911582"/>
              <a:gd name="connsiteY74-1662" fmla="*/ 6776511 h 8646493"/>
              <a:gd name="connsiteX75-1663" fmla="*/ 5911582 w 5911582"/>
              <a:gd name="connsiteY75-1664" fmla="*/ 7909324 h 8646493"/>
              <a:gd name="connsiteX76-1665" fmla="*/ 5767963 w 5911582"/>
              <a:gd name="connsiteY76-1666" fmla="*/ 8130477 h 8646493"/>
              <a:gd name="connsiteX77-1667" fmla="*/ 5730041 w 5911582"/>
              <a:gd name="connsiteY77-1668" fmla="*/ 6875874 h 8646493"/>
              <a:gd name="connsiteX78-1669" fmla="*/ 5725602 w 5911582"/>
              <a:gd name="connsiteY78-1670" fmla="*/ 6875993 h 8646493"/>
              <a:gd name="connsiteX79-1671" fmla="*/ 5605741 w 5911582"/>
              <a:gd name="connsiteY79-1672" fmla="*/ 3080990 h 8646493"/>
              <a:gd name="connsiteX80-1673" fmla="*/ 4972418 w 5911582"/>
              <a:gd name="connsiteY80-1674" fmla="*/ 2483071 h 8646493"/>
              <a:gd name="connsiteX81-1675" fmla="*/ 4374497 w 5911582"/>
              <a:gd name="connsiteY81-1676" fmla="*/ 3116397 h 8646493"/>
              <a:gd name="connsiteX82-1677" fmla="*/ 4420828 w 5911582"/>
              <a:gd name="connsiteY82-1678" fmla="*/ 4727593 h 8646493"/>
              <a:gd name="connsiteX83-1679" fmla="*/ 4422673 w 5911582"/>
              <a:gd name="connsiteY83-1680" fmla="*/ 4727581 h 8646493"/>
              <a:gd name="connsiteX84-1681" fmla="*/ 4422351 w 5911582"/>
              <a:gd name="connsiteY84-1682" fmla="*/ 4733760 h 8646493"/>
              <a:gd name="connsiteX85-1683" fmla="*/ 4454181 w 5911582"/>
              <a:gd name="connsiteY85-1684" fmla="*/ 5840717 h 8646493"/>
              <a:gd name="connsiteX86-1685" fmla="*/ 4455003 w 5911582"/>
              <a:gd name="connsiteY86-1686" fmla="*/ 5840691 h 8646493"/>
              <a:gd name="connsiteX87-1687" fmla="*/ 4516238 w 5911582"/>
              <a:gd name="connsiteY87-1688" fmla="*/ 7866607 h 8646493"/>
              <a:gd name="connsiteX88-1689" fmla="*/ 3782441 w 5911582"/>
              <a:gd name="connsiteY88-1690" fmla="*/ 8646141 h 8646493"/>
              <a:gd name="connsiteX89-1691" fmla="*/ 3355473 w 5911582"/>
              <a:gd name="connsiteY89-1692" fmla="*/ 8529702 h 8646493"/>
              <a:gd name="connsiteX0-1693" fmla="*/ 3355473 w 5911582"/>
              <a:gd name="connsiteY0-1694" fmla="*/ 8529702 h 8646493"/>
              <a:gd name="connsiteX1-1695" fmla="*/ 3002901 w 5911582"/>
              <a:gd name="connsiteY1-1696" fmla="*/ 7912348 h 8646493"/>
              <a:gd name="connsiteX2-1697" fmla="*/ 2947946 w 5911582"/>
              <a:gd name="connsiteY2-1698" fmla="*/ 6094167 h 8646493"/>
              <a:gd name="connsiteX3-1699" fmla="*/ 2938842 w 5911582"/>
              <a:gd name="connsiteY3-1700" fmla="*/ 6095444 h 8646493"/>
              <a:gd name="connsiteX4-1701" fmla="*/ 2885622 w 5911582"/>
              <a:gd name="connsiteY4-1702" fmla="*/ 4334760 h 8646493"/>
              <a:gd name="connsiteX5-1703" fmla="*/ 2881184 w 5911582"/>
              <a:gd name="connsiteY5-1704" fmla="*/ 4334879 h 8646493"/>
              <a:gd name="connsiteX6-1705" fmla="*/ 2838917 w 5911582"/>
              <a:gd name="connsiteY6-1706" fmla="*/ 2770148 h 8646493"/>
              <a:gd name="connsiteX7-1707" fmla="*/ 2833130 w 5911582"/>
              <a:gd name="connsiteY7-1708" fmla="*/ 2770303 h 8646493"/>
              <a:gd name="connsiteX8-1709" fmla="*/ 2778803 w 5911582"/>
              <a:gd name="connsiteY8-1710" fmla="*/ 759126 h 8646493"/>
              <a:gd name="connsiteX9-1711" fmla="*/ 2146519 w 5911582"/>
              <a:gd name="connsiteY9-1712" fmla="*/ 160107 h 8646493"/>
              <a:gd name="connsiteX10-1713" fmla="*/ 1547498 w 5911582"/>
              <a:gd name="connsiteY10-1714" fmla="*/ 792386 h 8646493"/>
              <a:gd name="connsiteX11-1715" fmla="*/ 1586306 w 5911582"/>
              <a:gd name="connsiteY11-1716" fmla="*/ 2228948 h 8646493"/>
              <a:gd name="connsiteX12-1717" fmla="*/ 1588412 w 5911582"/>
              <a:gd name="connsiteY12-1718" fmla="*/ 2228937 h 8646493"/>
              <a:gd name="connsiteX13-1719" fmla="*/ 1588981 w 5911582"/>
              <a:gd name="connsiteY13-1720" fmla="*/ 2327958 h 8646493"/>
              <a:gd name="connsiteX14-1721" fmla="*/ 1601829 w 5911582"/>
              <a:gd name="connsiteY14-1722" fmla="*/ 2803566 h 8646493"/>
              <a:gd name="connsiteX15-1723" fmla="*/ 1591714 w 5911582"/>
              <a:gd name="connsiteY15-1724" fmla="*/ 2803840 h 8646493"/>
              <a:gd name="connsiteX16-1725" fmla="*/ 1597703 w 5911582"/>
              <a:gd name="connsiteY16-1726" fmla="*/ 3846979 h 8646493"/>
              <a:gd name="connsiteX17-1727" fmla="*/ 1599046 w 5911582"/>
              <a:gd name="connsiteY17-1728" fmla="*/ 3846972 h 8646493"/>
              <a:gd name="connsiteX18-1729" fmla="*/ 1610686 w 5911582"/>
              <a:gd name="connsiteY18-1730" fmla="*/ 5873778 h 8646493"/>
              <a:gd name="connsiteX19-1731" fmla="*/ 858032 w 5911582"/>
              <a:gd name="connsiteY19-1732" fmla="*/ 6635126 h 8646493"/>
              <a:gd name="connsiteX20-1733" fmla="*/ 434045 w 5911582"/>
              <a:gd name="connsiteY20-1734" fmla="*/ 6508273 h 8646493"/>
              <a:gd name="connsiteX21-1735" fmla="*/ 96686 w 5911582"/>
              <a:gd name="connsiteY21-1736" fmla="*/ 5882475 h 8646493"/>
              <a:gd name="connsiteX22-1737" fmla="*/ 88982 w 5911582"/>
              <a:gd name="connsiteY22-1738" fmla="*/ 4540910 h 8646493"/>
              <a:gd name="connsiteX23-1739" fmla="*/ 86890 w 5911582"/>
              <a:gd name="connsiteY23-1740" fmla="*/ 4540915 h 8646493"/>
              <a:gd name="connsiteX24-1741" fmla="*/ 80904 w 5911582"/>
              <a:gd name="connsiteY24-1742" fmla="*/ 2724804 h 8646493"/>
              <a:gd name="connsiteX25-1743" fmla="*/ 61259 w 5911582"/>
              <a:gd name="connsiteY25-1744" fmla="*/ 1995219 h 8646493"/>
              <a:gd name="connsiteX26-1745" fmla="*/ 4735 w 5911582"/>
              <a:gd name="connsiteY26-1746" fmla="*/ 235616 h 8646493"/>
              <a:gd name="connsiteX27-1747" fmla="*/ 295 w 5911582"/>
              <a:gd name="connsiteY27-1748" fmla="*/ 235719 h 8646493"/>
              <a:gd name="connsiteX28-1749" fmla="*/ 0 w 5911582"/>
              <a:gd name="connsiteY28-1750" fmla="*/ 223261 h 8646493"/>
              <a:gd name="connsiteX29-1751" fmla="*/ 144987 w 5911582"/>
              <a:gd name="connsiteY29-1752" fmla="*/ 0 h 8646493"/>
              <a:gd name="connsiteX30-1753" fmla="*/ 148232 w 5911582"/>
              <a:gd name="connsiteY30-1754" fmla="*/ 136847 h 8646493"/>
              <a:gd name="connsiteX31-1755" fmla="*/ 152365 w 5911582"/>
              <a:gd name="connsiteY31-1756" fmla="*/ 136739 h 8646493"/>
              <a:gd name="connsiteX32-1757" fmla="*/ 196711 w 5911582"/>
              <a:gd name="connsiteY32-1758" fmla="*/ 1783666 h 8646493"/>
              <a:gd name="connsiteX33-1759" fmla="*/ 205847 w 5911582"/>
              <a:gd name="connsiteY33-1760" fmla="*/ 1783420 h 8646493"/>
              <a:gd name="connsiteX34-1761" fmla="*/ 228219 w 5911582"/>
              <a:gd name="connsiteY34-1762" fmla="*/ 2614259 h 8646493"/>
              <a:gd name="connsiteX35-1763" fmla="*/ 230777 w 5911582"/>
              <a:gd name="connsiteY35-1764" fmla="*/ 2613967 h 8646493"/>
              <a:gd name="connsiteX36-1765" fmla="*/ 231135 w 5911582"/>
              <a:gd name="connsiteY36-1766" fmla="*/ 2722566 h 8646493"/>
              <a:gd name="connsiteX37-1767" fmla="*/ 236178 w 5911582"/>
              <a:gd name="connsiteY37-1768" fmla="*/ 2909861 h 8646493"/>
              <a:gd name="connsiteX38-1769" fmla="*/ 231753 w 5911582"/>
              <a:gd name="connsiteY38-1770" fmla="*/ 2910343 h 8646493"/>
              <a:gd name="connsiteX39-1771" fmla="*/ 234867 w 5911582"/>
              <a:gd name="connsiteY39-1772" fmla="*/ 3854806 h 8646493"/>
              <a:gd name="connsiteX40-1773" fmla="*/ 235281 w 5911582"/>
              <a:gd name="connsiteY40-1774" fmla="*/ 3854803 h 8646493"/>
              <a:gd name="connsiteX41-1775" fmla="*/ 246835 w 5911582"/>
              <a:gd name="connsiteY41-1776" fmla="*/ 5866683 h 8646493"/>
              <a:gd name="connsiteX42-1777" fmla="*/ 866236 w 5911582"/>
              <a:gd name="connsiteY42-1778" fmla="*/ 6479011 h 8646493"/>
              <a:gd name="connsiteX43-1779" fmla="*/ 1478566 w 5911582"/>
              <a:gd name="connsiteY43-1780" fmla="*/ 5859608 h 8646493"/>
              <a:gd name="connsiteX44-1781" fmla="*/ 1469311 w 5911582"/>
              <a:gd name="connsiteY44-1782" fmla="*/ 4247775 h 8646493"/>
              <a:gd name="connsiteX45-1783" fmla="*/ 1467465 w 5911582"/>
              <a:gd name="connsiteY45-1784" fmla="*/ 4247743 h 8646493"/>
              <a:gd name="connsiteX46-1785" fmla="*/ 1467931 w 5911582"/>
              <a:gd name="connsiteY46-1786" fmla="*/ 4241573 h 8646493"/>
              <a:gd name="connsiteX47-1787" fmla="*/ 1456953 w 5911582"/>
              <a:gd name="connsiteY47-1788" fmla="*/ 2330111 h 8646493"/>
              <a:gd name="connsiteX48-1789" fmla="*/ 1415108 w 5911582"/>
              <a:gd name="connsiteY48-1790" fmla="*/ 781031 h 8646493"/>
              <a:gd name="connsiteX49-1791" fmla="*/ 2151404 w 5911582"/>
              <a:gd name="connsiteY49-1792" fmla="*/ 3852 h 8646493"/>
              <a:gd name="connsiteX50-1793" fmla="*/ 2928581 w 5911582"/>
              <a:gd name="connsiteY50-1794" fmla="*/ 740147 h 8646493"/>
              <a:gd name="connsiteX51-1795" fmla="*/ 2972109 w 5911582"/>
              <a:gd name="connsiteY51-1796" fmla="*/ 2351426 h 8646493"/>
              <a:gd name="connsiteX52-1797" fmla="*/ 2977887 w 5911582"/>
              <a:gd name="connsiteY52-1798" fmla="*/ 2351120 h 8646493"/>
              <a:gd name="connsiteX53-1799" fmla="*/ 3028793 w 5911582"/>
              <a:gd name="connsiteY53-1800" fmla="*/ 4235519 h 8646493"/>
              <a:gd name="connsiteX54-1801" fmla="*/ 3032925 w 5911582"/>
              <a:gd name="connsiteY54-1802" fmla="*/ 4235398 h 8646493"/>
              <a:gd name="connsiteX55-1803" fmla="*/ 3082700 w 5911582"/>
              <a:gd name="connsiteY55-1804" fmla="*/ 5882170 h 8646493"/>
              <a:gd name="connsiteX56-1805" fmla="*/ 3091836 w 5911582"/>
              <a:gd name="connsiteY56-1806" fmla="*/ 5881894 h 8646493"/>
              <a:gd name="connsiteX57-1807" fmla="*/ 3152619 w 5911582"/>
              <a:gd name="connsiteY57-1808" fmla="*/ 7892887 h 8646493"/>
              <a:gd name="connsiteX58-1809" fmla="*/ 3786820 w 5911582"/>
              <a:gd name="connsiteY58-1810" fmla="*/ 8489873 h 8646493"/>
              <a:gd name="connsiteX59-1811" fmla="*/ 4383809 w 5911582"/>
              <a:gd name="connsiteY59-1812" fmla="*/ 7855673 h 8646493"/>
              <a:gd name="connsiteX60-1813" fmla="*/ 4350348 w 5911582"/>
              <a:gd name="connsiteY60-1814" fmla="*/ 6748573 h 8646493"/>
              <a:gd name="connsiteX61-1815" fmla="*/ 4348198 w 5911582"/>
              <a:gd name="connsiteY61-1816" fmla="*/ 6748635 h 8646493"/>
              <a:gd name="connsiteX62-1817" fmla="*/ 4332413 w 5911582"/>
              <a:gd name="connsiteY62-1818" fmla="*/ 6199725 h 8646493"/>
              <a:gd name="connsiteX63-1819" fmla="*/ 4272798 w 5911582"/>
              <a:gd name="connsiteY63-1820" fmla="*/ 4227389 h 8646493"/>
              <a:gd name="connsiteX64-1821" fmla="*/ 4274353 w 5911582"/>
              <a:gd name="connsiteY64-1822" fmla="*/ 4227343 h 8646493"/>
              <a:gd name="connsiteX65-1823" fmla="*/ 4242087 w 5911582"/>
              <a:gd name="connsiteY65-1824" fmla="*/ 3105269 h 8646493"/>
              <a:gd name="connsiteX66-1825" fmla="*/ 4977027 w 5911582"/>
              <a:gd name="connsiteY66-1826" fmla="*/ 2326810 h 8646493"/>
              <a:gd name="connsiteX67-1827" fmla="*/ 5403823 w 5911582"/>
              <a:gd name="connsiteY67-1828" fmla="*/ 2443875 h 8646493"/>
              <a:gd name="connsiteX68-1829" fmla="*/ 5755486 w 5911582"/>
              <a:gd name="connsiteY68-1830" fmla="*/ 3061747 h 8646493"/>
              <a:gd name="connsiteX69-1831" fmla="*/ 5759021 w 5911582"/>
              <a:gd name="connsiteY69-1832" fmla="*/ 3184697 h 8646493"/>
              <a:gd name="connsiteX70-1833" fmla="*/ 5762452 w 5911582"/>
              <a:gd name="connsiteY70-1834" fmla="*/ 3184590 h 8646493"/>
              <a:gd name="connsiteX71-1835" fmla="*/ 5816524 w 5911582"/>
              <a:gd name="connsiteY71-1836" fmla="*/ 4892541 h 8646493"/>
              <a:gd name="connsiteX72-1837" fmla="*/ 5873210 w 5911582"/>
              <a:gd name="connsiteY72-1838" fmla="*/ 6776633 h 8646493"/>
              <a:gd name="connsiteX73-1839" fmla="*/ 5877342 w 5911582"/>
              <a:gd name="connsiteY73-1840" fmla="*/ 6776511 h 8646493"/>
              <a:gd name="connsiteX74-1841" fmla="*/ 5911582 w 5911582"/>
              <a:gd name="connsiteY74-1842" fmla="*/ 7909324 h 8646493"/>
              <a:gd name="connsiteX75-1843" fmla="*/ 5767963 w 5911582"/>
              <a:gd name="connsiteY75-1844" fmla="*/ 8130477 h 8646493"/>
              <a:gd name="connsiteX76-1845" fmla="*/ 5730041 w 5911582"/>
              <a:gd name="connsiteY76-1846" fmla="*/ 6875874 h 8646493"/>
              <a:gd name="connsiteX77-1847" fmla="*/ 5725602 w 5911582"/>
              <a:gd name="connsiteY77-1848" fmla="*/ 6875993 h 8646493"/>
              <a:gd name="connsiteX78-1849" fmla="*/ 5605741 w 5911582"/>
              <a:gd name="connsiteY78-1850" fmla="*/ 3080990 h 8646493"/>
              <a:gd name="connsiteX79-1851" fmla="*/ 4972418 w 5911582"/>
              <a:gd name="connsiteY79-1852" fmla="*/ 2483071 h 8646493"/>
              <a:gd name="connsiteX80-1853" fmla="*/ 4374497 w 5911582"/>
              <a:gd name="connsiteY80-1854" fmla="*/ 3116397 h 8646493"/>
              <a:gd name="connsiteX81-1855" fmla="*/ 4420828 w 5911582"/>
              <a:gd name="connsiteY81-1856" fmla="*/ 4727593 h 8646493"/>
              <a:gd name="connsiteX82-1857" fmla="*/ 4422673 w 5911582"/>
              <a:gd name="connsiteY82-1858" fmla="*/ 4727581 h 8646493"/>
              <a:gd name="connsiteX83-1859" fmla="*/ 4422351 w 5911582"/>
              <a:gd name="connsiteY83-1860" fmla="*/ 4733760 h 8646493"/>
              <a:gd name="connsiteX84-1861" fmla="*/ 4454181 w 5911582"/>
              <a:gd name="connsiteY84-1862" fmla="*/ 5840717 h 8646493"/>
              <a:gd name="connsiteX85-1863" fmla="*/ 4455003 w 5911582"/>
              <a:gd name="connsiteY85-1864" fmla="*/ 5840691 h 8646493"/>
              <a:gd name="connsiteX86-1865" fmla="*/ 4516238 w 5911582"/>
              <a:gd name="connsiteY86-1866" fmla="*/ 7866607 h 8646493"/>
              <a:gd name="connsiteX87-1867" fmla="*/ 3782441 w 5911582"/>
              <a:gd name="connsiteY87-1868" fmla="*/ 8646141 h 8646493"/>
              <a:gd name="connsiteX88-1869" fmla="*/ 3355473 w 5911582"/>
              <a:gd name="connsiteY88-1870" fmla="*/ 8529702 h 8646493"/>
              <a:gd name="connsiteX0-1871" fmla="*/ 3355473 w 5911582"/>
              <a:gd name="connsiteY0-1872" fmla="*/ 8529702 h 8646493"/>
              <a:gd name="connsiteX1-1873" fmla="*/ 3002901 w 5911582"/>
              <a:gd name="connsiteY1-1874" fmla="*/ 7912348 h 8646493"/>
              <a:gd name="connsiteX2-1875" fmla="*/ 2947946 w 5911582"/>
              <a:gd name="connsiteY2-1876" fmla="*/ 6094167 h 8646493"/>
              <a:gd name="connsiteX3-1877" fmla="*/ 2938842 w 5911582"/>
              <a:gd name="connsiteY3-1878" fmla="*/ 6095444 h 8646493"/>
              <a:gd name="connsiteX4-1879" fmla="*/ 2885622 w 5911582"/>
              <a:gd name="connsiteY4-1880" fmla="*/ 4334760 h 8646493"/>
              <a:gd name="connsiteX5-1881" fmla="*/ 2881184 w 5911582"/>
              <a:gd name="connsiteY5-1882" fmla="*/ 4334879 h 8646493"/>
              <a:gd name="connsiteX6-1883" fmla="*/ 2838917 w 5911582"/>
              <a:gd name="connsiteY6-1884" fmla="*/ 2770148 h 8646493"/>
              <a:gd name="connsiteX7-1885" fmla="*/ 2833130 w 5911582"/>
              <a:gd name="connsiteY7-1886" fmla="*/ 2770303 h 8646493"/>
              <a:gd name="connsiteX8-1887" fmla="*/ 2778803 w 5911582"/>
              <a:gd name="connsiteY8-1888" fmla="*/ 759126 h 8646493"/>
              <a:gd name="connsiteX9-1889" fmla="*/ 2146519 w 5911582"/>
              <a:gd name="connsiteY9-1890" fmla="*/ 160107 h 8646493"/>
              <a:gd name="connsiteX10-1891" fmla="*/ 1547498 w 5911582"/>
              <a:gd name="connsiteY10-1892" fmla="*/ 792386 h 8646493"/>
              <a:gd name="connsiteX11-1893" fmla="*/ 1586306 w 5911582"/>
              <a:gd name="connsiteY11-1894" fmla="*/ 2228948 h 8646493"/>
              <a:gd name="connsiteX12-1895" fmla="*/ 1588412 w 5911582"/>
              <a:gd name="connsiteY12-1896" fmla="*/ 2228937 h 8646493"/>
              <a:gd name="connsiteX13-1897" fmla="*/ 1588981 w 5911582"/>
              <a:gd name="connsiteY13-1898" fmla="*/ 2327958 h 8646493"/>
              <a:gd name="connsiteX14-1899" fmla="*/ 1601829 w 5911582"/>
              <a:gd name="connsiteY14-1900" fmla="*/ 2803566 h 8646493"/>
              <a:gd name="connsiteX15-1901" fmla="*/ 1591714 w 5911582"/>
              <a:gd name="connsiteY15-1902" fmla="*/ 2803840 h 8646493"/>
              <a:gd name="connsiteX16-1903" fmla="*/ 1597703 w 5911582"/>
              <a:gd name="connsiteY16-1904" fmla="*/ 3846979 h 8646493"/>
              <a:gd name="connsiteX17-1905" fmla="*/ 1599046 w 5911582"/>
              <a:gd name="connsiteY17-1906" fmla="*/ 3846972 h 8646493"/>
              <a:gd name="connsiteX18-1907" fmla="*/ 1610686 w 5911582"/>
              <a:gd name="connsiteY18-1908" fmla="*/ 5873778 h 8646493"/>
              <a:gd name="connsiteX19-1909" fmla="*/ 858032 w 5911582"/>
              <a:gd name="connsiteY19-1910" fmla="*/ 6635126 h 8646493"/>
              <a:gd name="connsiteX20-1911" fmla="*/ 434045 w 5911582"/>
              <a:gd name="connsiteY20-1912" fmla="*/ 6508273 h 8646493"/>
              <a:gd name="connsiteX21-1913" fmla="*/ 96686 w 5911582"/>
              <a:gd name="connsiteY21-1914" fmla="*/ 5882475 h 8646493"/>
              <a:gd name="connsiteX22-1915" fmla="*/ 88982 w 5911582"/>
              <a:gd name="connsiteY22-1916" fmla="*/ 4540910 h 8646493"/>
              <a:gd name="connsiteX23-1917" fmla="*/ 86890 w 5911582"/>
              <a:gd name="connsiteY23-1918" fmla="*/ 4540915 h 8646493"/>
              <a:gd name="connsiteX24-1919" fmla="*/ 80904 w 5911582"/>
              <a:gd name="connsiteY24-1920" fmla="*/ 2724804 h 8646493"/>
              <a:gd name="connsiteX25-1921" fmla="*/ 4735 w 5911582"/>
              <a:gd name="connsiteY25-1922" fmla="*/ 235616 h 8646493"/>
              <a:gd name="connsiteX26-1923" fmla="*/ 295 w 5911582"/>
              <a:gd name="connsiteY26-1924" fmla="*/ 235719 h 8646493"/>
              <a:gd name="connsiteX27-1925" fmla="*/ 0 w 5911582"/>
              <a:gd name="connsiteY27-1926" fmla="*/ 223261 h 8646493"/>
              <a:gd name="connsiteX28-1927" fmla="*/ 144987 w 5911582"/>
              <a:gd name="connsiteY28-1928" fmla="*/ 0 h 8646493"/>
              <a:gd name="connsiteX29-1929" fmla="*/ 148232 w 5911582"/>
              <a:gd name="connsiteY29-1930" fmla="*/ 136847 h 8646493"/>
              <a:gd name="connsiteX30-1931" fmla="*/ 152365 w 5911582"/>
              <a:gd name="connsiteY30-1932" fmla="*/ 136739 h 8646493"/>
              <a:gd name="connsiteX31-1933" fmla="*/ 196711 w 5911582"/>
              <a:gd name="connsiteY31-1934" fmla="*/ 1783666 h 8646493"/>
              <a:gd name="connsiteX32-1935" fmla="*/ 205847 w 5911582"/>
              <a:gd name="connsiteY32-1936" fmla="*/ 1783420 h 8646493"/>
              <a:gd name="connsiteX33-1937" fmla="*/ 228219 w 5911582"/>
              <a:gd name="connsiteY33-1938" fmla="*/ 2614259 h 8646493"/>
              <a:gd name="connsiteX34-1939" fmla="*/ 230777 w 5911582"/>
              <a:gd name="connsiteY34-1940" fmla="*/ 2613967 h 8646493"/>
              <a:gd name="connsiteX35-1941" fmla="*/ 231135 w 5911582"/>
              <a:gd name="connsiteY35-1942" fmla="*/ 2722566 h 8646493"/>
              <a:gd name="connsiteX36-1943" fmla="*/ 236178 w 5911582"/>
              <a:gd name="connsiteY36-1944" fmla="*/ 2909861 h 8646493"/>
              <a:gd name="connsiteX37-1945" fmla="*/ 231753 w 5911582"/>
              <a:gd name="connsiteY37-1946" fmla="*/ 2910343 h 8646493"/>
              <a:gd name="connsiteX38-1947" fmla="*/ 234867 w 5911582"/>
              <a:gd name="connsiteY38-1948" fmla="*/ 3854806 h 8646493"/>
              <a:gd name="connsiteX39-1949" fmla="*/ 235281 w 5911582"/>
              <a:gd name="connsiteY39-1950" fmla="*/ 3854803 h 8646493"/>
              <a:gd name="connsiteX40-1951" fmla="*/ 246835 w 5911582"/>
              <a:gd name="connsiteY40-1952" fmla="*/ 5866683 h 8646493"/>
              <a:gd name="connsiteX41-1953" fmla="*/ 866236 w 5911582"/>
              <a:gd name="connsiteY41-1954" fmla="*/ 6479011 h 8646493"/>
              <a:gd name="connsiteX42-1955" fmla="*/ 1478566 w 5911582"/>
              <a:gd name="connsiteY42-1956" fmla="*/ 5859608 h 8646493"/>
              <a:gd name="connsiteX43-1957" fmla="*/ 1469311 w 5911582"/>
              <a:gd name="connsiteY43-1958" fmla="*/ 4247775 h 8646493"/>
              <a:gd name="connsiteX44-1959" fmla="*/ 1467465 w 5911582"/>
              <a:gd name="connsiteY44-1960" fmla="*/ 4247743 h 8646493"/>
              <a:gd name="connsiteX45-1961" fmla="*/ 1467931 w 5911582"/>
              <a:gd name="connsiteY45-1962" fmla="*/ 4241573 h 8646493"/>
              <a:gd name="connsiteX46-1963" fmla="*/ 1456953 w 5911582"/>
              <a:gd name="connsiteY46-1964" fmla="*/ 2330111 h 8646493"/>
              <a:gd name="connsiteX47-1965" fmla="*/ 1415108 w 5911582"/>
              <a:gd name="connsiteY47-1966" fmla="*/ 781031 h 8646493"/>
              <a:gd name="connsiteX48-1967" fmla="*/ 2151404 w 5911582"/>
              <a:gd name="connsiteY48-1968" fmla="*/ 3852 h 8646493"/>
              <a:gd name="connsiteX49-1969" fmla="*/ 2928581 w 5911582"/>
              <a:gd name="connsiteY49-1970" fmla="*/ 740147 h 8646493"/>
              <a:gd name="connsiteX50-1971" fmla="*/ 2972109 w 5911582"/>
              <a:gd name="connsiteY50-1972" fmla="*/ 2351426 h 8646493"/>
              <a:gd name="connsiteX51-1973" fmla="*/ 2977887 w 5911582"/>
              <a:gd name="connsiteY51-1974" fmla="*/ 2351120 h 8646493"/>
              <a:gd name="connsiteX52-1975" fmla="*/ 3028793 w 5911582"/>
              <a:gd name="connsiteY52-1976" fmla="*/ 4235519 h 8646493"/>
              <a:gd name="connsiteX53-1977" fmla="*/ 3032925 w 5911582"/>
              <a:gd name="connsiteY53-1978" fmla="*/ 4235398 h 8646493"/>
              <a:gd name="connsiteX54-1979" fmla="*/ 3082700 w 5911582"/>
              <a:gd name="connsiteY54-1980" fmla="*/ 5882170 h 8646493"/>
              <a:gd name="connsiteX55-1981" fmla="*/ 3091836 w 5911582"/>
              <a:gd name="connsiteY55-1982" fmla="*/ 5881894 h 8646493"/>
              <a:gd name="connsiteX56-1983" fmla="*/ 3152619 w 5911582"/>
              <a:gd name="connsiteY56-1984" fmla="*/ 7892887 h 8646493"/>
              <a:gd name="connsiteX57-1985" fmla="*/ 3786820 w 5911582"/>
              <a:gd name="connsiteY57-1986" fmla="*/ 8489873 h 8646493"/>
              <a:gd name="connsiteX58-1987" fmla="*/ 4383809 w 5911582"/>
              <a:gd name="connsiteY58-1988" fmla="*/ 7855673 h 8646493"/>
              <a:gd name="connsiteX59-1989" fmla="*/ 4350348 w 5911582"/>
              <a:gd name="connsiteY59-1990" fmla="*/ 6748573 h 8646493"/>
              <a:gd name="connsiteX60-1991" fmla="*/ 4348198 w 5911582"/>
              <a:gd name="connsiteY60-1992" fmla="*/ 6748635 h 8646493"/>
              <a:gd name="connsiteX61-1993" fmla="*/ 4332413 w 5911582"/>
              <a:gd name="connsiteY61-1994" fmla="*/ 6199725 h 8646493"/>
              <a:gd name="connsiteX62-1995" fmla="*/ 4272798 w 5911582"/>
              <a:gd name="connsiteY62-1996" fmla="*/ 4227389 h 8646493"/>
              <a:gd name="connsiteX63-1997" fmla="*/ 4274353 w 5911582"/>
              <a:gd name="connsiteY63-1998" fmla="*/ 4227343 h 8646493"/>
              <a:gd name="connsiteX64-1999" fmla="*/ 4242087 w 5911582"/>
              <a:gd name="connsiteY64-2000" fmla="*/ 3105269 h 8646493"/>
              <a:gd name="connsiteX65-2001" fmla="*/ 4977027 w 5911582"/>
              <a:gd name="connsiteY65-2002" fmla="*/ 2326810 h 8646493"/>
              <a:gd name="connsiteX66-2003" fmla="*/ 5403823 w 5911582"/>
              <a:gd name="connsiteY66-2004" fmla="*/ 2443875 h 8646493"/>
              <a:gd name="connsiteX67-2005" fmla="*/ 5755486 w 5911582"/>
              <a:gd name="connsiteY67-2006" fmla="*/ 3061747 h 8646493"/>
              <a:gd name="connsiteX68-2007" fmla="*/ 5759021 w 5911582"/>
              <a:gd name="connsiteY68-2008" fmla="*/ 3184697 h 8646493"/>
              <a:gd name="connsiteX69-2009" fmla="*/ 5762452 w 5911582"/>
              <a:gd name="connsiteY69-2010" fmla="*/ 3184590 h 8646493"/>
              <a:gd name="connsiteX70-2011" fmla="*/ 5816524 w 5911582"/>
              <a:gd name="connsiteY70-2012" fmla="*/ 4892541 h 8646493"/>
              <a:gd name="connsiteX71-2013" fmla="*/ 5873210 w 5911582"/>
              <a:gd name="connsiteY71-2014" fmla="*/ 6776633 h 8646493"/>
              <a:gd name="connsiteX72-2015" fmla="*/ 5877342 w 5911582"/>
              <a:gd name="connsiteY72-2016" fmla="*/ 6776511 h 8646493"/>
              <a:gd name="connsiteX73-2017" fmla="*/ 5911582 w 5911582"/>
              <a:gd name="connsiteY73-2018" fmla="*/ 7909324 h 8646493"/>
              <a:gd name="connsiteX74-2019" fmla="*/ 5767963 w 5911582"/>
              <a:gd name="connsiteY74-2020" fmla="*/ 8130477 h 8646493"/>
              <a:gd name="connsiteX75-2021" fmla="*/ 5730041 w 5911582"/>
              <a:gd name="connsiteY75-2022" fmla="*/ 6875874 h 8646493"/>
              <a:gd name="connsiteX76-2023" fmla="*/ 5725602 w 5911582"/>
              <a:gd name="connsiteY76-2024" fmla="*/ 6875993 h 8646493"/>
              <a:gd name="connsiteX77-2025" fmla="*/ 5605741 w 5911582"/>
              <a:gd name="connsiteY77-2026" fmla="*/ 3080990 h 8646493"/>
              <a:gd name="connsiteX78-2027" fmla="*/ 4972418 w 5911582"/>
              <a:gd name="connsiteY78-2028" fmla="*/ 2483071 h 8646493"/>
              <a:gd name="connsiteX79-2029" fmla="*/ 4374497 w 5911582"/>
              <a:gd name="connsiteY79-2030" fmla="*/ 3116397 h 8646493"/>
              <a:gd name="connsiteX80-2031" fmla="*/ 4420828 w 5911582"/>
              <a:gd name="connsiteY80-2032" fmla="*/ 4727593 h 8646493"/>
              <a:gd name="connsiteX81-2033" fmla="*/ 4422673 w 5911582"/>
              <a:gd name="connsiteY81-2034" fmla="*/ 4727581 h 8646493"/>
              <a:gd name="connsiteX82-2035" fmla="*/ 4422351 w 5911582"/>
              <a:gd name="connsiteY82-2036" fmla="*/ 4733760 h 8646493"/>
              <a:gd name="connsiteX83-2037" fmla="*/ 4454181 w 5911582"/>
              <a:gd name="connsiteY83-2038" fmla="*/ 5840717 h 8646493"/>
              <a:gd name="connsiteX84-2039" fmla="*/ 4455003 w 5911582"/>
              <a:gd name="connsiteY84-2040" fmla="*/ 5840691 h 8646493"/>
              <a:gd name="connsiteX85-2041" fmla="*/ 4516238 w 5911582"/>
              <a:gd name="connsiteY85-2042" fmla="*/ 7866607 h 8646493"/>
              <a:gd name="connsiteX86-2043" fmla="*/ 3782441 w 5911582"/>
              <a:gd name="connsiteY86-2044" fmla="*/ 8646141 h 8646493"/>
              <a:gd name="connsiteX87-2045" fmla="*/ 3355473 w 5911582"/>
              <a:gd name="connsiteY87-2046" fmla="*/ 8529702 h 8646493"/>
              <a:gd name="connsiteX0-2047" fmla="*/ 3355473 w 5911582"/>
              <a:gd name="connsiteY0-2048" fmla="*/ 8529702 h 8646493"/>
              <a:gd name="connsiteX1-2049" fmla="*/ 3002901 w 5911582"/>
              <a:gd name="connsiteY1-2050" fmla="*/ 7912348 h 8646493"/>
              <a:gd name="connsiteX2-2051" fmla="*/ 2947946 w 5911582"/>
              <a:gd name="connsiteY2-2052" fmla="*/ 6094167 h 8646493"/>
              <a:gd name="connsiteX3-2053" fmla="*/ 2938842 w 5911582"/>
              <a:gd name="connsiteY3-2054" fmla="*/ 6095444 h 8646493"/>
              <a:gd name="connsiteX4-2055" fmla="*/ 2885622 w 5911582"/>
              <a:gd name="connsiteY4-2056" fmla="*/ 4334760 h 8646493"/>
              <a:gd name="connsiteX5-2057" fmla="*/ 2881184 w 5911582"/>
              <a:gd name="connsiteY5-2058" fmla="*/ 4334879 h 8646493"/>
              <a:gd name="connsiteX6-2059" fmla="*/ 2838917 w 5911582"/>
              <a:gd name="connsiteY6-2060" fmla="*/ 2770148 h 8646493"/>
              <a:gd name="connsiteX7-2061" fmla="*/ 2833130 w 5911582"/>
              <a:gd name="connsiteY7-2062" fmla="*/ 2770303 h 8646493"/>
              <a:gd name="connsiteX8-2063" fmla="*/ 2778803 w 5911582"/>
              <a:gd name="connsiteY8-2064" fmla="*/ 759126 h 8646493"/>
              <a:gd name="connsiteX9-2065" fmla="*/ 2146519 w 5911582"/>
              <a:gd name="connsiteY9-2066" fmla="*/ 160107 h 8646493"/>
              <a:gd name="connsiteX10-2067" fmla="*/ 1547498 w 5911582"/>
              <a:gd name="connsiteY10-2068" fmla="*/ 792386 h 8646493"/>
              <a:gd name="connsiteX11-2069" fmla="*/ 1586306 w 5911582"/>
              <a:gd name="connsiteY11-2070" fmla="*/ 2228948 h 8646493"/>
              <a:gd name="connsiteX12-2071" fmla="*/ 1588412 w 5911582"/>
              <a:gd name="connsiteY12-2072" fmla="*/ 2228937 h 8646493"/>
              <a:gd name="connsiteX13-2073" fmla="*/ 1588981 w 5911582"/>
              <a:gd name="connsiteY13-2074" fmla="*/ 2327958 h 8646493"/>
              <a:gd name="connsiteX14-2075" fmla="*/ 1601829 w 5911582"/>
              <a:gd name="connsiteY14-2076" fmla="*/ 2803566 h 8646493"/>
              <a:gd name="connsiteX15-2077" fmla="*/ 1591714 w 5911582"/>
              <a:gd name="connsiteY15-2078" fmla="*/ 2803840 h 8646493"/>
              <a:gd name="connsiteX16-2079" fmla="*/ 1597703 w 5911582"/>
              <a:gd name="connsiteY16-2080" fmla="*/ 3846979 h 8646493"/>
              <a:gd name="connsiteX17-2081" fmla="*/ 1599046 w 5911582"/>
              <a:gd name="connsiteY17-2082" fmla="*/ 3846972 h 8646493"/>
              <a:gd name="connsiteX18-2083" fmla="*/ 1610686 w 5911582"/>
              <a:gd name="connsiteY18-2084" fmla="*/ 5873778 h 8646493"/>
              <a:gd name="connsiteX19-2085" fmla="*/ 858032 w 5911582"/>
              <a:gd name="connsiteY19-2086" fmla="*/ 6635126 h 8646493"/>
              <a:gd name="connsiteX20-2087" fmla="*/ 434045 w 5911582"/>
              <a:gd name="connsiteY20-2088" fmla="*/ 6508273 h 8646493"/>
              <a:gd name="connsiteX21-2089" fmla="*/ 96686 w 5911582"/>
              <a:gd name="connsiteY21-2090" fmla="*/ 5882475 h 8646493"/>
              <a:gd name="connsiteX22-2091" fmla="*/ 88982 w 5911582"/>
              <a:gd name="connsiteY22-2092" fmla="*/ 4540910 h 8646493"/>
              <a:gd name="connsiteX23-2093" fmla="*/ 86890 w 5911582"/>
              <a:gd name="connsiteY23-2094" fmla="*/ 4540915 h 8646493"/>
              <a:gd name="connsiteX24-2095" fmla="*/ 80904 w 5911582"/>
              <a:gd name="connsiteY24-2096" fmla="*/ 2724804 h 8646493"/>
              <a:gd name="connsiteX25-2097" fmla="*/ 4735 w 5911582"/>
              <a:gd name="connsiteY25-2098" fmla="*/ 235616 h 8646493"/>
              <a:gd name="connsiteX26-2099" fmla="*/ 295 w 5911582"/>
              <a:gd name="connsiteY26-2100" fmla="*/ 235719 h 8646493"/>
              <a:gd name="connsiteX27-2101" fmla="*/ 0 w 5911582"/>
              <a:gd name="connsiteY27-2102" fmla="*/ 223261 h 8646493"/>
              <a:gd name="connsiteX28-2103" fmla="*/ 144987 w 5911582"/>
              <a:gd name="connsiteY28-2104" fmla="*/ 0 h 8646493"/>
              <a:gd name="connsiteX29-2105" fmla="*/ 148232 w 5911582"/>
              <a:gd name="connsiteY29-2106" fmla="*/ 136847 h 8646493"/>
              <a:gd name="connsiteX30-2107" fmla="*/ 152365 w 5911582"/>
              <a:gd name="connsiteY30-2108" fmla="*/ 136739 h 8646493"/>
              <a:gd name="connsiteX31-2109" fmla="*/ 196711 w 5911582"/>
              <a:gd name="connsiteY31-2110" fmla="*/ 1783666 h 8646493"/>
              <a:gd name="connsiteX32-2111" fmla="*/ 228219 w 5911582"/>
              <a:gd name="connsiteY32-2112" fmla="*/ 2614259 h 8646493"/>
              <a:gd name="connsiteX33-2113" fmla="*/ 230777 w 5911582"/>
              <a:gd name="connsiteY33-2114" fmla="*/ 2613967 h 8646493"/>
              <a:gd name="connsiteX34-2115" fmla="*/ 231135 w 5911582"/>
              <a:gd name="connsiteY34-2116" fmla="*/ 2722566 h 8646493"/>
              <a:gd name="connsiteX35-2117" fmla="*/ 236178 w 5911582"/>
              <a:gd name="connsiteY35-2118" fmla="*/ 2909861 h 8646493"/>
              <a:gd name="connsiteX36-2119" fmla="*/ 231753 w 5911582"/>
              <a:gd name="connsiteY36-2120" fmla="*/ 2910343 h 8646493"/>
              <a:gd name="connsiteX37-2121" fmla="*/ 234867 w 5911582"/>
              <a:gd name="connsiteY37-2122" fmla="*/ 3854806 h 8646493"/>
              <a:gd name="connsiteX38-2123" fmla="*/ 235281 w 5911582"/>
              <a:gd name="connsiteY38-2124" fmla="*/ 3854803 h 8646493"/>
              <a:gd name="connsiteX39-2125" fmla="*/ 246835 w 5911582"/>
              <a:gd name="connsiteY39-2126" fmla="*/ 5866683 h 8646493"/>
              <a:gd name="connsiteX40-2127" fmla="*/ 866236 w 5911582"/>
              <a:gd name="connsiteY40-2128" fmla="*/ 6479011 h 8646493"/>
              <a:gd name="connsiteX41-2129" fmla="*/ 1478566 w 5911582"/>
              <a:gd name="connsiteY41-2130" fmla="*/ 5859608 h 8646493"/>
              <a:gd name="connsiteX42-2131" fmla="*/ 1469311 w 5911582"/>
              <a:gd name="connsiteY42-2132" fmla="*/ 4247775 h 8646493"/>
              <a:gd name="connsiteX43-2133" fmla="*/ 1467465 w 5911582"/>
              <a:gd name="connsiteY43-2134" fmla="*/ 4247743 h 8646493"/>
              <a:gd name="connsiteX44-2135" fmla="*/ 1467931 w 5911582"/>
              <a:gd name="connsiteY44-2136" fmla="*/ 4241573 h 8646493"/>
              <a:gd name="connsiteX45-2137" fmla="*/ 1456953 w 5911582"/>
              <a:gd name="connsiteY45-2138" fmla="*/ 2330111 h 8646493"/>
              <a:gd name="connsiteX46-2139" fmla="*/ 1415108 w 5911582"/>
              <a:gd name="connsiteY46-2140" fmla="*/ 781031 h 8646493"/>
              <a:gd name="connsiteX47-2141" fmla="*/ 2151404 w 5911582"/>
              <a:gd name="connsiteY47-2142" fmla="*/ 3852 h 8646493"/>
              <a:gd name="connsiteX48-2143" fmla="*/ 2928581 w 5911582"/>
              <a:gd name="connsiteY48-2144" fmla="*/ 740147 h 8646493"/>
              <a:gd name="connsiteX49-2145" fmla="*/ 2972109 w 5911582"/>
              <a:gd name="connsiteY49-2146" fmla="*/ 2351426 h 8646493"/>
              <a:gd name="connsiteX50-2147" fmla="*/ 2977887 w 5911582"/>
              <a:gd name="connsiteY50-2148" fmla="*/ 2351120 h 8646493"/>
              <a:gd name="connsiteX51-2149" fmla="*/ 3028793 w 5911582"/>
              <a:gd name="connsiteY51-2150" fmla="*/ 4235519 h 8646493"/>
              <a:gd name="connsiteX52-2151" fmla="*/ 3032925 w 5911582"/>
              <a:gd name="connsiteY52-2152" fmla="*/ 4235398 h 8646493"/>
              <a:gd name="connsiteX53-2153" fmla="*/ 3082700 w 5911582"/>
              <a:gd name="connsiteY53-2154" fmla="*/ 5882170 h 8646493"/>
              <a:gd name="connsiteX54-2155" fmla="*/ 3091836 w 5911582"/>
              <a:gd name="connsiteY54-2156" fmla="*/ 5881894 h 8646493"/>
              <a:gd name="connsiteX55-2157" fmla="*/ 3152619 w 5911582"/>
              <a:gd name="connsiteY55-2158" fmla="*/ 7892887 h 8646493"/>
              <a:gd name="connsiteX56-2159" fmla="*/ 3786820 w 5911582"/>
              <a:gd name="connsiteY56-2160" fmla="*/ 8489873 h 8646493"/>
              <a:gd name="connsiteX57-2161" fmla="*/ 4383809 w 5911582"/>
              <a:gd name="connsiteY57-2162" fmla="*/ 7855673 h 8646493"/>
              <a:gd name="connsiteX58-2163" fmla="*/ 4350348 w 5911582"/>
              <a:gd name="connsiteY58-2164" fmla="*/ 6748573 h 8646493"/>
              <a:gd name="connsiteX59-2165" fmla="*/ 4348198 w 5911582"/>
              <a:gd name="connsiteY59-2166" fmla="*/ 6748635 h 8646493"/>
              <a:gd name="connsiteX60-2167" fmla="*/ 4332413 w 5911582"/>
              <a:gd name="connsiteY60-2168" fmla="*/ 6199725 h 8646493"/>
              <a:gd name="connsiteX61-2169" fmla="*/ 4272798 w 5911582"/>
              <a:gd name="connsiteY61-2170" fmla="*/ 4227389 h 8646493"/>
              <a:gd name="connsiteX62-2171" fmla="*/ 4274353 w 5911582"/>
              <a:gd name="connsiteY62-2172" fmla="*/ 4227343 h 8646493"/>
              <a:gd name="connsiteX63-2173" fmla="*/ 4242087 w 5911582"/>
              <a:gd name="connsiteY63-2174" fmla="*/ 3105269 h 8646493"/>
              <a:gd name="connsiteX64-2175" fmla="*/ 4977027 w 5911582"/>
              <a:gd name="connsiteY64-2176" fmla="*/ 2326810 h 8646493"/>
              <a:gd name="connsiteX65-2177" fmla="*/ 5403823 w 5911582"/>
              <a:gd name="connsiteY65-2178" fmla="*/ 2443875 h 8646493"/>
              <a:gd name="connsiteX66-2179" fmla="*/ 5755486 w 5911582"/>
              <a:gd name="connsiteY66-2180" fmla="*/ 3061747 h 8646493"/>
              <a:gd name="connsiteX67-2181" fmla="*/ 5759021 w 5911582"/>
              <a:gd name="connsiteY67-2182" fmla="*/ 3184697 h 8646493"/>
              <a:gd name="connsiteX68-2183" fmla="*/ 5762452 w 5911582"/>
              <a:gd name="connsiteY68-2184" fmla="*/ 3184590 h 8646493"/>
              <a:gd name="connsiteX69-2185" fmla="*/ 5816524 w 5911582"/>
              <a:gd name="connsiteY69-2186" fmla="*/ 4892541 h 8646493"/>
              <a:gd name="connsiteX70-2187" fmla="*/ 5873210 w 5911582"/>
              <a:gd name="connsiteY70-2188" fmla="*/ 6776633 h 8646493"/>
              <a:gd name="connsiteX71-2189" fmla="*/ 5877342 w 5911582"/>
              <a:gd name="connsiteY71-2190" fmla="*/ 6776511 h 8646493"/>
              <a:gd name="connsiteX72-2191" fmla="*/ 5911582 w 5911582"/>
              <a:gd name="connsiteY72-2192" fmla="*/ 7909324 h 8646493"/>
              <a:gd name="connsiteX73-2193" fmla="*/ 5767963 w 5911582"/>
              <a:gd name="connsiteY73-2194" fmla="*/ 8130477 h 8646493"/>
              <a:gd name="connsiteX74-2195" fmla="*/ 5730041 w 5911582"/>
              <a:gd name="connsiteY74-2196" fmla="*/ 6875874 h 8646493"/>
              <a:gd name="connsiteX75-2197" fmla="*/ 5725602 w 5911582"/>
              <a:gd name="connsiteY75-2198" fmla="*/ 6875993 h 8646493"/>
              <a:gd name="connsiteX76-2199" fmla="*/ 5605741 w 5911582"/>
              <a:gd name="connsiteY76-2200" fmla="*/ 3080990 h 8646493"/>
              <a:gd name="connsiteX77-2201" fmla="*/ 4972418 w 5911582"/>
              <a:gd name="connsiteY77-2202" fmla="*/ 2483071 h 8646493"/>
              <a:gd name="connsiteX78-2203" fmla="*/ 4374497 w 5911582"/>
              <a:gd name="connsiteY78-2204" fmla="*/ 3116397 h 8646493"/>
              <a:gd name="connsiteX79-2205" fmla="*/ 4420828 w 5911582"/>
              <a:gd name="connsiteY79-2206" fmla="*/ 4727593 h 8646493"/>
              <a:gd name="connsiteX80-2207" fmla="*/ 4422673 w 5911582"/>
              <a:gd name="connsiteY80-2208" fmla="*/ 4727581 h 8646493"/>
              <a:gd name="connsiteX81-2209" fmla="*/ 4422351 w 5911582"/>
              <a:gd name="connsiteY81-2210" fmla="*/ 4733760 h 8646493"/>
              <a:gd name="connsiteX82-2211" fmla="*/ 4454181 w 5911582"/>
              <a:gd name="connsiteY82-2212" fmla="*/ 5840717 h 8646493"/>
              <a:gd name="connsiteX83-2213" fmla="*/ 4455003 w 5911582"/>
              <a:gd name="connsiteY83-2214" fmla="*/ 5840691 h 8646493"/>
              <a:gd name="connsiteX84-2215" fmla="*/ 4516238 w 5911582"/>
              <a:gd name="connsiteY84-2216" fmla="*/ 7866607 h 8646493"/>
              <a:gd name="connsiteX85-2217" fmla="*/ 3782441 w 5911582"/>
              <a:gd name="connsiteY85-2218" fmla="*/ 8646141 h 8646493"/>
              <a:gd name="connsiteX86-2219" fmla="*/ 3355473 w 5911582"/>
              <a:gd name="connsiteY86-2220" fmla="*/ 8529702 h 8646493"/>
              <a:gd name="connsiteX0-2221" fmla="*/ 3355473 w 5911582"/>
              <a:gd name="connsiteY0-2222" fmla="*/ 8529702 h 8646493"/>
              <a:gd name="connsiteX1-2223" fmla="*/ 3002901 w 5911582"/>
              <a:gd name="connsiteY1-2224" fmla="*/ 7912348 h 8646493"/>
              <a:gd name="connsiteX2-2225" fmla="*/ 2947946 w 5911582"/>
              <a:gd name="connsiteY2-2226" fmla="*/ 6094167 h 8646493"/>
              <a:gd name="connsiteX3-2227" fmla="*/ 2938842 w 5911582"/>
              <a:gd name="connsiteY3-2228" fmla="*/ 6095444 h 8646493"/>
              <a:gd name="connsiteX4-2229" fmla="*/ 2885622 w 5911582"/>
              <a:gd name="connsiteY4-2230" fmla="*/ 4334760 h 8646493"/>
              <a:gd name="connsiteX5-2231" fmla="*/ 2881184 w 5911582"/>
              <a:gd name="connsiteY5-2232" fmla="*/ 4334879 h 8646493"/>
              <a:gd name="connsiteX6-2233" fmla="*/ 2838917 w 5911582"/>
              <a:gd name="connsiteY6-2234" fmla="*/ 2770148 h 8646493"/>
              <a:gd name="connsiteX7-2235" fmla="*/ 2833130 w 5911582"/>
              <a:gd name="connsiteY7-2236" fmla="*/ 2770303 h 8646493"/>
              <a:gd name="connsiteX8-2237" fmla="*/ 2778803 w 5911582"/>
              <a:gd name="connsiteY8-2238" fmla="*/ 759126 h 8646493"/>
              <a:gd name="connsiteX9-2239" fmla="*/ 2146519 w 5911582"/>
              <a:gd name="connsiteY9-2240" fmla="*/ 160107 h 8646493"/>
              <a:gd name="connsiteX10-2241" fmla="*/ 1547498 w 5911582"/>
              <a:gd name="connsiteY10-2242" fmla="*/ 792386 h 8646493"/>
              <a:gd name="connsiteX11-2243" fmla="*/ 1586306 w 5911582"/>
              <a:gd name="connsiteY11-2244" fmla="*/ 2228948 h 8646493"/>
              <a:gd name="connsiteX12-2245" fmla="*/ 1588412 w 5911582"/>
              <a:gd name="connsiteY12-2246" fmla="*/ 2228937 h 8646493"/>
              <a:gd name="connsiteX13-2247" fmla="*/ 1588981 w 5911582"/>
              <a:gd name="connsiteY13-2248" fmla="*/ 2327958 h 8646493"/>
              <a:gd name="connsiteX14-2249" fmla="*/ 1601829 w 5911582"/>
              <a:gd name="connsiteY14-2250" fmla="*/ 2803566 h 8646493"/>
              <a:gd name="connsiteX15-2251" fmla="*/ 1591714 w 5911582"/>
              <a:gd name="connsiteY15-2252" fmla="*/ 2803840 h 8646493"/>
              <a:gd name="connsiteX16-2253" fmla="*/ 1597703 w 5911582"/>
              <a:gd name="connsiteY16-2254" fmla="*/ 3846979 h 8646493"/>
              <a:gd name="connsiteX17-2255" fmla="*/ 1599046 w 5911582"/>
              <a:gd name="connsiteY17-2256" fmla="*/ 3846972 h 8646493"/>
              <a:gd name="connsiteX18-2257" fmla="*/ 1610686 w 5911582"/>
              <a:gd name="connsiteY18-2258" fmla="*/ 5873778 h 8646493"/>
              <a:gd name="connsiteX19-2259" fmla="*/ 858032 w 5911582"/>
              <a:gd name="connsiteY19-2260" fmla="*/ 6635126 h 8646493"/>
              <a:gd name="connsiteX20-2261" fmla="*/ 434045 w 5911582"/>
              <a:gd name="connsiteY20-2262" fmla="*/ 6508273 h 8646493"/>
              <a:gd name="connsiteX21-2263" fmla="*/ 96686 w 5911582"/>
              <a:gd name="connsiteY21-2264" fmla="*/ 5882475 h 8646493"/>
              <a:gd name="connsiteX22-2265" fmla="*/ 88982 w 5911582"/>
              <a:gd name="connsiteY22-2266" fmla="*/ 4540910 h 8646493"/>
              <a:gd name="connsiteX23-2267" fmla="*/ 86890 w 5911582"/>
              <a:gd name="connsiteY23-2268" fmla="*/ 4540915 h 8646493"/>
              <a:gd name="connsiteX24-2269" fmla="*/ 80904 w 5911582"/>
              <a:gd name="connsiteY24-2270" fmla="*/ 2724804 h 8646493"/>
              <a:gd name="connsiteX25-2271" fmla="*/ 4735 w 5911582"/>
              <a:gd name="connsiteY25-2272" fmla="*/ 235616 h 8646493"/>
              <a:gd name="connsiteX26-2273" fmla="*/ 295 w 5911582"/>
              <a:gd name="connsiteY26-2274" fmla="*/ 235719 h 8646493"/>
              <a:gd name="connsiteX27-2275" fmla="*/ 0 w 5911582"/>
              <a:gd name="connsiteY27-2276" fmla="*/ 223261 h 8646493"/>
              <a:gd name="connsiteX28-2277" fmla="*/ 144987 w 5911582"/>
              <a:gd name="connsiteY28-2278" fmla="*/ 0 h 8646493"/>
              <a:gd name="connsiteX29-2279" fmla="*/ 148232 w 5911582"/>
              <a:gd name="connsiteY29-2280" fmla="*/ 136847 h 8646493"/>
              <a:gd name="connsiteX30-2281" fmla="*/ 152365 w 5911582"/>
              <a:gd name="connsiteY30-2282" fmla="*/ 136739 h 8646493"/>
              <a:gd name="connsiteX31-2283" fmla="*/ 228219 w 5911582"/>
              <a:gd name="connsiteY31-2284" fmla="*/ 2614259 h 8646493"/>
              <a:gd name="connsiteX32-2285" fmla="*/ 230777 w 5911582"/>
              <a:gd name="connsiteY32-2286" fmla="*/ 2613967 h 8646493"/>
              <a:gd name="connsiteX33-2287" fmla="*/ 231135 w 5911582"/>
              <a:gd name="connsiteY33-2288" fmla="*/ 2722566 h 8646493"/>
              <a:gd name="connsiteX34-2289" fmla="*/ 236178 w 5911582"/>
              <a:gd name="connsiteY34-2290" fmla="*/ 2909861 h 8646493"/>
              <a:gd name="connsiteX35-2291" fmla="*/ 231753 w 5911582"/>
              <a:gd name="connsiteY35-2292" fmla="*/ 2910343 h 8646493"/>
              <a:gd name="connsiteX36-2293" fmla="*/ 234867 w 5911582"/>
              <a:gd name="connsiteY36-2294" fmla="*/ 3854806 h 8646493"/>
              <a:gd name="connsiteX37-2295" fmla="*/ 235281 w 5911582"/>
              <a:gd name="connsiteY37-2296" fmla="*/ 3854803 h 8646493"/>
              <a:gd name="connsiteX38-2297" fmla="*/ 246835 w 5911582"/>
              <a:gd name="connsiteY38-2298" fmla="*/ 5866683 h 8646493"/>
              <a:gd name="connsiteX39-2299" fmla="*/ 866236 w 5911582"/>
              <a:gd name="connsiteY39-2300" fmla="*/ 6479011 h 8646493"/>
              <a:gd name="connsiteX40-2301" fmla="*/ 1478566 w 5911582"/>
              <a:gd name="connsiteY40-2302" fmla="*/ 5859608 h 8646493"/>
              <a:gd name="connsiteX41-2303" fmla="*/ 1469311 w 5911582"/>
              <a:gd name="connsiteY41-2304" fmla="*/ 4247775 h 8646493"/>
              <a:gd name="connsiteX42-2305" fmla="*/ 1467465 w 5911582"/>
              <a:gd name="connsiteY42-2306" fmla="*/ 4247743 h 8646493"/>
              <a:gd name="connsiteX43-2307" fmla="*/ 1467931 w 5911582"/>
              <a:gd name="connsiteY43-2308" fmla="*/ 4241573 h 8646493"/>
              <a:gd name="connsiteX44-2309" fmla="*/ 1456953 w 5911582"/>
              <a:gd name="connsiteY44-2310" fmla="*/ 2330111 h 8646493"/>
              <a:gd name="connsiteX45-2311" fmla="*/ 1415108 w 5911582"/>
              <a:gd name="connsiteY45-2312" fmla="*/ 781031 h 8646493"/>
              <a:gd name="connsiteX46-2313" fmla="*/ 2151404 w 5911582"/>
              <a:gd name="connsiteY46-2314" fmla="*/ 3852 h 8646493"/>
              <a:gd name="connsiteX47-2315" fmla="*/ 2928581 w 5911582"/>
              <a:gd name="connsiteY47-2316" fmla="*/ 740147 h 8646493"/>
              <a:gd name="connsiteX48-2317" fmla="*/ 2972109 w 5911582"/>
              <a:gd name="connsiteY48-2318" fmla="*/ 2351426 h 8646493"/>
              <a:gd name="connsiteX49-2319" fmla="*/ 2977887 w 5911582"/>
              <a:gd name="connsiteY49-2320" fmla="*/ 2351120 h 8646493"/>
              <a:gd name="connsiteX50-2321" fmla="*/ 3028793 w 5911582"/>
              <a:gd name="connsiteY50-2322" fmla="*/ 4235519 h 8646493"/>
              <a:gd name="connsiteX51-2323" fmla="*/ 3032925 w 5911582"/>
              <a:gd name="connsiteY51-2324" fmla="*/ 4235398 h 8646493"/>
              <a:gd name="connsiteX52-2325" fmla="*/ 3082700 w 5911582"/>
              <a:gd name="connsiteY52-2326" fmla="*/ 5882170 h 8646493"/>
              <a:gd name="connsiteX53-2327" fmla="*/ 3091836 w 5911582"/>
              <a:gd name="connsiteY53-2328" fmla="*/ 5881894 h 8646493"/>
              <a:gd name="connsiteX54-2329" fmla="*/ 3152619 w 5911582"/>
              <a:gd name="connsiteY54-2330" fmla="*/ 7892887 h 8646493"/>
              <a:gd name="connsiteX55-2331" fmla="*/ 3786820 w 5911582"/>
              <a:gd name="connsiteY55-2332" fmla="*/ 8489873 h 8646493"/>
              <a:gd name="connsiteX56-2333" fmla="*/ 4383809 w 5911582"/>
              <a:gd name="connsiteY56-2334" fmla="*/ 7855673 h 8646493"/>
              <a:gd name="connsiteX57-2335" fmla="*/ 4350348 w 5911582"/>
              <a:gd name="connsiteY57-2336" fmla="*/ 6748573 h 8646493"/>
              <a:gd name="connsiteX58-2337" fmla="*/ 4348198 w 5911582"/>
              <a:gd name="connsiteY58-2338" fmla="*/ 6748635 h 8646493"/>
              <a:gd name="connsiteX59-2339" fmla="*/ 4332413 w 5911582"/>
              <a:gd name="connsiteY59-2340" fmla="*/ 6199725 h 8646493"/>
              <a:gd name="connsiteX60-2341" fmla="*/ 4272798 w 5911582"/>
              <a:gd name="connsiteY60-2342" fmla="*/ 4227389 h 8646493"/>
              <a:gd name="connsiteX61-2343" fmla="*/ 4274353 w 5911582"/>
              <a:gd name="connsiteY61-2344" fmla="*/ 4227343 h 8646493"/>
              <a:gd name="connsiteX62-2345" fmla="*/ 4242087 w 5911582"/>
              <a:gd name="connsiteY62-2346" fmla="*/ 3105269 h 8646493"/>
              <a:gd name="connsiteX63-2347" fmla="*/ 4977027 w 5911582"/>
              <a:gd name="connsiteY63-2348" fmla="*/ 2326810 h 8646493"/>
              <a:gd name="connsiteX64-2349" fmla="*/ 5403823 w 5911582"/>
              <a:gd name="connsiteY64-2350" fmla="*/ 2443875 h 8646493"/>
              <a:gd name="connsiteX65-2351" fmla="*/ 5755486 w 5911582"/>
              <a:gd name="connsiteY65-2352" fmla="*/ 3061747 h 8646493"/>
              <a:gd name="connsiteX66-2353" fmla="*/ 5759021 w 5911582"/>
              <a:gd name="connsiteY66-2354" fmla="*/ 3184697 h 8646493"/>
              <a:gd name="connsiteX67-2355" fmla="*/ 5762452 w 5911582"/>
              <a:gd name="connsiteY67-2356" fmla="*/ 3184590 h 8646493"/>
              <a:gd name="connsiteX68-2357" fmla="*/ 5816524 w 5911582"/>
              <a:gd name="connsiteY68-2358" fmla="*/ 4892541 h 8646493"/>
              <a:gd name="connsiteX69-2359" fmla="*/ 5873210 w 5911582"/>
              <a:gd name="connsiteY69-2360" fmla="*/ 6776633 h 8646493"/>
              <a:gd name="connsiteX70-2361" fmla="*/ 5877342 w 5911582"/>
              <a:gd name="connsiteY70-2362" fmla="*/ 6776511 h 8646493"/>
              <a:gd name="connsiteX71-2363" fmla="*/ 5911582 w 5911582"/>
              <a:gd name="connsiteY71-2364" fmla="*/ 7909324 h 8646493"/>
              <a:gd name="connsiteX72-2365" fmla="*/ 5767963 w 5911582"/>
              <a:gd name="connsiteY72-2366" fmla="*/ 8130477 h 8646493"/>
              <a:gd name="connsiteX73-2367" fmla="*/ 5730041 w 5911582"/>
              <a:gd name="connsiteY73-2368" fmla="*/ 6875874 h 8646493"/>
              <a:gd name="connsiteX74-2369" fmla="*/ 5725602 w 5911582"/>
              <a:gd name="connsiteY74-2370" fmla="*/ 6875993 h 8646493"/>
              <a:gd name="connsiteX75-2371" fmla="*/ 5605741 w 5911582"/>
              <a:gd name="connsiteY75-2372" fmla="*/ 3080990 h 8646493"/>
              <a:gd name="connsiteX76-2373" fmla="*/ 4972418 w 5911582"/>
              <a:gd name="connsiteY76-2374" fmla="*/ 2483071 h 8646493"/>
              <a:gd name="connsiteX77-2375" fmla="*/ 4374497 w 5911582"/>
              <a:gd name="connsiteY77-2376" fmla="*/ 3116397 h 8646493"/>
              <a:gd name="connsiteX78-2377" fmla="*/ 4420828 w 5911582"/>
              <a:gd name="connsiteY78-2378" fmla="*/ 4727593 h 8646493"/>
              <a:gd name="connsiteX79-2379" fmla="*/ 4422673 w 5911582"/>
              <a:gd name="connsiteY79-2380" fmla="*/ 4727581 h 8646493"/>
              <a:gd name="connsiteX80-2381" fmla="*/ 4422351 w 5911582"/>
              <a:gd name="connsiteY80-2382" fmla="*/ 4733760 h 8646493"/>
              <a:gd name="connsiteX81-2383" fmla="*/ 4454181 w 5911582"/>
              <a:gd name="connsiteY81-2384" fmla="*/ 5840717 h 8646493"/>
              <a:gd name="connsiteX82-2385" fmla="*/ 4455003 w 5911582"/>
              <a:gd name="connsiteY82-2386" fmla="*/ 5840691 h 8646493"/>
              <a:gd name="connsiteX83-2387" fmla="*/ 4516238 w 5911582"/>
              <a:gd name="connsiteY83-2388" fmla="*/ 7866607 h 8646493"/>
              <a:gd name="connsiteX84-2389" fmla="*/ 3782441 w 5911582"/>
              <a:gd name="connsiteY84-2390" fmla="*/ 8646141 h 8646493"/>
              <a:gd name="connsiteX85-2391" fmla="*/ 3355473 w 5911582"/>
              <a:gd name="connsiteY85-2392" fmla="*/ 8529702 h 8646493"/>
              <a:gd name="connsiteX0-2393" fmla="*/ 3355473 w 5911582"/>
              <a:gd name="connsiteY0-2394" fmla="*/ 8529702 h 8646493"/>
              <a:gd name="connsiteX1-2395" fmla="*/ 3002901 w 5911582"/>
              <a:gd name="connsiteY1-2396" fmla="*/ 7912348 h 8646493"/>
              <a:gd name="connsiteX2-2397" fmla="*/ 2947946 w 5911582"/>
              <a:gd name="connsiteY2-2398" fmla="*/ 6094167 h 8646493"/>
              <a:gd name="connsiteX3-2399" fmla="*/ 2938842 w 5911582"/>
              <a:gd name="connsiteY3-2400" fmla="*/ 6095444 h 8646493"/>
              <a:gd name="connsiteX4-2401" fmla="*/ 2885622 w 5911582"/>
              <a:gd name="connsiteY4-2402" fmla="*/ 4334760 h 8646493"/>
              <a:gd name="connsiteX5-2403" fmla="*/ 2881184 w 5911582"/>
              <a:gd name="connsiteY5-2404" fmla="*/ 4334879 h 8646493"/>
              <a:gd name="connsiteX6-2405" fmla="*/ 2838917 w 5911582"/>
              <a:gd name="connsiteY6-2406" fmla="*/ 2770148 h 8646493"/>
              <a:gd name="connsiteX7-2407" fmla="*/ 2833130 w 5911582"/>
              <a:gd name="connsiteY7-2408" fmla="*/ 2770303 h 8646493"/>
              <a:gd name="connsiteX8-2409" fmla="*/ 2778803 w 5911582"/>
              <a:gd name="connsiteY8-2410" fmla="*/ 759126 h 8646493"/>
              <a:gd name="connsiteX9-2411" fmla="*/ 2146519 w 5911582"/>
              <a:gd name="connsiteY9-2412" fmla="*/ 160107 h 8646493"/>
              <a:gd name="connsiteX10-2413" fmla="*/ 1547498 w 5911582"/>
              <a:gd name="connsiteY10-2414" fmla="*/ 792386 h 8646493"/>
              <a:gd name="connsiteX11-2415" fmla="*/ 1586306 w 5911582"/>
              <a:gd name="connsiteY11-2416" fmla="*/ 2228948 h 8646493"/>
              <a:gd name="connsiteX12-2417" fmla="*/ 1588412 w 5911582"/>
              <a:gd name="connsiteY12-2418" fmla="*/ 2228937 h 8646493"/>
              <a:gd name="connsiteX13-2419" fmla="*/ 1588981 w 5911582"/>
              <a:gd name="connsiteY13-2420" fmla="*/ 2327958 h 8646493"/>
              <a:gd name="connsiteX14-2421" fmla="*/ 1601829 w 5911582"/>
              <a:gd name="connsiteY14-2422" fmla="*/ 2803566 h 8646493"/>
              <a:gd name="connsiteX15-2423" fmla="*/ 1591714 w 5911582"/>
              <a:gd name="connsiteY15-2424" fmla="*/ 2803840 h 8646493"/>
              <a:gd name="connsiteX16-2425" fmla="*/ 1597703 w 5911582"/>
              <a:gd name="connsiteY16-2426" fmla="*/ 3846979 h 8646493"/>
              <a:gd name="connsiteX17-2427" fmla="*/ 1599046 w 5911582"/>
              <a:gd name="connsiteY17-2428" fmla="*/ 3846972 h 8646493"/>
              <a:gd name="connsiteX18-2429" fmla="*/ 1610686 w 5911582"/>
              <a:gd name="connsiteY18-2430" fmla="*/ 5873778 h 8646493"/>
              <a:gd name="connsiteX19-2431" fmla="*/ 858032 w 5911582"/>
              <a:gd name="connsiteY19-2432" fmla="*/ 6635126 h 8646493"/>
              <a:gd name="connsiteX20-2433" fmla="*/ 434045 w 5911582"/>
              <a:gd name="connsiteY20-2434" fmla="*/ 6508273 h 8646493"/>
              <a:gd name="connsiteX21-2435" fmla="*/ 96686 w 5911582"/>
              <a:gd name="connsiteY21-2436" fmla="*/ 5882475 h 8646493"/>
              <a:gd name="connsiteX22-2437" fmla="*/ 88982 w 5911582"/>
              <a:gd name="connsiteY22-2438" fmla="*/ 4540910 h 8646493"/>
              <a:gd name="connsiteX23-2439" fmla="*/ 86890 w 5911582"/>
              <a:gd name="connsiteY23-2440" fmla="*/ 4540915 h 8646493"/>
              <a:gd name="connsiteX24-2441" fmla="*/ 80904 w 5911582"/>
              <a:gd name="connsiteY24-2442" fmla="*/ 2724804 h 8646493"/>
              <a:gd name="connsiteX25-2443" fmla="*/ 4735 w 5911582"/>
              <a:gd name="connsiteY25-2444" fmla="*/ 235616 h 8646493"/>
              <a:gd name="connsiteX26-2445" fmla="*/ 295 w 5911582"/>
              <a:gd name="connsiteY26-2446" fmla="*/ 235719 h 8646493"/>
              <a:gd name="connsiteX27-2447" fmla="*/ 0 w 5911582"/>
              <a:gd name="connsiteY27-2448" fmla="*/ 223261 h 8646493"/>
              <a:gd name="connsiteX28-2449" fmla="*/ 144987 w 5911582"/>
              <a:gd name="connsiteY28-2450" fmla="*/ 0 h 8646493"/>
              <a:gd name="connsiteX29-2451" fmla="*/ 148232 w 5911582"/>
              <a:gd name="connsiteY29-2452" fmla="*/ 136847 h 8646493"/>
              <a:gd name="connsiteX30-2453" fmla="*/ 152365 w 5911582"/>
              <a:gd name="connsiteY30-2454" fmla="*/ 136739 h 8646493"/>
              <a:gd name="connsiteX31-2455" fmla="*/ 228219 w 5911582"/>
              <a:gd name="connsiteY31-2456" fmla="*/ 2614259 h 8646493"/>
              <a:gd name="connsiteX32-2457" fmla="*/ 231135 w 5911582"/>
              <a:gd name="connsiteY32-2458" fmla="*/ 2722566 h 8646493"/>
              <a:gd name="connsiteX33-2459" fmla="*/ 236178 w 5911582"/>
              <a:gd name="connsiteY33-2460" fmla="*/ 2909861 h 8646493"/>
              <a:gd name="connsiteX34-2461" fmla="*/ 231753 w 5911582"/>
              <a:gd name="connsiteY34-2462" fmla="*/ 2910343 h 8646493"/>
              <a:gd name="connsiteX35-2463" fmla="*/ 234867 w 5911582"/>
              <a:gd name="connsiteY35-2464" fmla="*/ 3854806 h 8646493"/>
              <a:gd name="connsiteX36-2465" fmla="*/ 235281 w 5911582"/>
              <a:gd name="connsiteY36-2466" fmla="*/ 3854803 h 8646493"/>
              <a:gd name="connsiteX37-2467" fmla="*/ 246835 w 5911582"/>
              <a:gd name="connsiteY37-2468" fmla="*/ 5866683 h 8646493"/>
              <a:gd name="connsiteX38-2469" fmla="*/ 866236 w 5911582"/>
              <a:gd name="connsiteY38-2470" fmla="*/ 6479011 h 8646493"/>
              <a:gd name="connsiteX39-2471" fmla="*/ 1478566 w 5911582"/>
              <a:gd name="connsiteY39-2472" fmla="*/ 5859608 h 8646493"/>
              <a:gd name="connsiteX40-2473" fmla="*/ 1469311 w 5911582"/>
              <a:gd name="connsiteY40-2474" fmla="*/ 4247775 h 8646493"/>
              <a:gd name="connsiteX41-2475" fmla="*/ 1467465 w 5911582"/>
              <a:gd name="connsiteY41-2476" fmla="*/ 4247743 h 8646493"/>
              <a:gd name="connsiteX42-2477" fmla="*/ 1467931 w 5911582"/>
              <a:gd name="connsiteY42-2478" fmla="*/ 4241573 h 8646493"/>
              <a:gd name="connsiteX43-2479" fmla="*/ 1456953 w 5911582"/>
              <a:gd name="connsiteY43-2480" fmla="*/ 2330111 h 8646493"/>
              <a:gd name="connsiteX44-2481" fmla="*/ 1415108 w 5911582"/>
              <a:gd name="connsiteY44-2482" fmla="*/ 781031 h 8646493"/>
              <a:gd name="connsiteX45-2483" fmla="*/ 2151404 w 5911582"/>
              <a:gd name="connsiteY45-2484" fmla="*/ 3852 h 8646493"/>
              <a:gd name="connsiteX46-2485" fmla="*/ 2928581 w 5911582"/>
              <a:gd name="connsiteY46-2486" fmla="*/ 740147 h 8646493"/>
              <a:gd name="connsiteX47-2487" fmla="*/ 2972109 w 5911582"/>
              <a:gd name="connsiteY47-2488" fmla="*/ 2351426 h 8646493"/>
              <a:gd name="connsiteX48-2489" fmla="*/ 2977887 w 5911582"/>
              <a:gd name="connsiteY48-2490" fmla="*/ 2351120 h 8646493"/>
              <a:gd name="connsiteX49-2491" fmla="*/ 3028793 w 5911582"/>
              <a:gd name="connsiteY49-2492" fmla="*/ 4235519 h 8646493"/>
              <a:gd name="connsiteX50-2493" fmla="*/ 3032925 w 5911582"/>
              <a:gd name="connsiteY50-2494" fmla="*/ 4235398 h 8646493"/>
              <a:gd name="connsiteX51-2495" fmla="*/ 3082700 w 5911582"/>
              <a:gd name="connsiteY51-2496" fmla="*/ 5882170 h 8646493"/>
              <a:gd name="connsiteX52-2497" fmla="*/ 3091836 w 5911582"/>
              <a:gd name="connsiteY52-2498" fmla="*/ 5881894 h 8646493"/>
              <a:gd name="connsiteX53-2499" fmla="*/ 3152619 w 5911582"/>
              <a:gd name="connsiteY53-2500" fmla="*/ 7892887 h 8646493"/>
              <a:gd name="connsiteX54-2501" fmla="*/ 3786820 w 5911582"/>
              <a:gd name="connsiteY54-2502" fmla="*/ 8489873 h 8646493"/>
              <a:gd name="connsiteX55-2503" fmla="*/ 4383809 w 5911582"/>
              <a:gd name="connsiteY55-2504" fmla="*/ 7855673 h 8646493"/>
              <a:gd name="connsiteX56-2505" fmla="*/ 4350348 w 5911582"/>
              <a:gd name="connsiteY56-2506" fmla="*/ 6748573 h 8646493"/>
              <a:gd name="connsiteX57-2507" fmla="*/ 4348198 w 5911582"/>
              <a:gd name="connsiteY57-2508" fmla="*/ 6748635 h 8646493"/>
              <a:gd name="connsiteX58-2509" fmla="*/ 4332413 w 5911582"/>
              <a:gd name="connsiteY58-2510" fmla="*/ 6199725 h 8646493"/>
              <a:gd name="connsiteX59-2511" fmla="*/ 4272798 w 5911582"/>
              <a:gd name="connsiteY59-2512" fmla="*/ 4227389 h 8646493"/>
              <a:gd name="connsiteX60-2513" fmla="*/ 4274353 w 5911582"/>
              <a:gd name="connsiteY60-2514" fmla="*/ 4227343 h 8646493"/>
              <a:gd name="connsiteX61-2515" fmla="*/ 4242087 w 5911582"/>
              <a:gd name="connsiteY61-2516" fmla="*/ 3105269 h 8646493"/>
              <a:gd name="connsiteX62-2517" fmla="*/ 4977027 w 5911582"/>
              <a:gd name="connsiteY62-2518" fmla="*/ 2326810 h 8646493"/>
              <a:gd name="connsiteX63-2519" fmla="*/ 5403823 w 5911582"/>
              <a:gd name="connsiteY63-2520" fmla="*/ 2443875 h 8646493"/>
              <a:gd name="connsiteX64-2521" fmla="*/ 5755486 w 5911582"/>
              <a:gd name="connsiteY64-2522" fmla="*/ 3061747 h 8646493"/>
              <a:gd name="connsiteX65-2523" fmla="*/ 5759021 w 5911582"/>
              <a:gd name="connsiteY65-2524" fmla="*/ 3184697 h 8646493"/>
              <a:gd name="connsiteX66-2525" fmla="*/ 5762452 w 5911582"/>
              <a:gd name="connsiteY66-2526" fmla="*/ 3184590 h 8646493"/>
              <a:gd name="connsiteX67-2527" fmla="*/ 5816524 w 5911582"/>
              <a:gd name="connsiteY67-2528" fmla="*/ 4892541 h 8646493"/>
              <a:gd name="connsiteX68-2529" fmla="*/ 5873210 w 5911582"/>
              <a:gd name="connsiteY68-2530" fmla="*/ 6776633 h 8646493"/>
              <a:gd name="connsiteX69-2531" fmla="*/ 5877342 w 5911582"/>
              <a:gd name="connsiteY69-2532" fmla="*/ 6776511 h 8646493"/>
              <a:gd name="connsiteX70-2533" fmla="*/ 5911582 w 5911582"/>
              <a:gd name="connsiteY70-2534" fmla="*/ 7909324 h 8646493"/>
              <a:gd name="connsiteX71-2535" fmla="*/ 5767963 w 5911582"/>
              <a:gd name="connsiteY71-2536" fmla="*/ 8130477 h 8646493"/>
              <a:gd name="connsiteX72-2537" fmla="*/ 5730041 w 5911582"/>
              <a:gd name="connsiteY72-2538" fmla="*/ 6875874 h 8646493"/>
              <a:gd name="connsiteX73-2539" fmla="*/ 5725602 w 5911582"/>
              <a:gd name="connsiteY73-2540" fmla="*/ 6875993 h 8646493"/>
              <a:gd name="connsiteX74-2541" fmla="*/ 5605741 w 5911582"/>
              <a:gd name="connsiteY74-2542" fmla="*/ 3080990 h 8646493"/>
              <a:gd name="connsiteX75-2543" fmla="*/ 4972418 w 5911582"/>
              <a:gd name="connsiteY75-2544" fmla="*/ 2483071 h 8646493"/>
              <a:gd name="connsiteX76-2545" fmla="*/ 4374497 w 5911582"/>
              <a:gd name="connsiteY76-2546" fmla="*/ 3116397 h 8646493"/>
              <a:gd name="connsiteX77-2547" fmla="*/ 4420828 w 5911582"/>
              <a:gd name="connsiteY77-2548" fmla="*/ 4727593 h 8646493"/>
              <a:gd name="connsiteX78-2549" fmla="*/ 4422673 w 5911582"/>
              <a:gd name="connsiteY78-2550" fmla="*/ 4727581 h 8646493"/>
              <a:gd name="connsiteX79-2551" fmla="*/ 4422351 w 5911582"/>
              <a:gd name="connsiteY79-2552" fmla="*/ 4733760 h 8646493"/>
              <a:gd name="connsiteX80-2553" fmla="*/ 4454181 w 5911582"/>
              <a:gd name="connsiteY80-2554" fmla="*/ 5840717 h 8646493"/>
              <a:gd name="connsiteX81-2555" fmla="*/ 4455003 w 5911582"/>
              <a:gd name="connsiteY81-2556" fmla="*/ 5840691 h 8646493"/>
              <a:gd name="connsiteX82-2557" fmla="*/ 4516238 w 5911582"/>
              <a:gd name="connsiteY82-2558" fmla="*/ 7866607 h 8646493"/>
              <a:gd name="connsiteX83-2559" fmla="*/ 3782441 w 5911582"/>
              <a:gd name="connsiteY83-2560" fmla="*/ 8646141 h 8646493"/>
              <a:gd name="connsiteX84-2561" fmla="*/ 3355473 w 5911582"/>
              <a:gd name="connsiteY84-2562" fmla="*/ 8529702 h 8646493"/>
              <a:gd name="connsiteX0-2563" fmla="*/ 3355473 w 5911582"/>
              <a:gd name="connsiteY0-2564" fmla="*/ 8529702 h 8646493"/>
              <a:gd name="connsiteX1-2565" fmla="*/ 3002901 w 5911582"/>
              <a:gd name="connsiteY1-2566" fmla="*/ 7912348 h 8646493"/>
              <a:gd name="connsiteX2-2567" fmla="*/ 2947946 w 5911582"/>
              <a:gd name="connsiteY2-2568" fmla="*/ 6094167 h 8646493"/>
              <a:gd name="connsiteX3-2569" fmla="*/ 2938842 w 5911582"/>
              <a:gd name="connsiteY3-2570" fmla="*/ 6095444 h 8646493"/>
              <a:gd name="connsiteX4-2571" fmla="*/ 2885622 w 5911582"/>
              <a:gd name="connsiteY4-2572" fmla="*/ 4334760 h 8646493"/>
              <a:gd name="connsiteX5-2573" fmla="*/ 2881184 w 5911582"/>
              <a:gd name="connsiteY5-2574" fmla="*/ 4334879 h 8646493"/>
              <a:gd name="connsiteX6-2575" fmla="*/ 2838917 w 5911582"/>
              <a:gd name="connsiteY6-2576" fmla="*/ 2770148 h 8646493"/>
              <a:gd name="connsiteX7-2577" fmla="*/ 2833130 w 5911582"/>
              <a:gd name="connsiteY7-2578" fmla="*/ 2770303 h 8646493"/>
              <a:gd name="connsiteX8-2579" fmla="*/ 2778803 w 5911582"/>
              <a:gd name="connsiteY8-2580" fmla="*/ 759126 h 8646493"/>
              <a:gd name="connsiteX9-2581" fmla="*/ 2146519 w 5911582"/>
              <a:gd name="connsiteY9-2582" fmla="*/ 160107 h 8646493"/>
              <a:gd name="connsiteX10-2583" fmla="*/ 1547498 w 5911582"/>
              <a:gd name="connsiteY10-2584" fmla="*/ 792386 h 8646493"/>
              <a:gd name="connsiteX11-2585" fmla="*/ 1586306 w 5911582"/>
              <a:gd name="connsiteY11-2586" fmla="*/ 2228948 h 8646493"/>
              <a:gd name="connsiteX12-2587" fmla="*/ 1588412 w 5911582"/>
              <a:gd name="connsiteY12-2588" fmla="*/ 2228937 h 8646493"/>
              <a:gd name="connsiteX13-2589" fmla="*/ 1588981 w 5911582"/>
              <a:gd name="connsiteY13-2590" fmla="*/ 2327958 h 8646493"/>
              <a:gd name="connsiteX14-2591" fmla="*/ 1601829 w 5911582"/>
              <a:gd name="connsiteY14-2592" fmla="*/ 2803566 h 8646493"/>
              <a:gd name="connsiteX15-2593" fmla="*/ 1591714 w 5911582"/>
              <a:gd name="connsiteY15-2594" fmla="*/ 2803840 h 8646493"/>
              <a:gd name="connsiteX16-2595" fmla="*/ 1597703 w 5911582"/>
              <a:gd name="connsiteY16-2596" fmla="*/ 3846979 h 8646493"/>
              <a:gd name="connsiteX17-2597" fmla="*/ 1599046 w 5911582"/>
              <a:gd name="connsiteY17-2598" fmla="*/ 3846972 h 8646493"/>
              <a:gd name="connsiteX18-2599" fmla="*/ 1610686 w 5911582"/>
              <a:gd name="connsiteY18-2600" fmla="*/ 5873778 h 8646493"/>
              <a:gd name="connsiteX19-2601" fmla="*/ 858032 w 5911582"/>
              <a:gd name="connsiteY19-2602" fmla="*/ 6635126 h 8646493"/>
              <a:gd name="connsiteX20-2603" fmla="*/ 434045 w 5911582"/>
              <a:gd name="connsiteY20-2604" fmla="*/ 6508273 h 8646493"/>
              <a:gd name="connsiteX21-2605" fmla="*/ 96686 w 5911582"/>
              <a:gd name="connsiteY21-2606" fmla="*/ 5882475 h 8646493"/>
              <a:gd name="connsiteX22-2607" fmla="*/ 88982 w 5911582"/>
              <a:gd name="connsiteY22-2608" fmla="*/ 4540910 h 8646493"/>
              <a:gd name="connsiteX23-2609" fmla="*/ 86890 w 5911582"/>
              <a:gd name="connsiteY23-2610" fmla="*/ 4540915 h 8646493"/>
              <a:gd name="connsiteX24-2611" fmla="*/ 80904 w 5911582"/>
              <a:gd name="connsiteY24-2612" fmla="*/ 2724804 h 8646493"/>
              <a:gd name="connsiteX25-2613" fmla="*/ 4735 w 5911582"/>
              <a:gd name="connsiteY25-2614" fmla="*/ 235616 h 8646493"/>
              <a:gd name="connsiteX26-2615" fmla="*/ 295 w 5911582"/>
              <a:gd name="connsiteY26-2616" fmla="*/ 235719 h 8646493"/>
              <a:gd name="connsiteX27-2617" fmla="*/ 0 w 5911582"/>
              <a:gd name="connsiteY27-2618" fmla="*/ 223261 h 8646493"/>
              <a:gd name="connsiteX28-2619" fmla="*/ 144987 w 5911582"/>
              <a:gd name="connsiteY28-2620" fmla="*/ 0 h 8646493"/>
              <a:gd name="connsiteX29-2621" fmla="*/ 148232 w 5911582"/>
              <a:gd name="connsiteY29-2622" fmla="*/ 136847 h 8646493"/>
              <a:gd name="connsiteX30-2623" fmla="*/ 152365 w 5911582"/>
              <a:gd name="connsiteY30-2624" fmla="*/ 136739 h 8646493"/>
              <a:gd name="connsiteX31-2625" fmla="*/ 231135 w 5911582"/>
              <a:gd name="connsiteY31-2626" fmla="*/ 2722566 h 8646493"/>
              <a:gd name="connsiteX32-2627" fmla="*/ 236178 w 5911582"/>
              <a:gd name="connsiteY32-2628" fmla="*/ 2909861 h 8646493"/>
              <a:gd name="connsiteX33-2629" fmla="*/ 231753 w 5911582"/>
              <a:gd name="connsiteY33-2630" fmla="*/ 2910343 h 8646493"/>
              <a:gd name="connsiteX34-2631" fmla="*/ 234867 w 5911582"/>
              <a:gd name="connsiteY34-2632" fmla="*/ 3854806 h 8646493"/>
              <a:gd name="connsiteX35-2633" fmla="*/ 235281 w 5911582"/>
              <a:gd name="connsiteY35-2634" fmla="*/ 3854803 h 8646493"/>
              <a:gd name="connsiteX36-2635" fmla="*/ 246835 w 5911582"/>
              <a:gd name="connsiteY36-2636" fmla="*/ 5866683 h 8646493"/>
              <a:gd name="connsiteX37-2637" fmla="*/ 866236 w 5911582"/>
              <a:gd name="connsiteY37-2638" fmla="*/ 6479011 h 8646493"/>
              <a:gd name="connsiteX38-2639" fmla="*/ 1478566 w 5911582"/>
              <a:gd name="connsiteY38-2640" fmla="*/ 5859608 h 8646493"/>
              <a:gd name="connsiteX39-2641" fmla="*/ 1469311 w 5911582"/>
              <a:gd name="connsiteY39-2642" fmla="*/ 4247775 h 8646493"/>
              <a:gd name="connsiteX40-2643" fmla="*/ 1467465 w 5911582"/>
              <a:gd name="connsiteY40-2644" fmla="*/ 4247743 h 8646493"/>
              <a:gd name="connsiteX41-2645" fmla="*/ 1467931 w 5911582"/>
              <a:gd name="connsiteY41-2646" fmla="*/ 4241573 h 8646493"/>
              <a:gd name="connsiteX42-2647" fmla="*/ 1456953 w 5911582"/>
              <a:gd name="connsiteY42-2648" fmla="*/ 2330111 h 8646493"/>
              <a:gd name="connsiteX43-2649" fmla="*/ 1415108 w 5911582"/>
              <a:gd name="connsiteY43-2650" fmla="*/ 781031 h 8646493"/>
              <a:gd name="connsiteX44-2651" fmla="*/ 2151404 w 5911582"/>
              <a:gd name="connsiteY44-2652" fmla="*/ 3852 h 8646493"/>
              <a:gd name="connsiteX45-2653" fmla="*/ 2928581 w 5911582"/>
              <a:gd name="connsiteY45-2654" fmla="*/ 740147 h 8646493"/>
              <a:gd name="connsiteX46-2655" fmla="*/ 2972109 w 5911582"/>
              <a:gd name="connsiteY46-2656" fmla="*/ 2351426 h 8646493"/>
              <a:gd name="connsiteX47-2657" fmla="*/ 2977887 w 5911582"/>
              <a:gd name="connsiteY47-2658" fmla="*/ 2351120 h 8646493"/>
              <a:gd name="connsiteX48-2659" fmla="*/ 3028793 w 5911582"/>
              <a:gd name="connsiteY48-2660" fmla="*/ 4235519 h 8646493"/>
              <a:gd name="connsiteX49-2661" fmla="*/ 3032925 w 5911582"/>
              <a:gd name="connsiteY49-2662" fmla="*/ 4235398 h 8646493"/>
              <a:gd name="connsiteX50-2663" fmla="*/ 3082700 w 5911582"/>
              <a:gd name="connsiteY50-2664" fmla="*/ 5882170 h 8646493"/>
              <a:gd name="connsiteX51-2665" fmla="*/ 3091836 w 5911582"/>
              <a:gd name="connsiteY51-2666" fmla="*/ 5881894 h 8646493"/>
              <a:gd name="connsiteX52-2667" fmla="*/ 3152619 w 5911582"/>
              <a:gd name="connsiteY52-2668" fmla="*/ 7892887 h 8646493"/>
              <a:gd name="connsiteX53-2669" fmla="*/ 3786820 w 5911582"/>
              <a:gd name="connsiteY53-2670" fmla="*/ 8489873 h 8646493"/>
              <a:gd name="connsiteX54-2671" fmla="*/ 4383809 w 5911582"/>
              <a:gd name="connsiteY54-2672" fmla="*/ 7855673 h 8646493"/>
              <a:gd name="connsiteX55-2673" fmla="*/ 4350348 w 5911582"/>
              <a:gd name="connsiteY55-2674" fmla="*/ 6748573 h 8646493"/>
              <a:gd name="connsiteX56-2675" fmla="*/ 4348198 w 5911582"/>
              <a:gd name="connsiteY56-2676" fmla="*/ 6748635 h 8646493"/>
              <a:gd name="connsiteX57-2677" fmla="*/ 4332413 w 5911582"/>
              <a:gd name="connsiteY57-2678" fmla="*/ 6199725 h 8646493"/>
              <a:gd name="connsiteX58-2679" fmla="*/ 4272798 w 5911582"/>
              <a:gd name="connsiteY58-2680" fmla="*/ 4227389 h 8646493"/>
              <a:gd name="connsiteX59-2681" fmla="*/ 4274353 w 5911582"/>
              <a:gd name="connsiteY59-2682" fmla="*/ 4227343 h 8646493"/>
              <a:gd name="connsiteX60-2683" fmla="*/ 4242087 w 5911582"/>
              <a:gd name="connsiteY60-2684" fmla="*/ 3105269 h 8646493"/>
              <a:gd name="connsiteX61-2685" fmla="*/ 4977027 w 5911582"/>
              <a:gd name="connsiteY61-2686" fmla="*/ 2326810 h 8646493"/>
              <a:gd name="connsiteX62-2687" fmla="*/ 5403823 w 5911582"/>
              <a:gd name="connsiteY62-2688" fmla="*/ 2443875 h 8646493"/>
              <a:gd name="connsiteX63-2689" fmla="*/ 5755486 w 5911582"/>
              <a:gd name="connsiteY63-2690" fmla="*/ 3061747 h 8646493"/>
              <a:gd name="connsiteX64-2691" fmla="*/ 5759021 w 5911582"/>
              <a:gd name="connsiteY64-2692" fmla="*/ 3184697 h 8646493"/>
              <a:gd name="connsiteX65-2693" fmla="*/ 5762452 w 5911582"/>
              <a:gd name="connsiteY65-2694" fmla="*/ 3184590 h 8646493"/>
              <a:gd name="connsiteX66-2695" fmla="*/ 5816524 w 5911582"/>
              <a:gd name="connsiteY66-2696" fmla="*/ 4892541 h 8646493"/>
              <a:gd name="connsiteX67-2697" fmla="*/ 5873210 w 5911582"/>
              <a:gd name="connsiteY67-2698" fmla="*/ 6776633 h 8646493"/>
              <a:gd name="connsiteX68-2699" fmla="*/ 5877342 w 5911582"/>
              <a:gd name="connsiteY68-2700" fmla="*/ 6776511 h 8646493"/>
              <a:gd name="connsiteX69-2701" fmla="*/ 5911582 w 5911582"/>
              <a:gd name="connsiteY69-2702" fmla="*/ 7909324 h 8646493"/>
              <a:gd name="connsiteX70-2703" fmla="*/ 5767963 w 5911582"/>
              <a:gd name="connsiteY70-2704" fmla="*/ 8130477 h 8646493"/>
              <a:gd name="connsiteX71-2705" fmla="*/ 5730041 w 5911582"/>
              <a:gd name="connsiteY71-2706" fmla="*/ 6875874 h 8646493"/>
              <a:gd name="connsiteX72-2707" fmla="*/ 5725602 w 5911582"/>
              <a:gd name="connsiteY72-2708" fmla="*/ 6875993 h 8646493"/>
              <a:gd name="connsiteX73-2709" fmla="*/ 5605741 w 5911582"/>
              <a:gd name="connsiteY73-2710" fmla="*/ 3080990 h 8646493"/>
              <a:gd name="connsiteX74-2711" fmla="*/ 4972418 w 5911582"/>
              <a:gd name="connsiteY74-2712" fmla="*/ 2483071 h 8646493"/>
              <a:gd name="connsiteX75-2713" fmla="*/ 4374497 w 5911582"/>
              <a:gd name="connsiteY75-2714" fmla="*/ 3116397 h 8646493"/>
              <a:gd name="connsiteX76-2715" fmla="*/ 4420828 w 5911582"/>
              <a:gd name="connsiteY76-2716" fmla="*/ 4727593 h 8646493"/>
              <a:gd name="connsiteX77-2717" fmla="*/ 4422673 w 5911582"/>
              <a:gd name="connsiteY77-2718" fmla="*/ 4727581 h 8646493"/>
              <a:gd name="connsiteX78-2719" fmla="*/ 4422351 w 5911582"/>
              <a:gd name="connsiteY78-2720" fmla="*/ 4733760 h 8646493"/>
              <a:gd name="connsiteX79-2721" fmla="*/ 4454181 w 5911582"/>
              <a:gd name="connsiteY79-2722" fmla="*/ 5840717 h 8646493"/>
              <a:gd name="connsiteX80-2723" fmla="*/ 4455003 w 5911582"/>
              <a:gd name="connsiteY80-2724" fmla="*/ 5840691 h 8646493"/>
              <a:gd name="connsiteX81-2725" fmla="*/ 4516238 w 5911582"/>
              <a:gd name="connsiteY81-2726" fmla="*/ 7866607 h 8646493"/>
              <a:gd name="connsiteX82-2727" fmla="*/ 3782441 w 5911582"/>
              <a:gd name="connsiteY82-2728" fmla="*/ 8646141 h 8646493"/>
              <a:gd name="connsiteX83-2729" fmla="*/ 3355473 w 5911582"/>
              <a:gd name="connsiteY83-2730" fmla="*/ 8529702 h 8646493"/>
              <a:gd name="connsiteX0-2731" fmla="*/ 3355473 w 5911582"/>
              <a:gd name="connsiteY0-2732" fmla="*/ 8529702 h 8646493"/>
              <a:gd name="connsiteX1-2733" fmla="*/ 3002901 w 5911582"/>
              <a:gd name="connsiteY1-2734" fmla="*/ 7912348 h 8646493"/>
              <a:gd name="connsiteX2-2735" fmla="*/ 2947946 w 5911582"/>
              <a:gd name="connsiteY2-2736" fmla="*/ 6094167 h 8646493"/>
              <a:gd name="connsiteX3-2737" fmla="*/ 2938842 w 5911582"/>
              <a:gd name="connsiteY3-2738" fmla="*/ 6095444 h 8646493"/>
              <a:gd name="connsiteX4-2739" fmla="*/ 2885622 w 5911582"/>
              <a:gd name="connsiteY4-2740" fmla="*/ 4334760 h 8646493"/>
              <a:gd name="connsiteX5-2741" fmla="*/ 2881184 w 5911582"/>
              <a:gd name="connsiteY5-2742" fmla="*/ 4334879 h 8646493"/>
              <a:gd name="connsiteX6-2743" fmla="*/ 2838917 w 5911582"/>
              <a:gd name="connsiteY6-2744" fmla="*/ 2770148 h 8646493"/>
              <a:gd name="connsiteX7-2745" fmla="*/ 2833130 w 5911582"/>
              <a:gd name="connsiteY7-2746" fmla="*/ 2770303 h 8646493"/>
              <a:gd name="connsiteX8-2747" fmla="*/ 2778803 w 5911582"/>
              <a:gd name="connsiteY8-2748" fmla="*/ 759126 h 8646493"/>
              <a:gd name="connsiteX9-2749" fmla="*/ 2146519 w 5911582"/>
              <a:gd name="connsiteY9-2750" fmla="*/ 160107 h 8646493"/>
              <a:gd name="connsiteX10-2751" fmla="*/ 1547498 w 5911582"/>
              <a:gd name="connsiteY10-2752" fmla="*/ 792386 h 8646493"/>
              <a:gd name="connsiteX11-2753" fmla="*/ 1586306 w 5911582"/>
              <a:gd name="connsiteY11-2754" fmla="*/ 2228948 h 8646493"/>
              <a:gd name="connsiteX12-2755" fmla="*/ 1588412 w 5911582"/>
              <a:gd name="connsiteY12-2756" fmla="*/ 2228937 h 8646493"/>
              <a:gd name="connsiteX13-2757" fmla="*/ 1588981 w 5911582"/>
              <a:gd name="connsiteY13-2758" fmla="*/ 2327958 h 8646493"/>
              <a:gd name="connsiteX14-2759" fmla="*/ 1601829 w 5911582"/>
              <a:gd name="connsiteY14-2760" fmla="*/ 2803566 h 8646493"/>
              <a:gd name="connsiteX15-2761" fmla="*/ 1591714 w 5911582"/>
              <a:gd name="connsiteY15-2762" fmla="*/ 2803840 h 8646493"/>
              <a:gd name="connsiteX16-2763" fmla="*/ 1597703 w 5911582"/>
              <a:gd name="connsiteY16-2764" fmla="*/ 3846979 h 8646493"/>
              <a:gd name="connsiteX17-2765" fmla="*/ 1599046 w 5911582"/>
              <a:gd name="connsiteY17-2766" fmla="*/ 3846972 h 8646493"/>
              <a:gd name="connsiteX18-2767" fmla="*/ 1610686 w 5911582"/>
              <a:gd name="connsiteY18-2768" fmla="*/ 5873778 h 8646493"/>
              <a:gd name="connsiteX19-2769" fmla="*/ 858032 w 5911582"/>
              <a:gd name="connsiteY19-2770" fmla="*/ 6635126 h 8646493"/>
              <a:gd name="connsiteX20-2771" fmla="*/ 434045 w 5911582"/>
              <a:gd name="connsiteY20-2772" fmla="*/ 6508273 h 8646493"/>
              <a:gd name="connsiteX21-2773" fmla="*/ 96686 w 5911582"/>
              <a:gd name="connsiteY21-2774" fmla="*/ 5882475 h 8646493"/>
              <a:gd name="connsiteX22-2775" fmla="*/ 88982 w 5911582"/>
              <a:gd name="connsiteY22-2776" fmla="*/ 4540910 h 8646493"/>
              <a:gd name="connsiteX23-2777" fmla="*/ 86890 w 5911582"/>
              <a:gd name="connsiteY23-2778" fmla="*/ 4540915 h 8646493"/>
              <a:gd name="connsiteX24-2779" fmla="*/ 80904 w 5911582"/>
              <a:gd name="connsiteY24-2780" fmla="*/ 2724804 h 8646493"/>
              <a:gd name="connsiteX25-2781" fmla="*/ 4735 w 5911582"/>
              <a:gd name="connsiteY25-2782" fmla="*/ 235616 h 8646493"/>
              <a:gd name="connsiteX26-2783" fmla="*/ 295 w 5911582"/>
              <a:gd name="connsiteY26-2784" fmla="*/ 235719 h 8646493"/>
              <a:gd name="connsiteX27-2785" fmla="*/ 0 w 5911582"/>
              <a:gd name="connsiteY27-2786" fmla="*/ 223261 h 8646493"/>
              <a:gd name="connsiteX28-2787" fmla="*/ 144987 w 5911582"/>
              <a:gd name="connsiteY28-2788" fmla="*/ 0 h 8646493"/>
              <a:gd name="connsiteX29-2789" fmla="*/ 148232 w 5911582"/>
              <a:gd name="connsiteY29-2790" fmla="*/ 136847 h 8646493"/>
              <a:gd name="connsiteX30-2791" fmla="*/ 152365 w 5911582"/>
              <a:gd name="connsiteY30-2792" fmla="*/ 136739 h 8646493"/>
              <a:gd name="connsiteX31-2793" fmla="*/ 236178 w 5911582"/>
              <a:gd name="connsiteY31-2794" fmla="*/ 2909861 h 8646493"/>
              <a:gd name="connsiteX32-2795" fmla="*/ 231753 w 5911582"/>
              <a:gd name="connsiteY32-2796" fmla="*/ 2910343 h 8646493"/>
              <a:gd name="connsiteX33-2797" fmla="*/ 234867 w 5911582"/>
              <a:gd name="connsiteY33-2798" fmla="*/ 3854806 h 8646493"/>
              <a:gd name="connsiteX34-2799" fmla="*/ 235281 w 5911582"/>
              <a:gd name="connsiteY34-2800" fmla="*/ 3854803 h 8646493"/>
              <a:gd name="connsiteX35-2801" fmla="*/ 246835 w 5911582"/>
              <a:gd name="connsiteY35-2802" fmla="*/ 5866683 h 8646493"/>
              <a:gd name="connsiteX36-2803" fmla="*/ 866236 w 5911582"/>
              <a:gd name="connsiteY36-2804" fmla="*/ 6479011 h 8646493"/>
              <a:gd name="connsiteX37-2805" fmla="*/ 1478566 w 5911582"/>
              <a:gd name="connsiteY37-2806" fmla="*/ 5859608 h 8646493"/>
              <a:gd name="connsiteX38-2807" fmla="*/ 1469311 w 5911582"/>
              <a:gd name="connsiteY38-2808" fmla="*/ 4247775 h 8646493"/>
              <a:gd name="connsiteX39-2809" fmla="*/ 1467465 w 5911582"/>
              <a:gd name="connsiteY39-2810" fmla="*/ 4247743 h 8646493"/>
              <a:gd name="connsiteX40-2811" fmla="*/ 1467931 w 5911582"/>
              <a:gd name="connsiteY40-2812" fmla="*/ 4241573 h 8646493"/>
              <a:gd name="connsiteX41-2813" fmla="*/ 1456953 w 5911582"/>
              <a:gd name="connsiteY41-2814" fmla="*/ 2330111 h 8646493"/>
              <a:gd name="connsiteX42-2815" fmla="*/ 1415108 w 5911582"/>
              <a:gd name="connsiteY42-2816" fmla="*/ 781031 h 8646493"/>
              <a:gd name="connsiteX43-2817" fmla="*/ 2151404 w 5911582"/>
              <a:gd name="connsiteY43-2818" fmla="*/ 3852 h 8646493"/>
              <a:gd name="connsiteX44-2819" fmla="*/ 2928581 w 5911582"/>
              <a:gd name="connsiteY44-2820" fmla="*/ 740147 h 8646493"/>
              <a:gd name="connsiteX45-2821" fmla="*/ 2972109 w 5911582"/>
              <a:gd name="connsiteY45-2822" fmla="*/ 2351426 h 8646493"/>
              <a:gd name="connsiteX46-2823" fmla="*/ 2977887 w 5911582"/>
              <a:gd name="connsiteY46-2824" fmla="*/ 2351120 h 8646493"/>
              <a:gd name="connsiteX47-2825" fmla="*/ 3028793 w 5911582"/>
              <a:gd name="connsiteY47-2826" fmla="*/ 4235519 h 8646493"/>
              <a:gd name="connsiteX48-2827" fmla="*/ 3032925 w 5911582"/>
              <a:gd name="connsiteY48-2828" fmla="*/ 4235398 h 8646493"/>
              <a:gd name="connsiteX49-2829" fmla="*/ 3082700 w 5911582"/>
              <a:gd name="connsiteY49-2830" fmla="*/ 5882170 h 8646493"/>
              <a:gd name="connsiteX50-2831" fmla="*/ 3091836 w 5911582"/>
              <a:gd name="connsiteY50-2832" fmla="*/ 5881894 h 8646493"/>
              <a:gd name="connsiteX51-2833" fmla="*/ 3152619 w 5911582"/>
              <a:gd name="connsiteY51-2834" fmla="*/ 7892887 h 8646493"/>
              <a:gd name="connsiteX52-2835" fmla="*/ 3786820 w 5911582"/>
              <a:gd name="connsiteY52-2836" fmla="*/ 8489873 h 8646493"/>
              <a:gd name="connsiteX53-2837" fmla="*/ 4383809 w 5911582"/>
              <a:gd name="connsiteY53-2838" fmla="*/ 7855673 h 8646493"/>
              <a:gd name="connsiteX54-2839" fmla="*/ 4350348 w 5911582"/>
              <a:gd name="connsiteY54-2840" fmla="*/ 6748573 h 8646493"/>
              <a:gd name="connsiteX55-2841" fmla="*/ 4348198 w 5911582"/>
              <a:gd name="connsiteY55-2842" fmla="*/ 6748635 h 8646493"/>
              <a:gd name="connsiteX56-2843" fmla="*/ 4332413 w 5911582"/>
              <a:gd name="connsiteY56-2844" fmla="*/ 6199725 h 8646493"/>
              <a:gd name="connsiteX57-2845" fmla="*/ 4272798 w 5911582"/>
              <a:gd name="connsiteY57-2846" fmla="*/ 4227389 h 8646493"/>
              <a:gd name="connsiteX58-2847" fmla="*/ 4274353 w 5911582"/>
              <a:gd name="connsiteY58-2848" fmla="*/ 4227343 h 8646493"/>
              <a:gd name="connsiteX59-2849" fmla="*/ 4242087 w 5911582"/>
              <a:gd name="connsiteY59-2850" fmla="*/ 3105269 h 8646493"/>
              <a:gd name="connsiteX60-2851" fmla="*/ 4977027 w 5911582"/>
              <a:gd name="connsiteY60-2852" fmla="*/ 2326810 h 8646493"/>
              <a:gd name="connsiteX61-2853" fmla="*/ 5403823 w 5911582"/>
              <a:gd name="connsiteY61-2854" fmla="*/ 2443875 h 8646493"/>
              <a:gd name="connsiteX62-2855" fmla="*/ 5755486 w 5911582"/>
              <a:gd name="connsiteY62-2856" fmla="*/ 3061747 h 8646493"/>
              <a:gd name="connsiteX63-2857" fmla="*/ 5759021 w 5911582"/>
              <a:gd name="connsiteY63-2858" fmla="*/ 3184697 h 8646493"/>
              <a:gd name="connsiteX64-2859" fmla="*/ 5762452 w 5911582"/>
              <a:gd name="connsiteY64-2860" fmla="*/ 3184590 h 8646493"/>
              <a:gd name="connsiteX65-2861" fmla="*/ 5816524 w 5911582"/>
              <a:gd name="connsiteY65-2862" fmla="*/ 4892541 h 8646493"/>
              <a:gd name="connsiteX66-2863" fmla="*/ 5873210 w 5911582"/>
              <a:gd name="connsiteY66-2864" fmla="*/ 6776633 h 8646493"/>
              <a:gd name="connsiteX67-2865" fmla="*/ 5877342 w 5911582"/>
              <a:gd name="connsiteY67-2866" fmla="*/ 6776511 h 8646493"/>
              <a:gd name="connsiteX68-2867" fmla="*/ 5911582 w 5911582"/>
              <a:gd name="connsiteY68-2868" fmla="*/ 7909324 h 8646493"/>
              <a:gd name="connsiteX69-2869" fmla="*/ 5767963 w 5911582"/>
              <a:gd name="connsiteY69-2870" fmla="*/ 8130477 h 8646493"/>
              <a:gd name="connsiteX70-2871" fmla="*/ 5730041 w 5911582"/>
              <a:gd name="connsiteY70-2872" fmla="*/ 6875874 h 8646493"/>
              <a:gd name="connsiteX71-2873" fmla="*/ 5725602 w 5911582"/>
              <a:gd name="connsiteY71-2874" fmla="*/ 6875993 h 8646493"/>
              <a:gd name="connsiteX72-2875" fmla="*/ 5605741 w 5911582"/>
              <a:gd name="connsiteY72-2876" fmla="*/ 3080990 h 8646493"/>
              <a:gd name="connsiteX73-2877" fmla="*/ 4972418 w 5911582"/>
              <a:gd name="connsiteY73-2878" fmla="*/ 2483071 h 8646493"/>
              <a:gd name="connsiteX74-2879" fmla="*/ 4374497 w 5911582"/>
              <a:gd name="connsiteY74-2880" fmla="*/ 3116397 h 8646493"/>
              <a:gd name="connsiteX75-2881" fmla="*/ 4420828 w 5911582"/>
              <a:gd name="connsiteY75-2882" fmla="*/ 4727593 h 8646493"/>
              <a:gd name="connsiteX76-2883" fmla="*/ 4422673 w 5911582"/>
              <a:gd name="connsiteY76-2884" fmla="*/ 4727581 h 8646493"/>
              <a:gd name="connsiteX77-2885" fmla="*/ 4422351 w 5911582"/>
              <a:gd name="connsiteY77-2886" fmla="*/ 4733760 h 8646493"/>
              <a:gd name="connsiteX78-2887" fmla="*/ 4454181 w 5911582"/>
              <a:gd name="connsiteY78-2888" fmla="*/ 5840717 h 8646493"/>
              <a:gd name="connsiteX79-2889" fmla="*/ 4455003 w 5911582"/>
              <a:gd name="connsiteY79-2890" fmla="*/ 5840691 h 8646493"/>
              <a:gd name="connsiteX80-2891" fmla="*/ 4516238 w 5911582"/>
              <a:gd name="connsiteY80-2892" fmla="*/ 7866607 h 8646493"/>
              <a:gd name="connsiteX81-2893" fmla="*/ 3782441 w 5911582"/>
              <a:gd name="connsiteY81-2894" fmla="*/ 8646141 h 8646493"/>
              <a:gd name="connsiteX82-2895" fmla="*/ 3355473 w 5911582"/>
              <a:gd name="connsiteY82-2896" fmla="*/ 8529702 h 8646493"/>
              <a:gd name="connsiteX0-2897" fmla="*/ 3355473 w 5911582"/>
              <a:gd name="connsiteY0-2898" fmla="*/ 8529702 h 8646493"/>
              <a:gd name="connsiteX1-2899" fmla="*/ 3002901 w 5911582"/>
              <a:gd name="connsiteY1-2900" fmla="*/ 7912348 h 8646493"/>
              <a:gd name="connsiteX2-2901" fmla="*/ 2947946 w 5911582"/>
              <a:gd name="connsiteY2-2902" fmla="*/ 6094167 h 8646493"/>
              <a:gd name="connsiteX3-2903" fmla="*/ 2938842 w 5911582"/>
              <a:gd name="connsiteY3-2904" fmla="*/ 6095444 h 8646493"/>
              <a:gd name="connsiteX4-2905" fmla="*/ 2885622 w 5911582"/>
              <a:gd name="connsiteY4-2906" fmla="*/ 4334760 h 8646493"/>
              <a:gd name="connsiteX5-2907" fmla="*/ 2881184 w 5911582"/>
              <a:gd name="connsiteY5-2908" fmla="*/ 4334879 h 8646493"/>
              <a:gd name="connsiteX6-2909" fmla="*/ 2838917 w 5911582"/>
              <a:gd name="connsiteY6-2910" fmla="*/ 2770148 h 8646493"/>
              <a:gd name="connsiteX7-2911" fmla="*/ 2833130 w 5911582"/>
              <a:gd name="connsiteY7-2912" fmla="*/ 2770303 h 8646493"/>
              <a:gd name="connsiteX8-2913" fmla="*/ 2778803 w 5911582"/>
              <a:gd name="connsiteY8-2914" fmla="*/ 759126 h 8646493"/>
              <a:gd name="connsiteX9-2915" fmla="*/ 2146519 w 5911582"/>
              <a:gd name="connsiteY9-2916" fmla="*/ 160107 h 8646493"/>
              <a:gd name="connsiteX10-2917" fmla="*/ 1547498 w 5911582"/>
              <a:gd name="connsiteY10-2918" fmla="*/ 792386 h 8646493"/>
              <a:gd name="connsiteX11-2919" fmla="*/ 1586306 w 5911582"/>
              <a:gd name="connsiteY11-2920" fmla="*/ 2228948 h 8646493"/>
              <a:gd name="connsiteX12-2921" fmla="*/ 1588412 w 5911582"/>
              <a:gd name="connsiteY12-2922" fmla="*/ 2228937 h 8646493"/>
              <a:gd name="connsiteX13-2923" fmla="*/ 1588981 w 5911582"/>
              <a:gd name="connsiteY13-2924" fmla="*/ 2327958 h 8646493"/>
              <a:gd name="connsiteX14-2925" fmla="*/ 1591714 w 5911582"/>
              <a:gd name="connsiteY14-2926" fmla="*/ 2803840 h 8646493"/>
              <a:gd name="connsiteX15-2927" fmla="*/ 1597703 w 5911582"/>
              <a:gd name="connsiteY15-2928" fmla="*/ 3846979 h 8646493"/>
              <a:gd name="connsiteX16-2929" fmla="*/ 1599046 w 5911582"/>
              <a:gd name="connsiteY16-2930" fmla="*/ 3846972 h 8646493"/>
              <a:gd name="connsiteX17-2931" fmla="*/ 1610686 w 5911582"/>
              <a:gd name="connsiteY17-2932" fmla="*/ 5873778 h 8646493"/>
              <a:gd name="connsiteX18-2933" fmla="*/ 858032 w 5911582"/>
              <a:gd name="connsiteY18-2934" fmla="*/ 6635126 h 8646493"/>
              <a:gd name="connsiteX19-2935" fmla="*/ 434045 w 5911582"/>
              <a:gd name="connsiteY19-2936" fmla="*/ 6508273 h 8646493"/>
              <a:gd name="connsiteX20-2937" fmla="*/ 96686 w 5911582"/>
              <a:gd name="connsiteY20-2938" fmla="*/ 5882475 h 8646493"/>
              <a:gd name="connsiteX21-2939" fmla="*/ 88982 w 5911582"/>
              <a:gd name="connsiteY21-2940" fmla="*/ 4540910 h 8646493"/>
              <a:gd name="connsiteX22-2941" fmla="*/ 86890 w 5911582"/>
              <a:gd name="connsiteY22-2942" fmla="*/ 4540915 h 8646493"/>
              <a:gd name="connsiteX23-2943" fmla="*/ 80904 w 5911582"/>
              <a:gd name="connsiteY23-2944" fmla="*/ 2724804 h 8646493"/>
              <a:gd name="connsiteX24-2945" fmla="*/ 4735 w 5911582"/>
              <a:gd name="connsiteY24-2946" fmla="*/ 235616 h 8646493"/>
              <a:gd name="connsiteX25-2947" fmla="*/ 295 w 5911582"/>
              <a:gd name="connsiteY25-2948" fmla="*/ 235719 h 8646493"/>
              <a:gd name="connsiteX26-2949" fmla="*/ 0 w 5911582"/>
              <a:gd name="connsiteY26-2950" fmla="*/ 223261 h 8646493"/>
              <a:gd name="connsiteX27-2951" fmla="*/ 144987 w 5911582"/>
              <a:gd name="connsiteY27-2952" fmla="*/ 0 h 8646493"/>
              <a:gd name="connsiteX28-2953" fmla="*/ 148232 w 5911582"/>
              <a:gd name="connsiteY28-2954" fmla="*/ 136847 h 8646493"/>
              <a:gd name="connsiteX29-2955" fmla="*/ 152365 w 5911582"/>
              <a:gd name="connsiteY29-2956" fmla="*/ 136739 h 8646493"/>
              <a:gd name="connsiteX30-2957" fmla="*/ 236178 w 5911582"/>
              <a:gd name="connsiteY30-2958" fmla="*/ 2909861 h 8646493"/>
              <a:gd name="connsiteX31-2959" fmla="*/ 231753 w 5911582"/>
              <a:gd name="connsiteY31-2960" fmla="*/ 2910343 h 8646493"/>
              <a:gd name="connsiteX32-2961" fmla="*/ 234867 w 5911582"/>
              <a:gd name="connsiteY32-2962" fmla="*/ 3854806 h 8646493"/>
              <a:gd name="connsiteX33-2963" fmla="*/ 235281 w 5911582"/>
              <a:gd name="connsiteY33-2964" fmla="*/ 3854803 h 8646493"/>
              <a:gd name="connsiteX34-2965" fmla="*/ 246835 w 5911582"/>
              <a:gd name="connsiteY34-2966" fmla="*/ 5866683 h 8646493"/>
              <a:gd name="connsiteX35-2967" fmla="*/ 866236 w 5911582"/>
              <a:gd name="connsiteY35-2968" fmla="*/ 6479011 h 8646493"/>
              <a:gd name="connsiteX36-2969" fmla="*/ 1478566 w 5911582"/>
              <a:gd name="connsiteY36-2970" fmla="*/ 5859608 h 8646493"/>
              <a:gd name="connsiteX37-2971" fmla="*/ 1469311 w 5911582"/>
              <a:gd name="connsiteY37-2972" fmla="*/ 4247775 h 8646493"/>
              <a:gd name="connsiteX38-2973" fmla="*/ 1467465 w 5911582"/>
              <a:gd name="connsiteY38-2974" fmla="*/ 4247743 h 8646493"/>
              <a:gd name="connsiteX39-2975" fmla="*/ 1467931 w 5911582"/>
              <a:gd name="connsiteY39-2976" fmla="*/ 4241573 h 8646493"/>
              <a:gd name="connsiteX40-2977" fmla="*/ 1456953 w 5911582"/>
              <a:gd name="connsiteY40-2978" fmla="*/ 2330111 h 8646493"/>
              <a:gd name="connsiteX41-2979" fmla="*/ 1415108 w 5911582"/>
              <a:gd name="connsiteY41-2980" fmla="*/ 781031 h 8646493"/>
              <a:gd name="connsiteX42-2981" fmla="*/ 2151404 w 5911582"/>
              <a:gd name="connsiteY42-2982" fmla="*/ 3852 h 8646493"/>
              <a:gd name="connsiteX43-2983" fmla="*/ 2928581 w 5911582"/>
              <a:gd name="connsiteY43-2984" fmla="*/ 740147 h 8646493"/>
              <a:gd name="connsiteX44-2985" fmla="*/ 2972109 w 5911582"/>
              <a:gd name="connsiteY44-2986" fmla="*/ 2351426 h 8646493"/>
              <a:gd name="connsiteX45-2987" fmla="*/ 2977887 w 5911582"/>
              <a:gd name="connsiteY45-2988" fmla="*/ 2351120 h 8646493"/>
              <a:gd name="connsiteX46-2989" fmla="*/ 3028793 w 5911582"/>
              <a:gd name="connsiteY46-2990" fmla="*/ 4235519 h 8646493"/>
              <a:gd name="connsiteX47-2991" fmla="*/ 3032925 w 5911582"/>
              <a:gd name="connsiteY47-2992" fmla="*/ 4235398 h 8646493"/>
              <a:gd name="connsiteX48-2993" fmla="*/ 3082700 w 5911582"/>
              <a:gd name="connsiteY48-2994" fmla="*/ 5882170 h 8646493"/>
              <a:gd name="connsiteX49-2995" fmla="*/ 3091836 w 5911582"/>
              <a:gd name="connsiteY49-2996" fmla="*/ 5881894 h 8646493"/>
              <a:gd name="connsiteX50-2997" fmla="*/ 3152619 w 5911582"/>
              <a:gd name="connsiteY50-2998" fmla="*/ 7892887 h 8646493"/>
              <a:gd name="connsiteX51-2999" fmla="*/ 3786820 w 5911582"/>
              <a:gd name="connsiteY51-3000" fmla="*/ 8489873 h 8646493"/>
              <a:gd name="connsiteX52-3001" fmla="*/ 4383809 w 5911582"/>
              <a:gd name="connsiteY52-3002" fmla="*/ 7855673 h 8646493"/>
              <a:gd name="connsiteX53-3003" fmla="*/ 4350348 w 5911582"/>
              <a:gd name="connsiteY53-3004" fmla="*/ 6748573 h 8646493"/>
              <a:gd name="connsiteX54-3005" fmla="*/ 4348198 w 5911582"/>
              <a:gd name="connsiteY54-3006" fmla="*/ 6748635 h 8646493"/>
              <a:gd name="connsiteX55-3007" fmla="*/ 4332413 w 5911582"/>
              <a:gd name="connsiteY55-3008" fmla="*/ 6199725 h 8646493"/>
              <a:gd name="connsiteX56-3009" fmla="*/ 4272798 w 5911582"/>
              <a:gd name="connsiteY56-3010" fmla="*/ 4227389 h 8646493"/>
              <a:gd name="connsiteX57-3011" fmla="*/ 4274353 w 5911582"/>
              <a:gd name="connsiteY57-3012" fmla="*/ 4227343 h 8646493"/>
              <a:gd name="connsiteX58-3013" fmla="*/ 4242087 w 5911582"/>
              <a:gd name="connsiteY58-3014" fmla="*/ 3105269 h 8646493"/>
              <a:gd name="connsiteX59-3015" fmla="*/ 4977027 w 5911582"/>
              <a:gd name="connsiteY59-3016" fmla="*/ 2326810 h 8646493"/>
              <a:gd name="connsiteX60-3017" fmla="*/ 5403823 w 5911582"/>
              <a:gd name="connsiteY60-3018" fmla="*/ 2443875 h 8646493"/>
              <a:gd name="connsiteX61-3019" fmla="*/ 5755486 w 5911582"/>
              <a:gd name="connsiteY61-3020" fmla="*/ 3061747 h 8646493"/>
              <a:gd name="connsiteX62-3021" fmla="*/ 5759021 w 5911582"/>
              <a:gd name="connsiteY62-3022" fmla="*/ 3184697 h 8646493"/>
              <a:gd name="connsiteX63-3023" fmla="*/ 5762452 w 5911582"/>
              <a:gd name="connsiteY63-3024" fmla="*/ 3184590 h 8646493"/>
              <a:gd name="connsiteX64-3025" fmla="*/ 5816524 w 5911582"/>
              <a:gd name="connsiteY64-3026" fmla="*/ 4892541 h 8646493"/>
              <a:gd name="connsiteX65-3027" fmla="*/ 5873210 w 5911582"/>
              <a:gd name="connsiteY65-3028" fmla="*/ 6776633 h 8646493"/>
              <a:gd name="connsiteX66-3029" fmla="*/ 5877342 w 5911582"/>
              <a:gd name="connsiteY66-3030" fmla="*/ 6776511 h 8646493"/>
              <a:gd name="connsiteX67-3031" fmla="*/ 5911582 w 5911582"/>
              <a:gd name="connsiteY67-3032" fmla="*/ 7909324 h 8646493"/>
              <a:gd name="connsiteX68-3033" fmla="*/ 5767963 w 5911582"/>
              <a:gd name="connsiteY68-3034" fmla="*/ 8130477 h 8646493"/>
              <a:gd name="connsiteX69-3035" fmla="*/ 5730041 w 5911582"/>
              <a:gd name="connsiteY69-3036" fmla="*/ 6875874 h 8646493"/>
              <a:gd name="connsiteX70-3037" fmla="*/ 5725602 w 5911582"/>
              <a:gd name="connsiteY70-3038" fmla="*/ 6875993 h 8646493"/>
              <a:gd name="connsiteX71-3039" fmla="*/ 5605741 w 5911582"/>
              <a:gd name="connsiteY71-3040" fmla="*/ 3080990 h 8646493"/>
              <a:gd name="connsiteX72-3041" fmla="*/ 4972418 w 5911582"/>
              <a:gd name="connsiteY72-3042" fmla="*/ 2483071 h 8646493"/>
              <a:gd name="connsiteX73-3043" fmla="*/ 4374497 w 5911582"/>
              <a:gd name="connsiteY73-3044" fmla="*/ 3116397 h 8646493"/>
              <a:gd name="connsiteX74-3045" fmla="*/ 4420828 w 5911582"/>
              <a:gd name="connsiteY74-3046" fmla="*/ 4727593 h 8646493"/>
              <a:gd name="connsiteX75-3047" fmla="*/ 4422673 w 5911582"/>
              <a:gd name="connsiteY75-3048" fmla="*/ 4727581 h 8646493"/>
              <a:gd name="connsiteX76-3049" fmla="*/ 4422351 w 5911582"/>
              <a:gd name="connsiteY76-3050" fmla="*/ 4733760 h 8646493"/>
              <a:gd name="connsiteX77-3051" fmla="*/ 4454181 w 5911582"/>
              <a:gd name="connsiteY77-3052" fmla="*/ 5840717 h 8646493"/>
              <a:gd name="connsiteX78-3053" fmla="*/ 4455003 w 5911582"/>
              <a:gd name="connsiteY78-3054" fmla="*/ 5840691 h 8646493"/>
              <a:gd name="connsiteX79-3055" fmla="*/ 4516238 w 5911582"/>
              <a:gd name="connsiteY79-3056" fmla="*/ 7866607 h 8646493"/>
              <a:gd name="connsiteX80-3057" fmla="*/ 3782441 w 5911582"/>
              <a:gd name="connsiteY80-3058" fmla="*/ 8646141 h 8646493"/>
              <a:gd name="connsiteX81-3059" fmla="*/ 3355473 w 5911582"/>
              <a:gd name="connsiteY81-3060" fmla="*/ 8529702 h 8646493"/>
              <a:gd name="connsiteX0-3061" fmla="*/ 3355473 w 5911582"/>
              <a:gd name="connsiteY0-3062" fmla="*/ 8529702 h 8646493"/>
              <a:gd name="connsiteX1-3063" fmla="*/ 3002901 w 5911582"/>
              <a:gd name="connsiteY1-3064" fmla="*/ 7912348 h 8646493"/>
              <a:gd name="connsiteX2-3065" fmla="*/ 2947946 w 5911582"/>
              <a:gd name="connsiteY2-3066" fmla="*/ 6094167 h 8646493"/>
              <a:gd name="connsiteX3-3067" fmla="*/ 2938842 w 5911582"/>
              <a:gd name="connsiteY3-3068" fmla="*/ 6095444 h 8646493"/>
              <a:gd name="connsiteX4-3069" fmla="*/ 2885622 w 5911582"/>
              <a:gd name="connsiteY4-3070" fmla="*/ 4334760 h 8646493"/>
              <a:gd name="connsiteX5-3071" fmla="*/ 2881184 w 5911582"/>
              <a:gd name="connsiteY5-3072" fmla="*/ 4334879 h 8646493"/>
              <a:gd name="connsiteX6-3073" fmla="*/ 2838917 w 5911582"/>
              <a:gd name="connsiteY6-3074" fmla="*/ 2770148 h 8646493"/>
              <a:gd name="connsiteX7-3075" fmla="*/ 2833130 w 5911582"/>
              <a:gd name="connsiteY7-3076" fmla="*/ 2770303 h 8646493"/>
              <a:gd name="connsiteX8-3077" fmla="*/ 2778803 w 5911582"/>
              <a:gd name="connsiteY8-3078" fmla="*/ 759126 h 8646493"/>
              <a:gd name="connsiteX9-3079" fmla="*/ 2146519 w 5911582"/>
              <a:gd name="connsiteY9-3080" fmla="*/ 160107 h 8646493"/>
              <a:gd name="connsiteX10-3081" fmla="*/ 1547498 w 5911582"/>
              <a:gd name="connsiteY10-3082" fmla="*/ 792386 h 8646493"/>
              <a:gd name="connsiteX11-3083" fmla="*/ 1586306 w 5911582"/>
              <a:gd name="connsiteY11-3084" fmla="*/ 2228948 h 8646493"/>
              <a:gd name="connsiteX12-3085" fmla="*/ 1588412 w 5911582"/>
              <a:gd name="connsiteY12-3086" fmla="*/ 2228937 h 8646493"/>
              <a:gd name="connsiteX13-3087" fmla="*/ 1588981 w 5911582"/>
              <a:gd name="connsiteY13-3088" fmla="*/ 2327958 h 8646493"/>
              <a:gd name="connsiteX14-3089" fmla="*/ 1597703 w 5911582"/>
              <a:gd name="connsiteY14-3090" fmla="*/ 3846979 h 8646493"/>
              <a:gd name="connsiteX15-3091" fmla="*/ 1599046 w 5911582"/>
              <a:gd name="connsiteY15-3092" fmla="*/ 3846972 h 8646493"/>
              <a:gd name="connsiteX16-3093" fmla="*/ 1610686 w 5911582"/>
              <a:gd name="connsiteY16-3094" fmla="*/ 5873778 h 8646493"/>
              <a:gd name="connsiteX17-3095" fmla="*/ 858032 w 5911582"/>
              <a:gd name="connsiteY17-3096" fmla="*/ 6635126 h 8646493"/>
              <a:gd name="connsiteX18-3097" fmla="*/ 434045 w 5911582"/>
              <a:gd name="connsiteY18-3098" fmla="*/ 6508273 h 8646493"/>
              <a:gd name="connsiteX19-3099" fmla="*/ 96686 w 5911582"/>
              <a:gd name="connsiteY19-3100" fmla="*/ 5882475 h 8646493"/>
              <a:gd name="connsiteX20-3101" fmla="*/ 88982 w 5911582"/>
              <a:gd name="connsiteY20-3102" fmla="*/ 4540910 h 8646493"/>
              <a:gd name="connsiteX21-3103" fmla="*/ 86890 w 5911582"/>
              <a:gd name="connsiteY21-3104" fmla="*/ 4540915 h 8646493"/>
              <a:gd name="connsiteX22-3105" fmla="*/ 80904 w 5911582"/>
              <a:gd name="connsiteY22-3106" fmla="*/ 2724804 h 8646493"/>
              <a:gd name="connsiteX23-3107" fmla="*/ 4735 w 5911582"/>
              <a:gd name="connsiteY23-3108" fmla="*/ 235616 h 8646493"/>
              <a:gd name="connsiteX24-3109" fmla="*/ 295 w 5911582"/>
              <a:gd name="connsiteY24-3110" fmla="*/ 235719 h 8646493"/>
              <a:gd name="connsiteX25-3111" fmla="*/ 0 w 5911582"/>
              <a:gd name="connsiteY25-3112" fmla="*/ 223261 h 8646493"/>
              <a:gd name="connsiteX26-3113" fmla="*/ 144987 w 5911582"/>
              <a:gd name="connsiteY26-3114" fmla="*/ 0 h 8646493"/>
              <a:gd name="connsiteX27-3115" fmla="*/ 148232 w 5911582"/>
              <a:gd name="connsiteY27-3116" fmla="*/ 136847 h 8646493"/>
              <a:gd name="connsiteX28-3117" fmla="*/ 152365 w 5911582"/>
              <a:gd name="connsiteY28-3118" fmla="*/ 136739 h 8646493"/>
              <a:gd name="connsiteX29-3119" fmla="*/ 236178 w 5911582"/>
              <a:gd name="connsiteY29-3120" fmla="*/ 2909861 h 8646493"/>
              <a:gd name="connsiteX30-3121" fmla="*/ 231753 w 5911582"/>
              <a:gd name="connsiteY30-3122" fmla="*/ 2910343 h 8646493"/>
              <a:gd name="connsiteX31-3123" fmla="*/ 234867 w 5911582"/>
              <a:gd name="connsiteY31-3124" fmla="*/ 3854806 h 8646493"/>
              <a:gd name="connsiteX32-3125" fmla="*/ 235281 w 5911582"/>
              <a:gd name="connsiteY32-3126" fmla="*/ 3854803 h 8646493"/>
              <a:gd name="connsiteX33-3127" fmla="*/ 246835 w 5911582"/>
              <a:gd name="connsiteY33-3128" fmla="*/ 5866683 h 8646493"/>
              <a:gd name="connsiteX34-3129" fmla="*/ 866236 w 5911582"/>
              <a:gd name="connsiteY34-3130" fmla="*/ 6479011 h 8646493"/>
              <a:gd name="connsiteX35-3131" fmla="*/ 1478566 w 5911582"/>
              <a:gd name="connsiteY35-3132" fmla="*/ 5859608 h 8646493"/>
              <a:gd name="connsiteX36-3133" fmla="*/ 1469311 w 5911582"/>
              <a:gd name="connsiteY36-3134" fmla="*/ 4247775 h 8646493"/>
              <a:gd name="connsiteX37-3135" fmla="*/ 1467465 w 5911582"/>
              <a:gd name="connsiteY37-3136" fmla="*/ 4247743 h 8646493"/>
              <a:gd name="connsiteX38-3137" fmla="*/ 1467931 w 5911582"/>
              <a:gd name="connsiteY38-3138" fmla="*/ 4241573 h 8646493"/>
              <a:gd name="connsiteX39-3139" fmla="*/ 1456953 w 5911582"/>
              <a:gd name="connsiteY39-3140" fmla="*/ 2330111 h 8646493"/>
              <a:gd name="connsiteX40-3141" fmla="*/ 1415108 w 5911582"/>
              <a:gd name="connsiteY40-3142" fmla="*/ 781031 h 8646493"/>
              <a:gd name="connsiteX41-3143" fmla="*/ 2151404 w 5911582"/>
              <a:gd name="connsiteY41-3144" fmla="*/ 3852 h 8646493"/>
              <a:gd name="connsiteX42-3145" fmla="*/ 2928581 w 5911582"/>
              <a:gd name="connsiteY42-3146" fmla="*/ 740147 h 8646493"/>
              <a:gd name="connsiteX43-3147" fmla="*/ 2972109 w 5911582"/>
              <a:gd name="connsiteY43-3148" fmla="*/ 2351426 h 8646493"/>
              <a:gd name="connsiteX44-3149" fmla="*/ 2977887 w 5911582"/>
              <a:gd name="connsiteY44-3150" fmla="*/ 2351120 h 8646493"/>
              <a:gd name="connsiteX45-3151" fmla="*/ 3028793 w 5911582"/>
              <a:gd name="connsiteY45-3152" fmla="*/ 4235519 h 8646493"/>
              <a:gd name="connsiteX46-3153" fmla="*/ 3032925 w 5911582"/>
              <a:gd name="connsiteY46-3154" fmla="*/ 4235398 h 8646493"/>
              <a:gd name="connsiteX47-3155" fmla="*/ 3082700 w 5911582"/>
              <a:gd name="connsiteY47-3156" fmla="*/ 5882170 h 8646493"/>
              <a:gd name="connsiteX48-3157" fmla="*/ 3091836 w 5911582"/>
              <a:gd name="connsiteY48-3158" fmla="*/ 5881894 h 8646493"/>
              <a:gd name="connsiteX49-3159" fmla="*/ 3152619 w 5911582"/>
              <a:gd name="connsiteY49-3160" fmla="*/ 7892887 h 8646493"/>
              <a:gd name="connsiteX50-3161" fmla="*/ 3786820 w 5911582"/>
              <a:gd name="connsiteY50-3162" fmla="*/ 8489873 h 8646493"/>
              <a:gd name="connsiteX51-3163" fmla="*/ 4383809 w 5911582"/>
              <a:gd name="connsiteY51-3164" fmla="*/ 7855673 h 8646493"/>
              <a:gd name="connsiteX52-3165" fmla="*/ 4350348 w 5911582"/>
              <a:gd name="connsiteY52-3166" fmla="*/ 6748573 h 8646493"/>
              <a:gd name="connsiteX53-3167" fmla="*/ 4348198 w 5911582"/>
              <a:gd name="connsiteY53-3168" fmla="*/ 6748635 h 8646493"/>
              <a:gd name="connsiteX54-3169" fmla="*/ 4332413 w 5911582"/>
              <a:gd name="connsiteY54-3170" fmla="*/ 6199725 h 8646493"/>
              <a:gd name="connsiteX55-3171" fmla="*/ 4272798 w 5911582"/>
              <a:gd name="connsiteY55-3172" fmla="*/ 4227389 h 8646493"/>
              <a:gd name="connsiteX56-3173" fmla="*/ 4274353 w 5911582"/>
              <a:gd name="connsiteY56-3174" fmla="*/ 4227343 h 8646493"/>
              <a:gd name="connsiteX57-3175" fmla="*/ 4242087 w 5911582"/>
              <a:gd name="connsiteY57-3176" fmla="*/ 3105269 h 8646493"/>
              <a:gd name="connsiteX58-3177" fmla="*/ 4977027 w 5911582"/>
              <a:gd name="connsiteY58-3178" fmla="*/ 2326810 h 8646493"/>
              <a:gd name="connsiteX59-3179" fmla="*/ 5403823 w 5911582"/>
              <a:gd name="connsiteY59-3180" fmla="*/ 2443875 h 8646493"/>
              <a:gd name="connsiteX60-3181" fmla="*/ 5755486 w 5911582"/>
              <a:gd name="connsiteY60-3182" fmla="*/ 3061747 h 8646493"/>
              <a:gd name="connsiteX61-3183" fmla="*/ 5759021 w 5911582"/>
              <a:gd name="connsiteY61-3184" fmla="*/ 3184697 h 8646493"/>
              <a:gd name="connsiteX62-3185" fmla="*/ 5762452 w 5911582"/>
              <a:gd name="connsiteY62-3186" fmla="*/ 3184590 h 8646493"/>
              <a:gd name="connsiteX63-3187" fmla="*/ 5816524 w 5911582"/>
              <a:gd name="connsiteY63-3188" fmla="*/ 4892541 h 8646493"/>
              <a:gd name="connsiteX64-3189" fmla="*/ 5873210 w 5911582"/>
              <a:gd name="connsiteY64-3190" fmla="*/ 6776633 h 8646493"/>
              <a:gd name="connsiteX65-3191" fmla="*/ 5877342 w 5911582"/>
              <a:gd name="connsiteY65-3192" fmla="*/ 6776511 h 8646493"/>
              <a:gd name="connsiteX66-3193" fmla="*/ 5911582 w 5911582"/>
              <a:gd name="connsiteY66-3194" fmla="*/ 7909324 h 8646493"/>
              <a:gd name="connsiteX67-3195" fmla="*/ 5767963 w 5911582"/>
              <a:gd name="connsiteY67-3196" fmla="*/ 8130477 h 8646493"/>
              <a:gd name="connsiteX68-3197" fmla="*/ 5730041 w 5911582"/>
              <a:gd name="connsiteY68-3198" fmla="*/ 6875874 h 8646493"/>
              <a:gd name="connsiteX69-3199" fmla="*/ 5725602 w 5911582"/>
              <a:gd name="connsiteY69-3200" fmla="*/ 6875993 h 8646493"/>
              <a:gd name="connsiteX70-3201" fmla="*/ 5605741 w 5911582"/>
              <a:gd name="connsiteY70-3202" fmla="*/ 3080990 h 8646493"/>
              <a:gd name="connsiteX71-3203" fmla="*/ 4972418 w 5911582"/>
              <a:gd name="connsiteY71-3204" fmla="*/ 2483071 h 8646493"/>
              <a:gd name="connsiteX72-3205" fmla="*/ 4374497 w 5911582"/>
              <a:gd name="connsiteY72-3206" fmla="*/ 3116397 h 8646493"/>
              <a:gd name="connsiteX73-3207" fmla="*/ 4420828 w 5911582"/>
              <a:gd name="connsiteY73-3208" fmla="*/ 4727593 h 8646493"/>
              <a:gd name="connsiteX74-3209" fmla="*/ 4422673 w 5911582"/>
              <a:gd name="connsiteY74-3210" fmla="*/ 4727581 h 8646493"/>
              <a:gd name="connsiteX75-3211" fmla="*/ 4422351 w 5911582"/>
              <a:gd name="connsiteY75-3212" fmla="*/ 4733760 h 8646493"/>
              <a:gd name="connsiteX76-3213" fmla="*/ 4454181 w 5911582"/>
              <a:gd name="connsiteY76-3214" fmla="*/ 5840717 h 8646493"/>
              <a:gd name="connsiteX77-3215" fmla="*/ 4455003 w 5911582"/>
              <a:gd name="connsiteY77-3216" fmla="*/ 5840691 h 8646493"/>
              <a:gd name="connsiteX78-3217" fmla="*/ 4516238 w 5911582"/>
              <a:gd name="connsiteY78-3218" fmla="*/ 7866607 h 8646493"/>
              <a:gd name="connsiteX79-3219" fmla="*/ 3782441 w 5911582"/>
              <a:gd name="connsiteY79-3220" fmla="*/ 8646141 h 8646493"/>
              <a:gd name="connsiteX80-3221" fmla="*/ 3355473 w 5911582"/>
              <a:gd name="connsiteY80-3222" fmla="*/ 8529702 h 8646493"/>
              <a:gd name="connsiteX0-3223" fmla="*/ 3355473 w 5911582"/>
              <a:gd name="connsiteY0-3224" fmla="*/ 8529702 h 8646493"/>
              <a:gd name="connsiteX1-3225" fmla="*/ 3002901 w 5911582"/>
              <a:gd name="connsiteY1-3226" fmla="*/ 7912348 h 8646493"/>
              <a:gd name="connsiteX2-3227" fmla="*/ 2947946 w 5911582"/>
              <a:gd name="connsiteY2-3228" fmla="*/ 6094167 h 8646493"/>
              <a:gd name="connsiteX3-3229" fmla="*/ 2938842 w 5911582"/>
              <a:gd name="connsiteY3-3230" fmla="*/ 6095444 h 8646493"/>
              <a:gd name="connsiteX4-3231" fmla="*/ 2885622 w 5911582"/>
              <a:gd name="connsiteY4-3232" fmla="*/ 4334760 h 8646493"/>
              <a:gd name="connsiteX5-3233" fmla="*/ 2881184 w 5911582"/>
              <a:gd name="connsiteY5-3234" fmla="*/ 4334879 h 8646493"/>
              <a:gd name="connsiteX6-3235" fmla="*/ 2838917 w 5911582"/>
              <a:gd name="connsiteY6-3236" fmla="*/ 2770148 h 8646493"/>
              <a:gd name="connsiteX7-3237" fmla="*/ 2833130 w 5911582"/>
              <a:gd name="connsiteY7-3238" fmla="*/ 2770303 h 8646493"/>
              <a:gd name="connsiteX8-3239" fmla="*/ 2778803 w 5911582"/>
              <a:gd name="connsiteY8-3240" fmla="*/ 759126 h 8646493"/>
              <a:gd name="connsiteX9-3241" fmla="*/ 2146519 w 5911582"/>
              <a:gd name="connsiteY9-3242" fmla="*/ 160107 h 8646493"/>
              <a:gd name="connsiteX10-3243" fmla="*/ 1547498 w 5911582"/>
              <a:gd name="connsiteY10-3244" fmla="*/ 792386 h 8646493"/>
              <a:gd name="connsiteX11-3245" fmla="*/ 1586306 w 5911582"/>
              <a:gd name="connsiteY11-3246" fmla="*/ 2228948 h 8646493"/>
              <a:gd name="connsiteX12-3247" fmla="*/ 1588412 w 5911582"/>
              <a:gd name="connsiteY12-3248" fmla="*/ 2228937 h 8646493"/>
              <a:gd name="connsiteX13-3249" fmla="*/ 1588981 w 5911582"/>
              <a:gd name="connsiteY13-3250" fmla="*/ 2327958 h 8646493"/>
              <a:gd name="connsiteX14-3251" fmla="*/ 1597703 w 5911582"/>
              <a:gd name="connsiteY14-3252" fmla="*/ 3846979 h 8646493"/>
              <a:gd name="connsiteX15-3253" fmla="*/ 1599046 w 5911582"/>
              <a:gd name="connsiteY15-3254" fmla="*/ 3846972 h 8646493"/>
              <a:gd name="connsiteX16-3255" fmla="*/ 1610686 w 5911582"/>
              <a:gd name="connsiteY16-3256" fmla="*/ 5873778 h 8646493"/>
              <a:gd name="connsiteX17-3257" fmla="*/ 858032 w 5911582"/>
              <a:gd name="connsiteY17-3258" fmla="*/ 6635126 h 8646493"/>
              <a:gd name="connsiteX18-3259" fmla="*/ 434045 w 5911582"/>
              <a:gd name="connsiteY18-3260" fmla="*/ 6508273 h 8646493"/>
              <a:gd name="connsiteX19-3261" fmla="*/ 96686 w 5911582"/>
              <a:gd name="connsiteY19-3262" fmla="*/ 5882475 h 8646493"/>
              <a:gd name="connsiteX20-3263" fmla="*/ 88982 w 5911582"/>
              <a:gd name="connsiteY20-3264" fmla="*/ 4540910 h 8646493"/>
              <a:gd name="connsiteX21-3265" fmla="*/ 86890 w 5911582"/>
              <a:gd name="connsiteY21-3266" fmla="*/ 4540915 h 8646493"/>
              <a:gd name="connsiteX22-3267" fmla="*/ 80904 w 5911582"/>
              <a:gd name="connsiteY22-3268" fmla="*/ 2724804 h 8646493"/>
              <a:gd name="connsiteX23-3269" fmla="*/ 4735 w 5911582"/>
              <a:gd name="connsiteY23-3270" fmla="*/ 235616 h 8646493"/>
              <a:gd name="connsiteX24-3271" fmla="*/ 295 w 5911582"/>
              <a:gd name="connsiteY24-3272" fmla="*/ 235719 h 8646493"/>
              <a:gd name="connsiteX25-3273" fmla="*/ 0 w 5911582"/>
              <a:gd name="connsiteY25-3274" fmla="*/ 223261 h 8646493"/>
              <a:gd name="connsiteX26-3275" fmla="*/ 144987 w 5911582"/>
              <a:gd name="connsiteY26-3276" fmla="*/ 0 h 8646493"/>
              <a:gd name="connsiteX27-3277" fmla="*/ 148232 w 5911582"/>
              <a:gd name="connsiteY27-3278" fmla="*/ 136847 h 8646493"/>
              <a:gd name="connsiteX28-3279" fmla="*/ 152365 w 5911582"/>
              <a:gd name="connsiteY28-3280" fmla="*/ 136739 h 8646493"/>
              <a:gd name="connsiteX29-3281" fmla="*/ 236178 w 5911582"/>
              <a:gd name="connsiteY29-3282" fmla="*/ 2909861 h 8646493"/>
              <a:gd name="connsiteX30-3283" fmla="*/ 234867 w 5911582"/>
              <a:gd name="connsiteY30-3284" fmla="*/ 3854806 h 8646493"/>
              <a:gd name="connsiteX31-3285" fmla="*/ 235281 w 5911582"/>
              <a:gd name="connsiteY31-3286" fmla="*/ 3854803 h 8646493"/>
              <a:gd name="connsiteX32-3287" fmla="*/ 246835 w 5911582"/>
              <a:gd name="connsiteY32-3288" fmla="*/ 5866683 h 8646493"/>
              <a:gd name="connsiteX33-3289" fmla="*/ 866236 w 5911582"/>
              <a:gd name="connsiteY33-3290" fmla="*/ 6479011 h 8646493"/>
              <a:gd name="connsiteX34-3291" fmla="*/ 1478566 w 5911582"/>
              <a:gd name="connsiteY34-3292" fmla="*/ 5859608 h 8646493"/>
              <a:gd name="connsiteX35-3293" fmla="*/ 1469311 w 5911582"/>
              <a:gd name="connsiteY35-3294" fmla="*/ 4247775 h 8646493"/>
              <a:gd name="connsiteX36-3295" fmla="*/ 1467465 w 5911582"/>
              <a:gd name="connsiteY36-3296" fmla="*/ 4247743 h 8646493"/>
              <a:gd name="connsiteX37-3297" fmla="*/ 1467931 w 5911582"/>
              <a:gd name="connsiteY37-3298" fmla="*/ 4241573 h 8646493"/>
              <a:gd name="connsiteX38-3299" fmla="*/ 1456953 w 5911582"/>
              <a:gd name="connsiteY38-3300" fmla="*/ 2330111 h 8646493"/>
              <a:gd name="connsiteX39-3301" fmla="*/ 1415108 w 5911582"/>
              <a:gd name="connsiteY39-3302" fmla="*/ 781031 h 8646493"/>
              <a:gd name="connsiteX40-3303" fmla="*/ 2151404 w 5911582"/>
              <a:gd name="connsiteY40-3304" fmla="*/ 3852 h 8646493"/>
              <a:gd name="connsiteX41-3305" fmla="*/ 2928581 w 5911582"/>
              <a:gd name="connsiteY41-3306" fmla="*/ 740147 h 8646493"/>
              <a:gd name="connsiteX42-3307" fmla="*/ 2972109 w 5911582"/>
              <a:gd name="connsiteY42-3308" fmla="*/ 2351426 h 8646493"/>
              <a:gd name="connsiteX43-3309" fmla="*/ 2977887 w 5911582"/>
              <a:gd name="connsiteY43-3310" fmla="*/ 2351120 h 8646493"/>
              <a:gd name="connsiteX44-3311" fmla="*/ 3028793 w 5911582"/>
              <a:gd name="connsiteY44-3312" fmla="*/ 4235519 h 8646493"/>
              <a:gd name="connsiteX45-3313" fmla="*/ 3032925 w 5911582"/>
              <a:gd name="connsiteY45-3314" fmla="*/ 4235398 h 8646493"/>
              <a:gd name="connsiteX46-3315" fmla="*/ 3082700 w 5911582"/>
              <a:gd name="connsiteY46-3316" fmla="*/ 5882170 h 8646493"/>
              <a:gd name="connsiteX47-3317" fmla="*/ 3091836 w 5911582"/>
              <a:gd name="connsiteY47-3318" fmla="*/ 5881894 h 8646493"/>
              <a:gd name="connsiteX48-3319" fmla="*/ 3152619 w 5911582"/>
              <a:gd name="connsiteY48-3320" fmla="*/ 7892887 h 8646493"/>
              <a:gd name="connsiteX49-3321" fmla="*/ 3786820 w 5911582"/>
              <a:gd name="connsiteY49-3322" fmla="*/ 8489873 h 8646493"/>
              <a:gd name="connsiteX50-3323" fmla="*/ 4383809 w 5911582"/>
              <a:gd name="connsiteY50-3324" fmla="*/ 7855673 h 8646493"/>
              <a:gd name="connsiteX51-3325" fmla="*/ 4350348 w 5911582"/>
              <a:gd name="connsiteY51-3326" fmla="*/ 6748573 h 8646493"/>
              <a:gd name="connsiteX52-3327" fmla="*/ 4348198 w 5911582"/>
              <a:gd name="connsiteY52-3328" fmla="*/ 6748635 h 8646493"/>
              <a:gd name="connsiteX53-3329" fmla="*/ 4332413 w 5911582"/>
              <a:gd name="connsiteY53-3330" fmla="*/ 6199725 h 8646493"/>
              <a:gd name="connsiteX54-3331" fmla="*/ 4272798 w 5911582"/>
              <a:gd name="connsiteY54-3332" fmla="*/ 4227389 h 8646493"/>
              <a:gd name="connsiteX55-3333" fmla="*/ 4274353 w 5911582"/>
              <a:gd name="connsiteY55-3334" fmla="*/ 4227343 h 8646493"/>
              <a:gd name="connsiteX56-3335" fmla="*/ 4242087 w 5911582"/>
              <a:gd name="connsiteY56-3336" fmla="*/ 3105269 h 8646493"/>
              <a:gd name="connsiteX57-3337" fmla="*/ 4977027 w 5911582"/>
              <a:gd name="connsiteY57-3338" fmla="*/ 2326810 h 8646493"/>
              <a:gd name="connsiteX58-3339" fmla="*/ 5403823 w 5911582"/>
              <a:gd name="connsiteY58-3340" fmla="*/ 2443875 h 8646493"/>
              <a:gd name="connsiteX59-3341" fmla="*/ 5755486 w 5911582"/>
              <a:gd name="connsiteY59-3342" fmla="*/ 3061747 h 8646493"/>
              <a:gd name="connsiteX60-3343" fmla="*/ 5759021 w 5911582"/>
              <a:gd name="connsiteY60-3344" fmla="*/ 3184697 h 8646493"/>
              <a:gd name="connsiteX61-3345" fmla="*/ 5762452 w 5911582"/>
              <a:gd name="connsiteY61-3346" fmla="*/ 3184590 h 8646493"/>
              <a:gd name="connsiteX62-3347" fmla="*/ 5816524 w 5911582"/>
              <a:gd name="connsiteY62-3348" fmla="*/ 4892541 h 8646493"/>
              <a:gd name="connsiteX63-3349" fmla="*/ 5873210 w 5911582"/>
              <a:gd name="connsiteY63-3350" fmla="*/ 6776633 h 8646493"/>
              <a:gd name="connsiteX64-3351" fmla="*/ 5877342 w 5911582"/>
              <a:gd name="connsiteY64-3352" fmla="*/ 6776511 h 8646493"/>
              <a:gd name="connsiteX65-3353" fmla="*/ 5911582 w 5911582"/>
              <a:gd name="connsiteY65-3354" fmla="*/ 7909324 h 8646493"/>
              <a:gd name="connsiteX66-3355" fmla="*/ 5767963 w 5911582"/>
              <a:gd name="connsiteY66-3356" fmla="*/ 8130477 h 8646493"/>
              <a:gd name="connsiteX67-3357" fmla="*/ 5730041 w 5911582"/>
              <a:gd name="connsiteY67-3358" fmla="*/ 6875874 h 8646493"/>
              <a:gd name="connsiteX68-3359" fmla="*/ 5725602 w 5911582"/>
              <a:gd name="connsiteY68-3360" fmla="*/ 6875993 h 8646493"/>
              <a:gd name="connsiteX69-3361" fmla="*/ 5605741 w 5911582"/>
              <a:gd name="connsiteY69-3362" fmla="*/ 3080990 h 8646493"/>
              <a:gd name="connsiteX70-3363" fmla="*/ 4972418 w 5911582"/>
              <a:gd name="connsiteY70-3364" fmla="*/ 2483071 h 8646493"/>
              <a:gd name="connsiteX71-3365" fmla="*/ 4374497 w 5911582"/>
              <a:gd name="connsiteY71-3366" fmla="*/ 3116397 h 8646493"/>
              <a:gd name="connsiteX72-3367" fmla="*/ 4420828 w 5911582"/>
              <a:gd name="connsiteY72-3368" fmla="*/ 4727593 h 8646493"/>
              <a:gd name="connsiteX73-3369" fmla="*/ 4422673 w 5911582"/>
              <a:gd name="connsiteY73-3370" fmla="*/ 4727581 h 8646493"/>
              <a:gd name="connsiteX74-3371" fmla="*/ 4422351 w 5911582"/>
              <a:gd name="connsiteY74-3372" fmla="*/ 4733760 h 8646493"/>
              <a:gd name="connsiteX75-3373" fmla="*/ 4454181 w 5911582"/>
              <a:gd name="connsiteY75-3374" fmla="*/ 5840717 h 8646493"/>
              <a:gd name="connsiteX76-3375" fmla="*/ 4455003 w 5911582"/>
              <a:gd name="connsiteY76-3376" fmla="*/ 5840691 h 8646493"/>
              <a:gd name="connsiteX77-3377" fmla="*/ 4516238 w 5911582"/>
              <a:gd name="connsiteY77-3378" fmla="*/ 7866607 h 8646493"/>
              <a:gd name="connsiteX78-3379" fmla="*/ 3782441 w 5911582"/>
              <a:gd name="connsiteY78-3380" fmla="*/ 8646141 h 8646493"/>
              <a:gd name="connsiteX79-3381" fmla="*/ 3355473 w 5911582"/>
              <a:gd name="connsiteY79-3382" fmla="*/ 8529702 h 8646493"/>
              <a:gd name="connsiteX0-3383" fmla="*/ 3355473 w 5911582"/>
              <a:gd name="connsiteY0-3384" fmla="*/ 8529702 h 8646493"/>
              <a:gd name="connsiteX1-3385" fmla="*/ 3002901 w 5911582"/>
              <a:gd name="connsiteY1-3386" fmla="*/ 7912348 h 8646493"/>
              <a:gd name="connsiteX2-3387" fmla="*/ 2947946 w 5911582"/>
              <a:gd name="connsiteY2-3388" fmla="*/ 6094167 h 8646493"/>
              <a:gd name="connsiteX3-3389" fmla="*/ 2938842 w 5911582"/>
              <a:gd name="connsiteY3-3390" fmla="*/ 6095444 h 8646493"/>
              <a:gd name="connsiteX4-3391" fmla="*/ 2885622 w 5911582"/>
              <a:gd name="connsiteY4-3392" fmla="*/ 4334760 h 8646493"/>
              <a:gd name="connsiteX5-3393" fmla="*/ 2881184 w 5911582"/>
              <a:gd name="connsiteY5-3394" fmla="*/ 4334879 h 8646493"/>
              <a:gd name="connsiteX6-3395" fmla="*/ 2838917 w 5911582"/>
              <a:gd name="connsiteY6-3396" fmla="*/ 2770148 h 8646493"/>
              <a:gd name="connsiteX7-3397" fmla="*/ 2833130 w 5911582"/>
              <a:gd name="connsiteY7-3398" fmla="*/ 2770303 h 8646493"/>
              <a:gd name="connsiteX8-3399" fmla="*/ 2778803 w 5911582"/>
              <a:gd name="connsiteY8-3400" fmla="*/ 759126 h 8646493"/>
              <a:gd name="connsiteX9-3401" fmla="*/ 2146519 w 5911582"/>
              <a:gd name="connsiteY9-3402" fmla="*/ 160107 h 8646493"/>
              <a:gd name="connsiteX10-3403" fmla="*/ 1547498 w 5911582"/>
              <a:gd name="connsiteY10-3404" fmla="*/ 792386 h 8646493"/>
              <a:gd name="connsiteX11-3405" fmla="*/ 1586306 w 5911582"/>
              <a:gd name="connsiteY11-3406" fmla="*/ 2228948 h 8646493"/>
              <a:gd name="connsiteX12-3407" fmla="*/ 1588412 w 5911582"/>
              <a:gd name="connsiteY12-3408" fmla="*/ 2228937 h 8646493"/>
              <a:gd name="connsiteX13-3409" fmla="*/ 1588981 w 5911582"/>
              <a:gd name="connsiteY13-3410" fmla="*/ 2327958 h 8646493"/>
              <a:gd name="connsiteX14-3411" fmla="*/ 1597703 w 5911582"/>
              <a:gd name="connsiteY14-3412" fmla="*/ 3846979 h 8646493"/>
              <a:gd name="connsiteX15-3413" fmla="*/ 1599046 w 5911582"/>
              <a:gd name="connsiteY15-3414" fmla="*/ 3846972 h 8646493"/>
              <a:gd name="connsiteX16-3415" fmla="*/ 1610686 w 5911582"/>
              <a:gd name="connsiteY16-3416" fmla="*/ 5873778 h 8646493"/>
              <a:gd name="connsiteX17-3417" fmla="*/ 858032 w 5911582"/>
              <a:gd name="connsiteY17-3418" fmla="*/ 6635126 h 8646493"/>
              <a:gd name="connsiteX18-3419" fmla="*/ 434045 w 5911582"/>
              <a:gd name="connsiteY18-3420" fmla="*/ 6508273 h 8646493"/>
              <a:gd name="connsiteX19-3421" fmla="*/ 96686 w 5911582"/>
              <a:gd name="connsiteY19-3422" fmla="*/ 5882475 h 8646493"/>
              <a:gd name="connsiteX20-3423" fmla="*/ 88982 w 5911582"/>
              <a:gd name="connsiteY20-3424" fmla="*/ 4540910 h 8646493"/>
              <a:gd name="connsiteX21-3425" fmla="*/ 86890 w 5911582"/>
              <a:gd name="connsiteY21-3426" fmla="*/ 4540915 h 8646493"/>
              <a:gd name="connsiteX22-3427" fmla="*/ 80904 w 5911582"/>
              <a:gd name="connsiteY22-3428" fmla="*/ 2724804 h 8646493"/>
              <a:gd name="connsiteX23-3429" fmla="*/ 4735 w 5911582"/>
              <a:gd name="connsiteY23-3430" fmla="*/ 235616 h 8646493"/>
              <a:gd name="connsiteX24-3431" fmla="*/ 295 w 5911582"/>
              <a:gd name="connsiteY24-3432" fmla="*/ 235719 h 8646493"/>
              <a:gd name="connsiteX25-3433" fmla="*/ 0 w 5911582"/>
              <a:gd name="connsiteY25-3434" fmla="*/ 223261 h 8646493"/>
              <a:gd name="connsiteX26-3435" fmla="*/ 144987 w 5911582"/>
              <a:gd name="connsiteY26-3436" fmla="*/ 0 h 8646493"/>
              <a:gd name="connsiteX27-3437" fmla="*/ 148232 w 5911582"/>
              <a:gd name="connsiteY27-3438" fmla="*/ 136847 h 8646493"/>
              <a:gd name="connsiteX28-3439" fmla="*/ 152365 w 5911582"/>
              <a:gd name="connsiteY28-3440" fmla="*/ 136739 h 8646493"/>
              <a:gd name="connsiteX29-3441" fmla="*/ 234867 w 5911582"/>
              <a:gd name="connsiteY29-3442" fmla="*/ 3854806 h 8646493"/>
              <a:gd name="connsiteX30-3443" fmla="*/ 235281 w 5911582"/>
              <a:gd name="connsiteY30-3444" fmla="*/ 3854803 h 8646493"/>
              <a:gd name="connsiteX31-3445" fmla="*/ 246835 w 5911582"/>
              <a:gd name="connsiteY31-3446" fmla="*/ 5866683 h 8646493"/>
              <a:gd name="connsiteX32-3447" fmla="*/ 866236 w 5911582"/>
              <a:gd name="connsiteY32-3448" fmla="*/ 6479011 h 8646493"/>
              <a:gd name="connsiteX33-3449" fmla="*/ 1478566 w 5911582"/>
              <a:gd name="connsiteY33-3450" fmla="*/ 5859608 h 8646493"/>
              <a:gd name="connsiteX34-3451" fmla="*/ 1469311 w 5911582"/>
              <a:gd name="connsiteY34-3452" fmla="*/ 4247775 h 8646493"/>
              <a:gd name="connsiteX35-3453" fmla="*/ 1467465 w 5911582"/>
              <a:gd name="connsiteY35-3454" fmla="*/ 4247743 h 8646493"/>
              <a:gd name="connsiteX36-3455" fmla="*/ 1467931 w 5911582"/>
              <a:gd name="connsiteY36-3456" fmla="*/ 4241573 h 8646493"/>
              <a:gd name="connsiteX37-3457" fmla="*/ 1456953 w 5911582"/>
              <a:gd name="connsiteY37-3458" fmla="*/ 2330111 h 8646493"/>
              <a:gd name="connsiteX38-3459" fmla="*/ 1415108 w 5911582"/>
              <a:gd name="connsiteY38-3460" fmla="*/ 781031 h 8646493"/>
              <a:gd name="connsiteX39-3461" fmla="*/ 2151404 w 5911582"/>
              <a:gd name="connsiteY39-3462" fmla="*/ 3852 h 8646493"/>
              <a:gd name="connsiteX40-3463" fmla="*/ 2928581 w 5911582"/>
              <a:gd name="connsiteY40-3464" fmla="*/ 740147 h 8646493"/>
              <a:gd name="connsiteX41-3465" fmla="*/ 2972109 w 5911582"/>
              <a:gd name="connsiteY41-3466" fmla="*/ 2351426 h 8646493"/>
              <a:gd name="connsiteX42-3467" fmla="*/ 2977887 w 5911582"/>
              <a:gd name="connsiteY42-3468" fmla="*/ 2351120 h 8646493"/>
              <a:gd name="connsiteX43-3469" fmla="*/ 3028793 w 5911582"/>
              <a:gd name="connsiteY43-3470" fmla="*/ 4235519 h 8646493"/>
              <a:gd name="connsiteX44-3471" fmla="*/ 3032925 w 5911582"/>
              <a:gd name="connsiteY44-3472" fmla="*/ 4235398 h 8646493"/>
              <a:gd name="connsiteX45-3473" fmla="*/ 3082700 w 5911582"/>
              <a:gd name="connsiteY45-3474" fmla="*/ 5882170 h 8646493"/>
              <a:gd name="connsiteX46-3475" fmla="*/ 3091836 w 5911582"/>
              <a:gd name="connsiteY46-3476" fmla="*/ 5881894 h 8646493"/>
              <a:gd name="connsiteX47-3477" fmla="*/ 3152619 w 5911582"/>
              <a:gd name="connsiteY47-3478" fmla="*/ 7892887 h 8646493"/>
              <a:gd name="connsiteX48-3479" fmla="*/ 3786820 w 5911582"/>
              <a:gd name="connsiteY48-3480" fmla="*/ 8489873 h 8646493"/>
              <a:gd name="connsiteX49-3481" fmla="*/ 4383809 w 5911582"/>
              <a:gd name="connsiteY49-3482" fmla="*/ 7855673 h 8646493"/>
              <a:gd name="connsiteX50-3483" fmla="*/ 4350348 w 5911582"/>
              <a:gd name="connsiteY50-3484" fmla="*/ 6748573 h 8646493"/>
              <a:gd name="connsiteX51-3485" fmla="*/ 4348198 w 5911582"/>
              <a:gd name="connsiteY51-3486" fmla="*/ 6748635 h 8646493"/>
              <a:gd name="connsiteX52-3487" fmla="*/ 4332413 w 5911582"/>
              <a:gd name="connsiteY52-3488" fmla="*/ 6199725 h 8646493"/>
              <a:gd name="connsiteX53-3489" fmla="*/ 4272798 w 5911582"/>
              <a:gd name="connsiteY53-3490" fmla="*/ 4227389 h 8646493"/>
              <a:gd name="connsiteX54-3491" fmla="*/ 4274353 w 5911582"/>
              <a:gd name="connsiteY54-3492" fmla="*/ 4227343 h 8646493"/>
              <a:gd name="connsiteX55-3493" fmla="*/ 4242087 w 5911582"/>
              <a:gd name="connsiteY55-3494" fmla="*/ 3105269 h 8646493"/>
              <a:gd name="connsiteX56-3495" fmla="*/ 4977027 w 5911582"/>
              <a:gd name="connsiteY56-3496" fmla="*/ 2326810 h 8646493"/>
              <a:gd name="connsiteX57-3497" fmla="*/ 5403823 w 5911582"/>
              <a:gd name="connsiteY57-3498" fmla="*/ 2443875 h 8646493"/>
              <a:gd name="connsiteX58-3499" fmla="*/ 5755486 w 5911582"/>
              <a:gd name="connsiteY58-3500" fmla="*/ 3061747 h 8646493"/>
              <a:gd name="connsiteX59-3501" fmla="*/ 5759021 w 5911582"/>
              <a:gd name="connsiteY59-3502" fmla="*/ 3184697 h 8646493"/>
              <a:gd name="connsiteX60-3503" fmla="*/ 5762452 w 5911582"/>
              <a:gd name="connsiteY60-3504" fmla="*/ 3184590 h 8646493"/>
              <a:gd name="connsiteX61-3505" fmla="*/ 5816524 w 5911582"/>
              <a:gd name="connsiteY61-3506" fmla="*/ 4892541 h 8646493"/>
              <a:gd name="connsiteX62-3507" fmla="*/ 5873210 w 5911582"/>
              <a:gd name="connsiteY62-3508" fmla="*/ 6776633 h 8646493"/>
              <a:gd name="connsiteX63-3509" fmla="*/ 5877342 w 5911582"/>
              <a:gd name="connsiteY63-3510" fmla="*/ 6776511 h 8646493"/>
              <a:gd name="connsiteX64-3511" fmla="*/ 5911582 w 5911582"/>
              <a:gd name="connsiteY64-3512" fmla="*/ 7909324 h 8646493"/>
              <a:gd name="connsiteX65-3513" fmla="*/ 5767963 w 5911582"/>
              <a:gd name="connsiteY65-3514" fmla="*/ 8130477 h 8646493"/>
              <a:gd name="connsiteX66-3515" fmla="*/ 5730041 w 5911582"/>
              <a:gd name="connsiteY66-3516" fmla="*/ 6875874 h 8646493"/>
              <a:gd name="connsiteX67-3517" fmla="*/ 5725602 w 5911582"/>
              <a:gd name="connsiteY67-3518" fmla="*/ 6875993 h 8646493"/>
              <a:gd name="connsiteX68-3519" fmla="*/ 5605741 w 5911582"/>
              <a:gd name="connsiteY68-3520" fmla="*/ 3080990 h 8646493"/>
              <a:gd name="connsiteX69-3521" fmla="*/ 4972418 w 5911582"/>
              <a:gd name="connsiteY69-3522" fmla="*/ 2483071 h 8646493"/>
              <a:gd name="connsiteX70-3523" fmla="*/ 4374497 w 5911582"/>
              <a:gd name="connsiteY70-3524" fmla="*/ 3116397 h 8646493"/>
              <a:gd name="connsiteX71-3525" fmla="*/ 4420828 w 5911582"/>
              <a:gd name="connsiteY71-3526" fmla="*/ 4727593 h 8646493"/>
              <a:gd name="connsiteX72-3527" fmla="*/ 4422673 w 5911582"/>
              <a:gd name="connsiteY72-3528" fmla="*/ 4727581 h 8646493"/>
              <a:gd name="connsiteX73-3529" fmla="*/ 4422351 w 5911582"/>
              <a:gd name="connsiteY73-3530" fmla="*/ 4733760 h 8646493"/>
              <a:gd name="connsiteX74-3531" fmla="*/ 4454181 w 5911582"/>
              <a:gd name="connsiteY74-3532" fmla="*/ 5840717 h 8646493"/>
              <a:gd name="connsiteX75-3533" fmla="*/ 4455003 w 5911582"/>
              <a:gd name="connsiteY75-3534" fmla="*/ 5840691 h 8646493"/>
              <a:gd name="connsiteX76-3535" fmla="*/ 4516238 w 5911582"/>
              <a:gd name="connsiteY76-3536" fmla="*/ 7866607 h 8646493"/>
              <a:gd name="connsiteX77-3537" fmla="*/ 3782441 w 5911582"/>
              <a:gd name="connsiteY77-3538" fmla="*/ 8646141 h 8646493"/>
              <a:gd name="connsiteX78-3539" fmla="*/ 3355473 w 5911582"/>
              <a:gd name="connsiteY78-3540" fmla="*/ 8529702 h 8646493"/>
              <a:gd name="connsiteX0-3541" fmla="*/ 3355473 w 5911582"/>
              <a:gd name="connsiteY0-3542" fmla="*/ 8529702 h 8646493"/>
              <a:gd name="connsiteX1-3543" fmla="*/ 3002901 w 5911582"/>
              <a:gd name="connsiteY1-3544" fmla="*/ 7912348 h 8646493"/>
              <a:gd name="connsiteX2-3545" fmla="*/ 2947946 w 5911582"/>
              <a:gd name="connsiteY2-3546" fmla="*/ 6094167 h 8646493"/>
              <a:gd name="connsiteX3-3547" fmla="*/ 2938842 w 5911582"/>
              <a:gd name="connsiteY3-3548" fmla="*/ 6095444 h 8646493"/>
              <a:gd name="connsiteX4-3549" fmla="*/ 2885622 w 5911582"/>
              <a:gd name="connsiteY4-3550" fmla="*/ 4334760 h 8646493"/>
              <a:gd name="connsiteX5-3551" fmla="*/ 2881184 w 5911582"/>
              <a:gd name="connsiteY5-3552" fmla="*/ 4334879 h 8646493"/>
              <a:gd name="connsiteX6-3553" fmla="*/ 2838917 w 5911582"/>
              <a:gd name="connsiteY6-3554" fmla="*/ 2770148 h 8646493"/>
              <a:gd name="connsiteX7-3555" fmla="*/ 2833130 w 5911582"/>
              <a:gd name="connsiteY7-3556" fmla="*/ 2770303 h 8646493"/>
              <a:gd name="connsiteX8-3557" fmla="*/ 2778803 w 5911582"/>
              <a:gd name="connsiteY8-3558" fmla="*/ 759126 h 8646493"/>
              <a:gd name="connsiteX9-3559" fmla="*/ 2146519 w 5911582"/>
              <a:gd name="connsiteY9-3560" fmla="*/ 160107 h 8646493"/>
              <a:gd name="connsiteX10-3561" fmla="*/ 1547498 w 5911582"/>
              <a:gd name="connsiteY10-3562" fmla="*/ 792386 h 8646493"/>
              <a:gd name="connsiteX11-3563" fmla="*/ 1586306 w 5911582"/>
              <a:gd name="connsiteY11-3564" fmla="*/ 2228948 h 8646493"/>
              <a:gd name="connsiteX12-3565" fmla="*/ 1588412 w 5911582"/>
              <a:gd name="connsiteY12-3566" fmla="*/ 2228937 h 8646493"/>
              <a:gd name="connsiteX13-3567" fmla="*/ 1588981 w 5911582"/>
              <a:gd name="connsiteY13-3568" fmla="*/ 2327958 h 8646493"/>
              <a:gd name="connsiteX14-3569" fmla="*/ 1597703 w 5911582"/>
              <a:gd name="connsiteY14-3570" fmla="*/ 3846979 h 8646493"/>
              <a:gd name="connsiteX15-3571" fmla="*/ 1599046 w 5911582"/>
              <a:gd name="connsiteY15-3572" fmla="*/ 3846972 h 8646493"/>
              <a:gd name="connsiteX16-3573" fmla="*/ 1610686 w 5911582"/>
              <a:gd name="connsiteY16-3574" fmla="*/ 5873778 h 8646493"/>
              <a:gd name="connsiteX17-3575" fmla="*/ 858032 w 5911582"/>
              <a:gd name="connsiteY17-3576" fmla="*/ 6635126 h 8646493"/>
              <a:gd name="connsiteX18-3577" fmla="*/ 434045 w 5911582"/>
              <a:gd name="connsiteY18-3578" fmla="*/ 6508273 h 8646493"/>
              <a:gd name="connsiteX19-3579" fmla="*/ 96686 w 5911582"/>
              <a:gd name="connsiteY19-3580" fmla="*/ 5882475 h 8646493"/>
              <a:gd name="connsiteX20-3581" fmla="*/ 88982 w 5911582"/>
              <a:gd name="connsiteY20-3582" fmla="*/ 4540910 h 8646493"/>
              <a:gd name="connsiteX21-3583" fmla="*/ 86890 w 5911582"/>
              <a:gd name="connsiteY21-3584" fmla="*/ 4540915 h 8646493"/>
              <a:gd name="connsiteX22-3585" fmla="*/ 80904 w 5911582"/>
              <a:gd name="connsiteY22-3586" fmla="*/ 2724804 h 8646493"/>
              <a:gd name="connsiteX23-3587" fmla="*/ 4735 w 5911582"/>
              <a:gd name="connsiteY23-3588" fmla="*/ 235616 h 8646493"/>
              <a:gd name="connsiteX24-3589" fmla="*/ 295 w 5911582"/>
              <a:gd name="connsiteY24-3590" fmla="*/ 235719 h 8646493"/>
              <a:gd name="connsiteX25-3591" fmla="*/ 0 w 5911582"/>
              <a:gd name="connsiteY25-3592" fmla="*/ 223261 h 8646493"/>
              <a:gd name="connsiteX26-3593" fmla="*/ 144987 w 5911582"/>
              <a:gd name="connsiteY26-3594" fmla="*/ 0 h 8646493"/>
              <a:gd name="connsiteX27-3595" fmla="*/ 148232 w 5911582"/>
              <a:gd name="connsiteY27-3596" fmla="*/ 136847 h 8646493"/>
              <a:gd name="connsiteX28-3597" fmla="*/ 152365 w 5911582"/>
              <a:gd name="connsiteY28-3598" fmla="*/ 136739 h 8646493"/>
              <a:gd name="connsiteX29-3599" fmla="*/ 234867 w 5911582"/>
              <a:gd name="connsiteY29-3600" fmla="*/ 3854806 h 8646493"/>
              <a:gd name="connsiteX30-3601" fmla="*/ 235281 w 5911582"/>
              <a:gd name="connsiteY30-3602" fmla="*/ 3854803 h 8646493"/>
              <a:gd name="connsiteX31-3603" fmla="*/ 246835 w 5911582"/>
              <a:gd name="connsiteY31-3604" fmla="*/ 5866683 h 8646493"/>
              <a:gd name="connsiteX32-3605" fmla="*/ 866236 w 5911582"/>
              <a:gd name="connsiteY32-3606" fmla="*/ 6479011 h 8646493"/>
              <a:gd name="connsiteX33-3607" fmla="*/ 1478566 w 5911582"/>
              <a:gd name="connsiteY33-3608" fmla="*/ 5859608 h 8646493"/>
              <a:gd name="connsiteX34-3609" fmla="*/ 1469311 w 5911582"/>
              <a:gd name="connsiteY34-3610" fmla="*/ 4247775 h 8646493"/>
              <a:gd name="connsiteX35-3611" fmla="*/ 1467465 w 5911582"/>
              <a:gd name="connsiteY35-3612" fmla="*/ 4247743 h 8646493"/>
              <a:gd name="connsiteX36-3613" fmla="*/ 1467931 w 5911582"/>
              <a:gd name="connsiteY36-3614" fmla="*/ 4241573 h 8646493"/>
              <a:gd name="connsiteX37-3615" fmla="*/ 1456953 w 5911582"/>
              <a:gd name="connsiteY37-3616" fmla="*/ 2330111 h 8646493"/>
              <a:gd name="connsiteX38-3617" fmla="*/ 1415108 w 5911582"/>
              <a:gd name="connsiteY38-3618" fmla="*/ 781031 h 8646493"/>
              <a:gd name="connsiteX39-3619" fmla="*/ 2151404 w 5911582"/>
              <a:gd name="connsiteY39-3620" fmla="*/ 3852 h 8646493"/>
              <a:gd name="connsiteX40-3621" fmla="*/ 2928581 w 5911582"/>
              <a:gd name="connsiteY40-3622" fmla="*/ 740147 h 8646493"/>
              <a:gd name="connsiteX41-3623" fmla="*/ 2972109 w 5911582"/>
              <a:gd name="connsiteY41-3624" fmla="*/ 2351426 h 8646493"/>
              <a:gd name="connsiteX42-3625" fmla="*/ 2977887 w 5911582"/>
              <a:gd name="connsiteY42-3626" fmla="*/ 2351120 h 8646493"/>
              <a:gd name="connsiteX43-3627" fmla="*/ 3028793 w 5911582"/>
              <a:gd name="connsiteY43-3628" fmla="*/ 4235519 h 8646493"/>
              <a:gd name="connsiteX44-3629" fmla="*/ 3032925 w 5911582"/>
              <a:gd name="connsiteY44-3630" fmla="*/ 4235398 h 8646493"/>
              <a:gd name="connsiteX45-3631" fmla="*/ 3082700 w 5911582"/>
              <a:gd name="connsiteY45-3632" fmla="*/ 5882170 h 8646493"/>
              <a:gd name="connsiteX46-3633" fmla="*/ 3152619 w 5911582"/>
              <a:gd name="connsiteY46-3634" fmla="*/ 7892887 h 8646493"/>
              <a:gd name="connsiteX47-3635" fmla="*/ 3786820 w 5911582"/>
              <a:gd name="connsiteY47-3636" fmla="*/ 8489873 h 8646493"/>
              <a:gd name="connsiteX48-3637" fmla="*/ 4383809 w 5911582"/>
              <a:gd name="connsiteY48-3638" fmla="*/ 7855673 h 8646493"/>
              <a:gd name="connsiteX49-3639" fmla="*/ 4350348 w 5911582"/>
              <a:gd name="connsiteY49-3640" fmla="*/ 6748573 h 8646493"/>
              <a:gd name="connsiteX50-3641" fmla="*/ 4348198 w 5911582"/>
              <a:gd name="connsiteY50-3642" fmla="*/ 6748635 h 8646493"/>
              <a:gd name="connsiteX51-3643" fmla="*/ 4332413 w 5911582"/>
              <a:gd name="connsiteY51-3644" fmla="*/ 6199725 h 8646493"/>
              <a:gd name="connsiteX52-3645" fmla="*/ 4272798 w 5911582"/>
              <a:gd name="connsiteY52-3646" fmla="*/ 4227389 h 8646493"/>
              <a:gd name="connsiteX53-3647" fmla="*/ 4274353 w 5911582"/>
              <a:gd name="connsiteY53-3648" fmla="*/ 4227343 h 8646493"/>
              <a:gd name="connsiteX54-3649" fmla="*/ 4242087 w 5911582"/>
              <a:gd name="connsiteY54-3650" fmla="*/ 3105269 h 8646493"/>
              <a:gd name="connsiteX55-3651" fmla="*/ 4977027 w 5911582"/>
              <a:gd name="connsiteY55-3652" fmla="*/ 2326810 h 8646493"/>
              <a:gd name="connsiteX56-3653" fmla="*/ 5403823 w 5911582"/>
              <a:gd name="connsiteY56-3654" fmla="*/ 2443875 h 8646493"/>
              <a:gd name="connsiteX57-3655" fmla="*/ 5755486 w 5911582"/>
              <a:gd name="connsiteY57-3656" fmla="*/ 3061747 h 8646493"/>
              <a:gd name="connsiteX58-3657" fmla="*/ 5759021 w 5911582"/>
              <a:gd name="connsiteY58-3658" fmla="*/ 3184697 h 8646493"/>
              <a:gd name="connsiteX59-3659" fmla="*/ 5762452 w 5911582"/>
              <a:gd name="connsiteY59-3660" fmla="*/ 3184590 h 8646493"/>
              <a:gd name="connsiteX60-3661" fmla="*/ 5816524 w 5911582"/>
              <a:gd name="connsiteY60-3662" fmla="*/ 4892541 h 8646493"/>
              <a:gd name="connsiteX61-3663" fmla="*/ 5873210 w 5911582"/>
              <a:gd name="connsiteY61-3664" fmla="*/ 6776633 h 8646493"/>
              <a:gd name="connsiteX62-3665" fmla="*/ 5877342 w 5911582"/>
              <a:gd name="connsiteY62-3666" fmla="*/ 6776511 h 8646493"/>
              <a:gd name="connsiteX63-3667" fmla="*/ 5911582 w 5911582"/>
              <a:gd name="connsiteY63-3668" fmla="*/ 7909324 h 8646493"/>
              <a:gd name="connsiteX64-3669" fmla="*/ 5767963 w 5911582"/>
              <a:gd name="connsiteY64-3670" fmla="*/ 8130477 h 8646493"/>
              <a:gd name="connsiteX65-3671" fmla="*/ 5730041 w 5911582"/>
              <a:gd name="connsiteY65-3672" fmla="*/ 6875874 h 8646493"/>
              <a:gd name="connsiteX66-3673" fmla="*/ 5725602 w 5911582"/>
              <a:gd name="connsiteY66-3674" fmla="*/ 6875993 h 8646493"/>
              <a:gd name="connsiteX67-3675" fmla="*/ 5605741 w 5911582"/>
              <a:gd name="connsiteY67-3676" fmla="*/ 3080990 h 8646493"/>
              <a:gd name="connsiteX68-3677" fmla="*/ 4972418 w 5911582"/>
              <a:gd name="connsiteY68-3678" fmla="*/ 2483071 h 8646493"/>
              <a:gd name="connsiteX69-3679" fmla="*/ 4374497 w 5911582"/>
              <a:gd name="connsiteY69-3680" fmla="*/ 3116397 h 8646493"/>
              <a:gd name="connsiteX70-3681" fmla="*/ 4420828 w 5911582"/>
              <a:gd name="connsiteY70-3682" fmla="*/ 4727593 h 8646493"/>
              <a:gd name="connsiteX71-3683" fmla="*/ 4422673 w 5911582"/>
              <a:gd name="connsiteY71-3684" fmla="*/ 4727581 h 8646493"/>
              <a:gd name="connsiteX72-3685" fmla="*/ 4422351 w 5911582"/>
              <a:gd name="connsiteY72-3686" fmla="*/ 4733760 h 8646493"/>
              <a:gd name="connsiteX73-3687" fmla="*/ 4454181 w 5911582"/>
              <a:gd name="connsiteY73-3688" fmla="*/ 5840717 h 8646493"/>
              <a:gd name="connsiteX74-3689" fmla="*/ 4455003 w 5911582"/>
              <a:gd name="connsiteY74-3690" fmla="*/ 5840691 h 8646493"/>
              <a:gd name="connsiteX75-3691" fmla="*/ 4516238 w 5911582"/>
              <a:gd name="connsiteY75-3692" fmla="*/ 7866607 h 8646493"/>
              <a:gd name="connsiteX76-3693" fmla="*/ 3782441 w 5911582"/>
              <a:gd name="connsiteY76-3694" fmla="*/ 8646141 h 8646493"/>
              <a:gd name="connsiteX77-3695" fmla="*/ 3355473 w 5911582"/>
              <a:gd name="connsiteY77-3696" fmla="*/ 8529702 h 8646493"/>
              <a:gd name="connsiteX0-3697" fmla="*/ 3355473 w 5911582"/>
              <a:gd name="connsiteY0-3698" fmla="*/ 8529702 h 8646493"/>
              <a:gd name="connsiteX1-3699" fmla="*/ 3002901 w 5911582"/>
              <a:gd name="connsiteY1-3700" fmla="*/ 7912348 h 8646493"/>
              <a:gd name="connsiteX2-3701" fmla="*/ 2947946 w 5911582"/>
              <a:gd name="connsiteY2-3702" fmla="*/ 6094167 h 8646493"/>
              <a:gd name="connsiteX3-3703" fmla="*/ 2938842 w 5911582"/>
              <a:gd name="connsiteY3-3704" fmla="*/ 6095444 h 8646493"/>
              <a:gd name="connsiteX4-3705" fmla="*/ 2885622 w 5911582"/>
              <a:gd name="connsiteY4-3706" fmla="*/ 4334760 h 8646493"/>
              <a:gd name="connsiteX5-3707" fmla="*/ 2881184 w 5911582"/>
              <a:gd name="connsiteY5-3708" fmla="*/ 4334879 h 8646493"/>
              <a:gd name="connsiteX6-3709" fmla="*/ 2838917 w 5911582"/>
              <a:gd name="connsiteY6-3710" fmla="*/ 2770148 h 8646493"/>
              <a:gd name="connsiteX7-3711" fmla="*/ 2833130 w 5911582"/>
              <a:gd name="connsiteY7-3712" fmla="*/ 2770303 h 8646493"/>
              <a:gd name="connsiteX8-3713" fmla="*/ 2778803 w 5911582"/>
              <a:gd name="connsiteY8-3714" fmla="*/ 759126 h 8646493"/>
              <a:gd name="connsiteX9-3715" fmla="*/ 2146519 w 5911582"/>
              <a:gd name="connsiteY9-3716" fmla="*/ 160107 h 8646493"/>
              <a:gd name="connsiteX10-3717" fmla="*/ 1547498 w 5911582"/>
              <a:gd name="connsiteY10-3718" fmla="*/ 792386 h 8646493"/>
              <a:gd name="connsiteX11-3719" fmla="*/ 1586306 w 5911582"/>
              <a:gd name="connsiteY11-3720" fmla="*/ 2228948 h 8646493"/>
              <a:gd name="connsiteX12-3721" fmla="*/ 1588412 w 5911582"/>
              <a:gd name="connsiteY12-3722" fmla="*/ 2228937 h 8646493"/>
              <a:gd name="connsiteX13-3723" fmla="*/ 1588981 w 5911582"/>
              <a:gd name="connsiteY13-3724" fmla="*/ 2327958 h 8646493"/>
              <a:gd name="connsiteX14-3725" fmla="*/ 1597703 w 5911582"/>
              <a:gd name="connsiteY14-3726" fmla="*/ 3846979 h 8646493"/>
              <a:gd name="connsiteX15-3727" fmla="*/ 1599046 w 5911582"/>
              <a:gd name="connsiteY15-3728" fmla="*/ 3846972 h 8646493"/>
              <a:gd name="connsiteX16-3729" fmla="*/ 1610686 w 5911582"/>
              <a:gd name="connsiteY16-3730" fmla="*/ 5873778 h 8646493"/>
              <a:gd name="connsiteX17-3731" fmla="*/ 858032 w 5911582"/>
              <a:gd name="connsiteY17-3732" fmla="*/ 6635126 h 8646493"/>
              <a:gd name="connsiteX18-3733" fmla="*/ 434045 w 5911582"/>
              <a:gd name="connsiteY18-3734" fmla="*/ 6508273 h 8646493"/>
              <a:gd name="connsiteX19-3735" fmla="*/ 96686 w 5911582"/>
              <a:gd name="connsiteY19-3736" fmla="*/ 5882475 h 8646493"/>
              <a:gd name="connsiteX20-3737" fmla="*/ 88982 w 5911582"/>
              <a:gd name="connsiteY20-3738" fmla="*/ 4540910 h 8646493"/>
              <a:gd name="connsiteX21-3739" fmla="*/ 86890 w 5911582"/>
              <a:gd name="connsiteY21-3740" fmla="*/ 4540915 h 8646493"/>
              <a:gd name="connsiteX22-3741" fmla="*/ 80904 w 5911582"/>
              <a:gd name="connsiteY22-3742" fmla="*/ 2724804 h 8646493"/>
              <a:gd name="connsiteX23-3743" fmla="*/ 4735 w 5911582"/>
              <a:gd name="connsiteY23-3744" fmla="*/ 235616 h 8646493"/>
              <a:gd name="connsiteX24-3745" fmla="*/ 295 w 5911582"/>
              <a:gd name="connsiteY24-3746" fmla="*/ 235719 h 8646493"/>
              <a:gd name="connsiteX25-3747" fmla="*/ 0 w 5911582"/>
              <a:gd name="connsiteY25-3748" fmla="*/ 223261 h 8646493"/>
              <a:gd name="connsiteX26-3749" fmla="*/ 144987 w 5911582"/>
              <a:gd name="connsiteY26-3750" fmla="*/ 0 h 8646493"/>
              <a:gd name="connsiteX27-3751" fmla="*/ 148232 w 5911582"/>
              <a:gd name="connsiteY27-3752" fmla="*/ 136847 h 8646493"/>
              <a:gd name="connsiteX28-3753" fmla="*/ 152365 w 5911582"/>
              <a:gd name="connsiteY28-3754" fmla="*/ 136739 h 8646493"/>
              <a:gd name="connsiteX29-3755" fmla="*/ 234867 w 5911582"/>
              <a:gd name="connsiteY29-3756" fmla="*/ 3854806 h 8646493"/>
              <a:gd name="connsiteX30-3757" fmla="*/ 235281 w 5911582"/>
              <a:gd name="connsiteY30-3758" fmla="*/ 3854803 h 8646493"/>
              <a:gd name="connsiteX31-3759" fmla="*/ 246835 w 5911582"/>
              <a:gd name="connsiteY31-3760" fmla="*/ 5866683 h 8646493"/>
              <a:gd name="connsiteX32-3761" fmla="*/ 866236 w 5911582"/>
              <a:gd name="connsiteY32-3762" fmla="*/ 6479011 h 8646493"/>
              <a:gd name="connsiteX33-3763" fmla="*/ 1478566 w 5911582"/>
              <a:gd name="connsiteY33-3764" fmla="*/ 5859608 h 8646493"/>
              <a:gd name="connsiteX34-3765" fmla="*/ 1469311 w 5911582"/>
              <a:gd name="connsiteY34-3766" fmla="*/ 4247775 h 8646493"/>
              <a:gd name="connsiteX35-3767" fmla="*/ 1467465 w 5911582"/>
              <a:gd name="connsiteY35-3768" fmla="*/ 4247743 h 8646493"/>
              <a:gd name="connsiteX36-3769" fmla="*/ 1467931 w 5911582"/>
              <a:gd name="connsiteY36-3770" fmla="*/ 4241573 h 8646493"/>
              <a:gd name="connsiteX37-3771" fmla="*/ 1456953 w 5911582"/>
              <a:gd name="connsiteY37-3772" fmla="*/ 2330111 h 8646493"/>
              <a:gd name="connsiteX38-3773" fmla="*/ 1415108 w 5911582"/>
              <a:gd name="connsiteY38-3774" fmla="*/ 781031 h 8646493"/>
              <a:gd name="connsiteX39-3775" fmla="*/ 2151404 w 5911582"/>
              <a:gd name="connsiteY39-3776" fmla="*/ 3852 h 8646493"/>
              <a:gd name="connsiteX40-3777" fmla="*/ 2928581 w 5911582"/>
              <a:gd name="connsiteY40-3778" fmla="*/ 740147 h 8646493"/>
              <a:gd name="connsiteX41-3779" fmla="*/ 2972109 w 5911582"/>
              <a:gd name="connsiteY41-3780" fmla="*/ 2351426 h 8646493"/>
              <a:gd name="connsiteX42-3781" fmla="*/ 2977887 w 5911582"/>
              <a:gd name="connsiteY42-3782" fmla="*/ 2351120 h 8646493"/>
              <a:gd name="connsiteX43-3783" fmla="*/ 3028793 w 5911582"/>
              <a:gd name="connsiteY43-3784" fmla="*/ 4235519 h 8646493"/>
              <a:gd name="connsiteX44-3785" fmla="*/ 3032925 w 5911582"/>
              <a:gd name="connsiteY44-3786" fmla="*/ 4235398 h 8646493"/>
              <a:gd name="connsiteX45-3787" fmla="*/ 3152619 w 5911582"/>
              <a:gd name="connsiteY45-3788" fmla="*/ 7892887 h 8646493"/>
              <a:gd name="connsiteX46-3789" fmla="*/ 3786820 w 5911582"/>
              <a:gd name="connsiteY46-3790" fmla="*/ 8489873 h 8646493"/>
              <a:gd name="connsiteX47-3791" fmla="*/ 4383809 w 5911582"/>
              <a:gd name="connsiteY47-3792" fmla="*/ 7855673 h 8646493"/>
              <a:gd name="connsiteX48-3793" fmla="*/ 4350348 w 5911582"/>
              <a:gd name="connsiteY48-3794" fmla="*/ 6748573 h 8646493"/>
              <a:gd name="connsiteX49-3795" fmla="*/ 4348198 w 5911582"/>
              <a:gd name="connsiteY49-3796" fmla="*/ 6748635 h 8646493"/>
              <a:gd name="connsiteX50-3797" fmla="*/ 4332413 w 5911582"/>
              <a:gd name="connsiteY50-3798" fmla="*/ 6199725 h 8646493"/>
              <a:gd name="connsiteX51-3799" fmla="*/ 4272798 w 5911582"/>
              <a:gd name="connsiteY51-3800" fmla="*/ 4227389 h 8646493"/>
              <a:gd name="connsiteX52-3801" fmla="*/ 4274353 w 5911582"/>
              <a:gd name="connsiteY52-3802" fmla="*/ 4227343 h 8646493"/>
              <a:gd name="connsiteX53-3803" fmla="*/ 4242087 w 5911582"/>
              <a:gd name="connsiteY53-3804" fmla="*/ 3105269 h 8646493"/>
              <a:gd name="connsiteX54-3805" fmla="*/ 4977027 w 5911582"/>
              <a:gd name="connsiteY54-3806" fmla="*/ 2326810 h 8646493"/>
              <a:gd name="connsiteX55-3807" fmla="*/ 5403823 w 5911582"/>
              <a:gd name="connsiteY55-3808" fmla="*/ 2443875 h 8646493"/>
              <a:gd name="connsiteX56-3809" fmla="*/ 5755486 w 5911582"/>
              <a:gd name="connsiteY56-3810" fmla="*/ 3061747 h 8646493"/>
              <a:gd name="connsiteX57-3811" fmla="*/ 5759021 w 5911582"/>
              <a:gd name="connsiteY57-3812" fmla="*/ 3184697 h 8646493"/>
              <a:gd name="connsiteX58-3813" fmla="*/ 5762452 w 5911582"/>
              <a:gd name="connsiteY58-3814" fmla="*/ 3184590 h 8646493"/>
              <a:gd name="connsiteX59-3815" fmla="*/ 5816524 w 5911582"/>
              <a:gd name="connsiteY59-3816" fmla="*/ 4892541 h 8646493"/>
              <a:gd name="connsiteX60-3817" fmla="*/ 5873210 w 5911582"/>
              <a:gd name="connsiteY60-3818" fmla="*/ 6776633 h 8646493"/>
              <a:gd name="connsiteX61-3819" fmla="*/ 5877342 w 5911582"/>
              <a:gd name="connsiteY61-3820" fmla="*/ 6776511 h 8646493"/>
              <a:gd name="connsiteX62-3821" fmla="*/ 5911582 w 5911582"/>
              <a:gd name="connsiteY62-3822" fmla="*/ 7909324 h 8646493"/>
              <a:gd name="connsiteX63-3823" fmla="*/ 5767963 w 5911582"/>
              <a:gd name="connsiteY63-3824" fmla="*/ 8130477 h 8646493"/>
              <a:gd name="connsiteX64-3825" fmla="*/ 5730041 w 5911582"/>
              <a:gd name="connsiteY64-3826" fmla="*/ 6875874 h 8646493"/>
              <a:gd name="connsiteX65-3827" fmla="*/ 5725602 w 5911582"/>
              <a:gd name="connsiteY65-3828" fmla="*/ 6875993 h 8646493"/>
              <a:gd name="connsiteX66-3829" fmla="*/ 5605741 w 5911582"/>
              <a:gd name="connsiteY66-3830" fmla="*/ 3080990 h 8646493"/>
              <a:gd name="connsiteX67-3831" fmla="*/ 4972418 w 5911582"/>
              <a:gd name="connsiteY67-3832" fmla="*/ 2483071 h 8646493"/>
              <a:gd name="connsiteX68-3833" fmla="*/ 4374497 w 5911582"/>
              <a:gd name="connsiteY68-3834" fmla="*/ 3116397 h 8646493"/>
              <a:gd name="connsiteX69-3835" fmla="*/ 4420828 w 5911582"/>
              <a:gd name="connsiteY69-3836" fmla="*/ 4727593 h 8646493"/>
              <a:gd name="connsiteX70-3837" fmla="*/ 4422673 w 5911582"/>
              <a:gd name="connsiteY70-3838" fmla="*/ 4727581 h 8646493"/>
              <a:gd name="connsiteX71-3839" fmla="*/ 4422351 w 5911582"/>
              <a:gd name="connsiteY71-3840" fmla="*/ 4733760 h 8646493"/>
              <a:gd name="connsiteX72-3841" fmla="*/ 4454181 w 5911582"/>
              <a:gd name="connsiteY72-3842" fmla="*/ 5840717 h 8646493"/>
              <a:gd name="connsiteX73-3843" fmla="*/ 4455003 w 5911582"/>
              <a:gd name="connsiteY73-3844" fmla="*/ 5840691 h 8646493"/>
              <a:gd name="connsiteX74-3845" fmla="*/ 4516238 w 5911582"/>
              <a:gd name="connsiteY74-3846" fmla="*/ 7866607 h 8646493"/>
              <a:gd name="connsiteX75-3847" fmla="*/ 3782441 w 5911582"/>
              <a:gd name="connsiteY75-3848" fmla="*/ 8646141 h 8646493"/>
              <a:gd name="connsiteX76-3849" fmla="*/ 3355473 w 5911582"/>
              <a:gd name="connsiteY76-3850" fmla="*/ 8529702 h 8646493"/>
              <a:gd name="connsiteX0-3851" fmla="*/ 3355473 w 5911582"/>
              <a:gd name="connsiteY0-3852" fmla="*/ 8529702 h 8646493"/>
              <a:gd name="connsiteX1-3853" fmla="*/ 3002901 w 5911582"/>
              <a:gd name="connsiteY1-3854" fmla="*/ 7912348 h 8646493"/>
              <a:gd name="connsiteX2-3855" fmla="*/ 2947946 w 5911582"/>
              <a:gd name="connsiteY2-3856" fmla="*/ 6094167 h 8646493"/>
              <a:gd name="connsiteX3-3857" fmla="*/ 2938842 w 5911582"/>
              <a:gd name="connsiteY3-3858" fmla="*/ 6095444 h 8646493"/>
              <a:gd name="connsiteX4-3859" fmla="*/ 2885622 w 5911582"/>
              <a:gd name="connsiteY4-3860" fmla="*/ 4334760 h 8646493"/>
              <a:gd name="connsiteX5-3861" fmla="*/ 2881184 w 5911582"/>
              <a:gd name="connsiteY5-3862" fmla="*/ 4334879 h 8646493"/>
              <a:gd name="connsiteX6-3863" fmla="*/ 2838917 w 5911582"/>
              <a:gd name="connsiteY6-3864" fmla="*/ 2770148 h 8646493"/>
              <a:gd name="connsiteX7-3865" fmla="*/ 2833130 w 5911582"/>
              <a:gd name="connsiteY7-3866" fmla="*/ 2770303 h 8646493"/>
              <a:gd name="connsiteX8-3867" fmla="*/ 2778803 w 5911582"/>
              <a:gd name="connsiteY8-3868" fmla="*/ 759126 h 8646493"/>
              <a:gd name="connsiteX9-3869" fmla="*/ 2146519 w 5911582"/>
              <a:gd name="connsiteY9-3870" fmla="*/ 160107 h 8646493"/>
              <a:gd name="connsiteX10-3871" fmla="*/ 1547498 w 5911582"/>
              <a:gd name="connsiteY10-3872" fmla="*/ 792386 h 8646493"/>
              <a:gd name="connsiteX11-3873" fmla="*/ 1586306 w 5911582"/>
              <a:gd name="connsiteY11-3874" fmla="*/ 2228948 h 8646493"/>
              <a:gd name="connsiteX12-3875" fmla="*/ 1588412 w 5911582"/>
              <a:gd name="connsiteY12-3876" fmla="*/ 2228937 h 8646493"/>
              <a:gd name="connsiteX13-3877" fmla="*/ 1588981 w 5911582"/>
              <a:gd name="connsiteY13-3878" fmla="*/ 2327958 h 8646493"/>
              <a:gd name="connsiteX14-3879" fmla="*/ 1597703 w 5911582"/>
              <a:gd name="connsiteY14-3880" fmla="*/ 3846979 h 8646493"/>
              <a:gd name="connsiteX15-3881" fmla="*/ 1599046 w 5911582"/>
              <a:gd name="connsiteY15-3882" fmla="*/ 3846972 h 8646493"/>
              <a:gd name="connsiteX16-3883" fmla="*/ 1610686 w 5911582"/>
              <a:gd name="connsiteY16-3884" fmla="*/ 5873778 h 8646493"/>
              <a:gd name="connsiteX17-3885" fmla="*/ 858032 w 5911582"/>
              <a:gd name="connsiteY17-3886" fmla="*/ 6635126 h 8646493"/>
              <a:gd name="connsiteX18-3887" fmla="*/ 434045 w 5911582"/>
              <a:gd name="connsiteY18-3888" fmla="*/ 6508273 h 8646493"/>
              <a:gd name="connsiteX19-3889" fmla="*/ 96686 w 5911582"/>
              <a:gd name="connsiteY19-3890" fmla="*/ 5882475 h 8646493"/>
              <a:gd name="connsiteX20-3891" fmla="*/ 88982 w 5911582"/>
              <a:gd name="connsiteY20-3892" fmla="*/ 4540910 h 8646493"/>
              <a:gd name="connsiteX21-3893" fmla="*/ 86890 w 5911582"/>
              <a:gd name="connsiteY21-3894" fmla="*/ 4540915 h 8646493"/>
              <a:gd name="connsiteX22-3895" fmla="*/ 80904 w 5911582"/>
              <a:gd name="connsiteY22-3896" fmla="*/ 2724804 h 8646493"/>
              <a:gd name="connsiteX23-3897" fmla="*/ 4735 w 5911582"/>
              <a:gd name="connsiteY23-3898" fmla="*/ 235616 h 8646493"/>
              <a:gd name="connsiteX24-3899" fmla="*/ 295 w 5911582"/>
              <a:gd name="connsiteY24-3900" fmla="*/ 235719 h 8646493"/>
              <a:gd name="connsiteX25-3901" fmla="*/ 0 w 5911582"/>
              <a:gd name="connsiteY25-3902" fmla="*/ 223261 h 8646493"/>
              <a:gd name="connsiteX26-3903" fmla="*/ 144987 w 5911582"/>
              <a:gd name="connsiteY26-3904" fmla="*/ 0 h 8646493"/>
              <a:gd name="connsiteX27-3905" fmla="*/ 148232 w 5911582"/>
              <a:gd name="connsiteY27-3906" fmla="*/ 136847 h 8646493"/>
              <a:gd name="connsiteX28-3907" fmla="*/ 152365 w 5911582"/>
              <a:gd name="connsiteY28-3908" fmla="*/ 136739 h 8646493"/>
              <a:gd name="connsiteX29-3909" fmla="*/ 234867 w 5911582"/>
              <a:gd name="connsiteY29-3910" fmla="*/ 3854806 h 8646493"/>
              <a:gd name="connsiteX30-3911" fmla="*/ 235281 w 5911582"/>
              <a:gd name="connsiteY30-3912" fmla="*/ 3854803 h 8646493"/>
              <a:gd name="connsiteX31-3913" fmla="*/ 246835 w 5911582"/>
              <a:gd name="connsiteY31-3914" fmla="*/ 5866683 h 8646493"/>
              <a:gd name="connsiteX32-3915" fmla="*/ 866236 w 5911582"/>
              <a:gd name="connsiteY32-3916" fmla="*/ 6479011 h 8646493"/>
              <a:gd name="connsiteX33-3917" fmla="*/ 1478566 w 5911582"/>
              <a:gd name="connsiteY33-3918" fmla="*/ 5859608 h 8646493"/>
              <a:gd name="connsiteX34-3919" fmla="*/ 1469311 w 5911582"/>
              <a:gd name="connsiteY34-3920" fmla="*/ 4247775 h 8646493"/>
              <a:gd name="connsiteX35-3921" fmla="*/ 1467465 w 5911582"/>
              <a:gd name="connsiteY35-3922" fmla="*/ 4247743 h 8646493"/>
              <a:gd name="connsiteX36-3923" fmla="*/ 1467931 w 5911582"/>
              <a:gd name="connsiteY36-3924" fmla="*/ 4241573 h 8646493"/>
              <a:gd name="connsiteX37-3925" fmla="*/ 1456953 w 5911582"/>
              <a:gd name="connsiteY37-3926" fmla="*/ 2330111 h 8646493"/>
              <a:gd name="connsiteX38-3927" fmla="*/ 1415108 w 5911582"/>
              <a:gd name="connsiteY38-3928" fmla="*/ 781031 h 8646493"/>
              <a:gd name="connsiteX39-3929" fmla="*/ 2151404 w 5911582"/>
              <a:gd name="connsiteY39-3930" fmla="*/ 3852 h 8646493"/>
              <a:gd name="connsiteX40-3931" fmla="*/ 2928581 w 5911582"/>
              <a:gd name="connsiteY40-3932" fmla="*/ 740147 h 8646493"/>
              <a:gd name="connsiteX41-3933" fmla="*/ 2972109 w 5911582"/>
              <a:gd name="connsiteY41-3934" fmla="*/ 2351426 h 8646493"/>
              <a:gd name="connsiteX42-3935" fmla="*/ 3028793 w 5911582"/>
              <a:gd name="connsiteY42-3936" fmla="*/ 4235519 h 8646493"/>
              <a:gd name="connsiteX43-3937" fmla="*/ 3032925 w 5911582"/>
              <a:gd name="connsiteY43-3938" fmla="*/ 4235398 h 8646493"/>
              <a:gd name="connsiteX44-3939" fmla="*/ 3152619 w 5911582"/>
              <a:gd name="connsiteY44-3940" fmla="*/ 7892887 h 8646493"/>
              <a:gd name="connsiteX45-3941" fmla="*/ 3786820 w 5911582"/>
              <a:gd name="connsiteY45-3942" fmla="*/ 8489873 h 8646493"/>
              <a:gd name="connsiteX46-3943" fmla="*/ 4383809 w 5911582"/>
              <a:gd name="connsiteY46-3944" fmla="*/ 7855673 h 8646493"/>
              <a:gd name="connsiteX47-3945" fmla="*/ 4350348 w 5911582"/>
              <a:gd name="connsiteY47-3946" fmla="*/ 6748573 h 8646493"/>
              <a:gd name="connsiteX48-3947" fmla="*/ 4348198 w 5911582"/>
              <a:gd name="connsiteY48-3948" fmla="*/ 6748635 h 8646493"/>
              <a:gd name="connsiteX49-3949" fmla="*/ 4332413 w 5911582"/>
              <a:gd name="connsiteY49-3950" fmla="*/ 6199725 h 8646493"/>
              <a:gd name="connsiteX50-3951" fmla="*/ 4272798 w 5911582"/>
              <a:gd name="connsiteY50-3952" fmla="*/ 4227389 h 8646493"/>
              <a:gd name="connsiteX51-3953" fmla="*/ 4274353 w 5911582"/>
              <a:gd name="connsiteY51-3954" fmla="*/ 4227343 h 8646493"/>
              <a:gd name="connsiteX52-3955" fmla="*/ 4242087 w 5911582"/>
              <a:gd name="connsiteY52-3956" fmla="*/ 3105269 h 8646493"/>
              <a:gd name="connsiteX53-3957" fmla="*/ 4977027 w 5911582"/>
              <a:gd name="connsiteY53-3958" fmla="*/ 2326810 h 8646493"/>
              <a:gd name="connsiteX54-3959" fmla="*/ 5403823 w 5911582"/>
              <a:gd name="connsiteY54-3960" fmla="*/ 2443875 h 8646493"/>
              <a:gd name="connsiteX55-3961" fmla="*/ 5755486 w 5911582"/>
              <a:gd name="connsiteY55-3962" fmla="*/ 3061747 h 8646493"/>
              <a:gd name="connsiteX56-3963" fmla="*/ 5759021 w 5911582"/>
              <a:gd name="connsiteY56-3964" fmla="*/ 3184697 h 8646493"/>
              <a:gd name="connsiteX57-3965" fmla="*/ 5762452 w 5911582"/>
              <a:gd name="connsiteY57-3966" fmla="*/ 3184590 h 8646493"/>
              <a:gd name="connsiteX58-3967" fmla="*/ 5816524 w 5911582"/>
              <a:gd name="connsiteY58-3968" fmla="*/ 4892541 h 8646493"/>
              <a:gd name="connsiteX59-3969" fmla="*/ 5873210 w 5911582"/>
              <a:gd name="connsiteY59-3970" fmla="*/ 6776633 h 8646493"/>
              <a:gd name="connsiteX60-3971" fmla="*/ 5877342 w 5911582"/>
              <a:gd name="connsiteY60-3972" fmla="*/ 6776511 h 8646493"/>
              <a:gd name="connsiteX61-3973" fmla="*/ 5911582 w 5911582"/>
              <a:gd name="connsiteY61-3974" fmla="*/ 7909324 h 8646493"/>
              <a:gd name="connsiteX62-3975" fmla="*/ 5767963 w 5911582"/>
              <a:gd name="connsiteY62-3976" fmla="*/ 8130477 h 8646493"/>
              <a:gd name="connsiteX63-3977" fmla="*/ 5730041 w 5911582"/>
              <a:gd name="connsiteY63-3978" fmla="*/ 6875874 h 8646493"/>
              <a:gd name="connsiteX64-3979" fmla="*/ 5725602 w 5911582"/>
              <a:gd name="connsiteY64-3980" fmla="*/ 6875993 h 8646493"/>
              <a:gd name="connsiteX65-3981" fmla="*/ 5605741 w 5911582"/>
              <a:gd name="connsiteY65-3982" fmla="*/ 3080990 h 8646493"/>
              <a:gd name="connsiteX66-3983" fmla="*/ 4972418 w 5911582"/>
              <a:gd name="connsiteY66-3984" fmla="*/ 2483071 h 8646493"/>
              <a:gd name="connsiteX67-3985" fmla="*/ 4374497 w 5911582"/>
              <a:gd name="connsiteY67-3986" fmla="*/ 3116397 h 8646493"/>
              <a:gd name="connsiteX68-3987" fmla="*/ 4420828 w 5911582"/>
              <a:gd name="connsiteY68-3988" fmla="*/ 4727593 h 8646493"/>
              <a:gd name="connsiteX69-3989" fmla="*/ 4422673 w 5911582"/>
              <a:gd name="connsiteY69-3990" fmla="*/ 4727581 h 8646493"/>
              <a:gd name="connsiteX70-3991" fmla="*/ 4422351 w 5911582"/>
              <a:gd name="connsiteY70-3992" fmla="*/ 4733760 h 8646493"/>
              <a:gd name="connsiteX71-3993" fmla="*/ 4454181 w 5911582"/>
              <a:gd name="connsiteY71-3994" fmla="*/ 5840717 h 8646493"/>
              <a:gd name="connsiteX72-3995" fmla="*/ 4455003 w 5911582"/>
              <a:gd name="connsiteY72-3996" fmla="*/ 5840691 h 8646493"/>
              <a:gd name="connsiteX73-3997" fmla="*/ 4516238 w 5911582"/>
              <a:gd name="connsiteY73-3998" fmla="*/ 7866607 h 8646493"/>
              <a:gd name="connsiteX74-3999" fmla="*/ 3782441 w 5911582"/>
              <a:gd name="connsiteY74-4000" fmla="*/ 8646141 h 8646493"/>
              <a:gd name="connsiteX75-4001" fmla="*/ 3355473 w 5911582"/>
              <a:gd name="connsiteY75-4002" fmla="*/ 8529702 h 8646493"/>
              <a:gd name="connsiteX0-4003" fmla="*/ 3355473 w 5911582"/>
              <a:gd name="connsiteY0-4004" fmla="*/ 8529702 h 8646493"/>
              <a:gd name="connsiteX1-4005" fmla="*/ 3002901 w 5911582"/>
              <a:gd name="connsiteY1-4006" fmla="*/ 7912348 h 8646493"/>
              <a:gd name="connsiteX2-4007" fmla="*/ 2947946 w 5911582"/>
              <a:gd name="connsiteY2-4008" fmla="*/ 6094167 h 8646493"/>
              <a:gd name="connsiteX3-4009" fmla="*/ 2938842 w 5911582"/>
              <a:gd name="connsiteY3-4010" fmla="*/ 6095444 h 8646493"/>
              <a:gd name="connsiteX4-4011" fmla="*/ 2885622 w 5911582"/>
              <a:gd name="connsiteY4-4012" fmla="*/ 4334760 h 8646493"/>
              <a:gd name="connsiteX5-4013" fmla="*/ 2881184 w 5911582"/>
              <a:gd name="connsiteY5-4014" fmla="*/ 4334879 h 8646493"/>
              <a:gd name="connsiteX6-4015" fmla="*/ 2838917 w 5911582"/>
              <a:gd name="connsiteY6-4016" fmla="*/ 2770148 h 8646493"/>
              <a:gd name="connsiteX7-4017" fmla="*/ 2778803 w 5911582"/>
              <a:gd name="connsiteY7-4018" fmla="*/ 759126 h 8646493"/>
              <a:gd name="connsiteX8-4019" fmla="*/ 2146519 w 5911582"/>
              <a:gd name="connsiteY8-4020" fmla="*/ 160107 h 8646493"/>
              <a:gd name="connsiteX9-4021" fmla="*/ 1547498 w 5911582"/>
              <a:gd name="connsiteY9-4022" fmla="*/ 792386 h 8646493"/>
              <a:gd name="connsiteX10-4023" fmla="*/ 1586306 w 5911582"/>
              <a:gd name="connsiteY10-4024" fmla="*/ 2228948 h 8646493"/>
              <a:gd name="connsiteX11-4025" fmla="*/ 1588412 w 5911582"/>
              <a:gd name="connsiteY11-4026" fmla="*/ 2228937 h 8646493"/>
              <a:gd name="connsiteX12-4027" fmla="*/ 1588981 w 5911582"/>
              <a:gd name="connsiteY12-4028" fmla="*/ 2327958 h 8646493"/>
              <a:gd name="connsiteX13-4029" fmla="*/ 1597703 w 5911582"/>
              <a:gd name="connsiteY13-4030" fmla="*/ 3846979 h 8646493"/>
              <a:gd name="connsiteX14-4031" fmla="*/ 1599046 w 5911582"/>
              <a:gd name="connsiteY14-4032" fmla="*/ 3846972 h 8646493"/>
              <a:gd name="connsiteX15-4033" fmla="*/ 1610686 w 5911582"/>
              <a:gd name="connsiteY15-4034" fmla="*/ 5873778 h 8646493"/>
              <a:gd name="connsiteX16-4035" fmla="*/ 858032 w 5911582"/>
              <a:gd name="connsiteY16-4036" fmla="*/ 6635126 h 8646493"/>
              <a:gd name="connsiteX17-4037" fmla="*/ 434045 w 5911582"/>
              <a:gd name="connsiteY17-4038" fmla="*/ 6508273 h 8646493"/>
              <a:gd name="connsiteX18-4039" fmla="*/ 96686 w 5911582"/>
              <a:gd name="connsiteY18-4040" fmla="*/ 5882475 h 8646493"/>
              <a:gd name="connsiteX19-4041" fmla="*/ 88982 w 5911582"/>
              <a:gd name="connsiteY19-4042" fmla="*/ 4540910 h 8646493"/>
              <a:gd name="connsiteX20-4043" fmla="*/ 86890 w 5911582"/>
              <a:gd name="connsiteY20-4044" fmla="*/ 4540915 h 8646493"/>
              <a:gd name="connsiteX21-4045" fmla="*/ 80904 w 5911582"/>
              <a:gd name="connsiteY21-4046" fmla="*/ 2724804 h 8646493"/>
              <a:gd name="connsiteX22-4047" fmla="*/ 4735 w 5911582"/>
              <a:gd name="connsiteY22-4048" fmla="*/ 235616 h 8646493"/>
              <a:gd name="connsiteX23-4049" fmla="*/ 295 w 5911582"/>
              <a:gd name="connsiteY23-4050" fmla="*/ 235719 h 8646493"/>
              <a:gd name="connsiteX24-4051" fmla="*/ 0 w 5911582"/>
              <a:gd name="connsiteY24-4052" fmla="*/ 223261 h 8646493"/>
              <a:gd name="connsiteX25-4053" fmla="*/ 144987 w 5911582"/>
              <a:gd name="connsiteY25-4054" fmla="*/ 0 h 8646493"/>
              <a:gd name="connsiteX26-4055" fmla="*/ 148232 w 5911582"/>
              <a:gd name="connsiteY26-4056" fmla="*/ 136847 h 8646493"/>
              <a:gd name="connsiteX27-4057" fmla="*/ 152365 w 5911582"/>
              <a:gd name="connsiteY27-4058" fmla="*/ 136739 h 8646493"/>
              <a:gd name="connsiteX28-4059" fmla="*/ 234867 w 5911582"/>
              <a:gd name="connsiteY28-4060" fmla="*/ 3854806 h 8646493"/>
              <a:gd name="connsiteX29-4061" fmla="*/ 235281 w 5911582"/>
              <a:gd name="connsiteY29-4062" fmla="*/ 3854803 h 8646493"/>
              <a:gd name="connsiteX30-4063" fmla="*/ 246835 w 5911582"/>
              <a:gd name="connsiteY30-4064" fmla="*/ 5866683 h 8646493"/>
              <a:gd name="connsiteX31-4065" fmla="*/ 866236 w 5911582"/>
              <a:gd name="connsiteY31-4066" fmla="*/ 6479011 h 8646493"/>
              <a:gd name="connsiteX32-4067" fmla="*/ 1478566 w 5911582"/>
              <a:gd name="connsiteY32-4068" fmla="*/ 5859608 h 8646493"/>
              <a:gd name="connsiteX33-4069" fmla="*/ 1469311 w 5911582"/>
              <a:gd name="connsiteY33-4070" fmla="*/ 4247775 h 8646493"/>
              <a:gd name="connsiteX34-4071" fmla="*/ 1467465 w 5911582"/>
              <a:gd name="connsiteY34-4072" fmla="*/ 4247743 h 8646493"/>
              <a:gd name="connsiteX35-4073" fmla="*/ 1467931 w 5911582"/>
              <a:gd name="connsiteY35-4074" fmla="*/ 4241573 h 8646493"/>
              <a:gd name="connsiteX36-4075" fmla="*/ 1456953 w 5911582"/>
              <a:gd name="connsiteY36-4076" fmla="*/ 2330111 h 8646493"/>
              <a:gd name="connsiteX37-4077" fmla="*/ 1415108 w 5911582"/>
              <a:gd name="connsiteY37-4078" fmla="*/ 781031 h 8646493"/>
              <a:gd name="connsiteX38-4079" fmla="*/ 2151404 w 5911582"/>
              <a:gd name="connsiteY38-4080" fmla="*/ 3852 h 8646493"/>
              <a:gd name="connsiteX39-4081" fmla="*/ 2928581 w 5911582"/>
              <a:gd name="connsiteY39-4082" fmla="*/ 740147 h 8646493"/>
              <a:gd name="connsiteX40-4083" fmla="*/ 2972109 w 5911582"/>
              <a:gd name="connsiteY40-4084" fmla="*/ 2351426 h 8646493"/>
              <a:gd name="connsiteX41-4085" fmla="*/ 3028793 w 5911582"/>
              <a:gd name="connsiteY41-4086" fmla="*/ 4235519 h 8646493"/>
              <a:gd name="connsiteX42-4087" fmla="*/ 3032925 w 5911582"/>
              <a:gd name="connsiteY42-4088" fmla="*/ 4235398 h 8646493"/>
              <a:gd name="connsiteX43-4089" fmla="*/ 3152619 w 5911582"/>
              <a:gd name="connsiteY43-4090" fmla="*/ 7892887 h 8646493"/>
              <a:gd name="connsiteX44-4091" fmla="*/ 3786820 w 5911582"/>
              <a:gd name="connsiteY44-4092" fmla="*/ 8489873 h 8646493"/>
              <a:gd name="connsiteX45-4093" fmla="*/ 4383809 w 5911582"/>
              <a:gd name="connsiteY45-4094" fmla="*/ 7855673 h 8646493"/>
              <a:gd name="connsiteX46-4095" fmla="*/ 4350348 w 5911582"/>
              <a:gd name="connsiteY46-4096" fmla="*/ 6748573 h 8646493"/>
              <a:gd name="connsiteX47-4097" fmla="*/ 4348198 w 5911582"/>
              <a:gd name="connsiteY47-4098" fmla="*/ 6748635 h 8646493"/>
              <a:gd name="connsiteX48-4099" fmla="*/ 4332413 w 5911582"/>
              <a:gd name="connsiteY48-4100" fmla="*/ 6199725 h 8646493"/>
              <a:gd name="connsiteX49-4101" fmla="*/ 4272798 w 5911582"/>
              <a:gd name="connsiteY49-4102" fmla="*/ 4227389 h 8646493"/>
              <a:gd name="connsiteX50-4103" fmla="*/ 4274353 w 5911582"/>
              <a:gd name="connsiteY50-4104" fmla="*/ 4227343 h 8646493"/>
              <a:gd name="connsiteX51-4105" fmla="*/ 4242087 w 5911582"/>
              <a:gd name="connsiteY51-4106" fmla="*/ 3105269 h 8646493"/>
              <a:gd name="connsiteX52-4107" fmla="*/ 4977027 w 5911582"/>
              <a:gd name="connsiteY52-4108" fmla="*/ 2326810 h 8646493"/>
              <a:gd name="connsiteX53-4109" fmla="*/ 5403823 w 5911582"/>
              <a:gd name="connsiteY53-4110" fmla="*/ 2443875 h 8646493"/>
              <a:gd name="connsiteX54-4111" fmla="*/ 5755486 w 5911582"/>
              <a:gd name="connsiteY54-4112" fmla="*/ 3061747 h 8646493"/>
              <a:gd name="connsiteX55-4113" fmla="*/ 5759021 w 5911582"/>
              <a:gd name="connsiteY55-4114" fmla="*/ 3184697 h 8646493"/>
              <a:gd name="connsiteX56-4115" fmla="*/ 5762452 w 5911582"/>
              <a:gd name="connsiteY56-4116" fmla="*/ 3184590 h 8646493"/>
              <a:gd name="connsiteX57-4117" fmla="*/ 5816524 w 5911582"/>
              <a:gd name="connsiteY57-4118" fmla="*/ 4892541 h 8646493"/>
              <a:gd name="connsiteX58-4119" fmla="*/ 5873210 w 5911582"/>
              <a:gd name="connsiteY58-4120" fmla="*/ 6776633 h 8646493"/>
              <a:gd name="connsiteX59-4121" fmla="*/ 5877342 w 5911582"/>
              <a:gd name="connsiteY59-4122" fmla="*/ 6776511 h 8646493"/>
              <a:gd name="connsiteX60-4123" fmla="*/ 5911582 w 5911582"/>
              <a:gd name="connsiteY60-4124" fmla="*/ 7909324 h 8646493"/>
              <a:gd name="connsiteX61-4125" fmla="*/ 5767963 w 5911582"/>
              <a:gd name="connsiteY61-4126" fmla="*/ 8130477 h 8646493"/>
              <a:gd name="connsiteX62-4127" fmla="*/ 5730041 w 5911582"/>
              <a:gd name="connsiteY62-4128" fmla="*/ 6875874 h 8646493"/>
              <a:gd name="connsiteX63-4129" fmla="*/ 5725602 w 5911582"/>
              <a:gd name="connsiteY63-4130" fmla="*/ 6875993 h 8646493"/>
              <a:gd name="connsiteX64-4131" fmla="*/ 5605741 w 5911582"/>
              <a:gd name="connsiteY64-4132" fmla="*/ 3080990 h 8646493"/>
              <a:gd name="connsiteX65-4133" fmla="*/ 4972418 w 5911582"/>
              <a:gd name="connsiteY65-4134" fmla="*/ 2483071 h 8646493"/>
              <a:gd name="connsiteX66-4135" fmla="*/ 4374497 w 5911582"/>
              <a:gd name="connsiteY66-4136" fmla="*/ 3116397 h 8646493"/>
              <a:gd name="connsiteX67-4137" fmla="*/ 4420828 w 5911582"/>
              <a:gd name="connsiteY67-4138" fmla="*/ 4727593 h 8646493"/>
              <a:gd name="connsiteX68-4139" fmla="*/ 4422673 w 5911582"/>
              <a:gd name="connsiteY68-4140" fmla="*/ 4727581 h 8646493"/>
              <a:gd name="connsiteX69-4141" fmla="*/ 4422351 w 5911582"/>
              <a:gd name="connsiteY69-4142" fmla="*/ 4733760 h 8646493"/>
              <a:gd name="connsiteX70-4143" fmla="*/ 4454181 w 5911582"/>
              <a:gd name="connsiteY70-4144" fmla="*/ 5840717 h 8646493"/>
              <a:gd name="connsiteX71-4145" fmla="*/ 4455003 w 5911582"/>
              <a:gd name="connsiteY71-4146" fmla="*/ 5840691 h 8646493"/>
              <a:gd name="connsiteX72-4147" fmla="*/ 4516238 w 5911582"/>
              <a:gd name="connsiteY72-4148" fmla="*/ 7866607 h 8646493"/>
              <a:gd name="connsiteX73-4149" fmla="*/ 3782441 w 5911582"/>
              <a:gd name="connsiteY73-4150" fmla="*/ 8646141 h 8646493"/>
              <a:gd name="connsiteX74-4151" fmla="*/ 3355473 w 5911582"/>
              <a:gd name="connsiteY74-4152" fmla="*/ 8529702 h 8646493"/>
              <a:gd name="connsiteX0-4153" fmla="*/ 3355178 w 5911287"/>
              <a:gd name="connsiteY0-4154" fmla="*/ 8529702 h 8646493"/>
              <a:gd name="connsiteX1-4155" fmla="*/ 3002606 w 5911287"/>
              <a:gd name="connsiteY1-4156" fmla="*/ 7912348 h 8646493"/>
              <a:gd name="connsiteX2-4157" fmla="*/ 2947651 w 5911287"/>
              <a:gd name="connsiteY2-4158" fmla="*/ 6094167 h 8646493"/>
              <a:gd name="connsiteX3-4159" fmla="*/ 2938547 w 5911287"/>
              <a:gd name="connsiteY3-4160" fmla="*/ 6095444 h 8646493"/>
              <a:gd name="connsiteX4-4161" fmla="*/ 2885327 w 5911287"/>
              <a:gd name="connsiteY4-4162" fmla="*/ 4334760 h 8646493"/>
              <a:gd name="connsiteX5-4163" fmla="*/ 2880889 w 5911287"/>
              <a:gd name="connsiteY5-4164" fmla="*/ 4334879 h 8646493"/>
              <a:gd name="connsiteX6-4165" fmla="*/ 2838622 w 5911287"/>
              <a:gd name="connsiteY6-4166" fmla="*/ 2770148 h 8646493"/>
              <a:gd name="connsiteX7-4167" fmla="*/ 2778508 w 5911287"/>
              <a:gd name="connsiteY7-4168" fmla="*/ 759126 h 8646493"/>
              <a:gd name="connsiteX8-4169" fmla="*/ 2146224 w 5911287"/>
              <a:gd name="connsiteY8-4170" fmla="*/ 160107 h 8646493"/>
              <a:gd name="connsiteX9-4171" fmla="*/ 1547203 w 5911287"/>
              <a:gd name="connsiteY9-4172" fmla="*/ 792386 h 8646493"/>
              <a:gd name="connsiteX10-4173" fmla="*/ 1586011 w 5911287"/>
              <a:gd name="connsiteY10-4174" fmla="*/ 2228948 h 8646493"/>
              <a:gd name="connsiteX11-4175" fmla="*/ 1588117 w 5911287"/>
              <a:gd name="connsiteY11-4176" fmla="*/ 2228937 h 8646493"/>
              <a:gd name="connsiteX12-4177" fmla="*/ 1588686 w 5911287"/>
              <a:gd name="connsiteY12-4178" fmla="*/ 2327958 h 8646493"/>
              <a:gd name="connsiteX13-4179" fmla="*/ 1597408 w 5911287"/>
              <a:gd name="connsiteY13-4180" fmla="*/ 3846979 h 8646493"/>
              <a:gd name="connsiteX14-4181" fmla="*/ 1598751 w 5911287"/>
              <a:gd name="connsiteY14-4182" fmla="*/ 3846972 h 8646493"/>
              <a:gd name="connsiteX15-4183" fmla="*/ 1610391 w 5911287"/>
              <a:gd name="connsiteY15-4184" fmla="*/ 5873778 h 8646493"/>
              <a:gd name="connsiteX16-4185" fmla="*/ 857737 w 5911287"/>
              <a:gd name="connsiteY16-4186" fmla="*/ 6635126 h 8646493"/>
              <a:gd name="connsiteX17-4187" fmla="*/ 433750 w 5911287"/>
              <a:gd name="connsiteY17-4188" fmla="*/ 6508273 h 8646493"/>
              <a:gd name="connsiteX18-4189" fmla="*/ 96391 w 5911287"/>
              <a:gd name="connsiteY18-4190" fmla="*/ 5882475 h 8646493"/>
              <a:gd name="connsiteX19-4191" fmla="*/ 88687 w 5911287"/>
              <a:gd name="connsiteY19-4192" fmla="*/ 4540910 h 8646493"/>
              <a:gd name="connsiteX20-4193" fmla="*/ 86595 w 5911287"/>
              <a:gd name="connsiteY20-4194" fmla="*/ 4540915 h 8646493"/>
              <a:gd name="connsiteX21-4195" fmla="*/ 80609 w 5911287"/>
              <a:gd name="connsiteY21-4196" fmla="*/ 2724804 h 8646493"/>
              <a:gd name="connsiteX22-4197" fmla="*/ 4440 w 5911287"/>
              <a:gd name="connsiteY22-4198" fmla="*/ 235616 h 8646493"/>
              <a:gd name="connsiteX23-4199" fmla="*/ 0 w 5911287"/>
              <a:gd name="connsiteY23-4200" fmla="*/ 235719 h 8646493"/>
              <a:gd name="connsiteX24-4201" fmla="*/ 144692 w 5911287"/>
              <a:gd name="connsiteY24-4202" fmla="*/ 0 h 8646493"/>
              <a:gd name="connsiteX25-4203" fmla="*/ 147937 w 5911287"/>
              <a:gd name="connsiteY25-4204" fmla="*/ 136847 h 8646493"/>
              <a:gd name="connsiteX26-4205" fmla="*/ 152070 w 5911287"/>
              <a:gd name="connsiteY26-4206" fmla="*/ 136739 h 8646493"/>
              <a:gd name="connsiteX27-4207" fmla="*/ 234572 w 5911287"/>
              <a:gd name="connsiteY27-4208" fmla="*/ 3854806 h 8646493"/>
              <a:gd name="connsiteX28-4209" fmla="*/ 234986 w 5911287"/>
              <a:gd name="connsiteY28-4210" fmla="*/ 3854803 h 8646493"/>
              <a:gd name="connsiteX29-4211" fmla="*/ 246540 w 5911287"/>
              <a:gd name="connsiteY29-4212" fmla="*/ 5866683 h 8646493"/>
              <a:gd name="connsiteX30-4213" fmla="*/ 865941 w 5911287"/>
              <a:gd name="connsiteY30-4214" fmla="*/ 6479011 h 8646493"/>
              <a:gd name="connsiteX31-4215" fmla="*/ 1478271 w 5911287"/>
              <a:gd name="connsiteY31-4216" fmla="*/ 5859608 h 8646493"/>
              <a:gd name="connsiteX32-4217" fmla="*/ 1469016 w 5911287"/>
              <a:gd name="connsiteY32-4218" fmla="*/ 4247775 h 8646493"/>
              <a:gd name="connsiteX33-4219" fmla="*/ 1467170 w 5911287"/>
              <a:gd name="connsiteY33-4220" fmla="*/ 4247743 h 8646493"/>
              <a:gd name="connsiteX34-4221" fmla="*/ 1467636 w 5911287"/>
              <a:gd name="connsiteY34-4222" fmla="*/ 4241573 h 8646493"/>
              <a:gd name="connsiteX35-4223" fmla="*/ 1456658 w 5911287"/>
              <a:gd name="connsiteY35-4224" fmla="*/ 2330111 h 8646493"/>
              <a:gd name="connsiteX36-4225" fmla="*/ 1414813 w 5911287"/>
              <a:gd name="connsiteY36-4226" fmla="*/ 781031 h 8646493"/>
              <a:gd name="connsiteX37-4227" fmla="*/ 2151109 w 5911287"/>
              <a:gd name="connsiteY37-4228" fmla="*/ 3852 h 8646493"/>
              <a:gd name="connsiteX38-4229" fmla="*/ 2928286 w 5911287"/>
              <a:gd name="connsiteY38-4230" fmla="*/ 740147 h 8646493"/>
              <a:gd name="connsiteX39-4231" fmla="*/ 2971814 w 5911287"/>
              <a:gd name="connsiteY39-4232" fmla="*/ 2351426 h 8646493"/>
              <a:gd name="connsiteX40-4233" fmla="*/ 3028498 w 5911287"/>
              <a:gd name="connsiteY40-4234" fmla="*/ 4235519 h 8646493"/>
              <a:gd name="connsiteX41-4235" fmla="*/ 3032630 w 5911287"/>
              <a:gd name="connsiteY41-4236" fmla="*/ 4235398 h 8646493"/>
              <a:gd name="connsiteX42-4237" fmla="*/ 3152324 w 5911287"/>
              <a:gd name="connsiteY42-4238" fmla="*/ 7892887 h 8646493"/>
              <a:gd name="connsiteX43-4239" fmla="*/ 3786525 w 5911287"/>
              <a:gd name="connsiteY43-4240" fmla="*/ 8489873 h 8646493"/>
              <a:gd name="connsiteX44-4241" fmla="*/ 4383514 w 5911287"/>
              <a:gd name="connsiteY44-4242" fmla="*/ 7855673 h 8646493"/>
              <a:gd name="connsiteX45-4243" fmla="*/ 4350053 w 5911287"/>
              <a:gd name="connsiteY45-4244" fmla="*/ 6748573 h 8646493"/>
              <a:gd name="connsiteX46-4245" fmla="*/ 4347903 w 5911287"/>
              <a:gd name="connsiteY46-4246" fmla="*/ 6748635 h 8646493"/>
              <a:gd name="connsiteX47-4247" fmla="*/ 4332118 w 5911287"/>
              <a:gd name="connsiteY47-4248" fmla="*/ 6199725 h 8646493"/>
              <a:gd name="connsiteX48-4249" fmla="*/ 4272503 w 5911287"/>
              <a:gd name="connsiteY48-4250" fmla="*/ 4227389 h 8646493"/>
              <a:gd name="connsiteX49-4251" fmla="*/ 4274058 w 5911287"/>
              <a:gd name="connsiteY49-4252" fmla="*/ 4227343 h 8646493"/>
              <a:gd name="connsiteX50-4253" fmla="*/ 4241792 w 5911287"/>
              <a:gd name="connsiteY50-4254" fmla="*/ 3105269 h 8646493"/>
              <a:gd name="connsiteX51-4255" fmla="*/ 4976732 w 5911287"/>
              <a:gd name="connsiteY51-4256" fmla="*/ 2326810 h 8646493"/>
              <a:gd name="connsiteX52-4257" fmla="*/ 5403528 w 5911287"/>
              <a:gd name="connsiteY52-4258" fmla="*/ 2443875 h 8646493"/>
              <a:gd name="connsiteX53-4259" fmla="*/ 5755191 w 5911287"/>
              <a:gd name="connsiteY53-4260" fmla="*/ 3061747 h 8646493"/>
              <a:gd name="connsiteX54-4261" fmla="*/ 5758726 w 5911287"/>
              <a:gd name="connsiteY54-4262" fmla="*/ 3184697 h 8646493"/>
              <a:gd name="connsiteX55-4263" fmla="*/ 5762157 w 5911287"/>
              <a:gd name="connsiteY55-4264" fmla="*/ 3184590 h 8646493"/>
              <a:gd name="connsiteX56-4265" fmla="*/ 5816229 w 5911287"/>
              <a:gd name="connsiteY56-4266" fmla="*/ 4892541 h 8646493"/>
              <a:gd name="connsiteX57-4267" fmla="*/ 5872915 w 5911287"/>
              <a:gd name="connsiteY57-4268" fmla="*/ 6776633 h 8646493"/>
              <a:gd name="connsiteX58-4269" fmla="*/ 5877047 w 5911287"/>
              <a:gd name="connsiteY58-4270" fmla="*/ 6776511 h 8646493"/>
              <a:gd name="connsiteX59-4271" fmla="*/ 5911287 w 5911287"/>
              <a:gd name="connsiteY59-4272" fmla="*/ 7909324 h 8646493"/>
              <a:gd name="connsiteX60-4273" fmla="*/ 5767668 w 5911287"/>
              <a:gd name="connsiteY60-4274" fmla="*/ 8130477 h 8646493"/>
              <a:gd name="connsiteX61-4275" fmla="*/ 5729746 w 5911287"/>
              <a:gd name="connsiteY61-4276" fmla="*/ 6875874 h 8646493"/>
              <a:gd name="connsiteX62-4277" fmla="*/ 5725307 w 5911287"/>
              <a:gd name="connsiteY62-4278" fmla="*/ 6875993 h 8646493"/>
              <a:gd name="connsiteX63-4279" fmla="*/ 5605446 w 5911287"/>
              <a:gd name="connsiteY63-4280" fmla="*/ 3080990 h 8646493"/>
              <a:gd name="connsiteX64-4281" fmla="*/ 4972123 w 5911287"/>
              <a:gd name="connsiteY64-4282" fmla="*/ 2483071 h 8646493"/>
              <a:gd name="connsiteX65-4283" fmla="*/ 4374202 w 5911287"/>
              <a:gd name="connsiteY65-4284" fmla="*/ 3116397 h 8646493"/>
              <a:gd name="connsiteX66-4285" fmla="*/ 4420533 w 5911287"/>
              <a:gd name="connsiteY66-4286" fmla="*/ 4727593 h 8646493"/>
              <a:gd name="connsiteX67-4287" fmla="*/ 4422378 w 5911287"/>
              <a:gd name="connsiteY67-4288" fmla="*/ 4727581 h 8646493"/>
              <a:gd name="connsiteX68-4289" fmla="*/ 4422056 w 5911287"/>
              <a:gd name="connsiteY68-4290" fmla="*/ 4733760 h 8646493"/>
              <a:gd name="connsiteX69-4291" fmla="*/ 4453886 w 5911287"/>
              <a:gd name="connsiteY69-4292" fmla="*/ 5840717 h 8646493"/>
              <a:gd name="connsiteX70-4293" fmla="*/ 4454708 w 5911287"/>
              <a:gd name="connsiteY70-4294" fmla="*/ 5840691 h 8646493"/>
              <a:gd name="connsiteX71-4295" fmla="*/ 4515943 w 5911287"/>
              <a:gd name="connsiteY71-4296" fmla="*/ 7866607 h 8646493"/>
              <a:gd name="connsiteX72-4297" fmla="*/ 3782146 w 5911287"/>
              <a:gd name="connsiteY72-4298" fmla="*/ 8646141 h 8646493"/>
              <a:gd name="connsiteX73-4299" fmla="*/ 3355178 w 5911287"/>
              <a:gd name="connsiteY73-4300" fmla="*/ 8529702 h 8646493"/>
              <a:gd name="connsiteX0-4301" fmla="*/ 3350738 w 5906847"/>
              <a:gd name="connsiteY0-4302" fmla="*/ 8529702 h 8646493"/>
              <a:gd name="connsiteX1-4303" fmla="*/ 2998166 w 5906847"/>
              <a:gd name="connsiteY1-4304" fmla="*/ 7912348 h 8646493"/>
              <a:gd name="connsiteX2-4305" fmla="*/ 2943211 w 5906847"/>
              <a:gd name="connsiteY2-4306" fmla="*/ 6094167 h 8646493"/>
              <a:gd name="connsiteX3-4307" fmla="*/ 2934107 w 5906847"/>
              <a:gd name="connsiteY3-4308" fmla="*/ 6095444 h 8646493"/>
              <a:gd name="connsiteX4-4309" fmla="*/ 2880887 w 5906847"/>
              <a:gd name="connsiteY4-4310" fmla="*/ 4334760 h 8646493"/>
              <a:gd name="connsiteX5-4311" fmla="*/ 2876449 w 5906847"/>
              <a:gd name="connsiteY5-4312" fmla="*/ 4334879 h 8646493"/>
              <a:gd name="connsiteX6-4313" fmla="*/ 2834182 w 5906847"/>
              <a:gd name="connsiteY6-4314" fmla="*/ 2770148 h 8646493"/>
              <a:gd name="connsiteX7-4315" fmla="*/ 2774068 w 5906847"/>
              <a:gd name="connsiteY7-4316" fmla="*/ 759126 h 8646493"/>
              <a:gd name="connsiteX8-4317" fmla="*/ 2141784 w 5906847"/>
              <a:gd name="connsiteY8-4318" fmla="*/ 160107 h 8646493"/>
              <a:gd name="connsiteX9-4319" fmla="*/ 1542763 w 5906847"/>
              <a:gd name="connsiteY9-4320" fmla="*/ 792386 h 8646493"/>
              <a:gd name="connsiteX10-4321" fmla="*/ 1581571 w 5906847"/>
              <a:gd name="connsiteY10-4322" fmla="*/ 2228948 h 8646493"/>
              <a:gd name="connsiteX11-4323" fmla="*/ 1583677 w 5906847"/>
              <a:gd name="connsiteY11-4324" fmla="*/ 2228937 h 8646493"/>
              <a:gd name="connsiteX12-4325" fmla="*/ 1584246 w 5906847"/>
              <a:gd name="connsiteY12-4326" fmla="*/ 2327958 h 8646493"/>
              <a:gd name="connsiteX13-4327" fmla="*/ 1592968 w 5906847"/>
              <a:gd name="connsiteY13-4328" fmla="*/ 3846979 h 8646493"/>
              <a:gd name="connsiteX14-4329" fmla="*/ 1594311 w 5906847"/>
              <a:gd name="connsiteY14-4330" fmla="*/ 3846972 h 8646493"/>
              <a:gd name="connsiteX15-4331" fmla="*/ 1605951 w 5906847"/>
              <a:gd name="connsiteY15-4332" fmla="*/ 5873778 h 8646493"/>
              <a:gd name="connsiteX16-4333" fmla="*/ 853297 w 5906847"/>
              <a:gd name="connsiteY16-4334" fmla="*/ 6635126 h 8646493"/>
              <a:gd name="connsiteX17-4335" fmla="*/ 429310 w 5906847"/>
              <a:gd name="connsiteY17-4336" fmla="*/ 6508273 h 8646493"/>
              <a:gd name="connsiteX18-4337" fmla="*/ 91951 w 5906847"/>
              <a:gd name="connsiteY18-4338" fmla="*/ 5882475 h 8646493"/>
              <a:gd name="connsiteX19-4339" fmla="*/ 84247 w 5906847"/>
              <a:gd name="connsiteY19-4340" fmla="*/ 4540910 h 8646493"/>
              <a:gd name="connsiteX20-4341" fmla="*/ 82155 w 5906847"/>
              <a:gd name="connsiteY20-4342" fmla="*/ 4540915 h 8646493"/>
              <a:gd name="connsiteX21-4343" fmla="*/ 76169 w 5906847"/>
              <a:gd name="connsiteY21-4344" fmla="*/ 2724804 h 8646493"/>
              <a:gd name="connsiteX22-4345" fmla="*/ 0 w 5906847"/>
              <a:gd name="connsiteY22-4346" fmla="*/ 235616 h 8646493"/>
              <a:gd name="connsiteX23-4347" fmla="*/ 140252 w 5906847"/>
              <a:gd name="connsiteY23-4348" fmla="*/ 0 h 8646493"/>
              <a:gd name="connsiteX24-4349" fmla="*/ 143497 w 5906847"/>
              <a:gd name="connsiteY24-4350" fmla="*/ 136847 h 8646493"/>
              <a:gd name="connsiteX25-4351" fmla="*/ 147630 w 5906847"/>
              <a:gd name="connsiteY25-4352" fmla="*/ 136739 h 8646493"/>
              <a:gd name="connsiteX26-4353" fmla="*/ 230132 w 5906847"/>
              <a:gd name="connsiteY26-4354" fmla="*/ 3854806 h 8646493"/>
              <a:gd name="connsiteX27-4355" fmla="*/ 230546 w 5906847"/>
              <a:gd name="connsiteY27-4356" fmla="*/ 3854803 h 8646493"/>
              <a:gd name="connsiteX28-4357" fmla="*/ 242100 w 5906847"/>
              <a:gd name="connsiteY28-4358" fmla="*/ 5866683 h 8646493"/>
              <a:gd name="connsiteX29-4359" fmla="*/ 861501 w 5906847"/>
              <a:gd name="connsiteY29-4360" fmla="*/ 6479011 h 8646493"/>
              <a:gd name="connsiteX30-4361" fmla="*/ 1473831 w 5906847"/>
              <a:gd name="connsiteY30-4362" fmla="*/ 5859608 h 8646493"/>
              <a:gd name="connsiteX31-4363" fmla="*/ 1464576 w 5906847"/>
              <a:gd name="connsiteY31-4364" fmla="*/ 4247775 h 8646493"/>
              <a:gd name="connsiteX32-4365" fmla="*/ 1462730 w 5906847"/>
              <a:gd name="connsiteY32-4366" fmla="*/ 4247743 h 8646493"/>
              <a:gd name="connsiteX33-4367" fmla="*/ 1463196 w 5906847"/>
              <a:gd name="connsiteY33-4368" fmla="*/ 4241573 h 8646493"/>
              <a:gd name="connsiteX34-4369" fmla="*/ 1452218 w 5906847"/>
              <a:gd name="connsiteY34-4370" fmla="*/ 2330111 h 8646493"/>
              <a:gd name="connsiteX35-4371" fmla="*/ 1410373 w 5906847"/>
              <a:gd name="connsiteY35-4372" fmla="*/ 781031 h 8646493"/>
              <a:gd name="connsiteX36-4373" fmla="*/ 2146669 w 5906847"/>
              <a:gd name="connsiteY36-4374" fmla="*/ 3852 h 8646493"/>
              <a:gd name="connsiteX37-4375" fmla="*/ 2923846 w 5906847"/>
              <a:gd name="connsiteY37-4376" fmla="*/ 740147 h 8646493"/>
              <a:gd name="connsiteX38-4377" fmla="*/ 2967374 w 5906847"/>
              <a:gd name="connsiteY38-4378" fmla="*/ 2351426 h 8646493"/>
              <a:gd name="connsiteX39-4379" fmla="*/ 3024058 w 5906847"/>
              <a:gd name="connsiteY39-4380" fmla="*/ 4235519 h 8646493"/>
              <a:gd name="connsiteX40-4381" fmla="*/ 3028190 w 5906847"/>
              <a:gd name="connsiteY40-4382" fmla="*/ 4235398 h 8646493"/>
              <a:gd name="connsiteX41-4383" fmla="*/ 3147884 w 5906847"/>
              <a:gd name="connsiteY41-4384" fmla="*/ 7892887 h 8646493"/>
              <a:gd name="connsiteX42-4385" fmla="*/ 3782085 w 5906847"/>
              <a:gd name="connsiteY42-4386" fmla="*/ 8489873 h 8646493"/>
              <a:gd name="connsiteX43-4387" fmla="*/ 4379074 w 5906847"/>
              <a:gd name="connsiteY43-4388" fmla="*/ 7855673 h 8646493"/>
              <a:gd name="connsiteX44-4389" fmla="*/ 4345613 w 5906847"/>
              <a:gd name="connsiteY44-4390" fmla="*/ 6748573 h 8646493"/>
              <a:gd name="connsiteX45-4391" fmla="*/ 4343463 w 5906847"/>
              <a:gd name="connsiteY45-4392" fmla="*/ 6748635 h 8646493"/>
              <a:gd name="connsiteX46-4393" fmla="*/ 4327678 w 5906847"/>
              <a:gd name="connsiteY46-4394" fmla="*/ 6199725 h 8646493"/>
              <a:gd name="connsiteX47-4395" fmla="*/ 4268063 w 5906847"/>
              <a:gd name="connsiteY47-4396" fmla="*/ 4227389 h 8646493"/>
              <a:gd name="connsiteX48-4397" fmla="*/ 4269618 w 5906847"/>
              <a:gd name="connsiteY48-4398" fmla="*/ 4227343 h 8646493"/>
              <a:gd name="connsiteX49-4399" fmla="*/ 4237352 w 5906847"/>
              <a:gd name="connsiteY49-4400" fmla="*/ 3105269 h 8646493"/>
              <a:gd name="connsiteX50-4401" fmla="*/ 4972292 w 5906847"/>
              <a:gd name="connsiteY50-4402" fmla="*/ 2326810 h 8646493"/>
              <a:gd name="connsiteX51-4403" fmla="*/ 5399088 w 5906847"/>
              <a:gd name="connsiteY51-4404" fmla="*/ 2443875 h 8646493"/>
              <a:gd name="connsiteX52-4405" fmla="*/ 5750751 w 5906847"/>
              <a:gd name="connsiteY52-4406" fmla="*/ 3061747 h 8646493"/>
              <a:gd name="connsiteX53-4407" fmla="*/ 5754286 w 5906847"/>
              <a:gd name="connsiteY53-4408" fmla="*/ 3184697 h 8646493"/>
              <a:gd name="connsiteX54-4409" fmla="*/ 5757717 w 5906847"/>
              <a:gd name="connsiteY54-4410" fmla="*/ 3184590 h 8646493"/>
              <a:gd name="connsiteX55-4411" fmla="*/ 5811789 w 5906847"/>
              <a:gd name="connsiteY55-4412" fmla="*/ 4892541 h 8646493"/>
              <a:gd name="connsiteX56-4413" fmla="*/ 5868475 w 5906847"/>
              <a:gd name="connsiteY56-4414" fmla="*/ 6776633 h 8646493"/>
              <a:gd name="connsiteX57-4415" fmla="*/ 5872607 w 5906847"/>
              <a:gd name="connsiteY57-4416" fmla="*/ 6776511 h 8646493"/>
              <a:gd name="connsiteX58-4417" fmla="*/ 5906847 w 5906847"/>
              <a:gd name="connsiteY58-4418" fmla="*/ 7909324 h 8646493"/>
              <a:gd name="connsiteX59-4419" fmla="*/ 5763228 w 5906847"/>
              <a:gd name="connsiteY59-4420" fmla="*/ 8130477 h 8646493"/>
              <a:gd name="connsiteX60-4421" fmla="*/ 5725306 w 5906847"/>
              <a:gd name="connsiteY60-4422" fmla="*/ 6875874 h 8646493"/>
              <a:gd name="connsiteX61-4423" fmla="*/ 5720867 w 5906847"/>
              <a:gd name="connsiteY61-4424" fmla="*/ 6875993 h 8646493"/>
              <a:gd name="connsiteX62-4425" fmla="*/ 5601006 w 5906847"/>
              <a:gd name="connsiteY62-4426" fmla="*/ 3080990 h 8646493"/>
              <a:gd name="connsiteX63-4427" fmla="*/ 4967683 w 5906847"/>
              <a:gd name="connsiteY63-4428" fmla="*/ 2483071 h 8646493"/>
              <a:gd name="connsiteX64-4429" fmla="*/ 4369762 w 5906847"/>
              <a:gd name="connsiteY64-4430" fmla="*/ 3116397 h 8646493"/>
              <a:gd name="connsiteX65-4431" fmla="*/ 4416093 w 5906847"/>
              <a:gd name="connsiteY65-4432" fmla="*/ 4727593 h 8646493"/>
              <a:gd name="connsiteX66-4433" fmla="*/ 4417938 w 5906847"/>
              <a:gd name="connsiteY66-4434" fmla="*/ 4727581 h 8646493"/>
              <a:gd name="connsiteX67-4435" fmla="*/ 4417616 w 5906847"/>
              <a:gd name="connsiteY67-4436" fmla="*/ 4733760 h 8646493"/>
              <a:gd name="connsiteX68-4437" fmla="*/ 4449446 w 5906847"/>
              <a:gd name="connsiteY68-4438" fmla="*/ 5840717 h 8646493"/>
              <a:gd name="connsiteX69-4439" fmla="*/ 4450268 w 5906847"/>
              <a:gd name="connsiteY69-4440" fmla="*/ 5840691 h 8646493"/>
              <a:gd name="connsiteX70-4441" fmla="*/ 4511503 w 5906847"/>
              <a:gd name="connsiteY70-4442" fmla="*/ 7866607 h 8646493"/>
              <a:gd name="connsiteX71-4443" fmla="*/ 3777706 w 5906847"/>
              <a:gd name="connsiteY71-4444" fmla="*/ 8646141 h 8646493"/>
              <a:gd name="connsiteX72-4445" fmla="*/ 3350738 w 5906847"/>
              <a:gd name="connsiteY72-4446" fmla="*/ 8529702 h 8646493"/>
              <a:gd name="connsiteX0-4447" fmla="*/ 3350738 w 5906847"/>
              <a:gd name="connsiteY0-4448" fmla="*/ 8529702 h 8646493"/>
              <a:gd name="connsiteX1-4449" fmla="*/ 2998166 w 5906847"/>
              <a:gd name="connsiteY1-4450" fmla="*/ 7912348 h 8646493"/>
              <a:gd name="connsiteX2-4451" fmla="*/ 2943211 w 5906847"/>
              <a:gd name="connsiteY2-4452" fmla="*/ 6094167 h 8646493"/>
              <a:gd name="connsiteX3-4453" fmla="*/ 2934107 w 5906847"/>
              <a:gd name="connsiteY3-4454" fmla="*/ 6095444 h 8646493"/>
              <a:gd name="connsiteX4-4455" fmla="*/ 2880887 w 5906847"/>
              <a:gd name="connsiteY4-4456" fmla="*/ 4334760 h 8646493"/>
              <a:gd name="connsiteX5-4457" fmla="*/ 2876449 w 5906847"/>
              <a:gd name="connsiteY5-4458" fmla="*/ 4334879 h 8646493"/>
              <a:gd name="connsiteX6-4459" fmla="*/ 2834182 w 5906847"/>
              <a:gd name="connsiteY6-4460" fmla="*/ 2770148 h 8646493"/>
              <a:gd name="connsiteX7-4461" fmla="*/ 2774068 w 5906847"/>
              <a:gd name="connsiteY7-4462" fmla="*/ 759126 h 8646493"/>
              <a:gd name="connsiteX8-4463" fmla="*/ 2141784 w 5906847"/>
              <a:gd name="connsiteY8-4464" fmla="*/ 160107 h 8646493"/>
              <a:gd name="connsiteX9-4465" fmla="*/ 1542763 w 5906847"/>
              <a:gd name="connsiteY9-4466" fmla="*/ 792386 h 8646493"/>
              <a:gd name="connsiteX10-4467" fmla="*/ 1581571 w 5906847"/>
              <a:gd name="connsiteY10-4468" fmla="*/ 2228948 h 8646493"/>
              <a:gd name="connsiteX11-4469" fmla="*/ 1583677 w 5906847"/>
              <a:gd name="connsiteY11-4470" fmla="*/ 2228937 h 8646493"/>
              <a:gd name="connsiteX12-4471" fmla="*/ 1584246 w 5906847"/>
              <a:gd name="connsiteY12-4472" fmla="*/ 2327958 h 8646493"/>
              <a:gd name="connsiteX13-4473" fmla="*/ 1592968 w 5906847"/>
              <a:gd name="connsiteY13-4474" fmla="*/ 3846979 h 8646493"/>
              <a:gd name="connsiteX14-4475" fmla="*/ 1594311 w 5906847"/>
              <a:gd name="connsiteY14-4476" fmla="*/ 3846972 h 8646493"/>
              <a:gd name="connsiteX15-4477" fmla="*/ 1605951 w 5906847"/>
              <a:gd name="connsiteY15-4478" fmla="*/ 5873778 h 8646493"/>
              <a:gd name="connsiteX16-4479" fmla="*/ 853297 w 5906847"/>
              <a:gd name="connsiteY16-4480" fmla="*/ 6635126 h 8646493"/>
              <a:gd name="connsiteX17-4481" fmla="*/ 429310 w 5906847"/>
              <a:gd name="connsiteY17-4482" fmla="*/ 6508273 h 8646493"/>
              <a:gd name="connsiteX18-4483" fmla="*/ 91951 w 5906847"/>
              <a:gd name="connsiteY18-4484" fmla="*/ 5882475 h 8646493"/>
              <a:gd name="connsiteX19-4485" fmla="*/ 84247 w 5906847"/>
              <a:gd name="connsiteY19-4486" fmla="*/ 4540910 h 8646493"/>
              <a:gd name="connsiteX20-4487" fmla="*/ 82155 w 5906847"/>
              <a:gd name="connsiteY20-4488" fmla="*/ 4540915 h 8646493"/>
              <a:gd name="connsiteX21-4489" fmla="*/ 76169 w 5906847"/>
              <a:gd name="connsiteY21-4490" fmla="*/ 2724804 h 8646493"/>
              <a:gd name="connsiteX22-4491" fmla="*/ 0 w 5906847"/>
              <a:gd name="connsiteY22-4492" fmla="*/ 235616 h 8646493"/>
              <a:gd name="connsiteX23-4493" fmla="*/ 140252 w 5906847"/>
              <a:gd name="connsiteY23-4494" fmla="*/ 0 h 8646493"/>
              <a:gd name="connsiteX24-4495" fmla="*/ 143497 w 5906847"/>
              <a:gd name="connsiteY24-4496" fmla="*/ 136847 h 8646493"/>
              <a:gd name="connsiteX25-4497" fmla="*/ 230132 w 5906847"/>
              <a:gd name="connsiteY25-4498" fmla="*/ 3854806 h 8646493"/>
              <a:gd name="connsiteX26-4499" fmla="*/ 230546 w 5906847"/>
              <a:gd name="connsiteY26-4500" fmla="*/ 3854803 h 8646493"/>
              <a:gd name="connsiteX27-4501" fmla="*/ 242100 w 5906847"/>
              <a:gd name="connsiteY27-4502" fmla="*/ 5866683 h 8646493"/>
              <a:gd name="connsiteX28-4503" fmla="*/ 861501 w 5906847"/>
              <a:gd name="connsiteY28-4504" fmla="*/ 6479011 h 8646493"/>
              <a:gd name="connsiteX29-4505" fmla="*/ 1473831 w 5906847"/>
              <a:gd name="connsiteY29-4506" fmla="*/ 5859608 h 8646493"/>
              <a:gd name="connsiteX30-4507" fmla="*/ 1464576 w 5906847"/>
              <a:gd name="connsiteY30-4508" fmla="*/ 4247775 h 8646493"/>
              <a:gd name="connsiteX31-4509" fmla="*/ 1462730 w 5906847"/>
              <a:gd name="connsiteY31-4510" fmla="*/ 4247743 h 8646493"/>
              <a:gd name="connsiteX32-4511" fmla="*/ 1463196 w 5906847"/>
              <a:gd name="connsiteY32-4512" fmla="*/ 4241573 h 8646493"/>
              <a:gd name="connsiteX33-4513" fmla="*/ 1452218 w 5906847"/>
              <a:gd name="connsiteY33-4514" fmla="*/ 2330111 h 8646493"/>
              <a:gd name="connsiteX34-4515" fmla="*/ 1410373 w 5906847"/>
              <a:gd name="connsiteY34-4516" fmla="*/ 781031 h 8646493"/>
              <a:gd name="connsiteX35-4517" fmla="*/ 2146669 w 5906847"/>
              <a:gd name="connsiteY35-4518" fmla="*/ 3852 h 8646493"/>
              <a:gd name="connsiteX36-4519" fmla="*/ 2923846 w 5906847"/>
              <a:gd name="connsiteY36-4520" fmla="*/ 740147 h 8646493"/>
              <a:gd name="connsiteX37-4521" fmla="*/ 2967374 w 5906847"/>
              <a:gd name="connsiteY37-4522" fmla="*/ 2351426 h 8646493"/>
              <a:gd name="connsiteX38-4523" fmla="*/ 3024058 w 5906847"/>
              <a:gd name="connsiteY38-4524" fmla="*/ 4235519 h 8646493"/>
              <a:gd name="connsiteX39-4525" fmla="*/ 3028190 w 5906847"/>
              <a:gd name="connsiteY39-4526" fmla="*/ 4235398 h 8646493"/>
              <a:gd name="connsiteX40-4527" fmla="*/ 3147884 w 5906847"/>
              <a:gd name="connsiteY40-4528" fmla="*/ 7892887 h 8646493"/>
              <a:gd name="connsiteX41-4529" fmla="*/ 3782085 w 5906847"/>
              <a:gd name="connsiteY41-4530" fmla="*/ 8489873 h 8646493"/>
              <a:gd name="connsiteX42-4531" fmla="*/ 4379074 w 5906847"/>
              <a:gd name="connsiteY42-4532" fmla="*/ 7855673 h 8646493"/>
              <a:gd name="connsiteX43-4533" fmla="*/ 4345613 w 5906847"/>
              <a:gd name="connsiteY43-4534" fmla="*/ 6748573 h 8646493"/>
              <a:gd name="connsiteX44-4535" fmla="*/ 4343463 w 5906847"/>
              <a:gd name="connsiteY44-4536" fmla="*/ 6748635 h 8646493"/>
              <a:gd name="connsiteX45-4537" fmla="*/ 4327678 w 5906847"/>
              <a:gd name="connsiteY45-4538" fmla="*/ 6199725 h 8646493"/>
              <a:gd name="connsiteX46-4539" fmla="*/ 4268063 w 5906847"/>
              <a:gd name="connsiteY46-4540" fmla="*/ 4227389 h 8646493"/>
              <a:gd name="connsiteX47-4541" fmla="*/ 4269618 w 5906847"/>
              <a:gd name="connsiteY47-4542" fmla="*/ 4227343 h 8646493"/>
              <a:gd name="connsiteX48-4543" fmla="*/ 4237352 w 5906847"/>
              <a:gd name="connsiteY48-4544" fmla="*/ 3105269 h 8646493"/>
              <a:gd name="connsiteX49-4545" fmla="*/ 4972292 w 5906847"/>
              <a:gd name="connsiteY49-4546" fmla="*/ 2326810 h 8646493"/>
              <a:gd name="connsiteX50-4547" fmla="*/ 5399088 w 5906847"/>
              <a:gd name="connsiteY50-4548" fmla="*/ 2443875 h 8646493"/>
              <a:gd name="connsiteX51-4549" fmla="*/ 5750751 w 5906847"/>
              <a:gd name="connsiteY51-4550" fmla="*/ 3061747 h 8646493"/>
              <a:gd name="connsiteX52-4551" fmla="*/ 5754286 w 5906847"/>
              <a:gd name="connsiteY52-4552" fmla="*/ 3184697 h 8646493"/>
              <a:gd name="connsiteX53-4553" fmla="*/ 5757717 w 5906847"/>
              <a:gd name="connsiteY53-4554" fmla="*/ 3184590 h 8646493"/>
              <a:gd name="connsiteX54-4555" fmla="*/ 5811789 w 5906847"/>
              <a:gd name="connsiteY54-4556" fmla="*/ 4892541 h 8646493"/>
              <a:gd name="connsiteX55-4557" fmla="*/ 5868475 w 5906847"/>
              <a:gd name="connsiteY55-4558" fmla="*/ 6776633 h 8646493"/>
              <a:gd name="connsiteX56-4559" fmla="*/ 5872607 w 5906847"/>
              <a:gd name="connsiteY56-4560" fmla="*/ 6776511 h 8646493"/>
              <a:gd name="connsiteX57-4561" fmla="*/ 5906847 w 5906847"/>
              <a:gd name="connsiteY57-4562" fmla="*/ 7909324 h 8646493"/>
              <a:gd name="connsiteX58-4563" fmla="*/ 5763228 w 5906847"/>
              <a:gd name="connsiteY58-4564" fmla="*/ 8130477 h 8646493"/>
              <a:gd name="connsiteX59-4565" fmla="*/ 5725306 w 5906847"/>
              <a:gd name="connsiteY59-4566" fmla="*/ 6875874 h 8646493"/>
              <a:gd name="connsiteX60-4567" fmla="*/ 5720867 w 5906847"/>
              <a:gd name="connsiteY60-4568" fmla="*/ 6875993 h 8646493"/>
              <a:gd name="connsiteX61-4569" fmla="*/ 5601006 w 5906847"/>
              <a:gd name="connsiteY61-4570" fmla="*/ 3080990 h 8646493"/>
              <a:gd name="connsiteX62-4571" fmla="*/ 4967683 w 5906847"/>
              <a:gd name="connsiteY62-4572" fmla="*/ 2483071 h 8646493"/>
              <a:gd name="connsiteX63-4573" fmla="*/ 4369762 w 5906847"/>
              <a:gd name="connsiteY63-4574" fmla="*/ 3116397 h 8646493"/>
              <a:gd name="connsiteX64-4575" fmla="*/ 4416093 w 5906847"/>
              <a:gd name="connsiteY64-4576" fmla="*/ 4727593 h 8646493"/>
              <a:gd name="connsiteX65-4577" fmla="*/ 4417938 w 5906847"/>
              <a:gd name="connsiteY65-4578" fmla="*/ 4727581 h 8646493"/>
              <a:gd name="connsiteX66-4579" fmla="*/ 4417616 w 5906847"/>
              <a:gd name="connsiteY66-4580" fmla="*/ 4733760 h 8646493"/>
              <a:gd name="connsiteX67-4581" fmla="*/ 4449446 w 5906847"/>
              <a:gd name="connsiteY67-4582" fmla="*/ 5840717 h 8646493"/>
              <a:gd name="connsiteX68-4583" fmla="*/ 4450268 w 5906847"/>
              <a:gd name="connsiteY68-4584" fmla="*/ 5840691 h 8646493"/>
              <a:gd name="connsiteX69-4585" fmla="*/ 4511503 w 5906847"/>
              <a:gd name="connsiteY69-4586" fmla="*/ 7866607 h 8646493"/>
              <a:gd name="connsiteX70-4587" fmla="*/ 3777706 w 5906847"/>
              <a:gd name="connsiteY70-4588" fmla="*/ 8646141 h 8646493"/>
              <a:gd name="connsiteX71-4589" fmla="*/ 3350738 w 5906847"/>
              <a:gd name="connsiteY71-4590" fmla="*/ 8529702 h 8646493"/>
              <a:gd name="connsiteX0-4591" fmla="*/ 3350738 w 5906847"/>
              <a:gd name="connsiteY0-4592" fmla="*/ 8529702 h 8646493"/>
              <a:gd name="connsiteX1-4593" fmla="*/ 2998166 w 5906847"/>
              <a:gd name="connsiteY1-4594" fmla="*/ 7912348 h 8646493"/>
              <a:gd name="connsiteX2-4595" fmla="*/ 2943211 w 5906847"/>
              <a:gd name="connsiteY2-4596" fmla="*/ 6094167 h 8646493"/>
              <a:gd name="connsiteX3-4597" fmla="*/ 2934107 w 5906847"/>
              <a:gd name="connsiteY3-4598" fmla="*/ 6095444 h 8646493"/>
              <a:gd name="connsiteX4-4599" fmla="*/ 2880887 w 5906847"/>
              <a:gd name="connsiteY4-4600" fmla="*/ 4334760 h 8646493"/>
              <a:gd name="connsiteX5-4601" fmla="*/ 2876449 w 5906847"/>
              <a:gd name="connsiteY5-4602" fmla="*/ 4334879 h 8646493"/>
              <a:gd name="connsiteX6-4603" fmla="*/ 2834182 w 5906847"/>
              <a:gd name="connsiteY6-4604" fmla="*/ 2770148 h 8646493"/>
              <a:gd name="connsiteX7-4605" fmla="*/ 2774068 w 5906847"/>
              <a:gd name="connsiteY7-4606" fmla="*/ 759126 h 8646493"/>
              <a:gd name="connsiteX8-4607" fmla="*/ 2141784 w 5906847"/>
              <a:gd name="connsiteY8-4608" fmla="*/ 160107 h 8646493"/>
              <a:gd name="connsiteX9-4609" fmla="*/ 1542763 w 5906847"/>
              <a:gd name="connsiteY9-4610" fmla="*/ 792386 h 8646493"/>
              <a:gd name="connsiteX10-4611" fmla="*/ 1581571 w 5906847"/>
              <a:gd name="connsiteY10-4612" fmla="*/ 2228948 h 8646493"/>
              <a:gd name="connsiteX11-4613" fmla="*/ 1583677 w 5906847"/>
              <a:gd name="connsiteY11-4614" fmla="*/ 2228937 h 8646493"/>
              <a:gd name="connsiteX12-4615" fmla="*/ 1584246 w 5906847"/>
              <a:gd name="connsiteY12-4616" fmla="*/ 2327958 h 8646493"/>
              <a:gd name="connsiteX13-4617" fmla="*/ 1592968 w 5906847"/>
              <a:gd name="connsiteY13-4618" fmla="*/ 3846979 h 8646493"/>
              <a:gd name="connsiteX14-4619" fmla="*/ 1605951 w 5906847"/>
              <a:gd name="connsiteY14-4620" fmla="*/ 5873778 h 8646493"/>
              <a:gd name="connsiteX15-4621" fmla="*/ 853297 w 5906847"/>
              <a:gd name="connsiteY15-4622" fmla="*/ 6635126 h 8646493"/>
              <a:gd name="connsiteX16-4623" fmla="*/ 429310 w 5906847"/>
              <a:gd name="connsiteY16-4624" fmla="*/ 6508273 h 8646493"/>
              <a:gd name="connsiteX17-4625" fmla="*/ 91951 w 5906847"/>
              <a:gd name="connsiteY17-4626" fmla="*/ 5882475 h 8646493"/>
              <a:gd name="connsiteX18-4627" fmla="*/ 84247 w 5906847"/>
              <a:gd name="connsiteY18-4628" fmla="*/ 4540910 h 8646493"/>
              <a:gd name="connsiteX19-4629" fmla="*/ 82155 w 5906847"/>
              <a:gd name="connsiteY19-4630" fmla="*/ 4540915 h 8646493"/>
              <a:gd name="connsiteX20-4631" fmla="*/ 76169 w 5906847"/>
              <a:gd name="connsiteY20-4632" fmla="*/ 2724804 h 8646493"/>
              <a:gd name="connsiteX21-4633" fmla="*/ 0 w 5906847"/>
              <a:gd name="connsiteY21-4634" fmla="*/ 235616 h 8646493"/>
              <a:gd name="connsiteX22-4635" fmla="*/ 140252 w 5906847"/>
              <a:gd name="connsiteY22-4636" fmla="*/ 0 h 8646493"/>
              <a:gd name="connsiteX23-4637" fmla="*/ 143497 w 5906847"/>
              <a:gd name="connsiteY23-4638" fmla="*/ 136847 h 8646493"/>
              <a:gd name="connsiteX24-4639" fmla="*/ 230132 w 5906847"/>
              <a:gd name="connsiteY24-4640" fmla="*/ 3854806 h 8646493"/>
              <a:gd name="connsiteX25-4641" fmla="*/ 230546 w 5906847"/>
              <a:gd name="connsiteY25-4642" fmla="*/ 3854803 h 8646493"/>
              <a:gd name="connsiteX26-4643" fmla="*/ 242100 w 5906847"/>
              <a:gd name="connsiteY26-4644" fmla="*/ 5866683 h 8646493"/>
              <a:gd name="connsiteX27-4645" fmla="*/ 861501 w 5906847"/>
              <a:gd name="connsiteY27-4646" fmla="*/ 6479011 h 8646493"/>
              <a:gd name="connsiteX28-4647" fmla="*/ 1473831 w 5906847"/>
              <a:gd name="connsiteY28-4648" fmla="*/ 5859608 h 8646493"/>
              <a:gd name="connsiteX29-4649" fmla="*/ 1464576 w 5906847"/>
              <a:gd name="connsiteY29-4650" fmla="*/ 4247775 h 8646493"/>
              <a:gd name="connsiteX30-4651" fmla="*/ 1462730 w 5906847"/>
              <a:gd name="connsiteY30-4652" fmla="*/ 4247743 h 8646493"/>
              <a:gd name="connsiteX31-4653" fmla="*/ 1463196 w 5906847"/>
              <a:gd name="connsiteY31-4654" fmla="*/ 4241573 h 8646493"/>
              <a:gd name="connsiteX32-4655" fmla="*/ 1452218 w 5906847"/>
              <a:gd name="connsiteY32-4656" fmla="*/ 2330111 h 8646493"/>
              <a:gd name="connsiteX33-4657" fmla="*/ 1410373 w 5906847"/>
              <a:gd name="connsiteY33-4658" fmla="*/ 781031 h 8646493"/>
              <a:gd name="connsiteX34-4659" fmla="*/ 2146669 w 5906847"/>
              <a:gd name="connsiteY34-4660" fmla="*/ 3852 h 8646493"/>
              <a:gd name="connsiteX35-4661" fmla="*/ 2923846 w 5906847"/>
              <a:gd name="connsiteY35-4662" fmla="*/ 740147 h 8646493"/>
              <a:gd name="connsiteX36-4663" fmla="*/ 2967374 w 5906847"/>
              <a:gd name="connsiteY36-4664" fmla="*/ 2351426 h 8646493"/>
              <a:gd name="connsiteX37-4665" fmla="*/ 3024058 w 5906847"/>
              <a:gd name="connsiteY37-4666" fmla="*/ 4235519 h 8646493"/>
              <a:gd name="connsiteX38-4667" fmla="*/ 3028190 w 5906847"/>
              <a:gd name="connsiteY38-4668" fmla="*/ 4235398 h 8646493"/>
              <a:gd name="connsiteX39-4669" fmla="*/ 3147884 w 5906847"/>
              <a:gd name="connsiteY39-4670" fmla="*/ 7892887 h 8646493"/>
              <a:gd name="connsiteX40-4671" fmla="*/ 3782085 w 5906847"/>
              <a:gd name="connsiteY40-4672" fmla="*/ 8489873 h 8646493"/>
              <a:gd name="connsiteX41-4673" fmla="*/ 4379074 w 5906847"/>
              <a:gd name="connsiteY41-4674" fmla="*/ 7855673 h 8646493"/>
              <a:gd name="connsiteX42-4675" fmla="*/ 4345613 w 5906847"/>
              <a:gd name="connsiteY42-4676" fmla="*/ 6748573 h 8646493"/>
              <a:gd name="connsiteX43-4677" fmla="*/ 4343463 w 5906847"/>
              <a:gd name="connsiteY43-4678" fmla="*/ 6748635 h 8646493"/>
              <a:gd name="connsiteX44-4679" fmla="*/ 4327678 w 5906847"/>
              <a:gd name="connsiteY44-4680" fmla="*/ 6199725 h 8646493"/>
              <a:gd name="connsiteX45-4681" fmla="*/ 4268063 w 5906847"/>
              <a:gd name="connsiteY45-4682" fmla="*/ 4227389 h 8646493"/>
              <a:gd name="connsiteX46-4683" fmla="*/ 4269618 w 5906847"/>
              <a:gd name="connsiteY46-4684" fmla="*/ 4227343 h 8646493"/>
              <a:gd name="connsiteX47-4685" fmla="*/ 4237352 w 5906847"/>
              <a:gd name="connsiteY47-4686" fmla="*/ 3105269 h 8646493"/>
              <a:gd name="connsiteX48-4687" fmla="*/ 4972292 w 5906847"/>
              <a:gd name="connsiteY48-4688" fmla="*/ 2326810 h 8646493"/>
              <a:gd name="connsiteX49-4689" fmla="*/ 5399088 w 5906847"/>
              <a:gd name="connsiteY49-4690" fmla="*/ 2443875 h 8646493"/>
              <a:gd name="connsiteX50-4691" fmla="*/ 5750751 w 5906847"/>
              <a:gd name="connsiteY50-4692" fmla="*/ 3061747 h 8646493"/>
              <a:gd name="connsiteX51-4693" fmla="*/ 5754286 w 5906847"/>
              <a:gd name="connsiteY51-4694" fmla="*/ 3184697 h 8646493"/>
              <a:gd name="connsiteX52-4695" fmla="*/ 5757717 w 5906847"/>
              <a:gd name="connsiteY52-4696" fmla="*/ 3184590 h 8646493"/>
              <a:gd name="connsiteX53-4697" fmla="*/ 5811789 w 5906847"/>
              <a:gd name="connsiteY53-4698" fmla="*/ 4892541 h 8646493"/>
              <a:gd name="connsiteX54-4699" fmla="*/ 5868475 w 5906847"/>
              <a:gd name="connsiteY54-4700" fmla="*/ 6776633 h 8646493"/>
              <a:gd name="connsiteX55-4701" fmla="*/ 5872607 w 5906847"/>
              <a:gd name="connsiteY55-4702" fmla="*/ 6776511 h 8646493"/>
              <a:gd name="connsiteX56-4703" fmla="*/ 5906847 w 5906847"/>
              <a:gd name="connsiteY56-4704" fmla="*/ 7909324 h 8646493"/>
              <a:gd name="connsiteX57-4705" fmla="*/ 5763228 w 5906847"/>
              <a:gd name="connsiteY57-4706" fmla="*/ 8130477 h 8646493"/>
              <a:gd name="connsiteX58-4707" fmla="*/ 5725306 w 5906847"/>
              <a:gd name="connsiteY58-4708" fmla="*/ 6875874 h 8646493"/>
              <a:gd name="connsiteX59-4709" fmla="*/ 5720867 w 5906847"/>
              <a:gd name="connsiteY59-4710" fmla="*/ 6875993 h 8646493"/>
              <a:gd name="connsiteX60-4711" fmla="*/ 5601006 w 5906847"/>
              <a:gd name="connsiteY60-4712" fmla="*/ 3080990 h 8646493"/>
              <a:gd name="connsiteX61-4713" fmla="*/ 4967683 w 5906847"/>
              <a:gd name="connsiteY61-4714" fmla="*/ 2483071 h 8646493"/>
              <a:gd name="connsiteX62-4715" fmla="*/ 4369762 w 5906847"/>
              <a:gd name="connsiteY62-4716" fmla="*/ 3116397 h 8646493"/>
              <a:gd name="connsiteX63-4717" fmla="*/ 4416093 w 5906847"/>
              <a:gd name="connsiteY63-4718" fmla="*/ 4727593 h 8646493"/>
              <a:gd name="connsiteX64-4719" fmla="*/ 4417938 w 5906847"/>
              <a:gd name="connsiteY64-4720" fmla="*/ 4727581 h 8646493"/>
              <a:gd name="connsiteX65-4721" fmla="*/ 4417616 w 5906847"/>
              <a:gd name="connsiteY65-4722" fmla="*/ 4733760 h 8646493"/>
              <a:gd name="connsiteX66-4723" fmla="*/ 4449446 w 5906847"/>
              <a:gd name="connsiteY66-4724" fmla="*/ 5840717 h 8646493"/>
              <a:gd name="connsiteX67-4725" fmla="*/ 4450268 w 5906847"/>
              <a:gd name="connsiteY67-4726" fmla="*/ 5840691 h 8646493"/>
              <a:gd name="connsiteX68-4727" fmla="*/ 4511503 w 5906847"/>
              <a:gd name="connsiteY68-4728" fmla="*/ 7866607 h 8646493"/>
              <a:gd name="connsiteX69-4729" fmla="*/ 3777706 w 5906847"/>
              <a:gd name="connsiteY69-4730" fmla="*/ 8646141 h 8646493"/>
              <a:gd name="connsiteX70-4731" fmla="*/ 3350738 w 5906847"/>
              <a:gd name="connsiteY70-4732" fmla="*/ 8529702 h 8646493"/>
              <a:gd name="connsiteX0-4733" fmla="*/ 3350738 w 5906847"/>
              <a:gd name="connsiteY0-4734" fmla="*/ 8529702 h 8646493"/>
              <a:gd name="connsiteX1-4735" fmla="*/ 2998166 w 5906847"/>
              <a:gd name="connsiteY1-4736" fmla="*/ 7912348 h 8646493"/>
              <a:gd name="connsiteX2-4737" fmla="*/ 2943211 w 5906847"/>
              <a:gd name="connsiteY2-4738" fmla="*/ 6094167 h 8646493"/>
              <a:gd name="connsiteX3-4739" fmla="*/ 2934107 w 5906847"/>
              <a:gd name="connsiteY3-4740" fmla="*/ 6095444 h 8646493"/>
              <a:gd name="connsiteX4-4741" fmla="*/ 2880887 w 5906847"/>
              <a:gd name="connsiteY4-4742" fmla="*/ 4334760 h 8646493"/>
              <a:gd name="connsiteX5-4743" fmla="*/ 2834182 w 5906847"/>
              <a:gd name="connsiteY5-4744" fmla="*/ 2770148 h 8646493"/>
              <a:gd name="connsiteX6-4745" fmla="*/ 2774068 w 5906847"/>
              <a:gd name="connsiteY6-4746" fmla="*/ 759126 h 8646493"/>
              <a:gd name="connsiteX7-4747" fmla="*/ 2141784 w 5906847"/>
              <a:gd name="connsiteY7-4748" fmla="*/ 160107 h 8646493"/>
              <a:gd name="connsiteX8-4749" fmla="*/ 1542763 w 5906847"/>
              <a:gd name="connsiteY8-4750" fmla="*/ 792386 h 8646493"/>
              <a:gd name="connsiteX9-4751" fmla="*/ 1581571 w 5906847"/>
              <a:gd name="connsiteY9-4752" fmla="*/ 2228948 h 8646493"/>
              <a:gd name="connsiteX10-4753" fmla="*/ 1583677 w 5906847"/>
              <a:gd name="connsiteY10-4754" fmla="*/ 2228937 h 8646493"/>
              <a:gd name="connsiteX11-4755" fmla="*/ 1584246 w 5906847"/>
              <a:gd name="connsiteY11-4756" fmla="*/ 2327958 h 8646493"/>
              <a:gd name="connsiteX12-4757" fmla="*/ 1592968 w 5906847"/>
              <a:gd name="connsiteY12-4758" fmla="*/ 3846979 h 8646493"/>
              <a:gd name="connsiteX13-4759" fmla="*/ 1605951 w 5906847"/>
              <a:gd name="connsiteY13-4760" fmla="*/ 5873778 h 8646493"/>
              <a:gd name="connsiteX14-4761" fmla="*/ 853297 w 5906847"/>
              <a:gd name="connsiteY14-4762" fmla="*/ 6635126 h 8646493"/>
              <a:gd name="connsiteX15-4763" fmla="*/ 429310 w 5906847"/>
              <a:gd name="connsiteY15-4764" fmla="*/ 6508273 h 8646493"/>
              <a:gd name="connsiteX16-4765" fmla="*/ 91951 w 5906847"/>
              <a:gd name="connsiteY16-4766" fmla="*/ 5882475 h 8646493"/>
              <a:gd name="connsiteX17-4767" fmla="*/ 84247 w 5906847"/>
              <a:gd name="connsiteY17-4768" fmla="*/ 4540910 h 8646493"/>
              <a:gd name="connsiteX18-4769" fmla="*/ 82155 w 5906847"/>
              <a:gd name="connsiteY18-4770" fmla="*/ 4540915 h 8646493"/>
              <a:gd name="connsiteX19-4771" fmla="*/ 76169 w 5906847"/>
              <a:gd name="connsiteY19-4772" fmla="*/ 2724804 h 8646493"/>
              <a:gd name="connsiteX20-4773" fmla="*/ 0 w 5906847"/>
              <a:gd name="connsiteY20-4774" fmla="*/ 235616 h 8646493"/>
              <a:gd name="connsiteX21-4775" fmla="*/ 140252 w 5906847"/>
              <a:gd name="connsiteY21-4776" fmla="*/ 0 h 8646493"/>
              <a:gd name="connsiteX22-4777" fmla="*/ 143497 w 5906847"/>
              <a:gd name="connsiteY22-4778" fmla="*/ 136847 h 8646493"/>
              <a:gd name="connsiteX23-4779" fmla="*/ 230132 w 5906847"/>
              <a:gd name="connsiteY23-4780" fmla="*/ 3854806 h 8646493"/>
              <a:gd name="connsiteX24-4781" fmla="*/ 230546 w 5906847"/>
              <a:gd name="connsiteY24-4782" fmla="*/ 3854803 h 8646493"/>
              <a:gd name="connsiteX25-4783" fmla="*/ 242100 w 5906847"/>
              <a:gd name="connsiteY25-4784" fmla="*/ 5866683 h 8646493"/>
              <a:gd name="connsiteX26-4785" fmla="*/ 861501 w 5906847"/>
              <a:gd name="connsiteY26-4786" fmla="*/ 6479011 h 8646493"/>
              <a:gd name="connsiteX27-4787" fmla="*/ 1473831 w 5906847"/>
              <a:gd name="connsiteY27-4788" fmla="*/ 5859608 h 8646493"/>
              <a:gd name="connsiteX28-4789" fmla="*/ 1464576 w 5906847"/>
              <a:gd name="connsiteY28-4790" fmla="*/ 4247775 h 8646493"/>
              <a:gd name="connsiteX29-4791" fmla="*/ 1462730 w 5906847"/>
              <a:gd name="connsiteY29-4792" fmla="*/ 4247743 h 8646493"/>
              <a:gd name="connsiteX30-4793" fmla="*/ 1463196 w 5906847"/>
              <a:gd name="connsiteY30-4794" fmla="*/ 4241573 h 8646493"/>
              <a:gd name="connsiteX31-4795" fmla="*/ 1452218 w 5906847"/>
              <a:gd name="connsiteY31-4796" fmla="*/ 2330111 h 8646493"/>
              <a:gd name="connsiteX32-4797" fmla="*/ 1410373 w 5906847"/>
              <a:gd name="connsiteY32-4798" fmla="*/ 781031 h 8646493"/>
              <a:gd name="connsiteX33-4799" fmla="*/ 2146669 w 5906847"/>
              <a:gd name="connsiteY33-4800" fmla="*/ 3852 h 8646493"/>
              <a:gd name="connsiteX34-4801" fmla="*/ 2923846 w 5906847"/>
              <a:gd name="connsiteY34-4802" fmla="*/ 740147 h 8646493"/>
              <a:gd name="connsiteX35-4803" fmla="*/ 2967374 w 5906847"/>
              <a:gd name="connsiteY35-4804" fmla="*/ 2351426 h 8646493"/>
              <a:gd name="connsiteX36-4805" fmla="*/ 3024058 w 5906847"/>
              <a:gd name="connsiteY36-4806" fmla="*/ 4235519 h 8646493"/>
              <a:gd name="connsiteX37-4807" fmla="*/ 3028190 w 5906847"/>
              <a:gd name="connsiteY37-4808" fmla="*/ 4235398 h 8646493"/>
              <a:gd name="connsiteX38-4809" fmla="*/ 3147884 w 5906847"/>
              <a:gd name="connsiteY38-4810" fmla="*/ 7892887 h 8646493"/>
              <a:gd name="connsiteX39-4811" fmla="*/ 3782085 w 5906847"/>
              <a:gd name="connsiteY39-4812" fmla="*/ 8489873 h 8646493"/>
              <a:gd name="connsiteX40-4813" fmla="*/ 4379074 w 5906847"/>
              <a:gd name="connsiteY40-4814" fmla="*/ 7855673 h 8646493"/>
              <a:gd name="connsiteX41-4815" fmla="*/ 4345613 w 5906847"/>
              <a:gd name="connsiteY41-4816" fmla="*/ 6748573 h 8646493"/>
              <a:gd name="connsiteX42-4817" fmla="*/ 4343463 w 5906847"/>
              <a:gd name="connsiteY42-4818" fmla="*/ 6748635 h 8646493"/>
              <a:gd name="connsiteX43-4819" fmla="*/ 4327678 w 5906847"/>
              <a:gd name="connsiteY43-4820" fmla="*/ 6199725 h 8646493"/>
              <a:gd name="connsiteX44-4821" fmla="*/ 4268063 w 5906847"/>
              <a:gd name="connsiteY44-4822" fmla="*/ 4227389 h 8646493"/>
              <a:gd name="connsiteX45-4823" fmla="*/ 4269618 w 5906847"/>
              <a:gd name="connsiteY45-4824" fmla="*/ 4227343 h 8646493"/>
              <a:gd name="connsiteX46-4825" fmla="*/ 4237352 w 5906847"/>
              <a:gd name="connsiteY46-4826" fmla="*/ 3105269 h 8646493"/>
              <a:gd name="connsiteX47-4827" fmla="*/ 4972292 w 5906847"/>
              <a:gd name="connsiteY47-4828" fmla="*/ 2326810 h 8646493"/>
              <a:gd name="connsiteX48-4829" fmla="*/ 5399088 w 5906847"/>
              <a:gd name="connsiteY48-4830" fmla="*/ 2443875 h 8646493"/>
              <a:gd name="connsiteX49-4831" fmla="*/ 5750751 w 5906847"/>
              <a:gd name="connsiteY49-4832" fmla="*/ 3061747 h 8646493"/>
              <a:gd name="connsiteX50-4833" fmla="*/ 5754286 w 5906847"/>
              <a:gd name="connsiteY50-4834" fmla="*/ 3184697 h 8646493"/>
              <a:gd name="connsiteX51-4835" fmla="*/ 5757717 w 5906847"/>
              <a:gd name="connsiteY51-4836" fmla="*/ 3184590 h 8646493"/>
              <a:gd name="connsiteX52-4837" fmla="*/ 5811789 w 5906847"/>
              <a:gd name="connsiteY52-4838" fmla="*/ 4892541 h 8646493"/>
              <a:gd name="connsiteX53-4839" fmla="*/ 5868475 w 5906847"/>
              <a:gd name="connsiteY53-4840" fmla="*/ 6776633 h 8646493"/>
              <a:gd name="connsiteX54-4841" fmla="*/ 5872607 w 5906847"/>
              <a:gd name="connsiteY54-4842" fmla="*/ 6776511 h 8646493"/>
              <a:gd name="connsiteX55-4843" fmla="*/ 5906847 w 5906847"/>
              <a:gd name="connsiteY55-4844" fmla="*/ 7909324 h 8646493"/>
              <a:gd name="connsiteX56-4845" fmla="*/ 5763228 w 5906847"/>
              <a:gd name="connsiteY56-4846" fmla="*/ 8130477 h 8646493"/>
              <a:gd name="connsiteX57-4847" fmla="*/ 5725306 w 5906847"/>
              <a:gd name="connsiteY57-4848" fmla="*/ 6875874 h 8646493"/>
              <a:gd name="connsiteX58-4849" fmla="*/ 5720867 w 5906847"/>
              <a:gd name="connsiteY58-4850" fmla="*/ 6875993 h 8646493"/>
              <a:gd name="connsiteX59-4851" fmla="*/ 5601006 w 5906847"/>
              <a:gd name="connsiteY59-4852" fmla="*/ 3080990 h 8646493"/>
              <a:gd name="connsiteX60-4853" fmla="*/ 4967683 w 5906847"/>
              <a:gd name="connsiteY60-4854" fmla="*/ 2483071 h 8646493"/>
              <a:gd name="connsiteX61-4855" fmla="*/ 4369762 w 5906847"/>
              <a:gd name="connsiteY61-4856" fmla="*/ 3116397 h 8646493"/>
              <a:gd name="connsiteX62-4857" fmla="*/ 4416093 w 5906847"/>
              <a:gd name="connsiteY62-4858" fmla="*/ 4727593 h 8646493"/>
              <a:gd name="connsiteX63-4859" fmla="*/ 4417938 w 5906847"/>
              <a:gd name="connsiteY63-4860" fmla="*/ 4727581 h 8646493"/>
              <a:gd name="connsiteX64-4861" fmla="*/ 4417616 w 5906847"/>
              <a:gd name="connsiteY64-4862" fmla="*/ 4733760 h 8646493"/>
              <a:gd name="connsiteX65-4863" fmla="*/ 4449446 w 5906847"/>
              <a:gd name="connsiteY65-4864" fmla="*/ 5840717 h 8646493"/>
              <a:gd name="connsiteX66-4865" fmla="*/ 4450268 w 5906847"/>
              <a:gd name="connsiteY66-4866" fmla="*/ 5840691 h 8646493"/>
              <a:gd name="connsiteX67-4867" fmla="*/ 4511503 w 5906847"/>
              <a:gd name="connsiteY67-4868" fmla="*/ 7866607 h 8646493"/>
              <a:gd name="connsiteX68-4869" fmla="*/ 3777706 w 5906847"/>
              <a:gd name="connsiteY68-4870" fmla="*/ 8646141 h 8646493"/>
              <a:gd name="connsiteX69-4871" fmla="*/ 3350738 w 5906847"/>
              <a:gd name="connsiteY69-4872" fmla="*/ 8529702 h 8646493"/>
              <a:gd name="connsiteX0-4873" fmla="*/ 3350738 w 5906847"/>
              <a:gd name="connsiteY0-4874" fmla="*/ 8529702 h 8646493"/>
              <a:gd name="connsiteX1-4875" fmla="*/ 2998166 w 5906847"/>
              <a:gd name="connsiteY1-4876" fmla="*/ 7912348 h 8646493"/>
              <a:gd name="connsiteX2-4877" fmla="*/ 2943211 w 5906847"/>
              <a:gd name="connsiteY2-4878" fmla="*/ 6094167 h 8646493"/>
              <a:gd name="connsiteX3-4879" fmla="*/ 2934107 w 5906847"/>
              <a:gd name="connsiteY3-4880" fmla="*/ 6095444 h 8646493"/>
              <a:gd name="connsiteX4-4881" fmla="*/ 2880887 w 5906847"/>
              <a:gd name="connsiteY4-4882" fmla="*/ 4334760 h 8646493"/>
              <a:gd name="connsiteX5-4883" fmla="*/ 2834182 w 5906847"/>
              <a:gd name="connsiteY5-4884" fmla="*/ 2770148 h 8646493"/>
              <a:gd name="connsiteX6-4885" fmla="*/ 2774068 w 5906847"/>
              <a:gd name="connsiteY6-4886" fmla="*/ 759126 h 8646493"/>
              <a:gd name="connsiteX7-4887" fmla="*/ 2141784 w 5906847"/>
              <a:gd name="connsiteY7-4888" fmla="*/ 160107 h 8646493"/>
              <a:gd name="connsiteX8-4889" fmla="*/ 1542763 w 5906847"/>
              <a:gd name="connsiteY8-4890" fmla="*/ 792386 h 8646493"/>
              <a:gd name="connsiteX9-4891" fmla="*/ 1581571 w 5906847"/>
              <a:gd name="connsiteY9-4892" fmla="*/ 2228948 h 8646493"/>
              <a:gd name="connsiteX10-4893" fmla="*/ 1583677 w 5906847"/>
              <a:gd name="connsiteY10-4894" fmla="*/ 2228937 h 8646493"/>
              <a:gd name="connsiteX11-4895" fmla="*/ 1584246 w 5906847"/>
              <a:gd name="connsiteY11-4896" fmla="*/ 2327958 h 8646493"/>
              <a:gd name="connsiteX12-4897" fmla="*/ 1592968 w 5906847"/>
              <a:gd name="connsiteY12-4898" fmla="*/ 3846979 h 8646493"/>
              <a:gd name="connsiteX13-4899" fmla="*/ 1605951 w 5906847"/>
              <a:gd name="connsiteY13-4900" fmla="*/ 5873778 h 8646493"/>
              <a:gd name="connsiteX14-4901" fmla="*/ 853297 w 5906847"/>
              <a:gd name="connsiteY14-4902" fmla="*/ 6635126 h 8646493"/>
              <a:gd name="connsiteX15-4903" fmla="*/ 429310 w 5906847"/>
              <a:gd name="connsiteY15-4904" fmla="*/ 6508273 h 8646493"/>
              <a:gd name="connsiteX16-4905" fmla="*/ 91951 w 5906847"/>
              <a:gd name="connsiteY16-4906" fmla="*/ 5882475 h 8646493"/>
              <a:gd name="connsiteX17-4907" fmla="*/ 84247 w 5906847"/>
              <a:gd name="connsiteY17-4908" fmla="*/ 4540910 h 8646493"/>
              <a:gd name="connsiteX18-4909" fmla="*/ 82155 w 5906847"/>
              <a:gd name="connsiteY18-4910" fmla="*/ 4540915 h 8646493"/>
              <a:gd name="connsiteX19-4911" fmla="*/ 76169 w 5906847"/>
              <a:gd name="connsiteY19-4912" fmla="*/ 2724804 h 8646493"/>
              <a:gd name="connsiteX20-4913" fmla="*/ 0 w 5906847"/>
              <a:gd name="connsiteY20-4914" fmla="*/ 235616 h 8646493"/>
              <a:gd name="connsiteX21-4915" fmla="*/ 140252 w 5906847"/>
              <a:gd name="connsiteY21-4916" fmla="*/ 0 h 8646493"/>
              <a:gd name="connsiteX22-4917" fmla="*/ 143497 w 5906847"/>
              <a:gd name="connsiteY22-4918" fmla="*/ 136847 h 8646493"/>
              <a:gd name="connsiteX23-4919" fmla="*/ 230132 w 5906847"/>
              <a:gd name="connsiteY23-4920" fmla="*/ 3854806 h 8646493"/>
              <a:gd name="connsiteX24-4921" fmla="*/ 230546 w 5906847"/>
              <a:gd name="connsiteY24-4922" fmla="*/ 3854803 h 8646493"/>
              <a:gd name="connsiteX25-4923" fmla="*/ 242100 w 5906847"/>
              <a:gd name="connsiteY25-4924" fmla="*/ 5866683 h 8646493"/>
              <a:gd name="connsiteX26-4925" fmla="*/ 861501 w 5906847"/>
              <a:gd name="connsiteY26-4926" fmla="*/ 6479011 h 8646493"/>
              <a:gd name="connsiteX27-4927" fmla="*/ 1473831 w 5906847"/>
              <a:gd name="connsiteY27-4928" fmla="*/ 5859608 h 8646493"/>
              <a:gd name="connsiteX28-4929" fmla="*/ 1464576 w 5906847"/>
              <a:gd name="connsiteY28-4930" fmla="*/ 4247775 h 8646493"/>
              <a:gd name="connsiteX29-4931" fmla="*/ 1462730 w 5906847"/>
              <a:gd name="connsiteY29-4932" fmla="*/ 4247743 h 8646493"/>
              <a:gd name="connsiteX30-4933" fmla="*/ 1463196 w 5906847"/>
              <a:gd name="connsiteY30-4934" fmla="*/ 4241573 h 8646493"/>
              <a:gd name="connsiteX31-4935" fmla="*/ 1452218 w 5906847"/>
              <a:gd name="connsiteY31-4936" fmla="*/ 2330111 h 8646493"/>
              <a:gd name="connsiteX32-4937" fmla="*/ 1410373 w 5906847"/>
              <a:gd name="connsiteY32-4938" fmla="*/ 781031 h 8646493"/>
              <a:gd name="connsiteX33-4939" fmla="*/ 2146669 w 5906847"/>
              <a:gd name="connsiteY33-4940" fmla="*/ 3852 h 8646493"/>
              <a:gd name="connsiteX34-4941" fmla="*/ 2923846 w 5906847"/>
              <a:gd name="connsiteY34-4942" fmla="*/ 740147 h 8646493"/>
              <a:gd name="connsiteX35-4943" fmla="*/ 2967374 w 5906847"/>
              <a:gd name="connsiteY35-4944" fmla="*/ 2351426 h 8646493"/>
              <a:gd name="connsiteX36-4945" fmla="*/ 3024058 w 5906847"/>
              <a:gd name="connsiteY36-4946" fmla="*/ 4235519 h 8646493"/>
              <a:gd name="connsiteX37-4947" fmla="*/ 3147884 w 5906847"/>
              <a:gd name="connsiteY37-4948" fmla="*/ 7892887 h 8646493"/>
              <a:gd name="connsiteX38-4949" fmla="*/ 3782085 w 5906847"/>
              <a:gd name="connsiteY38-4950" fmla="*/ 8489873 h 8646493"/>
              <a:gd name="connsiteX39-4951" fmla="*/ 4379074 w 5906847"/>
              <a:gd name="connsiteY39-4952" fmla="*/ 7855673 h 8646493"/>
              <a:gd name="connsiteX40-4953" fmla="*/ 4345613 w 5906847"/>
              <a:gd name="connsiteY40-4954" fmla="*/ 6748573 h 8646493"/>
              <a:gd name="connsiteX41-4955" fmla="*/ 4343463 w 5906847"/>
              <a:gd name="connsiteY41-4956" fmla="*/ 6748635 h 8646493"/>
              <a:gd name="connsiteX42-4957" fmla="*/ 4327678 w 5906847"/>
              <a:gd name="connsiteY42-4958" fmla="*/ 6199725 h 8646493"/>
              <a:gd name="connsiteX43-4959" fmla="*/ 4268063 w 5906847"/>
              <a:gd name="connsiteY43-4960" fmla="*/ 4227389 h 8646493"/>
              <a:gd name="connsiteX44-4961" fmla="*/ 4269618 w 5906847"/>
              <a:gd name="connsiteY44-4962" fmla="*/ 4227343 h 8646493"/>
              <a:gd name="connsiteX45-4963" fmla="*/ 4237352 w 5906847"/>
              <a:gd name="connsiteY45-4964" fmla="*/ 3105269 h 8646493"/>
              <a:gd name="connsiteX46-4965" fmla="*/ 4972292 w 5906847"/>
              <a:gd name="connsiteY46-4966" fmla="*/ 2326810 h 8646493"/>
              <a:gd name="connsiteX47-4967" fmla="*/ 5399088 w 5906847"/>
              <a:gd name="connsiteY47-4968" fmla="*/ 2443875 h 8646493"/>
              <a:gd name="connsiteX48-4969" fmla="*/ 5750751 w 5906847"/>
              <a:gd name="connsiteY48-4970" fmla="*/ 3061747 h 8646493"/>
              <a:gd name="connsiteX49-4971" fmla="*/ 5754286 w 5906847"/>
              <a:gd name="connsiteY49-4972" fmla="*/ 3184697 h 8646493"/>
              <a:gd name="connsiteX50-4973" fmla="*/ 5757717 w 5906847"/>
              <a:gd name="connsiteY50-4974" fmla="*/ 3184590 h 8646493"/>
              <a:gd name="connsiteX51-4975" fmla="*/ 5811789 w 5906847"/>
              <a:gd name="connsiteY51-4976" fmla="*/ 4892541 h 8646493"/>
              <a:gd name="connsiteX52-4977" fmla="*/ 5868475 w 5906847"/>
              <a:gd name="connsiteY52-4978" fmla="*/ 6776633 h 8646493"/>
              <a:gd name="connsiteX53-4979" fmla="*/ 5872607 w 5906847"/>
              <a:gd name="connsiteY53-4980" fmla="*/ 6776511 h 8646493"/>
              <a:gd name="connsiteX54-4981" fmla="*/ 5906847 w 5906847"/>
              <a:gd name="connsiteY54-4982" fmla="*/ 7909324 h 8646493"/>
              <a:gd name="connsiteX55-4983" fmla="*/ 5763228 w 5906847"/>
              <a:gd name="connsiteY55-4984" fmla="*/ 8130477 h 8646493"/>
              <a:gd name="connsiteX56-4985" fmla="*/ 5725306 w 5906847"/>
              <a:gd name="connsiteY56-4986" fmla="*/ 6875874 h 8646493"/>
              <a:gd name="connsiteX57-4987" fmla="*/ 5720867 w 5906847"/>
              <a:gd name="connsiteY57-4988" fmla="*/ 6875993 h 8646493"/>
              <a:gd name="connsiteX58-4989" fmla="*/ 5601006 w 5906847"/>
              <a:gd name="connsiteY58-4990" fmla="*/ 3080990 h 8646493"/>
              <a:gd name="connsiteX59-4991" fmla="*/ 4967683 w 5906847"/>
              <a:gd name="connsiteY59-4992" fmla="*/ 2483071 h 8646493"/>
              <a:gd name="connsiteX60-4993" fmla="*/ 4369762 w 5906847"/>
              <a:gd name="connsiteY60-4994" fmla="*/ 3116397 h 8646493"/>
              <a:gd name="connsiteX61-4995" fmla="*/ 4416093 w 5906847"/>
              <a:gd name="connsiteY61-4996" fmla="*/ 4727593 h 8646493"/>
              <a:gd name="connsiteX62-4997" fmla="*/ 4417938 w 5906847"/>
              <a:gd name="connsiteY62-4998" fmla="*/ 4727581 h 8646493"/>
              <a:gd name="connsiteX63-4999" fmla="*/ 4417616 w 5906847"/>
              <a:gd name="connsiteY63-5000" fmla="*/ 4733760 h 8646493"/>
              <a:gd name="connsiteX64-5001" fmla="*/ 4449446 w 5906847"/>
              <a:gd name="connsiteY64-5002" fmla="*/ 5840717 h 8646493"/>
              <a:gd name="connsiteX65-5003" fmla="*/ 4450268 w 5906847"/>
              <a:gd name="connsiteY65-5004" fmla="*/ 5840691 h 8646493"/>
              <a:gd name="connsiteX66-5005" fmla="*/ 4511503 w 5906847"/>
              <a:gd name="connsiteY66-5006" fmla="*/ 7866607 h 8646493"/>
              <a:gd name="connsiteX67-5007" fmla="*/ 3777706 w 5906847"/>
              <a:gd name="connsiteY67-5008" fmla="*/ 8646141 h 8646493"/>
              <a:gd name="connsiteX68-5009" fmla="*/ 3350738 w 5906847"/>
              <a:gd name="connsiteY68-5010" fmla="*/ 8529702 h 8646493"/>
              <a:gd name="connsiteX0-5011" fmla="*/ 3350738 w 5906847"/>
              <a:gd name="connsiteY0-5012" fmla="*/ 8529702 h 8646493"/>
              <a:gd name="connsiteX1-5013" fmla="*/ 2998166 w 5906847"/>
              <a:gd name="connsiteY1-5014" fmla="*/ 7912348 h 8646493"/>
              <a:gd name="connsiteX2-5015" fmla="*/ 2943211 w 5906847"/>
              <a:gd name="connsiteY2-5016" fmla="*/ 6094167 h 8646493"/>
              <a:gd name="connsiteX3-5017" fmla="*/ 2934107 w 5906847"/>
              <a:gd name="connsiteY3-5018" fmla="*/ 6095444 h 8646493"/>
              <a:gd name="connsiteX4-5019" fmla="*/ 2880887 w 5906847"/>
              <a:gd name="connsiteY4-5020" fmla="*/ 4334760 h 8646493"/>
              <a:gd name="connsiteX5-5021" fmla="*/ 2834182 w 5906847"/>
              <a:gd name="connsiteY5-5022" fmla="*/ 2770148 h 8646493"/>
              <a:gd name="connsiteX6-5023" fmla="*/ 2774068 w 5906847"/>
              <a:gd name="connsiteY6-5024" fmla="*/ 759126 h 8646493"/>
              <a:gd name="connsiteX7-5025" fmla="*/ 2141784 w 5906847"/>
              <a:gd name="connsiteY7-5026" fmla="*/ 160107 h 8646493"/>
              <a:gd name="connsiteX8-5027" fmla="*/ 1542763 w 5906847"/>
              <a:gd name="connsiteY8-5028" fmla="*/ 792386 h 8646493"/>
              <a:gd name="connsiteX9-5029" fmla="*/ 1581571 w 5906847"/>
              <a:gd name="connsiteY9-5030" fmla="*/ 2228948 h 8646493"/>
              <a:gd name="connsiteX10-5031" fmla="*/ 1583677 w 5906847"/>
              <a:gd name="connsiteY10-5032" fmla="*/ 2228937 h 8646493"/>
              <a:gd name="connsiteX11-5033" fmla="*/ 1584246 w 5906847"/>
              <a:gd name="connsiteY11-5034" fmla="*/ 2327958 h 8646493"/>
              <a:gd name="connsiteX12-5035" fmla="*/ 1592968 w 5906847"/>
              <a:gd name="connsiteY12-5036" fmla="*/ 3846979 h 8646493"/>
              <a:gd name="connsiteX13-5037" fmla="*/ 1605951 w 5906847"/>
              <a:gd name="connsiteY13-5038" fmla="*/ 5873778 h 8646493"/>
              <a:gd name="connsiteX14-5039" fmla="*/ 853297 w 5906847"/>
              <a:gd name="connsiteY14-5040" fmla="*/ 6635126 h 8646493"/>
              <a:gd name="connsiteX15-5041" fmla="*/ 429310 w 5906847"/>
              <a:gd name="connsiteY15-5042" fmla="*/ 6508273 h 8646493"/>
              <a:gd name="connsiteX16-5043" fmla="*/ 91951 w 5906847"/>
              <a:gd name="connsiteY16-5044" fmla="*/ 5882475 h 8646493"/>
              <a:gd name="connsiteX17-5045" fmla="*/ 84247 w 5906847"/>
              <a:gd name="connsiteY17-5046" fmla="*/ 4540910 h 8646493"/>
              <a:gd name="connsiteX18-5047" fmla="*/ 82155 w 5906847"/>
              <a:gd name="connsiteY18-5048" fmla="*/ 4540915 h 8646493"/>
              <a:gd name="connsiteX19-5049" fmla="*/ 76169 w 5906847"/>
              <a:gd name="connsiteY19-5050" fmla="*/ 2724804 h 8646493"/>
              <a:gd name="connsiteX20-5051" fmla="*/ 0 w 5906847"/>
              <a:gd name="connsiteY20-5052" fmla="*/ 235616 h 8646493"/>
              <a:gd name="connsiteX21-5053" fmla="*/ 140252 w 5906847"/>
              <a:gd name="connsiteY21-5054" fmla="*/ 0 h 8646493"/>
              <a:gd name="connsiteX22-5055" fmla="*/ 143497 w 5906847"/>
              <a:gd name="connsiteY22-5056" fmla="*/ 136847 h 8646493"/>
              <a:gd name="connsiteX23-5057" fmla="*/ 230132 w 5906847"/>
              <a:gd name="connsiteY23-5058" fmla="*/ 3854806 h 8646493"/>
              <a:gd name="connsiteX24-5059" fmla="*/ 230546 w 5906847"/>
              <a:gd name="connsiteY24-5060" fmla="*/ 3854803 h 8646493"/>
              <a:gd name="connsiteX25-5061" fmla="*/ 242100 w 5906847"/>
              <a:gd name="connsiteY25-5062" fmla="*/ 5866683 h 8646493"/>
              <a:gd name="connsiteX26-5063" fmla="*/ 861501 w 5906847"/>
              <a:gd name="connsiteY26-5064" fmla="*/ 6479011 h 8646493"/>
              <a:gd name="connsiteX27-5065" fmla="*/ 1473831 w 5906847"/>
              <a:gd name="connsiteY27-5066" fmla="*/ 5859608 h 8646493"/>
              <a:gd name="connsiteX28-5067" fmla="*/ 1464576 w 5906847"/>
              <a:gd name="connsiteY28-5068" fmla="*/ 4247775 h 8646493"/>
              <a:gd name="connsiteX29-5069" fmla="*/ 1462730 w 5906847"/>
              <a:gd name="connsiteY29-5070" fmla="*/ 4247743 h 8646493"/>
              <a:gd name="connsiteX30-5071" fmla="*/ 1463196 w 5906847"/>
              <a:gd name="connsiteY30-5072" fmla="*/ 4241573 h 8646493"/>
              <a:gd name="connsiteX31-5073" fmla="*/ 1452218 w 5906847"/>
              <a:gd name="connsiteY31-5074" fmla="*/ 2330111 h 8646493"/>
              <a:gd name="connsiteX32-5075" fmla="*/ 1410373 w 5906847"/>
              <a:gd name="connsiteY32-5076" fmla="*/ 781031 h 8646493"/>
              <a:gd name="connsiteX33-5077" fmla="*/ 2146669 w 5906847"/>
              <a:gd name="connsiteY33-5078" fmla="*/ 3852 h 8646493"/>
              <a:gd name="connsiteX34-5079" fmla="*/ 2923846 w 5906847"/>
              <a:gd name="connsiteY34-5080" fmla="*/ 740147 h 8646493"/>
              <a:gd name="connsiteX35-5081" fmla="*/ 2967374 w 5906847"/>
              <a:gd name="connsiteY35-5082" fmla="*/ 2351426 h 8646493"/>
              <a:gd name="connsiteX36-5083" fmla="*/ 3024058 w 5906847"/>
              <a:gd name="connsiteY36-5084" fmla="*/ 4235519 h 8646493"/>
              <a:gd name="connsiteX37-5085" fmla="*/ 3147884 w 5906847"/>
              <a:gd name="connsiteY37-5086" fmla="*/ 7892887 h 8646493"/>
              <a:gd name="connsiteX38-5087" fmla="*/ 3782085 w 5906847"/>
              <a:gd name="connsiteY38-5088" fmla="*/ 8489873 h 8646493"/>
              <a:gd name="connsiteX39-5089" fmla="*/ 4379074 w 5906847"/>
              <a:gd name="connsiteY39-5090" fmla="*/ 7855673 h 8646493"/>
              <a:gd name="connsiteX40-5091" fmla="*/ 4345613 w 5906847"/>
              <a:gd name="connsiteY40-5092" fmla="*/ 6748573 h 8646493"/>
              <a:gd name="connsiteX41-5093" fmla="*/ 4343463 w 5906847"/>
              <a:gd name="connsiteY41-5094" fmla="*/ 6748635 h 8646493"/>
              <a:gd name="connsiteX42-5095" fmla="*/ 4327678 w 5906847"/>
              <a:gd name="connsiteY42-5096" fmla="*/ 6199725 h 8646493"/>
              <a:gd name="connsiteX43-5097" fmla="*/ 4268063 w 5906847"/>
              <a:gd name="connsiteY43-5098" fmla="*/ 4227389 h 8646493"/>
              <a:gd name="connsiteX44-5099" fmla="*/ 4269618 w 5906847"/>
              <a:gd name="connsiteY44-5100" fmla="*/ 4227343 h 8646493"/>
              <a:gd name="connsiteX45-5101" fmla="*/ 4237352 w 5906847"/>
              <a:gd name="connsiteY45-5102" fmla="*/ 3105269 h 8646493"/>
              <a:gd name="connsiteX46-5103" fmla="*/ 4972292 w 5906847"/>
              <a:gd name="connsiteY46-5104" fmla="*/ 2326810 h 8646493"/>
              <a:gd name="connsiteX47-5105" fmla="*/ 5399088 w 5906847"/>
              <a:gd name="connsiteY47-5106" fmla="*/ 2443875 h 8646493"/>
              <a:gd name="connsiteX48-5107" fmla="*/ 5750751 w 5906847"/>
              <a:gd name="connsiteY48-5108" fmla="*/ 3061747 h 8646493"/>
              <a:gd name="connsiteX49-5109" fmla="*/ 5754286 w 5906847"/>
              <a:gd name="connsiteY49-5110" fmla="*/ 3184697 h 8646493"/>
              <a:gd name="connsiteX50-5111" fmla="*/ 5757717 w 5906847"/>
              <a:gd name="connsiteY50-5112" fmla="*/ 3184590 h 8646493"/>
              <a:gd name="connsiteX51-5113" fmla="*/ 5811789 w 5906847"/>
              <a:gd name="connsiteY51-5114" fmla="*/ 4892541 h 8646493"/>
              <a:gd name="connsiteX52-5115" fmla="*/ 5868475 w 5906847"/>
              <a:gd name="connsiteY52-5116" fmla="*/ 6776633 h 8646493"/>
              <a:gd name="connsiteX53-5117" fmla="*/ 5872607 w 5906847"/>
              <a:gd name="connsiteY53-5118" fmla="*/ 6776511 h 8646493"/>
              <a:gd name="connsiteX54-5119" fmla="*/ 5906847 w 5906847"/>
              <a:gd name="connsiteY54-5120" fmla="*/ 7909324 h 8646493"/>
              <a:gd name="connsiteX55-5121" fmla="*/ 5763228 w 5906847"/>
              <a:gd name="connsiteY55-5122" fmla="*/ 8130477 h 8646493"/>
              <a:gd name="connsiteX56-5123" fmla="*/ 5725306 w 5906847"/>
              <a:gd name="connsiteY56-5124" fmla="*/ 6875874 h 8646493"/>
              <a:gd name="connsiteX57-5125" fmla="*/ 5601006 w 5906847"/>
              <a:gd name="connsiteY57-5126" fmla="*/ 3080990 h 8646493"/>
              <a:gd name="connsiteX58-5127" fmla="*/ 4967683 w 5906847"/>
              <a:gd name="connsiteY58-5128" fmla="*/ 2483071 h 8646493"/>
              <a:gd name="connsiteX59-5129" fmla="*/ 4369762 w 5906847"/>
              <a:gd name="connsiteY59-5130" fmla="*/ 3116397 h 8646493"/>
              <a:gd name="connsiteX60-5131" fmla="*/ 4416093 w 5906847"/>
              <a:gd name="connsiteY60-5132" fmla="*/ 4727593 h 8646493"/>
              <a:gd name="connsiteX61-5133" fmla="*/ 4417938 w 5906847"/>
              <a:gd name="connsiteY61-5134" fmla="*/ 4727581 h 8646493"/>
              <a:gd name="connsiteX62-5135" fmla="*/ 4417616 w 5906847"/>
              <a:gd name="connsiteY62-5136" fmla="*/ 4733760 h 8646493"/>
              <a:gd name="connsiteX63-5137" fmla="*/ 4449446 w 5906847"/>
              <a:gd name="connsiteY63-5138" fmla="*/ 5840717 h 8646493"/>
              <a:gd name="connsiteX64-5139" fmla="*/ 4450268 w 5906847"/>
              <a:gd name="connsiteY64-5140" fmla="*/ 5840691 h 8646493"/>
              <a:gd name="connsiteX65-5141" fmla="*/ 4511503 w 5906847"/>
              <a:gd name="connsiteY65-5142" fmla="*/ 7866607 h 8646493"/>
              <a:gd name="connsiteX66-5143" fmla="*/ 3777706 w 5906847"/>
              <a:gd name="connsiteY66-5144" fmla="*/ 8646141 h 8646493"/>
              <a:gd name="connsiteX67-5145" fmla="*/ 3350738 w 5906847"/>
              <a:gd name="connsiteY67-5146" fmla="*/ 8529702 h 8646493"/>
              <a:gd name="connsiteX0-5147" fmla="*/ 3350738 w 5906847"/>
              <a:gd name="connsiteY0-5148" fmla="*/ 8529702 h 8646493"/>
              <a:gd name="connsiteX1-5149" fmla="*/ 2998166 w 5906847"/>
              <a:gd name="connsiteY1-5150" fmla="*/ 7912348 h 8646493"/>
              <a:gd name="connsiteX2-5151" fmla="*/ 2943211 w 5906847"/>
              <a:gd name="connsiteY2-5152" fmla="*/ 6094167 h 8646493"/>
              <a:gd name="connsiteX3-5153" fmla="*/ 2934107 w 5906847"/>
              <a:gd name="connsiteY3-5154" fmla="*/ 6095444 h 8646493"/>
              <a:gd name="connsiteX4-5155" fmla="*/ 2880887 w 5906847"/>
              <a:gd name="connsiteY4-5156" fmla="*/ 4334760 h 8646493"/>
              <a:gd name="connsiteX5-5157" fmla="*/ 2834182 w 5906847"/>
              <a:gd name="connsiteY5-5158" fmla="*/ 2770148 h 8646493"/>
              <a:gd name="connsiteX6-5159" fmla="*/ 2774068 w 5906847"/>
              <a:gd name="connsiteY6-5160" fmla="*/ 759126 h 8646493"/>
              <a:gd name="connsiteX7-5161" fmla="*/ 2141784 w 5906847"/>
              <a:gd name="connsiteY7-5162" fmla="*/ 160107 h 8646493"/>
              <a:gd name="connsiteX8-5163" fmla="*/ 1542763 w 5906847"/>
              <a:gd name="connsiteY8-5164" fmla="*/ 792386 h 8646493"/>
              <a:gd name="connsiteX9-5165" fmla="*/ 1581571 w 5906847"/>
              <a:gd name="connsiteY9-5166" fmla="*/ 2228948 h 8646493"/>
              <a:gd name="connsiteX10-5167" fmla="*/ 1583677 w 5906847"/>
              <a:gd name="connsiteY10-5168" fmla="*/ 2228937 h 8646493"/>
              <a:gd name="connsiteX11-5169" fmla="*/ 1584246 w 5906847"/>
              <a:gd name="connsiteY11-5170" fmla="*/ 2327958 h 8646493"/>
              <a:gd name="connsiteX12-5171" fmla="*/ 1592968 w 5906847"/>
              <a:gd name="connsiteY12-5172" fmla="*/ 3846979 h 8646493"/>
              <a:gd name="connsiteX13-5173" fmla="*/ 1605951 w 5906847"/>
              <a:gd name="connsiteY13-5174" fmla="*/ 5873778 h 8646493"/>
              <a:gd name="connsiteX14-5175" fmla="*/ 853297 w 5906847"/>
              <a:gd name="connsiteY14-5176" fmla="*/ 6635126 h 8646493"/>
              <a:gd name="connsiteX15-5177" fmla="*/ 429310 w 5906847"/>
              <a:gd name="connsiteY15-5178" fmla="*/ 6508273 h 8646493"/>
              <a:gd name="connsiteX16-5179" fmla="*/ 91951 w 5906847"/>
              <a:gd name="connsiteY16-5180" fmla="*/ 5882475 h 8646493"/>
              <a:gd name="connsiteX17-5181" fmla="*/ 84247 w 5906847"/>
              <a:gd name="connsiteY17-5182" fmla="*/ 4540910 h 8646493"/>
              <a:gd name="connsiteX18-5183" fmla="*/ 82155 w 5906847"/>
              <a:gd name="connsiteY18-5184" fmla="*/ 4540915 h 8646493"/>
              <a:gd name="connsiteX19-5185" fmla="*/ 76169 w 5906847"/>
              <a:gd name="connsiteY19-5186" fmla="*/ 2724804 h 8646493"/>
              <a:gd name="connsiteX20-5187" fmla="*/ 0 w 5906847"/>
              <a:gd name="connsiteY20-5188" fmla="*/ 235616 h 8646493"/>
              <a:gd name="connsiteX21-5189" fmla="*/ 140252 w 5906847"/>
              <a:gd name="connsiteY21-5190" fmla="*/ 0 h 8646493"/>
              <a:gd name="connsiteX22-5191" fmla="*/ 143497 w 5906847"/>
              <a:gd name="connsiteY22-5192" fmla="*/ 136847 h 8646493"/>
              <a:gd name="connsiteX23-5193" fmla="*/ 230132 w 5906847"/>
              <a:gd name="connsiteY23-5194" fmla="*/ 3854806 h 8646493"/>
              <a:gd name="connsiteX24-5195" fmla="*/ 230546 w 5906847"/>
              <a:gd name="connsiteY24-5196" fmla="*/ 3854803 h 8646493"/>
              <a:gd name="connsiteX25-5197" fmla="*/ 242100 w 5906847"/>
              <a:gd name="connsiteY25-5198" fmla="*/ 5866683 h 8646493"/>
              <a:gd name="connsiteX26-5199" fmla="*/ 861501 w 5906847"/>
              <a:gd name="connsiteY26-5200" fmla="*/ 6479011 h 8646493"/>
              <a:gd name="connsiteX27-5201" fmla="*/ 1473831 w 5906847"/>
              <a:gd name="connsiteY27-5202" fmla="*/ 5859608 h 8646493"/>
              <a:gd name="connsiteX28-5203" fmla="*/ 1464576 w 5906847"/>
              <a:gd name="connsiteY28-5204" fmla="*/ 4247775 h 8646493"/>
              <a:gd name="connsiteX29-5205" fmla="*/ 1462730 w 5906847"/>
              <a:gd name="connsiteY29-5206" fmla="*/ 4247743 h 8646493"/>
              <a:gd name="connsiteX30-5207" fmla="*/ 1463196 w 5906847"/>
              <a:gd name="connsiteY30-5208" fmla="*/ 4241573 h 8646493"/>
              <a:gd name="connsiteX31-5209" fmla="*/ 1452218 w 5906847"/>
              <a:gd name="connsiteY31-5210" fmla="*/ 2330111 h 8646493"/>
              <a:gd name="connsiteX32-5211" fmla="*/ 1410373 w 5906847"/>
              <a:gd name="connsiteY32-5212" fmla="*/ 781031 h 8646493"/>
              <a:gd name="connsiteX33-5213" fmla="*/ 2146669 w 5906847"/>
              <a:gd name="connsiteY33-5214" fmla="*/ 3852 h 8646493"/>
              <a:gd name="connsiteX34-5215" fmla="*/ 2923846 w 5906847"/>
              <a:gd name="connsiteY34-5216" fmla="*/ 740147 h 8646493"/>
              <a:gd name="connsiteX35-5217" fmla="*/ 2967374 w 5906847"/>
              <a:gd name="connsiteY35-5218" fmla="*/ 2351426 h 8646493"/>
              <a:gd name="connsiteX36-5219" fmla="*/ 3024058 w 5906847"/>
              <a:gd name="connsiteY36-5220" fmla="*/ 4235519 h 8646493"/>
              <a:gd name="connsiteX37-5221" fmla="*/ 3147884 w 5906847"/>
              <a:gd name="connsiteY37-5222" fmla="*/ 7892887 h 8646493"/>
              <a:gd name="connsiteX38-5223" fmla="*/ 3782085 w 5906847"/>
              <a:gd name="connsiteY38-5224" fmla="*/ 8489873 h 8646493"/>
              <a:gd name="connsiteX39-5225" fmla="*/ 4379074 w 5906847"/>
              <a:gd name="connsiteY39-5226" fmla="*/ 7855673 h 8646493"/>
              <a:gd name="connsiteX40-5227" fmla="*/ 4345613 w 5906847"/>
              <a:gd name="connsiteY40-5228" fmla="*/ 6748573 h 8646493"/>
              <a:gd name="connsiteX41-5229" fmla="*/ 4343463 w 5906847"/>
              <a:gd name="connsiteY41-5230" fmla="*/ 6748635 h 8646493"/>
              <a:gd name="connsiteX42-5231" fmla="*/ 4327678 w 5906847"/>
              <a:gd name="connsiteY42-5232" fmla="*/ 6199725 h 8646493"/>
              <a:gd name="connsiteX43-5233" fmla="*/ 4268063 w 5906847"/>
              <a:gd name="connsiteY43-5234" fmla="*/ 4227389 h 8646493"/>
              <a:gd name="connsiteX44-5235" fmla="*/ 4269618 w 5906847"/>
              <a:gd name="connsiteY44-5236" fmla="*/ 4227343 h 8646493"/>
              <a:gd name="connsiteX45-5237" fmla="*/ 4237352 w 5906847"/>
              <a:gd name="connsiteY45-5238" fmla="*/ 3105269 h 8646493"/>
              <a:gd name="connsiteX46-5239" fmla="*/ 4972292 w 5906847"/>
              <a:gd name="connsiteY46-5240" fmla="*/ 2326810 h 8646493"/>
              <a:gd name="connsiteX47-5241" fmla="*/ 5399088 w 5906847"/>
              <a:gd name="connsiteY47-5242" fmla="*/ 2443875 h 8646493"/>
              <a:gd name="connsiteX48-5243" fmla="*/ 5750751 w 5906847"/>
              <a:gd name="connsiteY48-5244" fmla="*/ 3061747 h 8646493"/>
              <a:gd name="connsiteX49-5245" fmla="*/ 5754286 w 5906847"/>
              <a:gd name="connsiteY49-5246" fmla="*/ 3184697 h 8646493"/>
              <a:gd name="connsiteX50-5247" fmla="*/ 5757717 w 5906847"/>
              <a:gd name="connsiteY50-5248" fmla="*/ 3184590 h 8646493"/>
              <a:gd name="connsiteX51-5249" fmla="*/ 5811789 w 5906847"/>
              <a:gd name="connsiteY51-5250" fmla="*/ 4892541 h 8646493"/>
              <a:gd name="connsiteX52-5251" fmla="*/ 5868475 w 5906847"/>
              <a:gd name="connsiteY52-5252" fmla="*/ 6776633 h 8646493"/>
              <a:gd name="connsiteX53-5253" fmla="*/ 5906847 w 5906847"/>
              <a:gd name="connsiteY53-5254" fmla="*/ 7909324 h 8646493"/>
              <a:gd name="connsiteX54-5255" fmla="*/ 5763228 w 5906847"/>
              <a:gd name="connsiteY54-5256" fmla="*/ 8130477 h 8646493"/>
              <a:gd name="connsiteX55-5257" fmla="*/ 5725306 w 5906847"/>
              <a:gd name="connsiteY55-5258" fmla="*/ 6875874 h 8646493"/>
              <a:gd name="connsiteX56-5259" fmla="*/ 5601006 w 5906847"/>
              <a:gd name="connsiteY56-5260" fmla="*/ 3080990 h 8646493"/>
              <a:gd name="connsiteX57-5261" fmla="*/ 4967683 w 5906847"/>
              <a:gd name="connsiteY57-5262" fmla="*/ 2483071 h 8646493"/>
              <a:gd name="connsiteX58-5263" fmla="*/ 4369762 w 5906847"/>
              <a:gd name="connsiteY58-5264" fmla="*/ 3116397 h 8646493"/>
              <a:gd name="connsiteX59-5265" fmla="*/ 4416093 w 5906847"/>
              <a:gd name="connsiteY59-5266" fmla="*/ 4727593 h 8646493"/>
              <a:gd name="connsiteX60-5267" fmla="*/ 4417938 w 5906847"/>
              <a:gd name="connsiteY60-5268" fmla="*/ 4727581 h 8646493"/>
              <a:gd name="connsiteX61-5269" fmla="*/ 4417616 w 5906847"/>
              <a:gd name="connsiteY61-5270" fmla="*/ 4733760 h 8646493"/>
              <a:gd name="connsiteX62-5271" fmla="*/ 4449446 w 5906847"/>
              <a:gd name="connsiteY62-5272" fmla="*/ 5840717 h 8646493"/>
              <a:gd name="connsiteX63-5273" fmla="*/ 4450268 w 5906847"/>
              <a:gd name="connsiteY63-5274" fmla="*/ 5840691 h 8646493"/>
              <a:gd name="connsiteX64-5275" fmla="*/ 4511503 w 5906847"/>
              <a:gd name="connsiteY64-5276" fmla="*/ 7866607 h 8646493"/>
              <a:gd name="connsiteX65-5277" fmla="*/ 3777706 w 5906847"/>
              <a:gd name="connsiteY65-5278" fmla="*/ 8646141 h 8646493"/>
              <a:gd name="connsiteX66-5279" fmla="*/ 3350738 w 5906847"/>
              <a:gd name="connsiteY66-5280" fmla="*/ 8529702 h 8646493"/>
              <a:gd name="connsiteX0-5281" fmla="*/ 3350738 w 5906847"/>
              <a:gd name="connsiteY0-5282" fmla="*/ 8529702 h 8646493"/>
              <a:gd name="connsiteX1-5283" fmla="*/ 2998166 w 5906847"/>
              <a:gd name="connsiteY1-5284" fmla="*/ 7912348 h 8646493"/>
              <a:gd name="connsiteX2-5285" fmla="*/ 2943211 w 5906847"/>
              <a:gd name="connsiteY2-5286" fmla="*/ 6094167 h 8646493"/>
              <a:gd name="connsiteX3-5287" fmla="*/ 2880887 w 5906847"/>
              <a:gd name="connsiteY3-5288" fmla="*/ 4334760 h 8646493"/>
              <a:gd name="connsiteX4-5289" fmla="*/ 2834182 w 5906847"/>
              <a:gd name="connsiteY4-5290" fmla="*/ 2770148 h 8646493"/>
              <a:gd name="connsiteX5-5291" fmla="*/ 2774068 w 5906847"/>
              <a:gd name="connsiteY5-5292" fmla="*/ 759126 h 8646493"/>
              <a:gd name="connsiteX6-5293" fmla="*/ 2141784 w 5906847"/>
              <a:gd name="connsiteY6-5294" fmla="*/ 160107 h 8646493"/>
              <a:gd name="connsiteX7-5295" fmla="*/ 1542763 w 5906847"/>
              <a:gd name="connsiteY7-5296" fmla="*/ 792386 h 8646493"/>
              <a:gd name="connsiteX8-5297" fmla="*/ 1581571 w 5906847"/>
              <a:gd name="connsiteY8-5298" fmla="*/ 2228948 h 8646493"/>
              <a:gd name="connsiteX9-5299" fmla="*/ 1583677 w 5906847"/>
              <a:gd name="connsiteY9-5300" fmla="*/ 2228937 h 8646493"/>
              <a:gd name="connsiteX10-5301" fmla="*/ 1584246 w 5906847"/>
              <a:gd name="connsiteY10-5302" fmla="*/ 2327958 h 8646493"/>
              <a:gd name="connsiteX11-5303" fmla="*/ 1592968 w 5906847"/>
              <a:gd name="connsiteY11-5304" fmla="*/ 3846979 h 8646493"/>
              <a:gd name="connsiteX12-5305" fmla="*/ 1605951 w 5906847"/>
              <a:gd name="connsiteY12-5306" fmla="*/ 5873778 h 8646493"/>
              <a:gd name="connsiteX13-5307" fmla="*/ 853297 w 5906847"/>
              <a:gd name="connsiteY13-5308" fmla="*/ 6635126 h 8646493"/>
              <a:gd name="connsiteX14-5309" fmla="*/ 429310 w 5906847"/>
              <a:gd name="connsiteY14-5310" fmla="*/ 6508273 h 8646493"/>
              <a:gd name="connsiteX15-5311" fmla="*/ 91951 w 5906847"/>
              <a:gd name="connsiteY15-5312" fmla="*/ 5882475 h 8646493"/>
              <a:gd name="connsiteX16-5313" fmla="*/ 84247 w 5906847"/>
              <a:gd name="connsiteY16-5314" fmla="*/ 4540910 h 8646493"/>
              <a:gd name="connsiteX17-5315" fmla="*/ 82155 w 5906847"/>
              <a:gd name="connsiteY17-5316" fmla="*/ 4540915 h 8646493"/>
              <a:gd name="connsiteX18-5317" fmla="*/ 76169 w 5906847"/>
              <a:gd name="connsiteY18-5318" fmla="*/ 2724804 h 8646493"/>
              <a:gd name="connsiteX19-5319" fmla="*/ 0 w 5906847"/>
              <a:gd name="connsiteY19-5320" fmla="*/ 235616 h 8646493"/>
              <a:gd name="connsiteX20-5321" fmla="*/ 140252 w 5906847"/>
              <a:gd name="connsiteY20-5322" fmla="*/ 0 h 8646493"/>
              <a:gd name="connsiteX21-5323" fmla="*/ 143497 w 5906847"/>
              <a:gd name="connsiteY21-5324" fmla="*/ 136847 h 8646493"/>
              <a:gd name="connsiteX22-5325" fmla="*/ 230132 w 5906847"/>
              <a:gd name="connsiteY22-5326" fmla="*/ 3854806 h 8646493"/>
              <a:gd name="connsiteX23-5327" fmla="*/ 230546 w 5906847"/>
              <a:gd name="connsiteY23-5328" fmla="*/ 3854803 h 8646493"/>
              <a:gd name="connsiteX24-5329" fmla="*/ 242100 w 5906847"/>
              <a:gd name="connsiteY24-5330" fmla="*/ 5866683 h 8646493"/>
              <a:gd name="connsiteX25-5331" fmla="*/ 861501 w 5906847"/>
              <a:gd name="connsiteY25-5332" fmla="*/ 6479011 h 8646493"/>
              <a:gd name="connsiteX26-5333" fmla="*/ 1473831 w 5906847"/>
              <a:gd name="connsiteY26-5334" fmla="*/ 5859608 h 8646493"/>
              <a:gd name="connsiteX27-5335" fmla="*/ 1464576 w 5906847"/>
              <a:gd name="connsiteY27-5336" fmla="*/ 4247775 h 8646493"/>
              <a:gd name="connsiteX28-5337" fmla="*/ 1462730 w 5906847"/>
              <a:gd name="connsiteY28-5338" fmla="*/ 4247743 h 8646493"/>
              <a:gd name="connsiteX29-5339" fmla="*/ 1463196 w 5906847"/>
              <a:gd name="connsiteY29-5340" fmla="*/ 4241573 h 8646493"/>
              <a:gd name="connsiteX30-5341" fmla="*/ 1452218 w 5906847"/>
              <a:gd name="connsiteY30-5342" fmla="*/ 2330111 h 8646493"/>
              <a:gd name="connsiteX31-5343" fmla="*/ 1410373 w 5906847"/>
              <a:gd name="connsiteY31-5344" fmla="*/ 781031 h 8646493"/>
              <a:gd name="connsiteX32-5345" fmla="*/ 2146669 w 5906847"/>
              <a:gd name="connsiteY32-5346" fmla="*/ 3852 h 8646493"/>
              <a:gd name="connsiteX33-5347" fmla="*/ 2923846 w 5906847"/>
              <a:gd name="connsiteY33-5348" fmla="*/ 740147 h 8646493"/>
              <a:gd name="connsiteX34-5349" fmla="*/ 2967374 w 5906847"/>
              <a:gd name="connsiteY34-5350" fmla="*/ 2351426 h 8646493"/>
              <a:gd name="connsiteX35-5351" fmla="*/ 3024058 w 5906847"/>
              <a:gd name="connsiteY35-5352" fmla="*/ 4235519 h 8646493"/>
              <a:gd name="connsiteX36-5353" fmla="*/ 3147884 w 5906847"/>
              <a:gd name="connsiteY36-5354" fmla="*/ 7892887 h 8646493"/>
              <a:gd name="connsiteX37-5355" fmla="*/ 3782085 w 5906847"/>
              <a:gd name="connsiteY37-5356" fmla="*/ 8489873 h 8646493"/>
              <a:gd name="connsiteX38-5357" fmla="*/ 4379074 w 5906847"/>
              <a:gd name="connsiteY38-5358" fmla="*/ 7855673 h 8646493"/>
              <a:gd name="connsiteX39-5359" fmla="*/ 4345613 w 5906847"/>
              <a:gd name="connsiteY39-5360" fmla="*/ 6748573 h 8646493"/>
              <a:gd name="connsiteX40-5361" fmla="*/ 4343463 w 5906847"/>
              <a:gd name="connsiteY40-5362" fmla="*/ 6748635 h 8646493"/>
              <a:gd name="connsiteX41-5363" fmla="*/ 4327678 w 5906847"/>
              <a:gd name="connsiteY41-5364" fmla="*/ 6199725 h 8646493"/>
              <a:gd name="connsiteX42-5365" fmla="*/ 4268063 w 5906847"/>
              <a:gd name="connsiteY42-5366" fmla="*/ 4227389 h 8646493"/>
              <a:gd name="connsiteX43-5367" fmla="*/ 4269618 w 5906847"/>
              <a:gd name="connsiteY43-5368" fmla="*/ 4227343 h 8646493"/>
              <a:gd name="connsiteX44-5369" fmla="*/ 4237352 w 5906847"/>
              <a:gd name="connsiteY44-5370" fmla="*/ 3105269 h 8646493"/>
              <a:gd name="connsiteX45-5371" fmla="*/ 4972292 w 5906847"/>
              <a:gd name="connsiteY45-5372" fmla="*/ 2326810 h 8646493"/>
              <a:gd name="connsiteX46-5373" fmla="*/ 5399088 w 5906847"/>
              <a:gd name="connsiteY46-5374" fmla="*/ 2443875 h 8646493"/>
              <a:gd name="connsiteX47-5375" fmla="*/ 5750751 w 5906847"/>
              <a:gd name="connsiteY47-5376" fmla="*/ 3061747 h 8646493"/>
              <a:gd name="connsiteX48-5377" fmla="*/ 5754286 w 5906847"/>
              <a:gd name="connsiteY48-5378" fmla="*/ 3184697 h 8646493"/>
              <a:gd name="connsiteX49-5379" fmla="*/ 5757717 w 5906847"/>
              <a:gd name="connsiteY49-5380" fmla="*/ 3184590 h 8646493"/>
              <a:gd name="connsiteX50-5381" fmla="*/ 5811789 w 5906847"/>
              <a:gd name="connsiteY50-5382" fmla="*/ 4892541 h 8646493"/>
              <a:gd name="connsiteX51-5383" fmla="*/ 5868475 w 5906847"/>
              <a:gd name="connsiteY51-5384" fmla="*/ 6776633 h 8646493"/>
              <a:gd name="connsiteX52-5385" fmla="*/ 5906847 w 5906847"/>
              <a:gd name="connsiteY52-5386" fmla="*/ 7909324 h 8646493"/>
              <a:gd name="connsiteX53-5387" fmla="*/ 5763228 w 5906847"/>
              <a:gd name="connsiteY53-5388" fmla="*/ 8130477 h 8646493"/>
              <a:gd name="connsiteX54-5389" fmla="*/ 5725306 w 5906847"/>
              <a:gd name="connsiteY54-5390" fmla="*/ 6875874 h 8646493"/>
              <a:gd name="connsiteX55-5391" fmla="*/ 5601006 w 5906847"/>
              <a:gd name="connsiteY55-5392" fmla="*/ 3080990 h 8646493"/>
              <a:gd name="connsiteX56-5393" fmla="*/ 4967683 w 5906847"/>
              <a:gd name="connsiteY56-5394" fmla="*/ 2483071 h 8646493"/>
              <a:gd name="connsiteX57-5395" fmla="*/ 4369762 w 5906847"/>
              <a:gd name="connsiteY57-5396" fmla="*/ 3116397 h 8646493"/>
              <a:gd name="connsiteX58-5397" fmla="*/ 4416093 w 5906847"/>
              <a:gd name="connsiteY58-5398" fmla="*/ 4727593 h 8646493"/>
              <a:gd name="connsiteX59-5399" fmla="*/ 4417938 w 5906847"/>
              <a:gd name="connsiteY59-5400" fmla="*/ 4727581 h 8646493"/>
              <a:gd name="connsiteX60-5401" fmla="*/ 4417616 w 5906847"/>
              <a:gd name="connsiteY60-5402" fmla="*/ 4733760 h 8646493"/>
              <a:gd name="connsiteX61-5403" fmla="*/ 4449446 w 5906847"/>
              <a:gd name="connsiteY61-5404" fmla="*/ 5840717 h 8646493"/>
              <a:gd name="connsiteX62-5405" fmla="*/ 4450268 w 5906847"/>
              <a:gd name="connsiteY62-5406" fmla="*/ 5840691 h 8646493"/>
              <a:gd name="connsiteX63-5407" fmla="*/ 4511503 w 5906847"/>
              <a:gd name="connsiteY63-5408" fmla="*/ 7866607 h 8646493"/>
              <a:gd name="connsiteX64-5409" fmla="*/ 3777706 w 5906847"/>
              <a:gd name="connsiteY64-5410" fmla="*/ 8646141 h 8646493"/>
              <a:gd name="connsiteX65-5411" fmla="*/ 3350738 w 5906847"/>
              <a:gd name="connsiteY65-5412" fmla="*/ 8529702 h 864649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 ang="0">
                <a:pos x="connsiteX31-63" y="connsiteY31-64"/>
              </a:cxn>
              <a:cxn ang="0">
                <a:pos x="connsiteX32-65" y="connsiteY32-66"/>
              </a:cxn>
              <a:cxn ang="0">
                <a:pos x="connsiteX33-67" y="connsiteY33-68"/>
              </a:cxn>
              <a:cxn ang="0">
                <a:pos x="connsiteX34-69" y="connsiteY34-70"/>
              </a:cxn>
              <a:cxn ang="0">
                <a:pos x="connsiteX35-71" y="connsiteY35-72"/>
              </a:cxn>
              <a:cxn ang="0">
                <a:pos x="connsiteX36-73" y="connsiteY36-74"/>
              </a:cxn>
              <a:cxn ang="0">
                <a:pos x="connsiteX37-75" y="connsiteY37-76"/>
              </a:cxn>
              <a:cxn ang="0">
                <a:pos x="connsiteX38-77" y="connsiteY38-78"/>
              </a:cxn>
              <a:cxn ang="0">
                <a:pos x="connsiteX39-79" y="connsiteY39-80"/>
              </a:cxn>
              <a:cxn ang="0">
                <a:pos x="connsiteX40-81" y="connsiteY40-82"/>
              </a:cxn>
              <a:cxn ang="0">
                <a:pos x="connsiteX41-83" y="connsiteY41-84"/>
              </a:cxn>
              <a:cxn ang="0">
                <a:pos x="connsiteX42-85" y="connsiteY42-86"/>
              </a:cxn>
              <a:cxn ang="0">
                <a:pos x="connsiteX43-87" y="connsiteY43-88"/>
              </a:cxn>
              <a:cxn ang="0">
                <a:pos x="connsiteX44-89" y="connsiteY44-90"/>
              </a:cxn>
              <a:cxn ang="0">
                <a:pos x="connsiteX45-91" y="connsiteY45-92"/>
              </a:cxn>
              <a:cxn ang="0">
                <a:pos x="connsiteX46-93" y="connsiteY46-94"/>
              </a:cxn>
              <a:cxn ang="0">
                <a:pos x="connsiteX47-95" y="connsiteY47-96"/>
              </a:cxn>
              <a:cxn ang="0">
                <a:pos x="connsiteX48-97" y="connsiteY48-98"/>
              </a:cxn>
              <a:cxn ang="0">
                <a:pos x="connsiteX49-99" y="connsiteY49-100"/>
              </a:cxn>
              <a:cxn ang="0">
                <a:pos x="connsiteX50-101" y="connsiteY50-102"/>
              </a:cxn>
              <a:cxn ang="0">
                <a:pos x="connsiteX51-103" y="connsiteY51-104"/>
              </a:cxn>
              <a:cxn ang="0">
                <a:pos x="connsiteX52-105" y="connsiteY52-106"/>
              </a:cxn>
              <a:cxn ang="0">
                <a:pos x="connsiteX53-107" y="connsiteY53-108"/>
              </a:cxn>
              <a:cxn ang="0">
                <a:pos x="connsiteX54-109" y="connsiteY54-110"/>
              </a:cxn>
              <a:cxn ang="0">
                <a:pos x="connsiteX55-111" y="connsiteY55-112"/>
              </a:cxn>
              <a:cxn ang="0">
                <a:pos x="connsiteX56-113" y="connsiteY56-114"/>
              </a:cxn>
              <a:cxn ang="0">
                <a:pos x="connsiteX57-115" y="connsiteY57-116"/>
              </a:cxn>
              <a:cxn ang="0">
                <a:pos x="connsiteX58-117" y="connsiteY58-118"/>
              </a:cxn>
              <a:cxn ang="0">
                <a:pos x="connsiteX59-119" y="connsiteY59-120"/>
              </a:cxn>
              <a:cxn ang="0">
                <a:pos x="connsiteX60-121" y="connsiteY60-122"/>
              </a:cxn>
              <a:cxn ang="0">
                <a:pos x="connsiteX61-123" y="connsiteY61-124"/>
              </a:cxn>
              <a:cxn ang="0">
                <a:pos x="connsiteX62-125" y="connsiteY62-126"/>
              </a:cxn>
              <a:cxn ang="0">
                <a:pos x="connsiteX63-127" y="connsiteY63-128"/>
              </a:cxn>
              <a:cxn ang="0">
                <a:pos x="connsiteX64-129" y="connsiteY64-130"/>
              </a:cxn>
              <a:cxn ang="0">
                <a:pos x="connsiteX65-131" y="connsiteY65-132"/>
              </a:cxn>
            </a:cxnLst>
            <a:rect l="l" t="t" r="r" b="b"/>
            <a:pathLst>
              <a:path w="5906847" h="8646493">
                <a:moveTo>
                  <a:pt x="3350738" y="8529702"/>
                </a:moveTo>
                <a:cubicBezTo>
                  <a:pt x="3145355" y="8399807"/>
                  <a:pt x="3006062" y="8173534"/>
                  <a:pt x="2998166" y="7912348"/>
                </a:cubicBezTo>
                <a:lnTo>
                  <a:pt x="2943211" y="6094167"/>
                </a:lnTo>
                <a:lnTo>
                  <a:pt x="2880887" y="4334760"/>
                </a:lnTo>
                <a:lnTo>
                  <a:pt x="2834182" y="2770148"/>
                </a:lnTo>
                <a:lnTo>
                  <a:pt x="2774068" y="759126"/>
                </a:lnTo>
                <a:cubicBezTo>
                  <a:pt x="2764883" y="419110"/>
                  <a:pt x="2481801" y="150920"/>
                  <a:pt x="2141784" y="160107"/>
                </a:cubicBezTo>
                <a:cubicBezTo>
                  <a:pt x="1801770" y="169289"/>
                  <a:pt x="1533580" y="452375"/>
                  <a:pt x="1542763" y="792386"/>
                </a:cubicBezTo>
                <a:lnTo>
                  <a:pt x="1581571" y="2228948"/>
                </a:lnTo>
                <a:lnTo>
                  <a:pt x="1583677" y="2228937"/>
                </a:lnTo>
                <a:cubicBezTo>
                  <a:pt x="1583867" y="2261944"/>
                  <a:pt x="1584056" y="2294951"/>
                  <a:pt x="1584246" y="2327958"/>
                </a:cubicBezTo>
                <a:cubicBezTo>
                  <a:pt x="1587153" y="2834298"/>
                  <a:pt x="1590061" y="3340639"/>
                  <a:pt x="1592968" y="3846979"/>
                </a:cubicBezTo>
                <a:cubicBezTo>
                  <a:pt x="1597296" y="4522579"/>
                  <a:pt x="1601623" y="5198178"/>
                  <a:pt x="1605951" y="5873778"/>
                </a:cubicBezTo>
                <a:cubicBezTo>
                  <a:pt x="1608353" y="6291858"/>
                  <a:pt x="1271379" y="6632726"/>
                  <a:pt x="853297" y="6635126"/>
                </a:cubicBezTo>
                <a:cubicBezTo>
                  <a:pt x="696520" y="6636027"/>
                  <a:pt x="550597" y="6589203"/>
                  <a:pt x="429310" y="6508273"/>
                </a:cubicBezTo>
                <a:cubicBezTo>
                  <a:pt x="227165" y="6373393"/>
                  <a:pt x="93451" y="6143774"/>
                  <a:pt x="91951" y="5882475"/>
                </a:cubicBezTo>
                <a:lnTo>
                  <a:pt x="84247" y="4540910"/>
                </a:lnTo>
                <a:lnTo>
                  <a:pt x="82155" y="4540915"/>
                </a:lnTo>
                <a:cubicBezTo>
                  <a:pt x="80160" y="3935545"/>
                  <a:pt x="78164" y="3330174"/>
                  <a:pt x="76169" y="2724804"/>
                </a:cubicBezTo>
                <a:lnTo>
                  <a:pt x="0" y="235616"/>
                </a:lnTo>
                <a:lnTo>
                  <a:pt x="140252" y="0"/>
                </a:lnTo>
                <a:cubicBezTo>
                  <a:pt x="141334" y="45616"/>
                  <a:pt x="142415" y="91231"/>
                  <a:pt x="143497" y="136847"/>
                </a:cubicBezTo>
                <a:lnTo>
                  <a:pt x="230132" y="3854806"/>
                </a:lnTo>
                <a:lnTo>
                  <a:pt x="230546" y="3854803"/>
                </a:lnTo>
                <a:cubicBezTo>
                  <a:pt x="234397" y="4525430"/>
                  <a:pt x="238249" y="5196055"/>
                  <a:pt x="242100" y="5866683"/>
                </a:cubicBezTo>
                <a:cubicBezTo>
                  <a:pt x="244054" y="6206816"/>
                  <a:pt x="521369" y="6480964"/>
                  <a:pt x="861501" y="6479011"/>
                </a:cubicBezTo>
                <a:cubicBezTo>
                  <a:pt x="1201636" y="6477058"/>
                  <a:pt x="1475784" y="6199742"/>
                  <a:pt x="1473831" y="5859608"/>
                </a:cubicBezTo>
                <a:lnTo>
                  <a:pt x="1464576" y="4247775"/>
                </a:lnTo>
                <a:lnTo>
                  <a:pt x="1462730" y="4247743"/>
                </a:lnTo>
                <a:cubicBezTo>
                  <a:pt x="1463210" y="4245690"/>
                  <a:pt x="1463208" y="4243634"/>
                  <a:pt x="1463196" y="4241573"/>
                </a:cubicBezTo>
                <a:cubicBezTo>
                  <a:pt x="1459537" y="3604419"/>
                  <a:pt x="1455877" y="2967265"/>
                  <a:pt x="1452218" y="2330111"/>
                </a:cubicBezTo>
                <a:lnTo>
                  <a:pt x="1410373" y="781031"/>
                </a:lnTo>
                <a:cubicBezTo>
                  <a:pt x="1399082" y="363096"/>
                  <a:pt x="1728736" y="15141"/>
                  <a:pt x="2146669" y="3852"/>
                </a:cubicBezTo>
                <a:cubicBezTo>
                  <a:pt x="2564602" y="-7441"/>
                  <a:pt x="2912558" y="322212"/>
                  <a:pt x="2923846" y="740147"/>
                </a:cubicBezTo>
                <a:lnTo>
                  <a:pt x="2967374" y="2351426"/>
                </a:lnTo>
                <a:lnTo>
                  <a:pt x="3024058" y="4235519"/>
                </a:lnTo>
                <a:lnTo>
                  <a:pt x="3147884" y="7892887"/>
                </a:lnTo>
                <a:cubicBezTo>
                  <a:pt x="3158161" y="8232871"/>
                  <a:pt x="3442102" y="8500148"/>
                  <a:pt x="3782085" y="8489873"/>
                </a:cubicBezTo>
                <a:cubicBezTo>
                  <a:pt x="4122070" y="8479596"/>
                  <a:pt x="4389351" y="8195656"/>
                  <a:pt x="4379074" y="7855673"/>
                </a:cubicBezTo>
                <a:lnTo>
                  <a:pt x="4345613" y="6748573"/>
                </a:lnTo>
                <a:lnTo>
                  <a:pt x="4343463" y="6748635"/>
                </a:lnTo>
                <a:lnTo>
                  <a:pt x="4327678" y="6199725"/>
                </a:lnTo>
                <a:lnTo>
                  <a:pt x="4268063" y="4227389"/>
                </a:lnTo>
                <a:lnTo>
                  <a:pt x="4269618" y="4227343"/>
                </a:lnTo>
                <a:lnTo>
                  <a:pt x="4237352" y="3105269"/>
                </a:lnTo>
                <a:cubicBezTo>
                  <a:pt x="4225333" y="2687355"/>
                  <a:pt x="4554376" y="2338825"/>
                  <a:pt x="4972292" y="2326810"/>
                </a:cubicBezTo>
                <a:cubicBezTo>
                  <a:pt x="5129009" y="2322303"/>
                  <a:pt x="5275969" y="2365757"/>
                  <a:pt x="5399088" y="2443875"/>
                </a:cubicBezTo>
                <a:cubicBezTo>
                  <a:pt x="5604280" y="2574070"/>
                  <a:pt x="5743239" y="2800554"/>
                  <a:pt x="5750751" y="3061747"/>
                </a:cubicBezTo>
                <a:lnTo>
                  <a:pt x="5754286" y="3184697"/>
                </a:lnTo>
                <a:lnTo>
                  <a:pt x="5757717" y="3184590"/>
                </a:lnTo>
                <a:lnTo>
                  <a:pt x="5811789" y="4892541"/>
                </a:lnTo>
                <a:lnTo>
                  <a:pt x="5868475" y="6776633"/>
                </a:lnTo>
                <a:lnTo>
                  <a:pt x="5906847" y="7909324"/>
                </a:lnTo>
                <a:lnTo>
                  <a:pt x="5763228" y="8130477"/>
                </a:lnTo>
                <a:lnTo>
                  <a:pt x="5725306" y="6875874"/>
                </a:lnTo>
                <a:lnTo>
                  <a:pt x="5601006" y="3080990"/>
                </a:lnTo>
                <a:cubicBezTo>
                  <a:pt x="5591228" y="2740991"/>
                  <a:pt x="5307680" y="2473296"/>
                  <a:pt x="4967683" y="2483071"/>
                </a:cubicBezTo>
                <a:cubicBezTo>
                  <a:pt x="4627683" y="2492848"/>
                  <a:pt x="4359985" y="2776398"/>
                  <a:pt x="4369762" y="3116397"/>
                </a:cubicBezTo>
                <a:lnTo>
                  <a:pt x="4416093" y="4727593"/>
                </a:lnTo>
                <a:lnTo>
                  <a:pt x="4417938" y="4727581"/>
                </a:lnTo>
                <a:cubicBezTo>
                  <a:pt x="4417507" y="4729645"/>
                  <a:pt x="4417556" y="4731700"/>
                  <a:pt x="4417616" y="4733760"/>
                </a:cubicBezTo>
                <a:lnTo>
                  <a:pt x="4449446" y="5840717"/>
                </a:lnTo>
                <a:lnTo>
                  <a:pt x="4450268" y="5840691"/>
                </a:lnTo>
                <a:lnTo>
                  <a:pt x="4511503" y="7866607"/>
                </a:lnTo>
                <a:cubicBezTo>
                  <a:pt x="4524134" y="8284502"/>
                  <a:pt x="4195602" y="8633510"/>
                  <a:pt x="3777706" y="8646141"/>
                </a:cubicBezTo>
                <a:cubicBezTo>
                  <a:pt x="3620995" y="8650877"/>
                  <a:pt x="3473972" y="8607640"/>
                  <a:pt x="3350738" y="8529702"/>
                </a:cubicBezTo>
                <a:close/>
              </a:path>
            </a:pathLst>
          </a:custGeom>
          <a:solidFill>
            <a:schemeClr val="bg1">
              <a:alpha val="60000"/>
            </a:schemeClr>
          </a:solidFill>
          <a:ln w="25400" cap="flat" cmpd="sng" algn="ctr">
            <a:noFill/>
            <a:prstDash val="solid"/>
          </a:ln>
          <a:effectLst/>
          <a:scene3d>
            <a:camera prst="orthographicFront">
              <a:rot lat="0" lon="0" rev="0"/>
            </a:camera>
            <a:lightRig rig="contrasting" dir="t">
              <a:rot lat="0" lon="0" rev="7800000"/>
            </a:lightRig>
          </a:scene3d>
          <a:sp3d>
            <a:bevelT w="139700" h="139700"/>
          </a:sp3d>
        </p:spPr>
        <p:txBody>
          <a:bodyPr lIns="87014" tIns="43506" rIns="87014" bIns="43506"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en-US" sz="1065" kern="0">
              <a:solidFill>
                <a:schemeClr val="bg1"/>
              </a:solidFill>
              <a:latin typeface="Calibri" panose="020F0502020204030204"/>
            </a:endParaRPr>
          </a:p>
        </p:txBody>
      </p:sp>
      <p:grpSp>
        <p:nvGrpSpPr>
          <p:cNvPr id="45" name="组合 44"/>
          <p:cNvGrpSpPr/>
          <p:nvPr/>
        </p:nvGrpSpPr>
        <p:grpSpPr bwMode="auto">
          <a:xfrm>
            <a:off x="2227899" y="2070115"/>
            <a:ext cx="1496441" cy="2478012"/>
            <a:chOff x="2342145" y="1899045"/>
            <a:chExt cx="1572854" cy="2601313"/>
          </a:xfrm>
        </p:grpSpPr>
        <p:grpSp>
          <p:nvGrpSpPr>
            <p:cNvPr id="46" name="组合 45"/>
            <p:cNvGrpSpPr/>
            <p:nvPr/>
          </p:nvGrpSpPr>
          <p:grpSpPr bwMode="auto">
            <a:xfrm>
              <a:off x="3120480" y="3707311"/>
              <a:ext cx="794519" cy="793047"/>
              <a:chOff x="3120480" y="3707311"/>
              <a:chExt cx="794519" cy="793047"/>
            </a:xfrm>
          </p:grpSpPr>
          <p:sp>
            <p:nvSpPr>
              <p:cNvPr id="47" name="椭圆 46"/>
              <p:cNvSpPr/>
              <p:nvPr/>
            </p:nvSpPr>
            <p:spPr>
              <a:xfrm>
                <a:off x="3119843" y="3706791"/>
                <a:ext cx="795156" cy="793567"/>
              </a:xfrm>
              <a:prstGeom prst="ellipse">
                <a:avLst/>
              </a:prstGeom>
              <a:solidFill>
                <a:schemeClr val="bg1">
                  <a:alpha val="60000"/>
                </a:schemeClr>
              </a:solidFill>
              <a:ln w="6350" cap="flat" cmpd="sng" algn="ctr">
                <a:noFill/>
                <a:prstDash val="solid"/>
              </a:ln>
              <a:effectLst/>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r>
                  <a:rPr lang="en-US" altLang="zh-CN" sz="2135" b="1" kern="0" dirty="0">
                    <a:solidFill>
                      <a:schemeClr val="bg1"/>
                    </a:solidFill>
                    <a:latin typeface="Arial Rounded MT Bold" panose="020F0704030504030204" pitchFamily="34" charset="0"/>
                  </a:rPr>
                  <a:t>02</a:t>
                </a:r>
              </a:p>
            </p:txBody>
          </p:sp>
          <p:sp>
            <p:nvSpPr>
              <p:cNvPr id="48" name="椭圆 1"/>
              <p:cNvSpPr/>
              <p:nvPr/>
            </p:nvSpPr>
            <p:spPr>
              <a:xfrm rot="16200000">
                <a:off x="3382515" y="3575851"/>
                <a:ext cx="268226" cy="577718"/>
              </a:xfrm>
              <a:custGeom>
                <a:avLst/>
                <a:gdLst>
                  <a:gd name="connsiteX0" fmla="*/ 0 w 683569"/>
                  <a:gd name="connsiteY0" fmla="*/ 341785 h 683569"/>
                  <a:gd name="connsiteX1" fmla="*/ 341785 w 683569"/>
                  <a:gd name="connsiteY1" fmla="*/ 0 h 683569"/>
                  <a:gd name="connsiteX2" fmla="*/ 683570 w 683569"/>
                  <a:gd name="connsiteY2" fmla="*/ 341785 h 683569"/>
                  <a:gd name="connsiteX3" fmla="*/ 341785 w 683569"/>
                  <a:gd name="connsiteY3" fmla="*/ 683570 h 683569"/>
                  <a:gd name="connsiteX4" fmla="*/ 0 w 683569"/>
                  <a:gd name="connsiteY4" fmla="*/ 341785 h 683569"/>
                  <a:gd name="connsiteX0-1" fmla="*/ 62426 w 355471"/>
                  <a:gd name="connsiteY0-2" fmla="*/ 344166 h 683570"/>
                  <a:gd name="connsiteX1-3" fmla="*/ 13686 w 355471"/>
                  <a:gd name="connsiteY1-4" fmla="*/ 0 h 683570"/>
                  <a:gd name="connsiteX2-5" fmla="*/ 355471 w 355471"/>
                  <a:gd name="connsiteY2-6" fmla="*/ 341785 h 683570"/>
                  <a:gd name="connsiteX3-7" fmla="*/ 13686 w 355471"/>
                  <a:gd name="connsiteY3-8" fmla="*/ 683570 h 683570"/>
                  <a:gd name="connsiteX4-9" fmla="*/ 62426 w 355471"/>
                  <a:gd name="connsiteY4-10" fmla="*/ 344166 h 683570"/>
                  <a:gd name="connsiteX0-11" fmla="*/ 62426 w 355471"/>
                  <a:gd name="connsiteY0-12" fmla="*/ 344166 h 683570"/>
                  <a:gd name="connsiteX1-13" fmla="*/ 13686 w 355471"/>
                  <a:gd name="connsiteY1-14" fmla="*/ 0 h 683570"/>
                  <a:gd name="connsiteX2-15" fmla="*/ 355471 w 355471"/>
                  <a:gd name="connsiteY2-16" fmla="*/ 341788 h 683570"/>
                  <a:gd name="connsiteX3-17" fmla="*/ 13686 w 355471"/>
                  <a:gd name="connsiteY3-18" fmla="*/ 683570 h 683570"/>
                  <a:gd name="connsiteX4-19" fmla="*/ 62426 w 355471"/>
                  <a:gd name="connsiteY4-20" fmla="*/ 344166 h 683570"/>
                  <a:gd name="connsiteX0-21" fmla="*/ 62426 w 355497"/>
                  <a:gd name="connsiteY0-22" fmla="*/ 344166 h 683570"/>
                  <a:gd name="connsiteX1-23" fmla="*/ 13686 w 355497"/>
                  <a:gd name="connsiteY1-24" fmla="*/ 0 h 683570"/>
                  <a:gd name="connsiteX2-25" fmla="*/ 355471 w 355497"/>
                  <a:gd name="connsiteY2-26" fmla="*/ 341788 h 683570"/>
                  <a:gd name="connsiteX3-27" fmla="*/ 13686 w 355497"/>
                  <a:gd name="connsiteY3-28" fmla="*/ 683570 h 683570"/>
                  <a:gd name="connsiteX4-29" fmla="*/ 62426 w 355497"/>
                  <a:gd name="connsiteY4-30" fmla="*/ 344166 h 683570"/>
                  <a:gd name="connsiteX0-31" fmla="*/ 62426 w 356185"/>
                  <a:gd name="connsiteY0-32" fmla="*/ 344167 h 683571"/>
                  <a:gd name="connsiteX1-33" fmla="*/ 13686 w 356185"/>
                  <a:gd name="connsiteY1-34" fmla="*/ 1 h 683571"/>
                  <a:gd name="connsiteX2-35" fmla="*/ 355471 w 356185"/>
                  <a:gd name="connsiteY2-36" fmla="*/ 341789 h 683571"/>
                  <a:gd name="connsiteX3-37" fmla="*/ 13686 w 356185"/>
                  <a:gd name="connsiteY3-38" fmla="*/ 683571 h 683571"/>
                  <a:gd name="connsiteX4-39" fmla="*/ 62426 w 356185"/>
                  <a:gd name="connsiteY4-40" fmla="*/ 344167 h 683571"/>
                  <a:gd name="connsiteX0-41" fmla="*/ 65000 w 360090"/>
                  <a:gd name="connsiteY0-42" fmla="*/ 306067 h 645471"/>
                  <a:gd name="connsiteX1-43" fmla="*/ 154373 w 360090"/>
                  <a:gd name="connsiteY1-44" fmla="*/ 1 h 645471"/>
                  <a:gd name="connsiteX2-45" fmla="*/ 358045 w 360090"/>
                  <a:gd name="connsiteY2-46" fmla="*/ 303689 h 645471"/>
                  <a:gd name="connsiteX3-47" fmla="*/ 16260 w 360090"/>
                  <a:gd name="connsiteY3-48" fmla="*/ 645471 h 645471"/>
                  <a:gd name="connsiteX4-49" fmla="*/ 65000 w 360090"/>
                  <a:gd name="connsiteY4-50" fmla="*/ 306067 h 645471"/>
                  <a:gd name="connsiteX0-51" fmla="*/ 95 w 293169"/>
                  <a:gd name="connsiteY0-52" fmla="*/ 306067 h 585943"/>
                  <a:gd name="connsiteX1-53" fmla="*/ 89468 w 293169"/>
                  <a:gd name="connsiteY1-54" fmla="*/ 1 h 585943"/>
                  <a:gd name="connsiteX2-55" fmla="*/ 293140 w 293169"/>
                  <a:gd name="connsiteY2-56" fmla="*/ 303689 h 585943"/>
                  <a:gd name="connsiteX3-57" fmla="*/ 103755 w 293169"/>
                  <a:gd name="connsiteY3-58" fmla="*/ 585943 h 585943"/>
                  <a:gd name="connsiteX4-59" fmla="*/ 95 w 293169"/>
                  <a:gd name="connsiteY4-60" fmla="*/ 306067 h 585943"/>
                  <a:gd name="connsiteX0-61" fmla="*/ 3 w 293048"/>
                  <a:gd name="connsiteY0-62" fmla="*/ 306067 h 585943"/>
                  <a:gd name="connsiteX1-63" fmla="*/ 89376 w 293048"/>
                  <a:gd name="connsiteY1-64" fmla="*/ 1 h 585943"/>
                  <a:gd name="connsiteX2-65" fmla="*/ 293048 w 293048"/>
                  <a:gd name="connsiteY2-66" fmla="*/ 303689 h 585943"/>
                  <a:gd name="connsiteX3-67" fmla="*/ 91757 w 293048"/>
                  <a:gd name="connsiteY3-68" fmla="*/ 585943 h 585943"/>
                  <a:gd name="connsiteX4-69" fmla="*/ 3 w 293048"/>
                  <a:gd name="connsiteY4-70" fmla="*/ 306067 h 585943"/>
                  <a:gd name="connsiteX0-71" fmla="*/ 39769 w 211370"/>
                  <a:gd name="connsiteY0-72" fmla="*/ 298927 h 585946"/>
                  <a:gd name="connsiteX1-73" fmla="*/ 7698 w 211370"/>
                  <a:gd name="connsiteY1-74" fmla="*/ 2 h 585946"/>
                  <a:gd name="connsiteX2-75" fmla="*/ 211370 w 211370"/>
                  <a:gd name="connsiteY2-76" fmla="*/ 303690 h 585946"/>
                  <a:gd name="connsiteX3-77" fmla="*/ 10079 w 211370"/>
                  <a:gd name="connsiteY3-78" fmla="*/ 585944 h 585946"/>
                  <a:gd name="connsiteX4-79" fmla="*/ 39769 w 211370"/>
                  <a:gd name="connsiteY4-80" fmla="*/ 298927 h 585946"/>
                  <a:gd name="connsiteX0-81" fmla="*/ 39769 w 211370"/>
                  <a:gd name="connsiteY0-82" fmla="*/ 298927 h 585949"/>
                  <a:gd name="connsiteX1-83" fmla="*/ 7698 w 211370"/>
                  <a:gd name="connsiteY1-84" fmla="*/ 2 h 585949"/>
                  <a:gd name="connsiteX2-85" fmla="*/ 211370 w 211370"/>
                  <a:gd name="connsiteY2-86" fmla="*/ 303690 h 585949"/>
                  <a:gd name="connsiteX3-87" fmla="*/ 10079 w 211370"/>
                  <a:gd name="connsiteY3-88" fmla="*/ 585944 h 585949"/>
                  <a:gd name="connsiteX4-89" fmla="*/ 39769 w 211370"/>
                  <a:gd name="connsiteY4-90" fmla="*/ 298927 h 585949"/>
                  <a:gd name="connsiteX0-91" fmla="*/ 39769 w 211535"/>
                  <a:gd name="connsiteY0-92" fmla="*/ 298927 h 585949"/>
                  <a:gd name="connsiteX1-93" fmla="*/ 7698 w 211535"/>
                  <a:gd name="connsiteY1-94" fmla="*/ 2 h 585949"/>
                  <a:gd name="connsiteX2-95" fmla="*/ 211370 w 211535"/>
                  <a:gd name="connsiteY2-96" fmla="*/ 303690 h 585949"/>
                  <a:gd name="connsiteX3-97" fmla="*/ 10079 w 211535"/>
                  <a:gd name="connsiteY3-98" fmla="*/ 585944 h 585949"/>
                  <a:gd name="connsiteX4-99" fmla="*/ 39769 w 211535"/>
                  <a:gd name="connsiteY4-100" fmla="*/ 298927 h 585949"/>
                  <a:gd name="connsiteX0-101" fmla="*/ 54250 w 226016"/>
                  <a:gd name="connsiteY0-102" fmla="*/ 299466 h 586488"/>
                  <a:gd name="connsiteX1-103" fmla="*/ 22179 w 226016"/>
                  <a:gd name="connsiteY1-104" fmla="*/ 541 h 586488"/>
                  <a:gd name="connsiteX2-105" fmla="*/ 225851 w 226016"/>
                  <a:gd name="connsiteY2-106" fmla="*/ 304229 h 586488"/>
                  <a:gd name="connsiteX3-107" fmla="*/ 24560 w 226016"/>
                  <a:gd name="connsiteY3-108" fmla="*/ 586483 h 586488"/>
                  <a:gd name="connsiteX4-109" fmla="*/ 54250 w 226016"/>
                  <a:gd name="connsiteY4-110" fmla="*/ 299466 h 586488"/>
                  <a:gd name="connsiteX0-111" fmla="*/ 54250 w 226063"/>
                  <a:gd name="connsiteY0-112" fmla="*/ 299466 h 586543"/>
                  <a:gd name="connsiteX1-113" fmla="*/ 22179 w 226063"/>
                  <a:gd name="connsiteY1-114" fmla="*/ 541 h 586543"/>
                  <a:gd name="connsiteX2-115" fmla="*/ 225851 w 226063"/>
                  <a:gd name="connsiteY2-116" fmla="*/ 304229 h 586543"/>
                  <a:gd name="connsiteX3-117" fmla="*/ 24560 w 226063"/>
                  <a:gd name="connsiteY3-118" fmla="*/ 586483 h 586543"/>
                  <a:gd name="connsiteX4-119" fmla="*/ 54250 w 226063"/>
                  <a:gd name="connsiteY4-120" fmla="*/ 299466 h 586543"/>
                  <a:gd name="connsiteX0-121" fmla="*/ 58295 w 230108"/>
                  <a:gd name="connsiteY0-122" fmla="*/ 298952 h 586029"/>
                  <a:gd name="connsiteX1-123" fmla="*/ 26224 w 230108"/>
                  <a:gd name="connsiteY1-124" fmla="*/ 27 h 586029"/>
                  <a:gd name="connsiteX2-125" fmla="*/ 229896 w 230108"/>
                  <a:gd name="connsiteY2-126" fmla="*/ 303715 h 586029"/>
                  <a:gd name="connsiteX3-127" fmla="*/ 28605 w 230108"/>
                  <a:gd name="connsiteY3-128" fmla="*/ 585969 h 586029"/>
                  <a:gd name="connsiteX4-129" fmla="*/ 58295 w 230108"/>
                  <a:gd name="connsiteY4-130" fmla="*/ 298952 h 586029"/>
                  <a:gd name="connsiteX0-131" fmla="*/ 58295 w 230101"/>
                  <a:gd name="connsiteY0-132" fmla="*/ 298952 h 585974"/>
                  <a:gd name="connsiteX1-133" fmla="*/ 26224 w 230101"/>
                  <a:gd name="connsiteY1-134" fmla="*/ 27 h 585974"/>
                  <a:gd name="connsiteX2-135" fmla="*/ 229896 w 230101"/>
                  <a:gd name="connsiteY2-136" fmla="*/ 303715 h 585974"/>
                  <a:gd name="connsiteX3-137" fmla="*/ 28605 w 230101"/>
                  <a:gd name="connsiteY3-138" fmla="*/ 585969 h 585974"/>
                  <a:gd name="connsiteX4-139" fmla="*/ 58295 w 230101"/>
                  <a:gd name="connsiteY4-140" fmla="*/ 298952 h 585974"/>
                  <a:gd name="connsiteX0-141" fmla="*/ 58295 w 229922"/>
                  <a:gd name="connsiteY0-142" fmla="*/ 298943 h 585965"/>
                  <a:gd name="connsiteX1-143" fmla="*/ 26224 w 229922"/>
                  <a:gd name="connsiteY1-144" fmla="*/ 18 h 585965"/>
                  <a:gd name="connsiteX2-145" fmla="*/ 229896 w 229922"/>
                  <a:gd name="connsiteY2-146" fmla="*/ 303706 h 585965"/>
                  <a:gd name="connsiteX3-147" fmla="*/ 28605 w 229922"/>
                  <a:gd name="connsiteY3-148" fmla="*/ 585960 h 585965"/>
                  <a:gd name="connsiteX4-149" fmla="*/ 58295 w 229922"/>
                  <a:gd name="connsiteY4-150" fmla="*/ 298943 h 585965"/>
                  <a:gd name="connsiteX0-151" fmla="*/ 58295 w 229930"/>
                  <a:gd name="connsiteY0-152" fmla="*/ 298943 h 585964"/>
                  <a:gd name="connsiteX1-153" fmla="*/ 26224 w 229930"/>
                  <a:gd name="connsiteY1-154" fmla="*/ 18 h 585964"/>
                  <a:gd name="connsiteX2-155" fmla="*/ 229896 w 229930"/>
                  <a:gd name="connsiteY2-156" fmla="*/ 303706 h 585964"/>
                  <a:gd name="connsiteX3-157" fmla="*/ 28605 w 229930"/>
                  <a:gd name="connsiteY3-158" fmla="*/ 585960 h 585964"/>
                  <a:gd name="connsiteX4-159" fmla="*/ 58295 w 229930"/>
                  <a:gd name="connsiteY4-160" fmla="*/ 298943 h 585964"/>
                  <a:gd name="connsiteX0-161" fmla="*/ 58295 w 230172"/>
                  <a:gd name="connsiteY0-162" fmla="*/ 298940 h 585961"/>
                  <a:gd name="connsiteX1-163" fmla="*/ 26224 w 230172"/>
                  <a:gd name="connsiteY1-164" fmla="*/ 15 h 585961"/>
                  <a:gd name="connsiteX2-165" fmla="*/ 229896 w 230172"/>
                  <a:gd name="connsiteY2-166" fmla="*/ 303703 h 585961"/>
                  <a:gd name="connsiteX3-167" fmla="*/ 28605 w 230172"/>
                  <a:gd name="connsiteY3-168" fmla="*/ 585957 h 585961"/>
                  <a:gd name="connsiteX4-169" fmla="*/ 58295 w 230172"/>
                  <a:gd name="connsiteY4-170" fmla="*/ 298940 h 585961"/>
                  <a:gd name="connsiteX0-171" fmla="*/ 58295 w 229896"/>
                  <a:gd name="connsiteY0-172" fmla="*/ 298940 h 585961"/>
                  <a:gd name="connsiteX1-173" fmla="*/ 26224 w 229896"/>
                  <a:gd name="connsiteY1-174" fmla="*/ 15 h 585961"/>
                  <a:gd name="connsiteX2-175" fmla="*/ 229896 w 229896"/>
                  <a:gd name="connsiteY2-176" fmla="*/ 303703 h 585961"/>
                  <a:gd name="connsiteX3-177" fmla="*/ 28605 w 229896"/>
                  <a:gd name="connsiteY3-178" fmla="*/ 585957 h 585961"/>
                  <a:gd name="connsiteX4-179" fmla="*/ 58295 w 229896"/>
                  <a:gd name="connsiteY4-180" fmla="*/ 298940 h 585961"/>
                  <a:gd name="connsiteX0-181" fmla="*/ 57944 w 229545"/>
                  <a:gd name="connsiteY0-182" fmla="*/ 298940 h 585961"/>
                  <a:gd name="connsiteX1-183" fmla="*/ 25873 w 229545"/>
                  <a:gd name="connsiteY1-184" fmla="*/ 15 h 585961"/>
                  <a:gd name="connsiteX2-185" fmla="*/ 229545 w 229545"/>
                  <a:gd name="connsiteY2-186" fmla="*/ 303703 h 585961"/>
                  <a:gd name="connsiteX3-187" fmla="*/ 28254 w 229545"/>
                  <a:gd name="connsiteY3-188" fmla="*/ 585957 h 585961"/>
                  <a:gd name="connsiteX4-189" fmla="*/ 57944 w 229545"/>
                  <a:gd name="connsiteY4-190" fmla="*/ 298940 h 585961"/>
                  <a:gd name="connsiteX0-191" fmla="*/ 18784 w 216579"/>
                  <a:gd name="connsiteY0-192" fmla="*/ 291798 h 585987"/>
                  <a:gd name="connsiteX1-193" fmla="*/ 12907 w 216579"/>
                  <a:gd name="connsiteY1-194" fmla="*/ 17 h 585987"/>
                  <a:gd name="connsiteX2-195" fmla="*/ 216579 w 216579"/>
                  <a:gd name="connsiteY2-196" fmla="*/ 303705 h 585987"/>
                  <a:gd name="connsiteX3-197" fmla="*/ 15288 w 216579"/>
                  <a:gd name="connsiteY3-198" fmla="*/ 585959 h 585987"/>
                  <a:gd name="connsiteX4-199" fmla="*/ 18784 w 216579"/>
                  <a:gd name="connsiteY4-200" fmla="*/ 291798 h 585987"/>
                  <a:gd name="connsiteX0-201" fmla="*/ 12234 w 219554"/>
                  <a:gd name="connsiteY0-202" fmla="*/ 289426 h 586008"/>
                  <a:gd name="connsiteX1-203" fmla="*/ 15882 w 219554"/>
                  <a:gd name="connsiteY1-204" fmla="*/ 26 h 586008"/>
                  <a:gd name="connsiteX2-205" fmla="*/ 219554 w 219554"/>
                  <a:gd name="connsiteY2-206" fmla="*/ 303714 h 586008"/>
                  <a:gd name="connsiteX3-207" fmla="*/ 18263 w 219554"/>
                  <a:gd name="connsiteY3-208" fmla="*/ 585968 h 586008"/>
                  <a:gd name="connsiteX4-209" fmla="*/ 12234 w 219554"/>
                  <a:gd name="connsiteY4-210" fmla="*/ 289426 h 586008"/>
                  <a:gd name="connsiteX0-211" fmla="*/ 17080 w 217256"/>
                  <a:gd name="connsiteY0-212" fmla="*/ 289426 h 586008"/>
                  <a:gd name="connsiteX1-213" fmla="*/ 13584 w 217256"/>
                  <a:gd name="connsiteY1-214" fmla="*/ 26 h 586008"/>
                  <a:gd name="connsiteX2-215" fmla="*/ 217256 w 217256"/>
                  <a:gd name="connsiteY2-216" fmla="*/ 303714 h 586008"/>
                  <a:gd name="connsiteX3-217" fmla="*/ 15965 w 217256"/>
                  <a:gd name="connsiteY3-218" fmla="*/ 585968 h 586008"/>
                  <a:gd name="connsiteX4-219" fmla="*/ 17080 w 217256"/>
                  <a:gd name="connsiteY4-220" fmla="*/ 289426 h 586008"/>
                  <a:gd name="connsiteX0-221" fmla="*/ 26566 w 226742"/>
                  <a:gd name="connsiteY0-222" fmla="*/ 289426 h 586008"/>
                  <a:gd name="connsiteX1-223" fmla="*/ 23070 w 226742"/>
                  <a:gd name="connsiteY1-224" fmla="*/ 26 h 586008"/>
                  <a:gd name="connsiteX2-225" fmla="*/ 226742 w 226742"/>
                  <a:gd name="connsiteY2-226" fmla="*/ 303714 h 586008"/>
                  <a:gd name="connsiteX3-227" fmla="*/ 25451 w 226742"/>
                  <a:gd name="connsiteY3-228" fmla="*/ 585968 h 586008"/>
                  <a:gd name="connsiteX4-229" fmla="*/ 26566 w 226742"/>
                  <a:gd name="connsiteY4-230" fmla="*/ 289426 h 586008"/>
                  <a:gd name="connsiteX0-231" fmla="*/ 26566 w 226742"/>
                  <a:gd name="connsiteY0-232" fmla="*/ 289426 h 586008"/>
                  <a:gd name="connsiteX1-233" fmla="*/ 23070 w 226742"/>
                  <a:gd name="connsiteY1-234" fmla="*/ 26 h 586008"/>
                  <a:gd name="connsiteX2-235" fmla="*/ 226742 w 226742"/>
                  <a:gd name="connsiteY2-236" fmla="*/ 303714 h 586008"/>
                  <a:gd name="connsiteX3-237" fmla="*/ 25451 w 226742"/>
                  <a:gd name="connsiteY3-238" fmla="*/ 585968 h 586008"/>
                  <a:gd name="connsiteX4-239" fmla="*/ 26566 w 226742"/>
                  <a:gd name="connsiteY4-240" fmla="*/ 289426 h 586008"/>
                  <a:gd name="connsiteX0-241" fmla="*/ 102 w 271715"/>
                  <a:gd name="connsiteY0-242" fmla="*/ 287054 h 586031"/>
                  <a:gd name="connsiteX1-243" fmla="*/ 68043 w 271715"/>
                  <a:gd name="connsiteY1-244" fmla="*/ 35 h 586031"/>
                  <a:gd name="connsiteX2-245" fmla="*/ 271715 w 271715"/>
                  <a:gd name="connsiteY2-246" fmla="*/ 303723 h 586031"/>
                  <a:gd name="connsiteX3-247" fmla="*/ 70424 w 271715"/>
                  <a:gd name="connsiteY3-248" fmla="*/ 585977 h 586031"/>
                  <a:gd name="connsiteX4-249" fmla="*/ 102 w 271715"/>
                  <a:gd name="connsiteY4-250" fmla="*/ 287054 h 586031"/>
                  <a:gd name="connsiteX0-251" fmla="*/ 102 w 271715"/>
                  <a:gd name="connsiteY0-252" fmla="*/ 287054 h 586031"/>
                  <a:gd name="connsiteX1-253" fmla="*/ 68043 w 271715"/>
                  <a:gd name="connsiteY1-254" fmla="*/ 35 h 586031"/>
                  <a:gd name="connsiteX2-255" fmla="*/ 271715 w 271715"/>
                  <a:gd name="connsiteY2-256" fmla="*/ 303723 h 586031"/>
                  <a:gd name="connsiteX3-257" fmla="*/ 70424 w 271715"/>
                  <a:gd name="connsiteY3-258" fmla="*/ 585977 h 586031"/>
                  <a:gd name="connsiteX4-259" fmla="*/ 102 w 271715"/>
                  <a:gd name="connsiteY4-260" fmla="*/ 287054 h 586031"/>
                  <a:gd name="connsiteX0-261" fmla="*/ 133 w 271746"/>
                  <a:gd name="connsiteY0-262" fmla="*/ 287054 h 585994"/>
                  <a:gd name="connsiteX1-263" fmla="*/ 68074 w 271746"/>
                  <a:gd name="connsiteY1-264" fmla="*/ 35 h 585994"/>
                  <a:gd name="connsiteX2-265" fmla="*/ 271746 w 271746"/>
                  <a:gd name="connsiteY2-266" fmla="*/ 303723 h 585994"/>
                  <a:gd name="connsiteX3-267" fmla="*/ 70455 w 271746"/>
                  <a:gd name="connsiteY3-268" fmla="*/ 585977 h 585994"/>
                  <a:gd name="connsiteX4-269" fmla="*/ 133 w 271746"/>
                  <a:gd name="connsiteY4-270" fmla="*/ 287054 h 58599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71746" h="585994">
                    <a:moveTo>
                      <a:pt x="133" y="287054"/>
                    </a:moveTo>
                    <a:cubicBezTo>
                      <a:pt x="2117" y="156057"/>
                      <a:pt x="10899" y="-2743"/>
                      <a:pt x="68074" y="35"/>
                    </a:cubicBezTo>
                    <a:cubicBezTo>
                      <a:pt x="125249" y="2813"/>
                      <a:pt x="271846" y="127496"/>
                      <a:pt x="271746" y="303723"/>
                    </a:cubicBezTo>
                    <a:cubicBezTo>
                      <a:pt x="271643" y="484729"/>
                      <a:pt x="122868" y="583993"/>
                      <a:pt x="70455" y="585977"/>
                    </a:cubicBezTo>
                    <a:cubicBezTo>
                      <a:pt x="18042" y="587961"/>
                      <a:pt x="-1851" y="418051"/>
                      <a:pt x="133" y="287054"/>
                    </a:cubicBezTo>
                    <a:close/>
                  </a:path>
                </a:pathLst>
              </a:custGeom>
              <a:gradFill flip="none" rotWithShape="1">
                <a:gsLst>
                  <a:gs pos="0">
                    <a:schemeClr val="bg1"/>
                  </a:gs>
                  <a:gs pos="100000">
                    <a:schemeClr val="bg1">
                      <a:alpha val="0"/>
                    </a:schemeClr>
                  </a:gs>
                </a:gsLst>
                <a:lin ang="10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zh-CN" altLang="en-US" sz="1400">
                  <a:solidFill>
                    <a:schemeClr val="bg1"/>
                  </a:solidFill>
                </a:endParaRPr>
              </a:p>
            </p:txBody>
          </p:sp>
        </p:grpSp>
        <p:sp>
          <p:nvSpPr>
            <p:cNvPr id="49" name="TextBox 90"/>
            <p:cNvSpPr txBox="1"/>
            <p:nvPr/>
          </p:nvSpPr>
          <p:spPr>
            <a:xfrm rot="3360000">
              <a:off x="1716021" y="2525169"/>
              <a:ext cx="1845837" cy="593590"/>
            </a:xfrm>
            <a:prstGeom prst="rect">
              <a:avLst/>
            </a:prstGeom>
            <a:noFill/>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fontAlgn="auto">
                <a:lnSpc>
                  <a:spcPct val="130000"/>
                </a:lnSpc>
                <a:spcBef>
                  <a:spcPts val="0"/>
                </a:spcBef>
                <a:spcAft>
                  <a:spcPts val="0"/>
                </a:spcAft>
                <a:defRPr/>
              </a:pPr>
              <a:r>
                <a:rPr lang="zh-CN" altLang="en-US" sz="1065" kern="0" dirty="0">
                  <a:solidFill>
                    <a:schemeClr val="bg1"/>
                  </a:solidFill>
                  <a:latin typeface="微软雅黑" panose="020B0503020204020204" charset="-122"/>
                  <a:ea typeface="微软雅黑" panose="020B0503020204020204" charset="-122"/>
                </a:rPr>
                <a:t>请在此处输入您的文本</a:t>
              </a:r>
            </a:p>
            <a:p>
              <a:pPr algn="just" fontAlgn="auto">
                <a:lnSpc>
                  <a:spcPct val="130000"/>
                </a:lnSpc>
                <a:spcBef>
                  <a:spcPts val="0"/>
                </a:spcBef>
                <a:spcAft>
                  <a:spcPts val="0"/>
                </a:spcAft>
                <a:defRPr/>
              </a:pPr>
              <a:r>
                <a:rPr lang="zh-CN" altLang="en-US" sz="1065" kern="0" dirty="0">
                  <a:solidFill>
                    <a:schemeClr val="bg1"/>
                  </a:solidFill>
                  <a:latin typeface="微软雅黑" panose="020B0503020204020204" charset="-122"/>
                  <a:ea typeface="微软雅黑" panose="020B0503020204020204" charset="-122"/>
                </a:rPr>
                <a:t>请在此处输入您的文本</a:t>
              </a:r>
            </a:p>
          </p:txBody>
        </p:sp>
      </p:grpSp>
      <p:grpSp>
        <p:nvGrpSpPr>
          <p:cNvPr id="50" name="组合 49"/>
          <p:cNvGrpSpPr/>
          <p:nvPr/>
        </p:nvGrpSpPr>
        <p:grpSpPr bwMode="auto">
          <a:xfrm>
            <a:off x="1498552" y="2615913"/>
            <a:ext cx="1467751" cy="2435679"/>
            <a:chOff x="1574110" y="2471393"/>
            <a:chExt cx="1543427" cy="2557174"/>
          </a:xfrm>
        </p:grpSpPr>
        <p:grpSp>
          <p:nvGrpSpPr>
            <p:cNvPr id="51" name="组合 2"/>
            <p:cNvGrpSpPr/>
            <p:nvPr/>
          </p:nvGrpSpPr>
          <p:grpSpPr bwMode="auto">
            <a:xfrm>
              <a:off x="2324489" y="4234048"/>
              <a:ext cx="793048" cy="794519"/>
              <a:chOff x="2324489" y="4234048"/>
              <a:chExt cx="793048" cy="794519"/>
            </a:xfrm>
          </p:grpSpPr>
          <p:sp>
            <p:nvSpPr>
              <p:cNvPr id="52" name="椭圆 51"/>
              <p:cNvSpPr/>
              <p:nvPr/>
            </p:nvSpPr>
            <p:spPr>
              <a:xfrm>
                <a:off x="2325181" y="4233319"/>
                <a:ext cx="792356" cy="795248"/>
              </a:xfrm>
              <a:prstGeom prst="ellipse">
                <a:avLst/>
              </a:prstGeom>
              <a:solidFill>
                <a:schemeClr val="bg1">
                  <a:alpha val="60000"/>
                </a:schemeClr>
              </a:solidFill>
              <a:ln w="6350" cap="flat" cmpd="sng" algn="ctr">
                <a:noFill/>
                <a:prstDash val="solid"/>
              </a:ln>
              <a:effectLst/>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r>
                  <a:rPr lang="en-US" altLang="zh-CN" sz="2135" b="1" kern="0" dirty="0">
                    <a:solidFill>
                      <a:schemeClr val="bg1"/>
                    </a:solidFill>
                    <a:latin typeface="Arial Rounded MT Bold" panose="020F0704030504030204" pitchFamily="34" charset="0"/>
                  </a:rPr>
                  <a:t>01</a:t>
                </a:r>
              </a:p>
            </p:txBody>
          </p:sp>
          <p:sp>
            <p:nvSpPr>
              <p:cNvPr id="53" name="椭圆 1"/>
              <p:cNvSpPr/>
              <p:nvPr/>
            </p:nvSpPr>
            <p:spPr>
              <a:xfrm rot="16200000">
                <a:off x="2587231" y="4104643"/>
                <a:ext cx="266670" cy="574816"/>
              </a:xfrm>
              <a:custGeom>
                <a:avLst/>
                <a:gdLst>
                  <a:gd name="connsiteX0" fmla="*/ 0 w 683569"/>
                  <a:gd name="connsiteY0" fmla="*/ 341785 h 683569"/>
                  <a:gd name="connsiteX1" fmla="*/ 341785 w 683569"/>
                  <a:gd name="connsiteY1" fmla="*/ 0 h 683569"/>
                  <a:gd name="connsiteX2" fmla="*/ 683570 w 683569"/>
                  <a:gd name="connsiteY2" fmla="*/ 341785 h 683569"/>
                  <a:gd name="connsiteX3" fmla="*/ 341785 w 683569"/>
                  <a:gd name="connsiteY3" fmla="*/ 683570 h 683569"/>
                  <a:gd name="connsiteX4" fmla="*/ 0 w 683569"/>
                  <a:gd name="connsiteY4" fmla="*/ 341785 h 683569"/>
                  <a:gd name="connsiteX0-1" fmla="*/ 62426 w 355471"/>
                  <a:gd name="connsiteY0-2" fmla="*/ 344166 h 683570"/>
                  <a:gd name="connsiteX1-3" fmla="*/ 13686 w 355471"/>
                  <a:gd name="connsiteY1-4" fmla="*/ 0 h 683570"/>
                  <a:gd name="connsiteX2-5" fmla="*/ 355471 w 355471"/>
                  <a:gd name="connsiteY2-6" fmla="*/ 341785 h 683570"/>
                  <a:gd name="connsiteX3-7" fmla="*/ 13686 w 355471"/>
                  <a:gd name="connsiteY3-8" fmla="*/ 683570 h 683570"/>
                  <a:gd name="connsiteX4-9" fmla="*/ 62426 w 355471"/>
                  <a:gd name="connsiteY4-10" fmla="*/ 344166 h 683570"/>
                  <a:gd name="connsiteX0-11" fmla="*/ 62426 w 355471"/>
                  <a:gd name="connsiteY0-12" fmla="*/ 344166 h 683570"/>
                  <a:gd name="connsiteX1-13" fmla="*/ 13686 w 355471"/>
                  <a:gd name="connsiteY1-14" fmla="*/ 0 h 683570"/>
                  <a:gd name="connsiteX2-15" fmla="*/ 355471 w 355471"/>
                  <a:gd name="connsiteY2-16" fmla="*/ 341788 h 683570"/>
                  <a:gd name="connsiteX3-17" fmla="*/ 13686 w 355471"/>
                  <a:gd name="connsiteY3-18" fmla="*/ 683570 h 683570"/>
                  <a:gd name="connsiteX4-19" fmla="*/ 62426 w 355471"/>
                  <a:gd name="connsiteY4-20" fmla="*/ 344166 h 683570"/>
                  <a:gd name="connsiteX0-21" fmla="*/ 62426 w 355497"/>
                  <a:gd name="connsiteY0-22" fmla="*/ 344166 h 683570"/>
                  <a:gd name="connsiteX1-23" fmla="*/ 13686 w 355497"/>
                  <a:gd name="connsiteY1-24" fmla="*/ 0 h 683570"/>
                  <a:gd name="connsiteX2-25" fmla="*/ 355471 w 355497"/>
                  <a:gd name="connsiteY2-26" fmla="*/ 341788 h 683570"/>
                  <a:gd name="connsiteX3-27" fmla="*/ 13686 w 355497"/>
                  <a:gd name="connsiteY3-28" fmla="*/ 683570 h 683570"/>
                  <a:gd name="connsiteX4-29" fmla="*/ 62426 w 355497"/>
                  <a:gd name="connsiteY4-30" fmla="*/ 344166 h 683570"/>
                  <a:gd name="connsiteX0-31" fmla="*/ 62426 w 356185"/>
                  <a:gd name="connsiteY0-32" fmla="*/ 344167 h 683571"/>
                  <a:gd name="connsiteX1-33" fmla="*/ 13686 w 356185"/>
                  <a:gd name="connsiteY1-34" fmla="*/ 1 h 683571"/>
                  <a:gd name="connsiteX2-35" fmla="*/ 355471 w 356185"/>
                  <a:gd name="connsiteY2-36" fmla="*/ 341789 h 683571"/>
                  <a:gd name="connsiteX3-37" fmla="*/ 13686 w 356185"/>
                  <a:gd name="connsiteY3-38" fmla="*/ 683571 h 683571"/>
                  <a:gd name="connsiteX4-39" fmla="*/ 62426 w 356185"/>
                  <a:gd name="connsiteY4-40" fmla="*/ 344167 h 683571"/>
                  <a:gd name="connsiteX0-41" fmla="*/ 65000 w 360090"/>
                  <a:gd name="connsiteY0-42" fmla="*/ 306067 h 645471"/>
                  <a:gd name="connsiteX1-43" fmla="*/ 154373 w 360090"/>
                  <a:gd name="connsiteY1-44" fmla="*/ 1 h 645471"/>
                  <a:gd name="connsiteX2-45" fmla="*/ 358045 w 360090"/>
                  <a:gd name="connsiteY2-46" fmla="*/ 303689 h 645471"/>
                  <a:gd name="connsiteX3-47" fmla="*/ 16260 w 360090"/>
                  <a:gd name="connsiteY3-48" fmla="*/ 645471 h 645471"/>
                  <a:gd name="connsiteX4-49" fmla="*/ 65000 w 360090"/>
                  <a:gd name="connsiteY4-50" fmla="*/ 306067 h 645471"/>
                  <a:gd name="connsiteX0-51" fmla="*/ 95 w 293169"/>
                  <a:gd name="connsiteY0-52" fmla="*/ 306067 h 585943"/>
                  <a:gd name="connsiteX1-53" fmla="*/ 89468 w 293169"/>
                  <a:gd name="connsiteY1-54" fmla="*/ 1 h 585943"/>
                  <a:gd name="connsiteX2-55" fmla="*/ 293140 w 293169"/>
                  <a:gd name="connsiteY2-56" fmla="*/ 303689 h 585943"/>
                  <a:gd name="connsiteX3-57" fmla="*/ 103755 w 293169"/>
                  <a:gd name="connsiteY3-58" fmla="*/ 585943 h 585943"/>
                  <a:gd name="connsiteX4-59" fmla="*/ 95 w 293169"/>
                  <a:gd name="connsiteY4-60" fmla="*/ 306067 h 585943"/>
                  <a:gd name="connsiteX0-61" fmla="*/ 3 w 293048"/>
                  <a:gd name="connsiteY0-62" fmla="*/ 306067 h 585943"/>
                  <a:gd name="connsiteX1-63" fmla="*/ 89376 w 293048"/>
                  <a:gd name="connsiteY1-64" fmla="*/ 1 h 585943"/>
                  <a:gd name="connsiteX2-65" fmla="*/ 293048 w 293048"/>
                  <a:gd name="connsiteY2-66" fmla="*/ 303689 h 585943"/>
                  <a:gd name="connsiteX3-67" fmla="*/ 91757 w 293048"/>
                  <a:gd name="connsiteY3-68" fmla="*/ 585943 h 585943"/>
                  <a:gd name="connsiteX4-69" fmla="*/ 3 w 293048"/>
                  <a:gd name="connsiteY4-70" fmla="*/ 306067 h 585943"/>
                  <a:gd name="connsiteX0-71" fmla="*/ 39769 w 211370"/>
                  <a:gd name="connsiteY0-72" fmla="*/ 298927 h 585946"/>
                  <a:gd name="connsiteX1-73" fmla="*/ 7698 w 211370"/>
                  <a:gd name="connsiteY1-74" fmla="*/ 2 h 585946"/>
                  <a:gd name="connsiteX2-75" fmla="*/ 211370 w 211370"/>
                  <a:gd name="connsiteY2-76" fmla="*/ 303690 h 585946"/>
                  <a:gd name="connsiteX3-77" fmla="*/ 10079 w 211370"/>
                  <a:gd name="connsiteY3-78" fmla="*/ 585944 h 585946"/>
                  <a:gd name="connsiteX4-79" fmla="*/ 39769 w 211370"/>
                  <a:gd name="connsiteY4-80" fmla="*/ 298927 h 585946"/>
                  <a:gd name="connsiteX0-81" fmla="*/ 39769 w 211370"/>
                  <a:gd name="connsiteY0-82" fmla="*/ 298927 h 585949"/>
                  <a:gd name="connsiteX1-83" fmla="*/ 7698 w 211370"/>
                  <a:gd name="connsiteY1-84" fmla="*/ 2 h 585949"/>
                  <a:gd name="connsiteX2-85" fmla="*/ 211370 w 211370"/>
                  <a:gd name="connsiteY2-86" fmla="*/ 303690 h 585949"/>
                  <a:gd name="connsiteX3-87" fmla="*/ 10079 w 211370"/>
                  <a:gd name="connsiteY3-88" fmla="*/ 585944 h 585949"/>
                  <a:gd name="connsiteX4-89" fmla="*/ 39769 w 211370"/>
                  <a:gd name="connsiteY4-90" fmla="*/ 298927 h 585949"/>
                  <a:gd name="connsiteX0-91" fmla="*/ 39769 w 211535"/>
                  <a:gd name="connsiteY0-92" fmla="*/ 298927 h 585949"/>
                  <a:gd name="connsiteX1-93" fmla="*/ 7698 w 211535"/>
                  <a:gd name="connsiteY1-94" fmla="*/ 2 h 585949"/>
                  <a:gd name="connsiteX2-95" fmla="*/ 211370 w 211535"/>
                  <a:gd name="connsiteY2-96" fmla="*/ 303690 h 585949"/>
                  <a:gd name="connsiteX3-97" fmla="*/ 10079 w 211535"/>
                  <a:gd name="connsiteY3-98" fmla="*/ 585944 h 585949"/>
                  <a:gd name="connsiteX4-99" fmla="*/ 39769 w 211535"/>
                  <a:gd name="connsiteY4-100" fmla="*/ 298927 h 585949"/>
                  <a:gd name="connsiteX0-101" fmla="*/ 54250 w 226016"/>
                  <a:gd name="connsiteY0-102" fmla="*/ 299466 h 586488"/>
                  <a:gd name="connsiteX1-103" fmla="*/ 22179 w 226016"/>
                  <a:gd name="connsiteY1-104" fmla="*/ 541 h 586488"/>
                  <a:gd name="connsiteX2-105" fmla="*/ 225851 w 226016"/>
                  <a:gd name="connsiteY2-106" fmla="*/ 304229 h 586488"/>
                  <a:gd name="connsiteX3-107" fmla="*/ 24560 w 226016"/>
                  <a:gd name="connsiteY3-108" fmla="*/ 586483 h 586488"/>
                  <a:gd name="connsiteX4-109" fmla="*/ 54250 w 226016"/>
                  <a:gd name="connsiteY4-110" fmla="*/ 299466 h 586488"/>
                  <a:gd name="connsiteX0-111" fmla="*/ 54250 w 226063"/>
                  <a:gd name="connsiteY0-112" fmla="*/ 299466 h 586543"/>
                  <a:gd name="connsiteX1-113" fmla="*/ 22179 w 226063"/>
                  <a:gd name="connsiteY1-114" fmla="*/ 541 h 586543"/>
                  <a:gd name="connsiteX2-115" fmla="*/ 225851 w 226063"/>
                  <a:gd name="connsiteY2-116" fmla="*/ 304229 h 586543"/>
                  <a:gd name="connsiteX3-117" fmla="*/ 24560 w 226063"/>
                  <a:gd name="connsiteY3-118" fmla="*/ 586483 h 586543"/>
                  <a:gd name="connsiteX4-119" fmla="*/ 54250 w 226063"/>
                  <a:gd name="connsiteY4-120" fmla="*/ 299466 h 586543"/>
                  <a:gd name="connsiteX0-121" fmla="*/ 58295 w 230108"/>
                  <a:gd name="connsiteY0-122" fmla="*/ 298952 h 586029"/>
                  <a:gd name="connsiteX1-123" fmla="*/ 26224 w 230108"/>
                  <a:gd name="connsiteY1-124" fmla="*/ 27 h 586029"/>
                  <a:gd name="connsiteX2-125" fmla="*/ 229896 w 230108"/>
                  <a:gd name="connsiteY2-126" fmla="*/ 303715 h 586029"/>
                  <a:gd name="connsiteX3-127" fmla="*/ 28605 w 230108"/>
                  <a:gd name="connsiteY3-128" fmla="*/ 585969 h 586029"/>
                  <a:gd name="connsiteX4-129" fmla="*/ 58295 w 230108"/>
                  <a:gd name="connsiteY4-130" fmla="*/ 298952 h 586029"/>
                  <a:gd name="connsiteX0-131" fmla="*/ 58295 w 230101"/>
                  <a:gd name="connsiteY0-132" fmla="*/ 298952 h 585974"/>
                  <a:gd name="connsiteX1-133" fmla="*/ 26224 w 230101"/>
                  <a:gd name="connsiteY1-134" fmla="*/ 27 h 585974"/>
                  <a:gd name="connsiteX2-135" fmla="*/ 229896 w 230101"/>
                  <a:gd name="connsiteY2-136" fmla="*/ 303715 h 585974"/>
                  <a:gd name="connsiteX3-137" fmla="*/ 28605 w 230101"/>
                  <a:gd name="connsiteY3-138" fmla="*/ 585969 h 585974"/>
                  <a:gd name="connsiteX4-139" fmla="*/ 58295 w 230101"/>
                  <a:gd name="connsiteY4-140" fmla="*/ 298952 h 585974"/>
                  <a:gd name="connsiteX0-141" fmla="*/ 58295 w 229922"/>
                  <a:gd name="connsiteY0-142" fmla="*/ 298943 h 585965"/>
                  <a:gd name="connsiteX1-143" fmla="*/ 26224 w 229922"/>
                  <a:gd name="connsiteY1-144" fmla="*/ 18 h 585965"/>
                  <a:gd name="connsiteX2-145" fmla="*/ 229896 w 229922"/>
                  <a:gd name="connsiteY2-146" fmla="*/ 303706 h 585965"/>
                  <a:gd name="connsiteX3-147" fmla="*/ 28605 w 229922"/>
                  <a:gd name="connsiteY3-148" fmla="*/ 585960 h 585965"/>
                  <a:gd name="connsiteX4-149" fmla="*/ 58295 w 229922"/>
                  <a:gd name="connsiteY4-150" fmla="*/ 298943 h 585965"/>
                  <a:gd name="connsiteX0-151" fmla="*/ 58295 w 229930"/>
                  <a:gd name="connsiteY0-152" fmla="*/ 298943 h 585964"/>
                  <a:gd name="connsiteX1-153" fmla="*/ 26224 w 229930"/>
                  <a:gd name="connsiteY1-154" fmla="*/ 18 h 585964"/>
                  <a:gd name="connsiteX2-155" fmla="*/ 229896 w 229930"/>
                  <a:gd name="connsiteY2-156" fmla="*/ 303706 h 585964"/>
                  <a:gd name="connsiteX3-157" fmla="*/ 28605 w 229930"/>
                  <a:gd name="connsiteY3-158" fmla="*/ 585960 h 585964"/>
                  <a:gd name="connsiteX4-159" fmla="*/ 58295 w 229930"/>
                  <a:gd name="connsiteY4-160" fmla="*/ 298943 h 585964"/>
                  <a:gd name="connsiteX0-161" fmla="*/ 58295 w 230172"/>
                  <a:gd name="connsiteY0-162" fmla="*/ 298940 h 585961"/>
                  <a:gd name="connsiteX1-163" fmla="*/ 26224 w 230172"/>
                  <a:gd name="connsiteY1-164" fmla="*/ 15 h 585961"/>
                  <a:gd name="connsiteX2-165" fmla="*/ 229896 w 230172"/>
                  <a:gd name="connsiteY2-166" fmla="*/ 303703 h 585961"/>
                  <a:gd name="connsiteX3-167" fmla="*/ 28605 w 230172"/>
                  <a:gd name="connsiteY3-168" fmla="*/ 585957 h 585961"/>
                  <a:gd name="connsiteX4-169" fmla="*/ 58295 w 230172"/>
                  <a:gd name="connsiteY4-170" fmla="*/ 298940 h 585961"/>
                  <a:gd name="connsiteX0-171" fmla="*/ 58295 w 229896"/>
                  <a:gd name="connsiteY0-172" fmla="*/ 298940 h 585961"/>
                  <a:gd name="connsiteX1-173" fmla="*/ 26224 w 229896"/>
                  <a:gd name="connsiteY1-174" fmla="*/ 15 h 585961"/>
                  <a:gd name="connsiteX2-175" fmla="*/ 229896 w 229896"/>
                  <a:gd name="connsiteY2-176" fmla="*/ 303703 h 585961"/>
                  <a:gd name="connsiteX3-177" fmla="*/ 28605 w 229896"/>
                  <a:gd name="connsiteY3-178" fmla="*/ 585957 h 585961"/>
                  <a:gd name="connsiteX4-179" fmla="*/ 58295 w 229896"/>
                  <a:gd name="connsiteY4-180" fmla="*/ 298940 h 585961"/>
                  <a:gd name="connsiteX0-181" fmla="*/ 57944 w 229545"/>
                  <a:gd name="connsiteY0-182" fmla="*/ 298940 h 585961"/>
                  <a:gd name="connsiteX1-183" fmla="*/ 25873 w 229545"/>
                  <a:gd name="connsiteY1-184" fmla="*/ 15 h 585961"/>
                  <a:gd name="connsiteX2-185" fmla="*/ 229545 w 229545"/>
                  <a:gd name="connsiteY2-186" fmla="*/ 303703 h 585961"/>
                  <a:gd name="connsiteX3-187" fmla="*/ 28254 w 229545"/>
                  <a:gd name="connsiteY3-188" fmla="*/ 585957 h 585961"/>
                  <a:gd name="connsiteX4-189" fmla="*/ 57944 w 229545"/>
                  <a:gd name="connsiteY4-190" fmla="*/ 298940 h 585961"/>
                  <a:gd name="connsiteX0-191" fmla="*/ 18784 w 216579"/>
                  <a:gd name="connsiteY0-192" fmla="*/ 291798 h 585987"/>
                  <a:gd name="connsiteX1-193" fmla="*/ 12907 w 216579"/>
                  <a:gd name="connsiteY1-194" fmla="*/ 17 h 585987"/>
                  <a:gd name="connsiteX2-195" fmla="*/ 216579 w 216579"/>
                  <a:gd name="connsiteY2-196" fmla="*/ 303705 h 585987"/>
                  <a:gd name="connsiteX3-197" fmla="*/ 15288 w 216579"/>
                  <a:gd name="connsiteY3-198" fmla="*/ 585959 h 585987"/>
                  <a:gd name="connsiteX4-199" fmla="*/ 18784 w 216579"/>
                  <a:gd name="connsiteY4-200" fmla="*/ 291798 h 585987"/>
                  <a:gd name="connsiteX0-201" fmla="*/ 12234 w 219554"/>
                  <a:gd name="connsiteY0-202" fmla="*/ 289426 h 586008"/>
                  <a:gd name="connsiteX1-203" fmla="*/ 15882 w 219554"/>
                  <a:gd name="connsiteY1-204" fmla="*/ 26 h 586008"/>
                  <a:gd name="connsiteX2-205" fmla="*/ 219554 w 219554"/>
                  <a:gd name="connsiteY2-206" fmla="*/ 303714 h 586008"/>
                  <a:gd name="connsiteX3-207" fmla="*/ 18263 w 219554"/>
                  <a:gd name="connsiteY3-208" fmla="*/ 585968 h 586008"/>
                  <a:gd name="connsiteX4-209" fmla="*/ 12234 w 219554"/>
                  <a:gd name="connsiteY4-210" fmla="*/ 289426 h 586008"/>
                  <a:gd name="connsiteX0-211" fmla="*/ 17080 w 217256"/>
                  <a:gd name="connsiteY0-212" fmla="*/ 289426 h 586008"/>
                  <a:gd name="connsiteX1-213" fmla="*/ 13584 w 217256"/>
                  <a:gd name="connsiteY1-214" fmla="*/ 26 h 586008"/>
                  <a:gd name="connsiteX2-215" fmla="*/ 217256 w 217256"/>
                  <a:gd name="connsiteY2-216" fmla="*/ 303714 h 586008"/>
                  <a:gd name="connsiteX3-217" fmla="*/ 15965 w 217256"/>
                  <a:gd name="connsiteY3-218" fmla="*/ 585968 h 586008"/>
                  <a:gd name="connsiteX4-219" fmla="*/ 17080 w 217256"/>
                  <a:gd name="connsiteY4-220" fmla="*/ 289426 h 586008"/>
                  <a:gd name="connsiteX0-221" fmla="*/ 26566 w 226742"/>
                  <a:gd name="connsiteY0-222" fmla="*/ 289426 h 586008"/>
                  <a:gd name="connsiteX1-223" fmla="*/ 23070 w 226742"/>
                  <a:gd name="connsiteY1-224" fmla="*/ 26 h 586008"/>
                  <a:gd name="connsiteX2-225" fmla="*/ 226742 w 226742"/>
                  <a:gd name="connsiteY2-226" fmla="*/ 303714 h 586008"/>
                  <a:gd name="connsiteX3-227" fmla="*/ 25451 w 226742"/>
                  <a:gd name="connsiteY3-228" fmla="*/ 585968 h 586008"/>
                  <a:gd name="connsiteX4-229" fmla="*/ 26566 w 226742"/>
                  <a:gd name="connsiteY4-230" fmla="*/ 289426 h 586008"/>
                  <a:gd name="connsiteX0-231" fmla="*/ 26566 w 226742"/>
                  <a:gd name="connsiteY0-232" fmla="*/ 289426 h 586008"/>
                  <a:gd name="connsiteX1-233" fmla="*/ 23070 w 226742"/>
                  <a:gd name="connsiteY1-234" fmla="*/ 26 h 586008"/>
                  <a:gd name="connsiteX2-235" fmla="*/ 226742 w 226742"/>
                  <a:gd name="connsiteY2-236" fmla="*/ 303714 h 586008"/>
                  <a:gd name="connsiteX3-237" fmla="*/ 25451 w 226742"/>
                  <a:gd name="connsiteY3-238" fmla="*/ 585968 h 586008"/>
                  <a:gd name="connsiteX4-239" fmla="*/ 26566 w 226742"/>
                  <a:gd name="connsiteY4-240" fmla="*/ 289426 h 586008"/>
                  <a:gd name="connsiteX0-241" fmla="*/ 102 w 271715"/>
                  <a:gd name="connsiteY0-242" fmla="*/ 287054 h 586031"/>
                  <a:gd name="connsiteX1-243" fmla="*/ 68043 w 271715"/>
                  <a:gd name="connsiteY1-244" fmla="*/ 35 h 586031"/>
                  <a:gd name="connsiteX2-245" fmla="*/ 271715 w 271715"/>
                  <a:gd name="connsiteY2-246" fmla="*/ 303723 h 586031"/>
                  <a:gd name="connsiteX3-247" fmla="*/ 70424 w 271715"/>
                  <a:gd name="connsiteY3-248" fmla="*/ 585977 h 586031"/>
                  <a:gd name="connsiteX4-249" fmla="*/ 102 w 271715"/>
                  <a:gd name="connsiteY4-250" fmla="*/ 287054 h 586031"/>
                  <a:gd name="connsiteX0-251" fmla="*/ 102 w 271715"/>
                  <a:gd name="connsiteY0-252" fmla="*/ 287054 h 586031"/>
                  <a:gd name="connsiteX1-253" fmla="*/ 68043 w 271715"/>
                  <a:gd name="connsiteY1-254" fmla="*/ 35 h 586031"/>
                  <a:gd name="connsiteX2-255" fmla="*/ 271715 w 271715"/>
                  <a:gd name="connsiteY2-256" fmla="*/ 303723 h 586031"/>
                  <a:gd name="connsiteX3-257" fmla="*/ 70424 w 271715"/>
                  <a:gd name="connsiteY3-258" fmla="*/ 585977 h 586031"/>
                  <a:gd name="connsiteX4-259" fmla="*/ 102 w 271715"/>
                  <a:gd name="connsiteY4-260" fmla="*/ 287054 h 586031"/>
                  <a:gd name="connsiteX0-261" fmla="*/ 133 w 271746"/>
                  <a:gd name="connsiteY0-262" fmla="*/ 287054 h 585994"/>
                  <a:gd name="connsiteX1-263" fmla="*/ 68074 w 271746"/>
                  <a:gd name="connsiteY1-264" fmla="*/ 35 h 585994"/>
                  <a:gd name="connsiteX2-265" fmla="*/ 271746 w 271746"/>
                  <a:gd name="connsiteY2-266" fmla="*/ 303723 h 585994"/>
                  <a:gd name="connsiteX3-267" fmla="*/ 70455 w 271746"/>
                  <a:gd name="connsiteY3-268" fmla="*/ 585977 h 585994"/>
                  <a:gd name="connsiteX4-269" fmla="*/ 133 w 271746"/>
                  <a:gd name="connsiteY4-270" fmla="*/ 287054 h 58599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71746" h="585994">
                    <a:moveTo>
                      <a:pt x="133" y="287054"/>
                    </a:moveTo>
                    <a:cubicBezTo>
                      <a:pt x="2117" y="156057"/>
                      <a:pt x="10899" y="-2743"/>
                      <a:pt x="68074" y="35"/>
                    </a:cubicBezTo>
                    <a:cubicBezTo>
                      <a:pt x="125249" y="2813"/>
                      <a:pt x="271846" y="127496"/>
                      <a:pt x="271746" y="303723"/>
                    </a:cubicBezTo>
                    <a:cubicBezTo>
                      <a:pt x="271643" y="484729"/>
                      <a:pt x="122868" y="583993"/>
                      <a:pt x="70455" y="585977"/>
                    </a:cubicBezTo>
                    <a:cubicBezTo>
                      <a:pt x="18042" y="587961"/>
                      <a:pt x="-1851" y="418051"/>
                      <a:pt x="133" y="287054"/>
                    </a:cubicBezTo>
                    <a:close/>
                  </a:path>
                </a:pathLst>
              </a:custGeom>
              <a:gradFill flip="none" rotWithShape="1">
                <a:gsLst>
                  <a:gs pos="0">
                    <a:schemeClr val="bg1"/>
                  </a:gs>
                  <a:gs pos="100000">
                    <a:schemeClr val="bg1">
                      <a:alpha val="0"/>
                    </a:schemeClr>
                  </a:gs>
                </a:gsLst>
                <a:lin ang="10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zh-CN" altLang="en-US" sz="1400">
                  <a:solidFill>
                    <a:schemeClr val="bg1"/>
                  </a:solidFill>
                </a:endParaRPr>
              </a:p>
            </p:txBody>
          </p:sp>
        </p:grpSp>
        <p:sp>
          <p:nvSpPr>
            <p:cNvPr id="54" name="TextBox 90"/>
            <p:cNvSpPr txBox="1"/>
            <p:nvPr/>
          </p:nvSpPr>
          <p:spPr>
            <a:xfrm rot="3360000">
              <a:off x="948017" y="3097486"/>
              <a:ext cx="1844467" cy="592283"/>
            </a:xfrm>
            <a:prstGeom prst="rect">
              <a:avLst/>
            </a:prstGeom>
            <a:noFill/>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fontAlgn="auto">
                <a:lnSpc>
                  <a:spcPct val="130000"/>
                </a:lnSpc>
                <a:spcBef>
                  <a:spcPts val="0"/>
                </a:spcBef>
                <a:spcAft>
                  <a:spcPts val="0"/>
                </a:spcAft>
                <a:defRPr/>
              </a:pPr>
              <a:r>
                <a:rPr lang="zh-CN" altLang="en-US" sz="1065" kern="0" dirty="0">
                  <a:solidFill>
                    <a:schemeClr val="bg1"/>
                  </a:solidFill>
                  <a:latin typeface="微软雅黑" panose="020B0503020204020204" charset="-122"/>
                  <a:ea typeface="微软雅黑" panose="020B0503020204020204" charset="-122"/>
                </a:rPr>
                <a:t>请在此处输入您的文本</a:t>
              </a:r>
            </a:p>
            <a:p>
              <a:pPr algn="just" fontAlgn="auto">
                <a:lnSpc>
                  <a:spcPct val="130000"/>
                </a:lnSpc>
                <a:spcBef>
                  <a:spcPts val="0"/>
                </a:spcBef>
                <a:spcAft>
                  <a:spcPts val="0"/>
                </a:spcAft>
                <a:defRPr/>
              </a:pPr>
              <a:r>
                <a:rPr lang="zh-CN" altLang="en-US" sz="1065" kern="0" dirty="0">
                  <a:solidFill>
                    <a:schemeClr val="bg1"/>
                  </a:solidFill>
                  <a:latin typeface="微软雅黑" panose="020B0503020204020204" charset="-122"/>
                  <a:ea typeface="微软雅黑" panose="020B0503020204020204" charset="-122"/>
                </a:rPr>
                <a:t>请在此处输入您的文本</a:t>
              </a:r>
            </a:p>
          </p:txBody>
        </p:sp>
      </p:grpSp>
      <p:grpSp>
        <p:nvGrpSpPr>
          <p:cNvPr id="55" name="组合 54"/>
          <p:cNvGrpSpPr/>
          <p:nvPr/>
        </p:nvGrpSpPr>
        <p:grpSpPr bwMode="auto">
          <a:xfrm>
            <a:off x="3745480" y="3275103"/>
            <a:ext cx="1487383" cy="2479524"/>
            <a:chOff x="3937068" y="3164389"/>
            <a:chExt cx="1564025" cy="2602786"/>
          </a:xfrm>
        </p:grpSpPr>
        <p:grpSp>
          <p:nvGrpSpPr>
            <p:cNvPr id="56" name="组合 5"/>
            <p:cNvGrpSpPr/>
            <p:nvPr/>
          </p:nvGrpSpPr>
          <p:grpSpPr bwMode="auto">
            <a:xfrm>
              <a:off x="3937068" y="3164389"/>
              <a:ext cx="793048" cy="793048"/>
              <a:chOff x="3937068" y="3164389"/>
              <a:chExt cx="793048" cy="793048"/>
            </a:xfrm>
          </p:grpSpPr>
          <p:sp>
            <p:nvSpPr>
              <p:cNvPr id="57" name="椭圆 56"/>
              <p:cNvSpPr/>
              <p:nvPr/>
            </p:nvSpPr>
            <p:spPr>
              <a:xfrm>
                <a:off x="3937068" y="3164389"/>
                <a:ext cx="792334" cy="793532"/>
              </a:xfrm>
              <a:prstGeom prst="ellipse">
                <a:avLst/>
              </a:prstGeom>
              <a:solidFill>
                <a:schemeClr val="bg1">
                  <a:alpha val="60000"/>
                </a:schemeClr>
              </a:solidFill>
              <a:ln w="6350" cap="flat" cmpd="sng" algn="ctr">
                <a:noFill/>
                <a:prstDash val="solid"/>
              </a:ln>
              <a:effectLst/>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r>
                  <a:rPr lang="en-US" altLang="zh-CN" sz="2135" b="1" kern="0" dirty="0">
                    <a:solidFill>
                      <a:schemeClr val="bg1"/>
                    </a:solidFill>
                    <a:latin typeface="Arial Rounded MT Bold" panose="020F0704030504030204" pitchFamily="34" charset="0"/>
                  </a:rPr>
                  <a:t>03</a:t>
                </a:r>
              </a:p>
            </p:txBody>
          </p:sp>
          <p:sp>
            <p:nvSpPr>
              <p:cNvPr id="58" name="椭圆 1"/>
              <p:cNvSpPr/>
              <p:nvPr/>
            </p:nvSpPr>
            <p:spPr>
              <a:xfrm rot="16200000">
                <a:off x="4198334" y="3034902"/>
                <a:ext cx="268214" cy="574799"/>
              </a:xfrm>
              <a:custGeom>
                <a:avLst/>
                <a:gdLst>
                  <a:gd name="connsiteX0" fmla="*/ 0 w 683569"/>
                  <a:gd name="connsiteY0" fmla="*/ 341785 h 683569"/>
                  <a:gd name="connsiteX1" fmla="*/ 341785 w 683569"/>
                  <a:gd name="connsiteY1" fmla="*/ 0 h 683569"/>
                  <a:gd name="connsiteX2" fmla="*/ 683570 w 683569"/>
                  <a:gd name="connsiteY2" fmla="*/ 341785 h 683569"/>
                  <a:gd name="connsiteX3" fmla="*/ 341785 w 683569"/>
                  <a:gd name="connsiteY3" fmla="*/ 683570 h 683569"/>
                  <a:gd name="connsiteX4" fmla="*/ 0 w 683569"/>
                  <a:gd name="connsiteY4" fmla="*/ 341785 h 683569"/>
                  <a:gd name="connsiteX0-1" fmla="*/ 62426 w 355471"/>
                  <a:gd name="connsiteY0-2" fmla="*/ 344166 h 683570"/>
                  <a:gd name="connsiteX1-3" fmla="*/ 13686 w 355471"/>
                  <a:gd name="connsiteY1-4" fmla="*/ 0 h 683570"/>
                  <a:gd name="connsiteX2-5" fmla="*/ 355471 w 355471"/>
                  <a:gd name="connsiteY2-6" fmla="*/ 341785 h 683570"/>
                  <a:gd name="connsiteX3-7" fmla="*/ 13686 w 355471"/>
                  <a:gd name="connsiteY3-8" fmla="*/ 683570 h 683570"/>
                  <a:gd name="connsiteX4-9" fmla="*/ 62426 w 355471"/>
                  <a:gd name="connsiteY4-10" fmla="*/ 344166 h 683570"/>
                  <a:gd name="connsiteX0-11" fmla="*/ 62426 w 355471"/>
                  <a:gd name="connsiteY0-12" fmla="*/ 344166 h 683570"/>
                  <a:gd name="connsiteX1-13" fmla="*/ 13686 w 355471"/>
                  <a:gd name="connsiteY1-14" fmla="*/ 0 h 683570"/>
                  <a:gd name="connsiteX2-15" fmla="*/ 355471 w 355471"/>
                  <a:gd name="connsiteY2-16" fmla="*/ 341788 h 683570"/>
                  <a:gd name="connsiteX3-17" fmla="*/ 13686 w 355471"/>
                  <a:gd name="connsiteY3-18" fmla="*/ 683570 h 683570"/>
                  <a:gd name="connsiteX4-19" fmla="*/ 62426 w 355471"/>
                  <a:gd name="connsiteY4-20" fmla="*/ 344166 h 683570"/>
                  <a:gd name="connsiteX0-21" fmla="*/ 62426 w 355497"/>
                  <a:gd name="connsiteY0-22" fmla="*/ 344166 h 683570"/>
                  <a:gd name="connsiteX1-23" fmla="*/ 13686 w 355497"/>
                  <a:gd name="connsiteY1-24" fmla="*/ 0 h 683570"/>
                  <a:gd name="connsiteX2-25" fmla="*/ 355471 w 355497"/>
                  <a:gd name="connsiteY2-26" fmla="*/ 341788 h 683570"/>
                  <a:gd name="connsiteX3-27" fmla="*/ 13686 w 355497"/>
                  <a:gd name="connsiteY3-28" fmla="*/ 683570 h 683570"/>
                  <a:gd name="connsiteX4-29" fmla="*/ 62426 w 355497"/>
                  <a:gd name="connsiteY4-30" fmla="*/ 344166 h 683570"/>
                  <a:gd name="connsiteX0-31" fmla="*/ 62426 w 356185"/>
                  <a:gd name="connsiteY0-32" fmla="*/ 344167 h 683571"/>
                  <a:gd name="connsiteX1-33" fmla="*/ 13686 w 356185"/>
                  <a:gd name="connsiteY1-34" fmla="*/ 1 h 683571"/>
                  <a:gd name="connsiteX2-35" fmla="*/ 355471 w 356185"/>
                  <a:gd name="connsiteY2-36" fmla="*/ 341789 h 683571"/>
                  <a:gd name="connsiteX3-37" fmla="*/ 13686 w 356185"/>
                  <a:gd name="connsiteY3-38" fmla="*/ 683571 h 683571"/>
                  <a:gd name="connsiteX4-39" fmla="*/ 62426 w 356185"/>
                  <a:gd name="connsiteY4-40" fmla="*/ 344167 h 683571"/>
                  <a:gd name="connsiteX0-41" fmla="*/ 65000 w 360090"/>
                  <a:gd name="connsiteY0-42" fmla="*/ 306067 h 645471"/>
                  <a:gd name="connsiteX1-43" fmla="*/ 154373 w 360090"/>
                  <a:gd name="connsiteY1-44" fmla="*/ 1 h 645471"/>
                  <a:gd name="connsiteX2-45" fmla="*/ 358045 w 360090"/>
                  <a:gd name="connsiteY2-46" fmla="*/ 303689 h 645471"/>
                  <a:gd name="connsiteX3-47" fmla="*/ 16260 w 360090"/>
                  <a:gd name="connsiteY3-48" fmla="*/ 645471 h 645471"/>
                  <a:gd name="connsiteX4-49" fmla="*/ 65000 w 360090"/>
                  <a:gd name="connsiteY4-50" fmla="*/ 306067 h 645471"/>
                  <a:gd name="connsiteX0-51" fmla="*/ 95 w 293169"/>
                  <a:gd name="connsiteY0-52" fmla="*/ 306067 h 585943"/>
                  <a:gd name="connsiteX1-53" fmla="*/ 89468 w 293169"/>
                  <a:gd name="connsiteY1-54" fmla="*/ 1 h 585943"/>
                  <a:gd name="connsiteX2-55" fmla="*/ 293140 w 293169"/>
                  <a:gd name="connsiteY2-56" fmla="*/ 303689 h 585943"/>
                  <a:gd name="connsiteX3-57" fmla="*/ 103755 w 293169"/>
                  <a:gd name="connsiteY3-58" fmla="*/ 585943 h 585943"/>
                  <a:gd name="connsiteX4-59" fmla="*/ 95 w 293169"/>
                  <a:gd name="connsiteY4-60" fmla="*/ 306067 h 585943"/>
                  <a:gd name="connsiteX0-61" fmla="*/ 3 w 293048"/>
                  <a:gd name="connsiteY0-62" fmla="*/ 306067 h 585943"/>
                  <a:gd name="connsiteX1-63" fmla="*/ 89376 w 293048"/>
                  <a:gd name="connsiteY1-64" fmla="*/ 1 h 585943"/>
                  <a:gd name="connsiteX2-65" fmla="*/ 293048 w 293048"/>
                  <a:gd name="connsiteY2-66" fmla="*/ 303689 h 585943"/>
                  <a:gd name="connsiteX3-67" fmla="*/ 91757 w 293048"/>
                  <a:gd name="connsiteY3-68" fmla="*/ 585943 h 585943"/>
                  <a:gd name="connsiteX4-69" fmla="*/ 3 w 293048"/>
                  <a:gd name="connsiteY4-70" fmla="*/ 306067 h 585943"/>
                  <a:gd name="connsiteX0-71" fmla="*/ 39769 w 211370"/>
                  <a:gd name="connsiteY0-72" fmla="*/ 298927 h 585946"/>
                  <a:gd name="connsiteX1-73" fmla="*/ 7698 w 211370"/>
                  <a:gd name="connsiteY1-74" fmla="*/ 2 h 585946"/>
                  <a:gd name="connsiteX2-75" fmla="*/ 211370 w 211370"/>
                  <a:gd name="connsiteY2-76" fmla="*/ 303690 h 585946"/>
                  <a:gd name="connsiteX3-77" fmla="*/ 10079 w 211370"/>
                  <a:gd name="connsiteY3-78" fmla="*/ 585944 h 585946"/>
                  <a:gd name="connsiteX4-79" fmla="*/ 39769 w 211370"/>
                  <a:gd name="connsiteY4-80" fmla="*/ 298927 h 585946"/>
                  <a:gd name="connsiteX0-81" fmla="*/ 39769 w 211370"/>
                  <a:gd name="connsiteY0-82" fmla="*/ 298927 h 585949"/>
                  <a:gd name="connsiteX1-83" fmla="*/ 7698 w 211370"/>
                  <a:gd name="connsiteY1-84" fmla="*/ 2 h 585949"/>
                  <a:gd name="connsiteX2-85" fmla="*/ 211370 w 211370"/>
                  <a:gd name="connsiteY2-86" fmla="*/ 303690 h 585949"/>
                  <a:gd name="connsiteX3-87" fmla="*/ 10079 w 211370"/>
                  <a:gd name="connsiteY3-88" fmla="*/ 585944 h 585949"/>
                  <a:gd name="connsiteX4-89" fmla="*/ 39769 w 211370"/>
                  <a:gd name="connsiteY4-90" fmla="*/ 298927 h 585949"/>
                  <a:gd name="connsiteX0-91" fmla="*/ 39769 w 211535"/>
                  <a:gd name="connsiteY0-92" fmla="*/ 298927 h 585949"/>
                  <a:gd name="connsiteX1-93" fmla="*/ 7698 w 211535"/>
                  <a:gd name="connsiteY1-94" fmla="*/ 2 h 585949"/>
                  <a:gd name="connsiteX2-95" fmla="*/ 211370 w 211535"/>
                  <a:gd name="connsiteY2-96" fmla="*/ 303690 h 585949"/>
                  <a:gd name="connsiteX3-97" fmla="*/ 10079 w 211535"/>
                  <a:gd name="connsiteY3-98" fmla="*/ 585944 h 585949"/>
                  <a:gd name="connsiteX4-99" fmla="*/ 39769 w 211535"/>
                  <a:gd name="connsiteY4-100" fmla="*/ 298927 h 585949"/>
                  <a:gd name="connsiteX0-101" fmla="*/ 54250 w 226016"/>
                  <a:gd name="connsiteY0-102" fmla="*/ 299466 h 586488"/>
                  <a:gd name="connsiteX1-103" fmla="*/ 22179 w 226016"/>
                  <a:gd name="connsiteY1-104" fmla="*/ 541 h 586488"/>
                  <a:gd name="connsiteX2-105" fmla="*/ 225851 w 226016"/>
                  <a:gd name="connsiteY2-106" fmla="*/ 304229 h 586488"/>
                  <a:gd name="connsiteX3-107" fmla="*/ 24560 w 226016"/>
                  <a:gd name="connsiteY3-108" fmla="*/ 586483 h 586488"/>
                  <a:gd name="connsiteX4-109" fmla="*/ 54250 w 226016"/>
                  <a:gd name="connsiteY4-110" fmla="*/ 299466 h 586488"/>
                  <a:gd name="connsiteX0-111" fmla="*/ 54250 w 226063"/>
                  <a:gd name="connsiteY0-112" fmla="*/ 299466 h 586543"/>
                  <a:gd name="connsiteX1-113" fmla="*/ 22179 w 226063"/>
                  <a:gd name="connsiteY1-114" fmla="*/ 541 h 586543"/>
                  <a:gd name="connsiteX2-115" fmla="*/ 225851 w 226063"/>
                  <a:gd name="connsiteY2-116" fmla="*/ 304229 h 586543"/>
                  <a:gd name="connsiteX3-117" fmla="*/ 24560 w 226063"/>
                  <a:gd name="connsiteY3-118" fmla="*/ 586483 h 586543"/>
                  <a:gd name="connsiteX4-119" fmla="*/ 54250 w 226063"/>
                  <a:gd name="connsiteY4-120" fmla="*/ 299466 h 586543"/>
                  <a:gd name="connsiteX0-121" fmla="*/ 58295 w 230108"/>
                  <a:gd name="connsiteY0-122" fmla="*/ 298952 h 586029"/>
                  <a:gd name="connsiteX1-123" fmla="*/ 26224 w 230108"/>
                  <a:gd name="connsiteY1-124" fmla="*/ 27 h 586029"/>
                  <a:gd name="connsiteX2-125" fmla="*/ 229896 w 230108"/>
                  <a:gd name="connsiteY2-126" fmla="*/ 303715 h 586029"/>
                  <a:gd name="connsiteX3-127" fmla="*/ 28605 w 230108"/>
                  <a:gd name="connsiteY3-128" fmla="*/ 585969 h 586029"/>
                  <a:gd name="connsiteX4-129" fmla="*/ 58295 w 230108"/>
                  <a:gd name="connsiteY4-130" fmla="*/ 298952 h 586029"/>
                  <a:gd name="connsiteX0-131" fmla="*/ 58295 w 230101"/>
                  <a:gd name="connsiteY0-132" fmla="*/ 298952 h 585974"/>
                  <a:gd name="connsiteX1-133" fmla="*/ 26224 w 230101"/>
                  <a:gd name="connsiteY1-134" fmla="*/ 27 h 585974"/>
                  <a:gd name="connsiteX2-135" fmla="*/ 229896 w 230101"/>
                  <a:gd name="connsiteY2-136" fmla="*/ 303715 h 585974"/>
                  <a:gd name="connsiteX3-137" fmla="*/ 28605 w 230101"/>
                  <a:gd name="connsiteY3-138" fmla="*/ 585969 h 585974"/>
                  <a:gd name="connsiteX4-139" fmla="*/ 58295 w 230101"/>
                  <a:gd name="connsiteY4-140" fmla="*/ 298952 h 585974"/>
                  <a:gd name="connsiteX0-141" fmla="*/ 58295 w 229922"/>
                  <a:gd name="connsiteY0-142" fmla="*/ 298943 h 585965"/>
                  <a:gd name="connsiteX1-143" fmla="*/ 26224 w 229922"/>
                  <a:gd name="connsiteY1-144" fmla="*/ 18 h 585965"/>
                  <a:gd name="connsiteX2-145" fmla="*/ 229896 w 229922"/>
                  <a:gd name="connsiteY2-146" fmla="*/ 303706 h 585965"/>
                  <a:gd name="connsiteX3-147" fmla="*/ 28605 w 229922"/>
                  <a:gd name="connsiteY3-148" fmla="*/ 585960 h 585965"/>
                  <a:gd name="connsiteX4-149" fmla="*/ 58295 w 229922"/>
                  <a:gd name="connsiteY4-150" fmla="*/ 298943 h 585965"/>
                  <a:gd name="connsiteX0-151" fmla="*/ 58295 w 229930"/>
                  <a:gd name="connsiteY0-152" fmla="*/ 298943 h 585964"/>
                  <a:gd name="connsiteX1-153" fmla="*/ 26224 w 229930"/>
                  <a:gd name="connsiteY1-154" fmla="*/ 18 h 585964"/>
                  <a:gd name="connsiteX2-155" fmla="*/ 229896 w 229930"/>
                  <a:gd name="connsiteY2-156" fmla="*/ 303706 h 585964"/>
                  <a:gd name="connsiteX3-157" fmla="*/ 28605 w 229930"/>
                  <a:gd name="connsiteY3-158" fmla="*/ 585960 h 585964"/>
                  <a:gd name="connsiteX4-159" fmla="*/ 58295 w 229930"/>
                  <a:gd name="connsiteY4-160" fmla="*/ 298943 h 585964"/>
                  <a:gd name="connsiteX0-161" fmla="*/ 58295 w 230172"/>
                  <a:gd name="connsiteY0-162" fmla="*/ 298940 h 585961"/>
                  <a:gd name="connsiteX1-163" fmla="*/ 26224 w 230172"/>
                  <a:gd name="connsiteY1-164" fmla="*/ 15 h 585961"/>
                  <a:gd name="connsiteX2-165" fmla="*/ 229896 w 230172"/>
                  <a:gd name="connsiteY2-166" fmla="*/ 303703 h 585961"/>
                  <a:gd name="connsiteX3-167" fmla="*/ 28605 w 230172"/>
                  <a:gd name="connsiteY3-168" fmla="*/ 585957 h 585961"/>
                  <a:gd name="connsiteX4-169" fmla="*/ 58295 w 230172"/>
                  <a:gd name="connsiteY4-170" fmla="*/ 298940 h 585961"/>
                  <a:gd name="connsiteX0-171" fmla="*/ 58295 w 229896"/>
                  <a:gd name="connsiteY0-172" fmla="*/ 298940 h 585961"/>
                  <a:gd name="connsiteX1-173" fmla="*/ 26224 w 229896"/>
                  <a:gd name="connsiteY1-174" fmla="*/ 15 h 585961"/>
                  <a:gd name="connsiteX2-175" fmla="*/ 229896 w 229896"/>
                  <a:gd name="connsiteY2-176" fmla="*/ 303703 h 585961"/>
                  <a:gd name="connsiteX3-177" fmla="*/ 28605 w 229896"/>
                  <a:gd name="connsiteY3-178" fmla="*/ 585957 h 585961"/>
                  <a:gd name="connsiteX4-179" fmla="*/ 58295 w 229896"/>
                  <a:gd name="connsiteY4-180" fmla="*/ 298940 h 585961"/>
                  <a:gd name="connsiteX0-181" fmla="*/ 57944 w 229545"/>
                  <a:gd name="connsiteY0-182" fmla="*/ 298940 h 585961"/>
                  <a:gd name="connsiteX1-183" fmla="*/ 25873 w 229545"/>
                  <a:gd name="connsiteY1-184" fmla="*/ 15 h 585961"/>
                  <a:gd name="connsiteX2-185" fmla="*/ 229545 w 229545"/>
                  <a:gd name="connsiteY2-186" fmla="*/ 303703 h 585961"/>
                  <a:gd name="connsiteX3-187" fmla="*/ 28254 w 229545"/>
                  <a:gd name="connsiteY3-188" fmla="*/ 585957 h 585961"/>
                  <a:gd name="connsiteX4-189" fmla="*/ 57944 w 229545"/>
                  <a:gd name="connsiteY4-190" fmla="*/ 298940 h 585961"/>
                  <a:gd name="connsiteX0-191" fmla="*/ 18784 w 216579"/>
                  <a:gd name="connsiteY0-192" fmla="*/ 291798 h 585987"/>
                  <a:gd name="connsiteX1-193" fmla="*/ 12907 w 216579"/>
                  <a:gd name="connsiteY1-194" fmla="*/ 17 h 585987"/>
                  <a:gd name="connsiteX2-195" fmla="*/ 216579 w 216579"/>
                  <a:gd name="connsiteY2-196" fmla="*/ 303705 h 585987"/>
                  <a:gd name="connsiteX3-197" fmla="*/ 15288 w 216579"/>
                  <a:gd name="connsiteY3-198" fmla="*/ 585959 h 585987"/>
                  <a:gd name="connsiteX4-199" fmla="*/ 18784 w 216579"/>
                  <a:gd name="connsiteY4-200" fmla="*/ 291798 h 585987"/>
                  <a:gd name="connsiteX0-201" fmla="*/ 12234 w 219554"/>
                  <a:gd name="connsiteY0-202" fmla="*/ 289426 h 586008"/>
                  <a:gd name="connsiteX1-203" fmla="*/ 15882 w 219554"/>
                  <a:gd name="connsiteY1-204" fmla="*/ 26 h 586008"/>
                  <a:gd name="connsiteX2-205" fmla="*/ 219554 w 219554"/>
                  <a:gd name="connsiteY2-206" fmla="*/ 303714 h 586008"/>
                  <a:gd name="connsiteX3-207" fmla="*/ 18263 w 219554"/>
                  <a:gd name="connsiteY3-208" fmla="*/ 585968 h 586008"/>
                  <a:gd name="connsiteX4-209" fmla="*/ 12234 w 219554"/>
                  <a:gd name="connsiteY4-210" fmla="*/ 289426 h 586008"/>
                  <a:gd name="connsiteX0-211" fmla="*/ 17080 w 217256"/>
                  <a:gd name="connsiteY0-212" fmla="*/ 289426 h 586008"/>
                  <a:gd name="connsiteX1-213" fmla="*/ 13584 w 217256"/>
                  <a:gd name="connsiteY1-214" fmla="*/ 26 h 586008"/>
                  <a:gd name="connsiteX2-215" fmla="*/ 217256 w 217256"/>
                  <a:gd name="connsiteY2-216" fmla="*/ 303714 h 586008"/>
                  <a:gd name="connsiteX3-217" fmla="*/ 15965 w 217256"/>
                  <a:gd name="connsiteY3-218" fmla="*/ 585968 h 586008"/>
                  <a:gd name="connsiteX4-219" fmla="*/ 17080 w 217256"/>
                  <a:gd name="connsiteY4-220" fmla="*/ 289426 h 586008"/>
                  <a:gd name="connsiteX0-221" fmla="*/ 26566 w 226742"/>
                  <a:gd name="connsiteY0-222" fmla="*/ 289426 h 586008"/>
                  <a:gd name="connsiteX1-223" fmla="*/ 23070 w 226742"/>
                  <a:gd name="connsiteY1-224" fmla="*/ 26 h 586008"/>
                  <a:gd name="connsiteX2-225" fmla="*/ 226742 w 226742"/>
                  <a:gd name="connsiteY2-226" fmla="*/ 303714 h 586008"/>
                  <a:gd name="connsiteX3-227" fmla="*/ 25451 w 226742"/>
                  <a:gd name="connsiteY3-228" fmla="*/ 585968 h 586008"/>
                  <a:gd name="connsiteX4-229" fmla="*/ 26566 w 226742"/>
                  <a:gd name="connsiteY4-230" fmla="*/ 289426 h 586008"/>
                  <a:gd name="connsiteX0-231" fmla="*/ 26566 w 226742"/>
                  <a:gd name="connsiteY0-232" fmla="*/ 289426 h 586008"/>
                  <a:gd name="connsiteX1-233" fmla="*/ 23070 w 226742"/>
                  <a:gd name="connsiteY1-234" fmla="*/ 26 h 586008"/>
                  <a:gd name="connsiteX2-235" fmla="*/ 226742 w 226742"/>
                  <a:gd name="connsiteY2-236" fmla="*/ 303714 h 586008"/>
                  <a:gd name="connsiteX3-237" fmla="*/ 25451 w 226742"/>
                  <a:gd name="connsiteY3-238" fmla="*/ 585968 h 586008"/>
                  <a:gd name="connsiteX4-239" fmla="*/ 26566 w 226742"/>
                  <a:gd name="connsiteY4-240" fmla="*/ 289426 h 586008"/>
                  <a:gd name="connsiteX0-241" fmla="*/ 102 w 271715"/>
                  <a:gd name="connsiteY0-242" fmla="*/ 287054 h 586031"/>
                  <a:gd name="connsiteX1-243" fmla="*/ 68043 w 271715"/>
                  <a:gd name="connsiteY1-244" fmla="*/ 35 h 586031"/>
                  <a:gd name="connsiteX2-245" fmla="*/ 271715 w 271715"/>
                  <a:gd name="connsiteY2-246" fmla="*/ 303723 h 586031"/>
                  <a:gd name="connsiteX3-247" fmla="*/ 70424 w 271715"/>
                  <a:gd name="connsiteY3-248" fmla="*/ 585977 h 586031"/>
                  <a:gd name="connsiteX4-249" fmla="*/ 102 w 271715"/>
                  <a:gd name="connsiteY4-250" fmla="*/ 287054 h 586031"/>
                  <a:gd name="connsiteX0-251" fmla="*/ 102 w 271715"/>
                  <a:gd name="connsiteY0-252" fmla="*/ 287054 h 586031"/>
                  <a:gd name="connsiteX1-253" fmla="*/ 68043 w 271715"/>
                  <a:gd name="connsiteY1-254" fmla="*/ 35 h 586031"/>
                  <a:gd name="connsiteX2-255" fmla="*/ 271715 w 271715"/>
                  <a:gd name="connsiteY2-256" fmla="*/ 303723 h 586031"/>
                  <a:gd name="connsiteX3-257" fmla="*/ 70424 w 271715"/>
                  <a:gd name="connsiteY3-258" fmla="*/ 585977 h 586031"/>
                  <a:gd name="connsiteX4-259" fmla="*/ 102 w 271715"/>
                  <a:gd name="connsiteY4-260" fmla="*/ 287054 h 586031"/>
                  <a:gd name="connsiteX0-261" fmla="*/ 133 w 271746"/>
                  <a:gd name="connsiteY0-262" fmla="*/ 287054 h 585994"/>
                  <a:gd name="connsiteX1-263" fmla="*/ 68074 w 271746"/>
                  <a:gd name="connsiteY1-264" fmla="*/ 35 h 585994"/>
                  <a:gd name="connsiteX2-265" fmla="*/ 271746 w 271746"/>
                  <a:gd name="connsiteY2-266" fmla="*/ 303723 h 585994"/>
                  <a:gd name="connsiteX3-267" fmla="*/ 70455 w 271746"/>
                  <a:gd name="connsiteY3-268" fmla="*/ 585977 h 585994"/>
                  <a:gd name="connsiteX4-269" fmla="*/ 133 w 271746"/>
                  <a:gd name="connsiteY4-270" fmla="*/ 287054 h 58599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71746" h="585994">
                    <a:moveTo>
                      <a:pt x="133" y="287054"/>
                    </a:moveTo>
                    <a:cubicBezTo>
                      <a:pt x="2117" y="156057"/>
                      <a:pt x="10899" y="-2743"/>
                      <a:pt x="68074" y="35"/>
                    </a:cubicBezTo>
                    <a:cubicBezTo>
                      <a:pt x="125249" y="2813"/>
                      <a:pt x="271846" y="127496"/>
                      <a:pt x="271746" y="303723"/>
                    </a:cubicBezTo>
                    <a:cubicBezTo>
                      <a:pt x="271643" y="484729"/>
                      <a:pt x="122868" y="583993"/>
                      <a:pt x="70455" y="585977"/>
                    </a:cubicBezTo>
                    <a:cubicBezTo>
                      <a:pt x="18042" y="587961"/>
                      <a:pt x="-1851" y="418051"/>
                      <a:pt x="133" y="287054"/>
                    </a:cubicBezTo>
                    <a:close/>
                  </a:path>
                </a:pathLst>
              </a:custGeom>
              <a:gradFill flip="none" rotWithShape="1">
                <a:gsLst>
                  <a:gs pos="0">
                    <a:schemeClr val="bg1"/>
                  </a:gs>
                  <a:gs pos="100000">
                    <a:schemeClr val="bg1">
                      <a:alpha val="0"/>
                    </a:schemeClr>
                  </a:gs>
                </a:gsLst>
                <a:lin ang="10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zh-CN" altLang="en-US" sz="1400">
                  <a:solidFill>
                    <a:schemeClr val="bg1"/>
                  </a:solidFill>
                </a:endParaRPr>
              </a:p>
            </p:txBody>
          </p:sp>
        </p:grpSp>
        <p:sp>
          <p:nvSpPr>
            <p:cNvPr id="59" name="TextBox 90"/>
            <p:cNvSpPr txBox="1"/>
            <p:nvPr/>
          </p:nvSpPr>
          <p:spPr>
            <a:xfrm rot="3360000">
              <a:off x="4282081" y="4548164"/>
              <a:ext cx="1845757" cy="592266"/>
            </a:xfrm>
            <a:prstGeom prst="rect">
              <a:avLst/>
            </a:prstGeom>
            <a:noFill/>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fontAlgn="auto">
                <a:lnSpc>
                  <a:spcPct val="130000"/>
                </a:lnSpc>
                <a:spcBef>
                  <a:spcPts val="0"/>
                </a:spcBef>
                <a:spcAft>
                  <a:spcPts val="0"/>
                </a:spcAft>
                <a:defRPr/>
              </a:pPr>
              <a:r>
                <a:rPr lang="zh-CN" altLang="en-US" sz="1065" kern="0" dirty="0">
                  <a:solidFill>
                    <a:schemeClr val="bg1"/>
                  </a:solidFill>
                  <a:latin typeface="微软雅黑" panose="020B0503020204020204" charset="-122"/>
                  <a:ea typeface="微软雅黑" panose="020B0503020204020204" charset="-122"/>
                </a:rPr>
                <a:t>请在此处输入您的文本</a:t>
              </a:r>
            </a:p>
            <a:p>
              <a:pPr algn="just" fontAlgn="auto">
                <a:lnSpc>
                  <a:spcPct val="130000"/>
                </a:lnSpc>
                <a:spcBef>
                  <a:spcPts val="0"/>
                </a:spcBef>
                <a:spcAft>
                  <a:spcPts val="0"/>
                </a:spcAft>
                <a:defRPr/>
              </a:pPr>
              <a:r>
                <a:rPr lang="zh-CN" altLang="en-US" sz="1065" kern="0" dirty="0">
                  <a:solidFill>
                    <a:schemeClr val="bg1"/>
                  </a:solidFill>
                  <a:latin typeface="微软雅黑" panose="020B0503020204020204" charset="-122"/>
                  <a:ea typeface="微软雅黑" panose="020B0503020204020204" charset="-122"/>
                </a:rPr>
                <a:t>请在此处输入您的文本</a:t>
              </a:r>
            </a:p>
          </p:txBody>
        </p:sp>
      </p:grpSp>
      <p:grpSp>
        <p:nvGrpSpPr>
          <p:cNvPr id="60" name="组合 59"/>
          <p:cNvGrpSpPr/>
          <p:nvPr/>
        </p:nvGrpSpPr>
        <p:grpSpPr bwMode="auto">
          <a:xfrm>
            <a:off x="4502007" y="2762567"/>
            <a:ext cx="1503992" cy="2523369"/>
            <a:chOff x="4733059" y="2625882"/>
            <a:chExt cx="1580209" cy="2649868"/>
          </a:xfrm>
        </p:grpSpPr>
        <p:grpSp>
          <p:nvGrpSpPr>
            <p:cNvPr id="61" name="组合 6"/>
            <p:cNvGrpSpPr/>
            <p:nvPr/>
          </p:nvGrpSpPr>
          <p:grpSpPr bwMode="auto">
            <a:xfrm>
              <a:off x="4733059" y="2625882"/>
              <a:ext cx="793047" cy="794519"/>
              <a:chOff x="4733059" y="2625882"/>
              <a:chExt cx="793047" cy="794519"/>
            </a:xfrm>
          </p:grpSpPr>
          <p:sp>
            <p:nvSpPr>
              <p:cNvPr id="62" name="椭圆 61"/>
              <p:cNvSpPr/>
              <p:nvPr/>
            </p:nvSpPr>
            <p:spPr>
              <a:xfrm>
                <a:off x="4733059" y="2625882"/>
                <a:ext cx="793278" cy="793849"/>
              </a:xfrm>
              <a:prstGeom prst="ellipse">
                <a:avLst/>
              </a:prstGeom>
              <a:solidFill>
                <a:schemeClr val="bg1">
                  <a:alpha val="60000"/>
                </a:schemeClr>
              </a:solidFill>
              <a:ln w="6350" cap="flat" cmpd="sng" algn="ctr">
                <a:noFill/>
                <a:prstDash val="solid"/>
              </a:ln>
              <a:effectLst/>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r>
                  <a:rPr lang="en-US" altLang="zh-CN" sz="2135" b="1" kern="0" dirty="0">
                    <a:solidFill>
                      <a:schemeClr val="bg1"/>
                    </a:solidFill>
                    <a:latin typeface="Arial Rounded MT Bold" panose="020F0704030504030204" pitchFamily="34" charset="0"/>
                  </a:rPr>
                  <a:t>04</a:t>
                </a:r>
              </a:p>
            </p:txBody>
          </p:sp>
          <p:sp>
            <p:nvSpPr>
              <p:cNvPr id="63" name="椭圆 1"/>
              <p:cNvSpPr/>
              <p:nvPr/>
            </p:nvSpPr>
            <p:spPr>
              <a:xfrm rot="16200000">
                <a:off x="4995538" y="2495105"/>
                <a:ext cx="266733" cy="575919"/>
              </a:xfrm>
              <a:custGeom>
                <a:avLst/>
                <a:gdLst>
                  <a:gd name="connsiteX0" fmla="*/ 0 w 683569"/>
                  <a:gd name="connsiteY0" fmla="*/ 341785 h 683569"/>
                  <a:gd name="connsiteX1" fmla="*/ 341785 w 683569"/>
                  <a:gd name="connsiteY1" fmla="*/ 0 h 683569"/>
                  <a:gd name="connsiteX2" fmla="*/ 683570 w 683569"/>
                  <a:gd name="connsiteY2" fmla="*/ 341785 h 683569"/>
                  <a:gd name="connsiteX3" fmla="*/ 341785 w 683569"/>
                  <a:gd name="connsiteY3" fmla="*/ 683570 h 683569"/>
                  <a:gd name="connsiteX4" fmla="*/ 0 w 683569"/>
                  <a:gd name="connsiteY4" fmla="*/ 341785 h 683569"/>
                  <a:gd name="connsiteX0-1" fmla="*/ 62426 w 355471"/>
                  <a:gd name="connsiteY0-2" fmla="*/ 344166 h 683570"/>
                  <a:gd name="connsiteX1-3" fmla="*/ 13686 w 355471"/>
                  <a:gd name="connsiteY1-4" fmla="*/ 0 h 683570"/>
                  <a:gd name="connsiteX2-5" fmla="*/ 355471 w 355471"/>
                  <a:gd name="connsiteY2-6" fmla="*/ 341785 h 683570"/>
                  <a:gd name="connsiteX3-7" fmla="*/ 13686 w 355471"/>
                  <a:gd name="connsiteY3-8" fmla="*/ 683570 h 683570"/>
                  <a:gd name="connsiteX4-9" fmla="*/ 62426 w 355471"/>
                  <a:gd name="connsiteY4-10" fmla="*/ 344166 h 683570"/>
                  <a:gd name="connsiteX0-11" fmla="*/ 62426 w 355471"/>
                  <a:gd name="connsiteY0-12" fmla="*/ 344166 h 683570"/>
                  <a:gd name="connsiteX1-13" fmla="*/ 13686 w 355471"/>
                  <a:gd name="connsiteY1-14" fmla="*/ 0 h 683570"/>
                  <a:gd name="connsiteX2-15" fmla="*/ 355471 w 355471"/>
                  <a:gd name="connsiteY2-16" fmla="*/ 341788 h 683570"/>
                  <a:gd name="connsiteX3-17" fmla="*/ 13686 w 355471"/>
                  <a:gd name="connsiteY3-18" fmla="*/ 683570 h 683570"/>
                  <a:gd name="connsiteX4-19" fmla="*/ 62426 w 355471"/>
                  <a:gd name="connsiteY4-20" fmla="*/ 344166 h 683570"/>
                  <a:gd name="connsiteX0-21" fmla="*/ 62426 w 355497"/>
                  <a:gd name="connsiteY0-22" fmla="*/ 344166 h 683570"/>
                  <a:gd name="connsiteX1-23" fmla="*/ 13686 w 355497"/>
                  <a:gd name="connsiteY1-24" fmla="*/ 0 h 683570"/>
                  <a:gd name="connsiteX2-25" fmla="*/ 355471 w 355497"/>
                  <a:gd name="connsiteY2-26" fmla="*/ 341788 h 683570"/>
                  <a:gd name="connsiteX3-27" fmla="*/ 13686 w 355497"/>
                  <a:gd name="connsiteY3-28" fmla="*/ 683570 h 683570"/>
                  <a:gd name="connsiteX4-29" fmla="*/ 62426 w 355497"/>
                  <a:gd name="connsiteY4-30" fmla="*/ 344166 h 683570"/>
                  <a:gd name="connsiteX0-31" fmla="*/ 62426 w 356185"/>
                  <a:gd name="connsiteY0-32" fmla="*/ 344167 h 683571"/>
                  <a:gd name="connsiteX1-33" fmla="*/ 13686 w 356185"/>
                  <a:gd name="connsiteY1-34" fmla="*/ 1 h 683571"/>
                  <a:gd name="connsiteX2-35" fmla="*/ 355471 w 356185"/>
                  <a:gd name="connsiteY2-36" fmla="*/ 341789 h 683571"/>
                  <a:gd name="connsiteX3-37" fmla="*/ 13686 w 356185"/>
                  <a:gd name="connsiteY3-38" fmla="*/ 683571 h 683571"/>
                  <a:gd name="connsiteX4-39" fmla="*/ 62426 w 356185"/>
                  <a:gd name="connsiteY4-40" fmla="*/ 344167 h 683571"/>
                  <a:gd name="connsiteX0-41" fmla="*/ 65000 w 360090"/>
                  <a:gd name="connsiteY0-42" fmla="*/ 306067 h 645471"/>
                  <a:gd name="connsiteX1-43" fmla="*/ 154373 w 360090"/>
                  <a:gd name="connsiteY1-44" fmla="*/ 1 h 645471"/>
                  <a:gd name="connsiteX2-45" fmla="*/ 358045 w 360090"/>
                  <a:gd name="connsiteY2-46" fmla="*/ 303689 h 645471"/>
                  <a:gd name="connsiteX3-47" fmla="*/ 16260 w 360090"/>
                  <a:gd name="connsiteY3-48" fmla="*/ 645471 h 645471"/>
                  <a:gd name="connsiteX4-49" fmla="*/ 65000 w 360090"/>
                  <a:gd name="connsiteY4-50" fmla="*/ 306067 h 645471"/>
                  <a:gd name="connsiteX0-51" fmla="*/ 95 w 293169"/>
                  <a:gd name="connsiteY0-52" fmla="*/ 306067 h 585943"/>
                  <a:gd name="connsiteX1-53" fmla="*/ 89468 w 293169"/>
                  <a:gd name="connsiteY1-54" fmla="*/ 1 h 585943"/>
                  <a:gd name="connsiteX2-55" fmla="*/ 293140 w 293169"/>
                  <a:gd name="connsiteY2-56" fmla="*/ 303689 h 585943"/>
                  <a:gd name="connsiteX3-57" fmla="*/ 103755 w 293169"/>
                  <a:gd name="connsiteY3-58" fmla="*/ 585943 h 585943"/>
                  <a:gd name="connsiteX4-59" fmla="*/ 95 w 293169"/>
                  <a:gd name="connsiteY4-60" fmla="*/ 306067 h 585943"/>
                  <a:gd name="connsiteX0-61" fmla="*/ 3 w 293048"/>
                  <a:gd name="connsiteY0-62" fmla="*/ 306067 h 585943"/>
                  <a:gd name="connsiteX1-63" fmla="*/ 89376 w 293048"/>
                  <a:gd name="connsiteY1-64" fmla="*/ 1 h 585943"/>
                  <a:gd name="connsiteX2-65" fmla="*/ 293048 w 293048"/>
                  <a:gd name="connsiteY2-66" fmla="*/ 303689 h 585943"/>
                  <a:gd name="connsiteX3-67" fmla="*/ 91757 w 293048"/>
                  <a:gd name="connsiteY3-68" fmla="*/ 585943 h 585943"/>
                  <a:gd name="connsiteX4-69" fmla="*/ 3 w 293048"/>
                  <a:gd name="connsiteY4-70" fmla="*/ 306067 h 585943"/>
                  <a:gd name="connsiteX0-71" fmla="*/ 39769 w 211370"/>
                  <a:gd name="connsiteY0-72" fmla="*/ 298927 h 585946"/>
                  <a:gd name="connsiteX1-73" fmla="*/ 7698 w 211370"/>
                  <a:gd name="connsiteY1-74" fmla="*/ 2 h 585946"/>
                  <a:gd name="connsiteX2-75" fmla="*/ 211370 w 211370"/>
                  <a:gd name="connsiteY2-76" fmla="*/ 303690 h 585946"/>
                  <a:gd name="connsiteX3-77" fmla="*/ 10079 w 211370"/>
                  <a:gd name="connsiteY3-78" fmla="*/ 585944 h 585946"/>
                  <a:gd name="connsiteX4-79" fmla="*/ 39769 w 211370"/>
                  <a:gd name="connsiteY4-80" fmla="*/ 298927 h 585946"/>
                  <a:gd name="connsiteX0-81" fmla="*/ 39769 w 211370"/>
                  <a:gd name="connsiteY0-82" fmla="*/ 298927 h 585949"/>
                  <a:gd name="connsiteX1-83" fmla="*/ 7698 w 211370"/>
                  <a:gd name="connsiteY1-84" fmla="*/ 2 h 585949"/>
                  <a:gd name="connsiteX2-85" fmla="*/ 211370 w 211370"/>
                  <a:gd name="connsiteY2-86" fmla="*/ 303690 h 585949"/>
                  <a:gd name="connsiteX3-87" fmla="*/ 10079 w 211370"/>
                  <a:gd name="connsiteY3-88" fmla="*/ 585944 h 585949"/>
                  <a:gd name="connsiteX4-89" fmla="*/ 39769 w 211370"/>
                  <a:gd name="connsiteY4-90" fmla="*/ 298927 h 585949"/>
                  <a:gd name="connsiteX0-91" fmla="*/ 39769 w 211535"/>
                  <a:gd name="connsiteY0-92" fmla="*/ 298927 h 585949"/>
                  <a:gd name="connsiteX1-93" fmla="*/ 7698 w 211535"/>
                  <a:gd name="connsiteY1-94" fmla="*/ 2 h 585949"/>
                  <a:gd name="connsiteX2-95" fmla="*/ 211370 w 211535"/>
                  <a:gd name="connsiteY2-96" fmla="*/ 303690 h 585949"/>
                  <a:gd name="connsiteX3-97" fmla="*/ 10079 w 211535"/>
                  <a:gd name="connsiteY3-98" fmla="*/ 585944 h 585949"/>
                  <a:gd name="connsiteX4-99" fmla="*/ 39769 w 211535"/>
                  <a:gd name="connsiteY4-100" fmla="*/ 298927 h 585949"/>
                  <a:gd name="connsiteX0-101" fmla="*/ 54250 w 226016"/>
                  <a:gd name="connsiteY0-102" fmla="*/ 299466 h 586488"/>
                  <a:gd name="connsiteX1-103" fmla="*/ 22179 w 226016"/>
                  <a:gd name="connsiteY1-104" fmla="*/ 541 h 586488"/>
                  <a:gd name="connsiteX2-105" fmla="*/ 225851 w 226016"/>
                  <a:gd name="connsiteY2-106" fmla="*/ 304229 h 586488"/>
                  <a:gd name="connsiteX3-107" fmla="*/ 24560 w 226016"/>
                  <a:gd name="connsiteY3-108" fmla="*/ 586483 h 586488"/>
                  <a:gd name="connsiteX4-109" fmla="*/ 54250 w 226016"/>
                  <a:gd name="connsiteY4-110" fmla="*/ 299466 h 586488"/>
                  <a:gd name="connsiteX0-111" fmla="*/ 54250 w 226063"/>
                  <a:gd name="connsiteY0-112" fmla="*/ 299466 h 586543"/>
                  <a:gd name="connsiteX1-113" fmla="*/ 22179 w 226063"/>
                  <a:gd name="connsiteY1-114" fmla="*/ 541 h 586543"/>
                  <a:gd name="connsiteX2-115" fmla="*/ 225851 w 226063"/>
                  <a:gd name="connsiteY2-116" fmla="*/ 304229 h 586543"/>
                  <a:gd name="connsiteX3-117" fmla="*/ 24560 w 226063"/>
                  <a:gd name="connsiteY3-118" fmla="*/ 586483 h 586543"/>
                  <a:gd name="connsiteX4-119" fmla="*/ 54250 w 226063"/>
                  <a:gd name="connsiteY4-120" fmla="*/ 299466 h 586543"/>
                  <a:gd name="connsiteX0-121" fmla="*/ 58295 w 230108"/>
                  <a:gd name="connsiteY0-122" fmla="*/ 298952 h 586029"/>
                  <a:gd name="connsiteX1-123" fmla="*/ 26224 w 230108"/>
                  <a:gd name="connsiteY1-124" fmla="*/ 27 h 586029"/>
                  <a:gd name="connsiteX2-125" fmla="*/ 229896 w 230108"/>
                  <a:gd name="connsiteY2-126" fmla="*/ 303715 h 586029"/>
                  <a:gd name="connsiteX3-127" fmla="*/ 28605 w 230108"/>
                  <a:gd name="connsiteY3-128" fmla="*/ 585969 h 586029"/>
                  <a:gd name="connsiteX4-129" fmla="*/ 58295 w 230108"/>
                  <a:gd name="connsiteY4-130" fmla="*/ 298952 h 586029"/>
                  <a:gd name="connsiteX0-131" fmla="*/ 58295 w 230101"/>
                  <a:gd name="connsiteY0-132" fmla="*/ 298952 h 585974"/>
                  <a:gd name="connsiteX1-133" fmla="*/ 26224 w 230101"/>
                  <a:gd name="connsiteY1-134" fmla="*/ 27 h 585974"/>
                  <a:gd name="connsiteX2-135" fmla="*/ 229896 w 230101"/>
                  <a:gd name="connsiteY2-136" fmla="*/ 303715 h 585974"/>
                  <a:gd name="connsiteX3-137" fmla="*/ 28605 w 230101"/>
                  <a:gd name="connsiteY3-138" fmla="*/ 585969 h 585974"/>
                  <a:gd name="connsiteX4-139" fmla="*/ 58295 w 230101"/>
                  <a:gd name="connsiteY4-140" fmla="*/ 298952 h 585974"/>
                  <a:gd name="connsiteX0-141" fmla="*/ 58295 w 229922"/>
                  <a:gd name="connsiteY0-142" fmla="*/ 298943 h 585965"/>
                  <a:gd name="connsiteX1-143" fmla="*/ 26224 w 229922"/>
                  <a:gd name="connsiteY1-144" fmla="*/ 18 h 585965"/>
                  <a:gd name="connsiteX2-145" fmla="*/ 229896 w 229922"/>
                  <a:gd name="connsiteY2-146" fmla="*/ 303706 h 585965"/>
                  <a:gd name="connsiteX3-147" fmla="*/ 28605 w 229922"/>
                  <a:gd name="connsiteY3-148" fmla="*/ 585960 h 585965"/>
                  <a:gd name="connsiteX4-149" fmla="*/ 58295 w 229922"/>
                  <a:gd name="connsiteY4-150" fmla="*/ 298943 h 585965"/>
                  <a:gd name="connsiteX0-151" fmla="*/ 58295 w 229930"/>
                  <a:gd name="connsiteY0-152" fmla="*/ 298943 h 585964"/>
                  <a:gd name="connsiteX1-153" fmla="*/ 26224 w 229930"/>
                  <a:gd name="connsiteY1-154" fmla="*/ 18 h 585964"/>
                  <a:gd name="connsiteX2-155" fmla="*/ 229896 w 229930"/>
                  <a:gd name="connsiteY2-156" fmla="*/ 303706 h 585964"/>
                  <a:gd name="connsiteX3-157" fmla="*/ 28605 w 229930"/>
                  <a:gd name="connsiteY3-158" fmla="*/ 585960 h 585964"/>
                  <a:gd name="connsiteX4-159" fmla="*/ 58295 w 229930"/>
                  <a:gd name="connsiteY4-160" fmla="*/ 298943 h 585964"/>
                  <a:gd name="connsiteX0-161" fmla="*/ 58295 w 230172"/>
                  <a:gd name="connsiteY0-162" fmla="*/ 298940 h 585961"/>
                  <a:gd name="connsiteX1-163" fmla="*/ 26224 w 230172"/>
                  <a:gd name="connsiteY1-164" fmla="*/ 15 h 585961"/>
                  <a:gd name="connsiteX2-165" fmla="*/ 229896 w 230172"/>
                  <a:gd name="connsiteY2-166" fmla="*/ 303703 h 585961"/>
                  <a:gd name="connsiteX3-167" fmla="*/ 28605 w 230172"/>
                  <a:gd name="connsiteY3-168" fmla="*/ 585957 h 585961"/>
                  <a:gd name="connsiteX4-169" fmla="*/ 58295 w 230172"/>
                  <a:gd name="connsiteY4-170" fmla="*/ 298940 h 585961"/>
                  <a:gd name="connsiteX0-171" fmla="*/ 58295 w 229896"/>
                  <a:gd name="connsiteY0-172" fmla="*/ 298940 h 585961"/>
                  <a:gd name="connsiteX1-173" fmla="*/ 26224 w 229896"/>
                  <a:gd name="connsiteY1-174" fmla="*/ 15 h 585961"/>
                  <a:gd name="connsiteX2-175" fmla="*/ 229896 w 229896"/>
                  <a:gd name="connsiteY2-176" fmla="*/ 303703 h 585961"/>
                  <a:gd name="connsiteX3-177" fmla="*/ 28605 w 229896"/>
                  <a:gd name="connsiteY3-178" fmla="*/ 585957 h 585961"/>
                  <a:gd name="connsiteX4-179" fmla="*/ 58295 w 229896"/>
                  <a:gd name="connsiteY4-180" fmla="*/ 298940 h 585961"/>
                  <a:gd name="connsiteX0-181" fmla="*/ 57944 w 229545"/>
                  <a:gd name="connsiteY0-182" fmla="*/ 298940 h 585961"/>
                  <a:gd name="connsiteX1-183" fmla="*/ 25873 w 229545"/>
                  <a:gd name="connsiteY1-184" fmla="*/ 15 h 585961"/>
                  <a:gd name="connsiteX2-185" fmla="*/ 229545 w 229545"/>
                  <a:gd name="connsiteY2-186" fmla="*/ 303703 h 585961"/>
                  <a:gd name="connsiteX3-187" fmla="*/ 28254 w 229545"/>
                  <a:gd name="connsiteY3-188" fmla="*/ 585957 h 585961"/>
                  <a:gd name="connsiteX4-189" fmla="*/ 57944 w 229545"/>
                  <a:gd name="connsiteY4-190" fmla="*/ 298940 h 585961"/>
                  <a:gd name="connsiteX0-191" fmla="*/ 18784 w 216579"/>
                  <a:gd name="connsiteY0-192" fmla="*/ 291798 h 585987"/>
                  <a:gd name="connsiteX1-193" fmla="*/ 12907 w 216579"/>
                  <a:gd name="connsiteY1-194" fmla="*/ 17 h 585987"/>
                  <a:gd name="connsiteX2-195" fmla="*/ 216579 w 216579"/>
                  <a:gd name="connsiteY2-196" fmla="*/ 303705 h 585987"/>
                  <a:gd name="connsiteX3-197" fmla="*/ 15288 w 216579"/>
                  <a:gd name="connsiteY3-198" fmla="*/ 585959 h 585987"/>
                  <a:gd name="connsiteX4-199" fmla="*/ 18784 w 216579"/>
                  <a:gd name="connsiteY4-200" fmla="*/ 291798 h 585987"/>
                  <a:gd name="connsiteX0-201" fmla="*/ 12234 w 219554"/>
                  <a:gd name="connsiteY0-202" fmla="*/ 289426 h 586008"/>
                  <a:gd name="connsiteX1-203" fmla="*/ 15882 w 219554"/>
                  <a:gd name="connsiteY1-204" fmla="*/ 26 h 586008"/>
                  <a:gd name="connsiteX2-205" fmla="*/ 219554 w 219554"/>
                  <a:gd name="connsiteY2-206" fmla="*/ 303714 h 586008"/>
                  <a:gd name="connsiteX3-207" fmla="*/ 18263 w 219554"/>
                  <a:gd name="connsiteY3-208" fmla="*/ 585968 h 586008"/>
                  <a:gd name="connsiteX4-209" fmla="*/ 12234 w 219554"/>
                  <a:gd name="connsiteY4-210" fmla="*/ 289426 h 586008"/>
                  <a:gd name="connsiteX0-211" fmla="*/ 17080 w 217256"/>
                  <a:gd name="connsiteY0-212" fmla="*/ 289426 h 586008"/>
                  <a:gd name="connsiteX1-213" fmla="*/ 13584 w 217256"/>
                  <a:gd name="connsiteY1-214" fmla="*/ 26 h 586008"/>
                  <a:gd name="connsiteX2-215" fmla="*/ 217256 w 217256"/>
                  <a:gd name="connsiteY2-216" fmla="*/ 303714 h 586008"/>
                  <a:gd name="connsiteX3-217" fmla="*/ 15965 w 217256"/>
                  <a:gd name="connsiteY3-218" fmla="*/ 585968 h 586008"/>
                  <a:gd name="connsiteX4-219" fmla="*/ 17080 w 217256"/>
                  <a:gd name="connsiteY4-220" fmla="*/ 289426 h 586008"/>
                  <a:gd name="connsiteX0-221" fmla="*/ 26566 w 226742"/>
                  <a:gd name="connsiteY0-222" fmla="*/ 289426 h 586008"/>
                  <a:gd name="connsiteX1-223" fmla="*/ 23070 w 226742"/>
                  <a:gd name="connsiteY1-224" fmla="*/ 26 h 586008"/>
                  <a:gd name="connsiteX2-225" fmla="*/ 226742 w 226742"/>
                  <a:gd name="connsiteY2-226" fmla="*/ 303714 h 586008"/>
                  <a:gd name="connsiteX3-227" fmla="*/ 25451 w 226742"/>
                  <a:gd name="connsiteY3-228" fmla="*/ 585968 h 586008"/>
                  <a:gd name="connsiteX4-229" fmla="*/ 26566 w 226742"/>
                  <a:gd name="connsiteY4-230" fmla="*/ 289426 h 586008"/>
                  <a:gd name="connsiteX0-231" fmla="*/ 26566 w 226742"/>
                  <a:gd name="connsiteY0-232" fmla="*/ 289426 h 586008"/>
                  <a:gd name="connsiteX1-233" fmla="*/ 23070 w 226742"/>
                  <a:gd name="connsiteY1-234" fmla="*/ 26 h 586008"/>
                  <a:gd name="connsiteX2-235" fmla="*/ 226742 w 226742"/>
                  <a:gd name="connsiteY2-236" fmla="*/ 303714 h 586008"/>
                  <a:gd name="connsiteX3-237" fmla="*/ 25451 w 226742"/>
                  <a:gd name="connsiteY3-238" fmla="*/ 585968 h 586008"/>
                  <a:gd name="connsiteX4-239" fmla="*/ 26566 w 226742"/>
                  <a:gd name="connsiteY4-240" fmla="*/ 289426 h 586008"/>
                  <a:gd name="connsiteX0-241" fmla="*/ 102 w 271715"/>
                  <a:gd name="connsiteY0-242" fmla="*/ 287054 h 586031"/>
                  <a:gd name="connsiteX1-243" fmla="*/ 68043 w 271715"/>
                  <a:gd name="connsiteY1-244" fmla="*/ 35 h 586031"/>
                  <a:gd name="connsiteX2-245" fmla="*/ 271715 w 271715"/>
                  <a:gd name="connsiteY2-246" fmla="*/ 303723 h 586031"/>
                  <a:gd name="connsiteX3-247" fmla="*/ 70424 w 271715"/>
                  <a:gd name="connsiteY3-248" fmla="*/ 585977 h 586031"/>
                  <a:gd name="connsiteX4-249" fmla="*/ 102 w 271715"/>
                  <a:gd name="connsiteY4-250" fmla="*/ 287054 h 586031"/>
                  <a:gd name="connsiteX0-251" fmla="*/ 102 w 271715"/>
                  <a:gd name="connsiteY0-252" fmla="*/ 287054 h 586031"/>
                  <a:gd name="connsiteX1-253" fmla="*/ 68043 w 271715"/>
                  <a:gd name="connsiteY1-254" fmla="*/ 35 h 586031"/>
                  <a:gd name="connsiteX2-255" fmla="*/ 271715 w 271715"/>
                  <a:gd name="connsiteY2-256" fmla="*/ 303723 h 586031"/>
                  <a:gd name="connsiteX3-257" fmla="*/ 70424 w 271715"/>
                  <a:gd name="connsiteY3-258" fmla="*/ 585977 h 586031"/>
                  <a:gd name="connsiteX4-259" fmla="*/ 102 w 271715"/>
                  <a:gd name="connsiteY4-260" fmla="*/ 287054 h 586031"/>
                  <a:gd name="connsiteX0-261" fmla="*/ 133 w 271746"/>
                  <a:gd name="connsiteY0-262" fmla="*/ 287054 h 585994"/>
                  <a:gd name="connsiteX1-263" fmla="*/ 68074 w 271746"/>
                  <a:gd name="connsiteY1-264" fmla="*/ 35 h 585994"/>
                  <a:gd name="connsiteX2-265" fmla="*/ 271746 w 271746"/>
                  <a:gd name="connsiteY2-266" fmla="*/ 303723 h 585994"/>
                  <a:gd name="connsiteX3-267" fmla="*/ 70455 w 271746"/>
                  <a:gd name="connsiteY3-268" fmla="*/ 585977 h 585994"/>
                  <a:gd name="connsiteX4-269" fmla="*/ 133 w 271746"/>
                  <a:gd name="connsiteY4-270" fmla="*/ 287054 h 58599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71746" h="585994">
                    <a:moveTo>
                      <a:pt x="133" y="287054"/>
                    </a:moveTo>
                    <a:cubicBezTo>
                      <a:pt x="2117" y="156057"/>
                      <a:pt x="10899" y="-2743"/>
                      <a:pt x="68074" y="35"/>
                    </a:cubicBezTo>
                    <a:cubicBezTo>
                      <a:pt x="125249" y="2813"/>
                      <a:pt x="271846" y="127496"/>
                      <a:pt x="271746" y="303723"/>
                    </a:cubicBezTo>
                    <a:cubicBezTo>
                      <a:pt x="271643" y="484729"/>
                      <a:pt x="122868" y="583993"/>
                      <a:pt x="70455" y="585977"/>
                    </a:cubicBezTo>
                    <a:cubicBezTo>
                      <a:pt x="18042" y="587961"/>
                      <a:pt x="-1851" y="418051"/>
                      <a:pt x="133" y="287054"/>
                    </a:cubicBezTo>
                    <a:close/>
                  </a:path>
                </a:pathLst>
              </a:custGeom>
              <a:gradFill flip="none" rotWithShape="1">
                <a:gsLst>
                  <a:gs pos="0">
                    <a:schemeClr val="bg1"/>
                  </a:gs>
                  <a:gs pos="100000">
                    <a:schemeClr val="bg1">
                      <a:alpha val="0"/>
                    </a:schemeClr>
                  </a:gs>
                </a:gsLst>
                <a:lin ang="10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zh-CN" altLang="en-US" sz="1400">
                  <a:solidFill>
                    <a:schemeClr val="bg1"/>
                  </a:solidFill>
                </a:endParaRPr>
              </a:p>
            </p:txBody>
          </p:sp>
        </p:grpSp>
        <p:sp>
          <p:nvSpPr>
            <p:cNvPr id="64" name="TextBox 90"/>
            <p:cNvSpPr txBox="1"/>
            <p:nvPr/>
          </p:nvSpPr>
          <p:spPr>
            <a:xfrm rot="3360000">
              <a:off x="5094130" y="4056612"/>
              <a:ext cx="1844905" cy="593372"/>
            </a:xfrm>
            <a:prstGeom prst="rect">
              <a:avLst/>
            </a:prstGeom>
            <a:noFill/>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fontAlgn="auto">
                <a:lnSpc>
                  <a:spcPct val="130000"/>
                </a:lnSpc>
                <a:spcBef>
                  <a:spcPts val="0"/>
                </a:spcBef>
                <a:spcAft>
                  <a:spcPts val="0"/>
                </a:spcAft>
                <a:defRPr/>
              </a:pPr>
              <a:r>
                <a:rPr lang="zh-CN" altLang="en-US" sz="1065" kern="0" dirty="0">
                  <a:solidFill>
                    <a:schemeClr val="bg1"/>
                  </a:solidFill>
                  <a:latin typeface="微软雅黑" panose="020B0503020204020204" charset="-122"/>
                  <a:ea typeface="微软雅黑" panose="020B0503020204020204" charset="-122"/>
                </a:rPr>
                <a:t>请在此处输入您的文本</a:t>
              </a:r>
            </a:p>
            <a:p>
              <a:pPr algn="just" fontAlgn="auto">
                <a:lnSpc>
                  <a:spcPct val="130000"/>
                </a:lnSpc>
                <a:spcBef>
                  <a:spcPts val="0"/>
                </a:spcBef>
                <a:spcAft>
                  <a:spcPts val="0"/>
                </a:spcAft>
                <a:defRPr/>
              </a:pPr>
              <a:r>
                <a:rPr lang="zh-CN" altLang="en-US" sz="1065" kern="0" dirty="0">
                  <a:solidFill>
                    <a:schemeClr val="bg1"/>
                  </a:solidFill>
                  <a:latin typeface="微软雅黑" panose="020B0503020204020204" charset="-122"/>
                  <a:ea typeface="微软雅黑" panose="020B0503020204020204" charset="-122"/>
                </a:rPr>
                <a:t>请在此处输入您的文本</a:t>
              </a:r>
            </a:p>
          </p:txBody>
        </p:sp>
      </p:grpSp>
      <p:sp>
        <p:nvSpPr>
          <p:cNvPr id="65" name="圆角矩形 1"/>
          <p:cNvSpPr/>
          <p:nvPr/>
        </p:nvSpPr>
        <p:spPr>
          <a:xfrm rot="8820000">
            <a:off x="6568215" y="963596"/>
            <a:ext cx="3905587" cy="5724119"/>
          </a:xfrm>
          <a:custGeom>
            <a:avLst/>
            <a:gdLst>
              <a:gd name="connsiteX0" fmla="*/ 3355473 w 5911582"/>
              <a:gd name="connsiteY0" fmla="*/ 8529702 h 8646493"/>
              <a:gd name="connsiteX1" fmla="*/ 3002901 w 5911582"/>
              <a:gd name="connsiteY1" fmla="*/ 7912348 h 8646493"/>
              <a:gd name="connsiteX2" fmla="*/ 2947946 w 5911582"/>
              <a:gd name="connsiteY2" fmla="*/ 6094167 h 8646493"/>
              <a:gd name="connsiteX3" fmla="*/ 2938842 w 5911582"/>
              <a:gd name="connsiteY3" fmla="*/ 6095444 h 8646493"/>
              <a:gd name="connsiteX4" fmla="*/ 2885622 w 5911582"/>
              <a:gd name="connsiteY4" fmla="*/ 4334760 h 8646493"/>
              <a:gd name="connsiteX5" fmla="*/ 2881184 w 5911582"/>
              <a:gd name="connsiteY5" fmla="*/ 4334879 h 8646493"/>
              <a:gd name="connsiteX6" fmla="*/ 2838917 w 5911582"/>
              <a:gd name="connsiteY6" fmla="*/ 2770148 h 8646493"/>
              <a:gd name="connsiteX7" fmla="*/ 2833130 w 5911582"/>
              <a:gd name="connsiteY7" fmla="*/ 2770303 h 8646493"/>
              <a:gd name="connsiteX8" fmla="*/ 2778803 w 5911582"/>
              <a:gd name="connsiteY8" fmla="*/ 759126 h 8646493"/>
              <a:gd name="connsiteX9" fmla="*/ 2146519 w 5911582"/>
              <a:gd name="connsiteY9" fmla="*/ 160107 h 8646493"/>
              <a:gd name="connsiteX10" fmla="*/ 1547498 w 5911582"/>
              <a:gd name="connsiteY10" fmla="*/ 792386 h 8646493"/>
              <a:gd name="connsiteX11" fmla="*/ 1586306 w 5911582"/>
              <a:gd name="connsiteY11" fmla="*/ 2228948 h 8646493"/>
              <a:gd name="connsiteX12" fmla="*/ 1588412 w 5911582"/>
              <a:gd name="connsiteY12" fmla="*/ 2228937 h 8646493"/>
              <a:gd name="connsiteX13" fmla="*/ 1588981 w 5911582"/>
              <a:gd name="connsiteY13" fmla="*/ 2327958 h 8646493"/>
              <a:gd name="connsiteX14" fmla="*/ 1601829 w 5911582"/>
              <a:gd name="connsiteY14" fmla="*/ 2803566 h 8646493"/>
              <a:gd name="connsiteX15" fmla="*/ 1591714 w 5911582"/>
              <a:gd name="connsiteY15" fmla="*/ 2803840 h 8646493"/>
              <a:gd name="connsiteX16" fmla="*/ 1597703 w 5911582"/>
              <a:gd name="connsiteY16" fmla="*/ 3846979 h 8646493"/>
              <a:gd name="connsiteX17" fmla="*/ 1599046 w 5911582"/>
              <a:gd name="connsiteY17" fmla="*/ 3846972 h 8646493"/>
              <a:gd name="connsiteX18" fmla="*/ 1610686 w 5911582"/>
              <a:gd name="connsiteY18" fmla="*/ 5873778 h 8646493"/>
              <a:gd name="connsiteX19" fmla="*/ 858032 w 5911582"/>
              <a:gd name="connsiteY19" fmla="*/ 6635126 h 8646493"/>
              <a:gd name="connsiteX20" fmla="*/ 434045 w 5911582"/>
              <a:gd name="connsiteY20" fmla="*/ 6508273 h 8646493"/>
              <a:gd name="connsiteX21" fmla="*/ 96686 w 5911582"/>
              <a:gd name="connsiteY21" fmla="*/ 5882475 h 8646493"/>
              <a:gd name="connsiteX22" fmla="*/ 88982 w 5911582"/>
              <a:gd name="connsiteY22" fmla="*/ 4540910 h 8646493"/>
              <a:gd name="connsiteX23" fmla="*/ 86890 w 5911582"/>
              <a:gd name="connsiteY23" fmla="*/ 4540915 h 8646493"/>
              <a:gd name="connsiteX24" fmla="*/ 80904 w 5911582"/>
              <a:gd name="connsiteY24" fmla="*/ 2724804 h 8646493"/>
              <a:gd name="connsiteX25" fmla="*/ 61259 w 5911582"/>
              <a:gd name="connsiteY25" fmla="*/ 1995219 h 8646493"/>
              <a:gd name="connsiteX26" fmla="*/ 52150 w 5911582"/>
              <a:gd name="connsiteY26" fmla="*/ 1996465 h 8646493"/>
              <a:gd name="connsiteX27" fmla="*/ 4735 w 5911582"/>
              <a:gd name="connsiteY27" fmla="*/ 235616 h 8646493"/>
              <a:gd name="connsiteX28" fmla="*/ 295 w 5911582"/>
              <a:gd name="connsiteY28" fmla="*/ 235719 h 8646493"/>
              <a:gd name="connsiteX29" fmla="*/ 0 w 5911582"/>
              <a:gd name="connsiteY29" fmla="*/ 223261 h 8646493"/>
              <a:gd name="connsiteX30" fmla="*/ 144987 w 5911582"/>
              <a:gd name="connsiteY30" fmla="*/ 0 h 8646493"/>
              <a:gd name="connsiteX31" fmla="*/ 148232 w 5911582"/>
              <a:gd name="connsiteY31" fmla="*/ 136847 h 8646493"/>
              <a:gd name="connsiteX32" fmla="*/ 152365 w 5911582"/>
              <a:gd name="connsiteY32" fmla="*/ 136739 h 8646493"/>
              <a:gd name="connsiteX33" fmla="*/ 196711 w 5911582"/>
              <a:gd name="connsiteY33" fmla="*/ 1783666 h 8646493"/>
              <a:gd name="connsiteX34" fmla="*/ 205847 w 5911582"/>
              <a:gd name="connsiteY34" fmla="*/ 1783420 h 8646493"/>
              <a:gd name="connsiteX35" fmla="*/ 228219 w 5911582"/>
              <a:gd name="connsiteY35" fmla="*/ 2614259 h 8646493"/>
              <a:gd name="connsiteX36" fmla="*/ 230777 w 5911582"/>
              <a:gd name="connsiteY36" fmla="*/ 2613967 h 8646493"/>
              <a:gd name="connsiteX37" fmla="*/ 231135 w 5911582"/>
              <a:gd name="connsiteY37" fmla="*/ 2722566 h 8646493"/>
              <a:gd name="connsiteX38" fmla="*/ 236178 w 5911582"/>
              <a:gd name="connsiteY38" fmla="*/ 2909861 h 8646493"/>
              <a:gd name="connsiteX39" fmla="*/ 231753 w 5911582"/>
              <a:gd name="connsiteY39" fmla="*/ 2910343 h 8646493"/>
              <a:gd name="connsiteX40" fmla="*/ 234867 w 5911582"/>
              <a:gd name="connsiteY40" fmla="*/ 3854806 h 8646493"/>
              <a:gd name="connsiteX41" fmla="*/ 235281 w 5911582"/>
              <a:gd name="connsiteY41" fmla="*/ 3854803 h 8646493"/>
              <a:gd name="connsiteX42" fmla="*/ 246835 w 5911582"/>
              <a:gd name="connsiteY42" fmla="*/ 5866683 h 8646493"/>
              <a:gd name="connsiteX43" fmla="*/ 866236 w 5911582"/>
              <a:gd name="connsiteY43" fmla="*/ 6479011 h 8646493"/>
              <a:gd name="connsiteX44" fmla="*/ 1478566 w 5911582"/>
              <a:gd name="connsiteY44" fmla="*/ 5859608 h 8646493"/>
              <a:gd name="connsiteX45" fmla="*/ 1469311 w 5911582"/>
              <a:gd name="connsiteY45" fmla="*/ 4247775 h 8646493"/>
              <a:gd name="connsiteX46" fmla="*/ 1467465 w 5911582"/>
              <a:gd name="connsiteY46" fmla="*/ 4247743 h 8646493"/>
              <a:gd name="connsiteX47" fmla="*/ 1467931 w 5911582"/>
              <a:gd name="connsiteY47" fmla="*/ 4241573 h 8646493"/>
              <a:gd name="connsiteX48" fmla="*/ 1456953 w 5911582"/>
              <a:gd name="connsiteY48" fmla="*/ 2330111 h 8646493"/>
              <a:gd name="connsiteX49" fmla="*/ 1415108 w 5911582"/>
              <a:gd name="connsiteY49" fmla="*/ 781031 h 8646493"/>
              <a:gd name="connsiteX50" fmla="*/ 2151404 w 5911582"/>
              <a:gd name="connsiteY50" fmla="*/ 3852 h 8646493"/>
              <a:gd name="connsiteX51" fmla="*/ 2928581 w 5911582"/>
              <a:gd name="connsiteY51" fmla="*/ 740147 h 8646493"/>
              <a:gd name="connsiteX52" fmla="*/ 2972109 w 5911582"/>
              <a:gd name="connsiteY52" fmla="*/ 2351426 h 8646493"/>
              <a:gd name="connsiteX53" fmla="*/ 2977887 w 5911582"/>
              <a:gd name="connsiteY53" fmla="*/ 2351120 h 8646493"/>
              <a:gd name="connsiteX54" fmla="*/ 3028793 w 5911582"/>
              <a:gd name="connsiteY54" fmla="*/ 4235519 h 8646493"/>
              <a:gd name="connsiteX55" fmla="*/ 3032925 w 5911582"/>
              <a:gd name="connsiteY55" fmla="*/ 4235398 h 8646493"/>
              <a:gd name="connsiteX56" fmla="*/ 3082700 w 5911582"/>
              <a:gd name="connsiteY56" fmla="*/ 5882170 h 8646493"/>
              <a:gd name="connsiteX57" fmla="*/ 3091836 w 5911582"/>
              <a:gd name="connsiteY57" fmla="*/ 5881894 h 8646493"/>
              <a:gd name="connsiteX58" fmla="*/ 3152619 w 5911582"/>
              <a:gd name="connsiteY58" fmla="*/ 7892887 h 8646493"/>
              <a:gd name="connsiteX59" fmla="*/ 3786820 w 5911582"/>
              <a:gd name="connsiteY59" fmla="*/ 8489873 h 8646493"/>
              <a:gd name="connsiteX60" fmla="*/ 4383809 w 5911582"/>
              <a:gd name="connsiteY60" fmla="*/ 7855673 h 8646493"/>
              <a:gd name="connsiteX61" fmla="*/ 4350348 w 5911582"/>
              <a:gd name="connsiteY61" fmla="*/ 6748573 h 8646493"/>
              <a:gd name="connsiteX62" fmla="*/ 4348198 w 5911582"/>
              <a:gd name="connsiteY62" fmla="*/ 6748635 h 8646493"/>
              <a:gd name="connsiteX63" fmla="*/ 4333702 w 5911582"/>
              <a:gd name="connsiteY63" fmla="*/ 6244559 h 8646493"/>
              <a:gd name="connsiteX64" fmla="*/ 4333267 w 5911582"/>
              <a:gd name="connsiteY64" fmla="*/ 6244561 h 8646493"/>
              <a:gd name="connsiteX65" fmla="*/ 4333545 w 5911582"/>
              <a:gd name="connsiteY65" fmla="*/ 6239098 h 8646493"/>
              <a:gd name="connsiteX66" fmla="*/ 4332413 w 5911582"/>
              <a:gd name="connsiteY66" fmla="*/ 6199725 h 8646493"/>
              <a:gd name="connsiteX67" fmla="*/ 4272798 w 5911582"/>
              <a:gd name="connsiteY67" fmla="*/ 4227389 h 8646493"/>
              <a:gd name="connsiteX68" fmla="*/ 4274353 w 5911582"/>
              <a:gd name="connsiteY68" fmla="*/ 4227343 h 8646493"/>
              <a:gd name="connsiteX69" fmla="*/ 4242087 w 5911582"/>
              <a:gd name="connsiteY69" fmla="*/ 3105269 h 8646493"/>
              <a:gd name="connsiteX70" fmla="*/ 4977027 w 5911582"/>
              <a:gd name="connsiteY70" fmla="*/ 2326810 h 8646493"/>
              <a:gd name="connsiteX71" fmla="*/ 5403823 w 5911582"/>
              <a:gd name="connsiteY71" fmla="*/ 2443875 h 8646493"/>
              <a:gd name="connsiteX72" fmla="*/ 5755486 w 5911582"/>
              <a:gd name="connsiteY72" fmla="*/ 3061747 h 8646493"/>
              <a:gd name="connsiteX73" fmla="*/ 5759021 w 5911582"/>
              <a:gd name="connsiteY73" fmla="*/ 3184697 h 8646493"/>
              <a:gd name="connsiteX74" fmla="*/ 5762452 w 5911582"/>
              <a:gd name="connsiteY74" fmla="*/ 3184590 h 8646493"/>
              <a:gd name="connsiteX75" fmla="*/ 5814927 w 5911582"/>
              <a:gd name="connsiteY75" fmla="*/ 4854802 h 8646493"/>
              <a:gd name="connsiteX76" fmla="*/ 5816524 w 5911582"/>
              <a:gd name="connsiteY76" fmla="*/ 4892541 h 8646493"/>
              <a:gd name="connsiteX77" fmla="*/ 5822304 w 5911582"/>
              <a:gd name="connsiteY77" fmla="*/ 4892234 h 8646493"/>
              <a:gd name="connsiteX78" fmla="*/ 5873210 w 5911582"/>
              <a:gd name="connsiteY78" fmla="*/ 6776633 h 8646493"/>
              <a:gd name="connsiteX79" fmla="*/ 5877342 w 5911582"/>
              <a:gd name="connsiteY79" fmla="*/ 6776511 h 8646493"/>
              <a:gd name="connsiteX80" fmla="*/ 5911582 w 5911582"/>
              <a:gd name="connsiteY80" fmla="*/ 7909324 h 8646493"/>
              <a:gd name="connsiteX81" fmla="*/ 5767963 w 5911582"/>
              <a:gd name="connsiteY81" fmla="*/ 8130477 h 8646493"/>
              <a:gd name="connsiteX82" fmla="*/ 5730041 w 5911582"/>
              <a:gd name="connsiteY82" fmla="*/ 6875874 h 8646493"/>
              <a:gd name="connsiteX83" fmla="*/ 5725602 w 5911582"/>
              <a:gd name="connsiteY83" fmla="*/ 6875993 h 8646493"/>
              <a:gd name="connsiteX84" fmla="*/ 5683335 w 5911582"/>
              <a:gd name="connsiteY84" fmla="*/ 5311262 h 8646493"/>
              <a:gd name="connsiteX85" fmla="*/ 5677549 w 5911582"/>
              <a:gd name="connsiteY85" fmla="*/ 5311416 h 8646493"/>
              <a:gd name="connsiteX86" fmla="*/ 5671014 w 5911582"/>
              <a:gd name="connsiteY86" fmla="*/ 5069545 h 8646493"/>
              <a:gd name="connsiteX87" fmla="*/ 5662938 w 5911582"/>
              <a:gd name="connsiteY87" fmla="*/ 5070075 h 8646493"/>
              <a:gd name="connsiteX88" fmla="*/ 5605741 w 5911582"/>
              <a:gd name="connsiteY88" fmla="*/ 3080990 h 8646493"/>
              <a:gd name="connsiteX89" fmla="*/ 4972418 w 5911582"/>
              <a:gd name="connsiteY89" fmla="*/ 2483071 h 8646493"/>
              <a:gd name="connsiteX90" fmla="*/ 4374497 w 5911582"/>
              <a:gd name="connsiteY90" fmla="*/ 3116397 h 8646493"/>
              <a:gd name="connsiteX91" fmla="*/ 4420828 w 5911582"/>
              <a:gd name="connsiteY91" fmla="*/ 4727593 h 8646493"/>
              <a:gd name="connsiteX92" fmla="*/ 4422673 w 5911582"/>
              <a:gd name="connsiteY92" fmla="*/ 4727581 h 8646493"/>
              <a:gd name="connsiteX93" fmla="*/ 4422351 w 5911582"/>
              <a:gd name="connsiteY93" fmla="*/ 4733760 h 8646493"/>
              <a:gd name="connsiteX94" fmla="*/ 4454181 w 5911582"/>
              <a:gd name="connsiteY94" fmla="*/ 5840717 h 8646493"/>
              <a:gd name="connsiteX95" fmla="*/ 4455003 w 5911582"/>
              <a:gd name="connsiteY95" fmla="*/ 5840691 h 8646493"/>
              <a:gd name="connsiteX96" fmla="*/ 4516238 w 5911582"/>
              <a:gd name="connsiteY96" fmla="*/ 7866607 h 8646493"/>
              <a:gd name="connsiteX97" fmla="*/ 3782441 w 5911582"/>
              <a:gd name="connsiteY97" fmla="*/ 8646141 h 8646493"/>
              <a:gd name="connsiteX98" fmla="*/ 3355473 w 5911582"/>
              <a:gd name="connsiteY98" fmla="*/ 8529702 h 8646493"/>
              <a:gd name="connsiteX0-1" fmla="*/ 3355473 w 5911582"/>
              <a:gd name="connsiteY0-2" fmla="*/ 8529702 h 8646493"/>
              <a:gd name="connsiteX1-3" fmla="*/ 3002901 w 5911582"/>
              <a:gd name="connsiteY1-4" fmla="*/ 7912348 h 8646493"/>
              <a:gd name="connsiteX2-5" fmla="*/ 2947946 w 5911582"/>
              <a:gd name="connsiteY2-6" fmla="*/ 6094167 h 8646493"/>
              <a:gd name="connsiteX3-7" fmla="*/ 2938842 w 5911582"/>
              <a:gd name="connsiteY3-8" fmla="*/ 6095444 h 8646493"/>
              <a:gd name="connsiteX4-9" fmla="*/ 2885622 w 5911582"/>
              <a:gd name="connsiteY4-10" fmla="*/ 4334760 h 8646493"/>
              <a:gd name="connsiteX5-11" fmla="*/ 2881184 w 5911582"/>
              <a:gd name="connsiteY5-12" fmla="*/ 4334879 h 8646493"/>
              <a:gd name="connsiteX6-13" fmla="*/ 2838917 w 5911582"/>
              <a:gd name="connsiteY6-14" fmla="*/ 2770148 h 8646493"/>
              <a:gd name="connsiteX7-15" fmla="*/ 2833130 w 5911582"/>
              <a:gd name="connsiteY7-16" fmla="*/ 2770303 h 8646493"/>
              <a:gd name="connsiteX8-17" fmla="*/ 2778803 w 5911582"/>
              <a:gd name="connsiteY8-18" fmla="*/ 759126 h 8646493"/>
              <a:gd name="connsiteX9-19" fmla="*/ 2146519 w 5911582"/>
              <a:gd name="connsiteY9-20" fmla="*/ 160107 h 8646493"/>
              <a:gd name="connsiteX10-21" fmla="*/ 1547498 w 5911582"/>
              <a:gd name="connsiteY10-22" fmla="*/ 792386 h 8646493"/>
              <a:gd name="connsiteX11-23" fmla="*/ 1586306 w 5911582"/>
              <a:gd name="connsiteY11-24" fmla="*/ 2228948 h 8646493"/>
              <a:gd name="connsiteX12-25" fmla="*/ 1588412 w 5911582"/>
              <a:gd name="connsiteY12-26" fmla="*/ 2228937 h 8646493"/>
              <a:gd name="connsiteX13-27" fmla="*/ 1588981 w 5911582"/>
              <a:gd name="connsiteY13-28" fmla="*/ 2327958 h 8646493"/>
              <a:gd name="connsiteX14-29" fmla="*/ 1601829 w 5911582"/>
              <a:gd name="connsiteY14-30" fmla="*/ 2803566 h 8646493"/>
              <a:gd name="connsiteX15-31" fmla="*/ 1591714 w 5911582"/>
              <a:gd name="connsiteY15-32" fmla="*/ 2803840 h 8646493"/>
              <a:gd name="connsiteX16-33" fmla="*/ 1597703 w 5911582"/>
              <a:gd name="connsiteY16-34" fmla="*/ 3846979 h 8646493"/>
              <a:gd name="connsiteX17-35" fmla="*/ 1599046 w 5911582"/>
              <a:gd name="connsiteY17-36" fmla="*/ 3846972 h 8646493"/>
              <a:gd name="connsiteX18-37" fmla="*/ 1610686 w 5911582"/>
              <a:gd name="connsiteY18-38" fmla="*/ 5873778 h 8646493"/>
              <a:gd name="connsiteX19-39" fmla="*/ 858032 w 5911582"/>
              <a:gd name="connsiteY19-40" fmla="*/ 6635126 h 8646493"/>
              <a:gd name="connsiteX20-41" fmla="*/ 434045 w 5911582"/>
              <a:gd name="connsiteY20-42" fmla="*/ 6508273 h 8646493"/>
              <a:gd name="connsiteX21-43" fmla="*/ 96686 w 5911582"/>
              <a:gd name="connsiteY21-44" fmla="*/ 5882475 h 8646493"/>
              <a:gd name="connsiteX22-45" fmla="*/ 88982 w 5911582"/>
              <a:gd name="connsiteY22-46" fmla="*/ 4540910 h 8646493"/>
              <a:gd name="connsiteX23-47" fmla="*/ 86890 w 5911582"/>
              <a:gd name="connsiteY23-48" fmla="*/ 4540915 h 8646493"/>
              <a:gd name="connsiteX24-49" fmla="*/ 80904 w 5911582"/>
              <a:gd name="connsiteY24-50" fmla="*/ 2724804 h 8646493"/>
              <a:gd name="connsiteX25-51" fmla="*/ 61259 w 5911582"/>
              <a:gd name="connsiteY25-52" fmla="*/ 1995219 h 8646493"/>
              <a:gd name="connsiteX26-53" fmla="*/ 52150 w 5911582"/>
              <a:gd name="connsiteY26-54" fmla="*/ 1996465 h 8646493"/>
              <a:gd name="connsiteX27-55" fmla="*/ 4735 w 5911582"/>
              <a:gd name="connsiteY27-56" fmla="*/ 235616 h 8646493"/>
              <a:gd name="connsiteX28-57" fmla="*/ 295 w 5911582"/>
              <a:gd name="connsiteY28-58" fmla="*/ 235719 h 8646493"/>
              <a:gd name="connsiteX29-59" fmla="*/ 0 w 5911582"/>
              <a:gd name="connsiteY29-60" fmla="*/ 223261 h 8646493"/>
              <a:gd name="connsiteX30-61" fmla="*/ 144987 w 5911582"/>
              <a:gd name="connsiteY30-62" fmla="*/ 0 h 8646493"/>
              <a:gd name="connsiteX31-63" fmla="*/ 148232 w 5911582"/>
              <a:gd name="connsiteY31-64" fmla="*/ 136847 h 8646493"/>
              <a:gd name="connsiteX32-65" fmla="*/ 152365 w 5911582"/>
              <a:gd name="connsiteY32-66" fmla="*/ 136739 h 8646493"/>
              <a:gd name="connsiteX33-67" fmla="*/ 196711 w 5911582"/>
              <a:gd name="connsiteY33-68" fmla="*/ 1783666 h 8646493"/>
              <a:gd name="connsiteX34-69" fmla="*/ 205847 w 5911582"/>
              <a:gd name="connsiteY34-70" fmla="*/ 1783420 h 8646493"/>
              <a:gd name="connsiteX35-71" fmla="*/ 228219 w 5911582"/>
              <a:gd name="connsiteY35-72" fmla="*/ 2614259 h 8646493"/>
              <a:gd name="connsiteX36-73" fmla="*/ 230777 w 5911582"/>
              <a:gd name="connsiteY36-74" fmla="*/ 2613967 h 8646493"/>
              <a:gd name="connsiteX37-75" fmla="*/ 231135 w 5911582"/>
              <a:gd name="connsiteY37-76" fmla="*/ 2722566 h 8646493"/>
              <a:gd name="connsiteX38-77" fmla="*/ 236178 w 5911582"/>
              <a:gd name="connsiteY38-78" fmla="*/ 2909861 h 8646493"/>
              <a:gd name="connsiteX39-79" fmla="*/ 231753 w 5911582"/>
              <a:gd name="connsiteY39-80" fmla="*/ 2910343 h 8646493"/>
              <a:gd name="connsiteX40-81" fmla="*/ 234867 w 5911582"/>
              <a:gd name="connsiteY40-82" fmla="*/ 3854806 h 8646493"/>
              <a:gd name="connsiteX41-83" fmla="*/ 235281 w 5911582"/>
              <a:gd name="connsiteY41-84" fmla="*/ 3854803 h 8646493"/>
              <a:gd name="connsiteX42-85" fmla="*/ 246835 w 5911582"/>
              <a:gd name="connsiteY42-86" fmla="*/ 5866683 h 8646493"/>
              <a:gd name="connsiteX43-87" fmla="*/ 866236 w 5911582"/>
              <a:gd name="connsiteY43-88" fmla="*/ 6479011 h 8646493"/>
              <a:gd name="connsiteX44-89" fmla="*/ 1478566 w 5911582"/>
              <a:gd name="connsiteY44-90" fmla="*/ 5859608 h 8646493"/>
              <a:gd name="connsiteX45-91" fmla="*/ 1469311 w 5911582"/>
              <a:gd name="connsiteY45-92" fmla="*/ 4247775 h 8646493"/>
              <a:gd name="connsiteX46-93" fmla="*/ 1467465 w 5911582"/>
              <a:gd name="connsiteY46-94" fmla="*/ 4247743 h 8646493"/>
              <a:gd name="connsiteX47-95" fmla="*/ 1467931 w 5911582"/>
              <a:gd name="connsiteY47-96" fmla="*/ 4241573 h 8646493"/>
              <a:gd name="connsiteX48-97" fmla="*/ 1456953 w 5911582"/>
              <a:gd name="connsiteY48-98" fmla="*/ 2330111 h 8646493"/>
              <a:gd name="connsiteX49-99" fmla="*/ 1415108 w 5911582"/>
              <a:gd name="connsiteY49-100" fmla="*/ 781031 h 8646493"/>
              <a:gd name="connsiteX50-101" fmla="*/ 2151404 w 5911582"/>
              <a:gd name="connsiteY50-102" fmla="*/ 3852 h 8646493"/>
              <a:gd name="connsiteX51-103" fmla="*/ 2928581 w 5911582"/>
              <a:gd name="connsiteY51-104" fmla="*/ 740147 h 8646493"/>
              <a:gd name="connsiteX52-105" fmla="*/ 2972109 w 5911582"/>
              <a:gd name="connsiteY52-106" fmla="*/ 2351426 h 8646493"/>
              <a:gd name="connsiteX53-107" fmla="*/ 2977887 w 5911582"/>
              <a:gd name="connsiteY53-108" fmla="*/ 2351120 h 8646493"/>
              <a:gd name="connsiteX54-109" fmla="*/ 3028793 w 5911582"/>
              <a:gd name="connsiteY54-110" fmla="*/ 4235519 h 8646493"/>
              <a:gd name="connsiteX55-111" fmla="*/ 3032925 w 5911582"/>
              <a:gd name="connsiteY55-112" fmla="*/ 4235398 h 8646493"/>
              <a:gd name="connsiteX56-113" fmla="*/ 3082700 w 5911582"/>
              <a:gd name="connsiteY56-114" fmla="*/ 5882170 h 8646493"/>
              <a:gd name="connsiteX57-115" fmla="*/ 3091836 w 5911582"/>
              <a:gd name="connsiteY57-116" fmla="*/ 5881894 h 8646493"/>
              <a:gd name="connsiteX58-117" fmla="*/ 3152619 w 5911582"/>
              <a:gd name="connsiteY58-118" fmla="*/ 7892887 h 8646493"/>
              <a:gd name="connsiteX59-119" fmla="*/ 3786820 w 5911582"/>
              <a:gd name="connsiteY59-120" fmla="*/ 8489873 h 8646493"/>
              <a:gd name="connsiteX60-121" fmla="*/ 4383809 w 5911582"/>
              <a:gd name="connsiteY60-122" fmla="*/ 7855673 h 8646493"/>
              <a:gd name="connsiteX61-123" fmla="*/ 4350348 w 5911582"/>
              <a:gd name="connsiteY61-124" fmla="*/ 6748573 h 8646493"/>
              <a:gd name="connsiteX62-125" fmla="*/ 4348198 w 5911582"/>
              <a:gd name="connsiteY62-126" fmla="*/ 6748635 h 8646493"/>
              <a:gd name="connsiteX63-127" fmla="*/ 4333702 w 5911582"/>
              <a:gd name="connsiteY63-128" fmla="*/ 6244559 h 8646493"/>
              <a:gd name="connsiteX64-129" fmla="*/ 4333267 w 5911582"/>
              <a:gd name="connsiteY64-130" fmla="*/ 6244561 h 8646493"/>
              <a:gd name="connsiteX65-131" fmla="*/ 4333545 w 5911582"/>
              <a:gd name="connsiteY65-132" fmla="*/ 6239098 h 8646493"/>
              <a:gd name="connsiteX66-133" fmla="*/ 4332413 w 5911582"/>
              <a:gd name="connsiteY66-134" fmla="*/ 6199725 h 8646493"/>
              <a:gd name="connsiteX67-135" fmla="*/ 4272798 w 5911582"/>
              <a:gd name="connsiteY67-136" fmla="*/ 4227389 h 8646493"/>
              <a:gd name="connsiteX68-137" fmla="*/ 4274353 w 5911582"/>
              <a:gd name="connsiteY68-138" fmla="*/ 4227343 h 8646493"/>
              <a:gd name="connsiteX69-139" fmla="*/ 4242087 w 5911582"/>
              <a:gd name="connsiteY69-140" fmla="*/ 3105269 h 8646493"/>
              <a:gd name="connsiteX70-141" fmla="*/ 4977027 w 5911582"/>
              <a:gd name="connsiteY70-142" fmla="*/ 2326810 h 8646493"/>
              <a:gd name="connsiteX71-143" fmla="*/ 5403823 w 5911582"/>
              <a:gd name="connsiteY71-144" fmla="*/ 2443875 h 8646493"/>
              <a:gd name="connsiteX72-145" fmla="*/ 5755486 w 5911582"/>
              <a:gd name="connsiteY72-146" fmla="*/ 3061747 h 8646493"/>
              <a:gd name="connsiteX73-147" fmla="*/ 5759021 w 5911582"/>
              <a:gd name="connsiteY73-148" fmla="*/ 3184697 h 8646493"/>
              <a:gd name="connsiteX74-149" fmla="*/ 5762452 w 5911582"/>
              <a:gd name="connsiteY74-150" fmla="*/ 3184590 h 8646493"/>
              <a:gd name="connsiteX75-151" fmla="*/ 5816524 w 5911582"/>
              <a:gd name="connsiteY75-152" fmla="*/ 4892541 h 8646493"/>
              <a:gd name="connsiteX76-153" fmla="*/ 5822304 w 5911582"/>
              <a:gd name="connsiteY76-154" fmla="*/ 4892234 h 8646493"/>
              <a:gd name="connsiteX77-155" fmla="*/ 5873210 w 5911582"/>
              <a:gd name="connsiteY77-156" fmla="*/ 6776633 h 8646493"/>
              <a:gd name="connsiteX78-157" fmla="*/ 5877342 w 5911582"/>
              <a:gd name="connsiteY78-158" fmla="*/ 6776511 h 8646493"/>
              <a:gd name="connsiteX79-159" fmla="*/ 5911582 w 5911582"/>
              <a:gd name="connsiteY79-160" fmla="*/ 7909324 h 8646493"/>
              <a:gd name="connsiteX80-161" fmla="*/ 5767963 w 5911582"/>
              <a:gd name="connsiteY80-162" fmla="*/ 8130477 h 8646493"/>
              <a:gd name="connsiteX81-163" fmla="*/ 5730041 w 5911582"/>
              <a:gd name="connsiteY81-164" fmla="*/ 6875874 h 8646493"/>
              <a:gd name="connsiteX82-165" fmla="*/ 5725602 w 5911582"/>
              <a:gd name="connsiteY82-166" fmla="*/ 6875993 h 8646493"/>
              <a:gd name="connsiteX83-167" fmla="*/ 5683335 w 5911582"/>
              <a:gd name="connsiteY83-168" fmla="*/ 5311262 h 8646493"/>
              <a:gd name="connsiteX84-169" fmla="*/ 5677549 w 5911582"/>
              <a:gd name="connsiteY84-170" fmla="*/ 5311416 h 8646493"/>
              <a:gd name="connsiteX85-171" fmla="*/ 5671014 w 5911582"/>
              <a:gd name="connsiteY85-172" fmla="*/ 5069545 h 8646493"/>
              <a:gd name="connsiteX86-173" fmla="*/ 5662938 w 5911582"/>
              <a:gd name="connsiteY86-174" fmla="*/ 5070075 h 8646493"/>
              <a:gd name="connsiteX87-175" fmla="*/ 5605741 w 5911582"/>
              <a:gd name="connsiteY87-176" fmla="*/ 3080990 h 8646493"/>
              <a:gd name="connsiteX88-177" fmla="*/ 4972418 w 5911582"/>
              <a:gd name="connsiteY88-178" fmla="*/ 2483071 h 8646493"/>
              <a:gd name="connsiteX89-179" fmla="*/ 4374497 w 5911582"/>
              <a:gd name="connsiteY89-180" fmla="*/ 3116397 h 8646493"/>
              <a:gd name="connsiteX90-181" fmla="*/ 4420828 w 5911582"/>
              <a:gd name="connsiteY90-182" fmla="*/ 4727593 h 8646493"/>
              <a:gd name="connsiteX91-183" fmla="*/ 4422673 w 5911582"/>
              <a:gd name="connsiteY91-184" fmla="*/ 4727581 h 8646493"/>
              <a:gd name="connsiteX92-185" fmla="*/ 4422351 w 5911582"/>
              <a:gd name="connsiteY92-186" fmla="*/ 4733760 h 8646493"/>
              <a:gd name="connsiteX93-187" fmla="*/ 4454181 w 5911582"/>
              <a:gd name="connsiteY93-188" fmla="*/ 5840717 h 8646493"/>
              <a:gd name="connsiteX94-189" fmla="*/ 4455003 w 5911582"/>
              <a:gd name="connsiteY94-190" fmla="*/ 5840691 h 8646493"/>
              <a:gd name="connsiteX95-191" fmla="*/ 4516238 w 5911582"/>
              <a:gd name="connsiteY95-192" fmla="*/ 7866607 h 8646493"/>
              <a:gd name="connsiteX96-193" fmla="*/ 3782441 w 5911582"/>
              <a:gd name="connsiteY96-194" fmla="*/ 8646141 h 8646493"/>
              <a:gd name="connsiteX97-195" fmla="*/ 3355473 w 5911582"/>
              <a:gd name="connsiteY97-196" fmla="*/ 8529702 h 8646493"/>
              <a:gd name="connsiteX0-197" fmla="*/ 3355473 w 5911582"/>
              <a:gd name="connsiteY0-198" fmla="*/ 8529702 h 8646493"/>
              <a:gd name="connsiteX1-199" fmla="*/ 3002901 w 5911582"/>
              <a:gd name="connsiteY1-200" fmla="*/ 7912348 h 8646493"/>
              <a:gd name="connsiteX2-201" fmla="*/ 2947946 w 5911582"/>
              <a:gd name="connsiteY2-202" fmla="*/ 6094167 h 8646493"/>
              <a:gd name="connsiteX3-203" fmla="*/ 2938842 w 5911582"/>
              <a:gd name="connsiteY3-204" fmla="*/ 6095444 h 8646493"/>
              <a:gd name="connsiteX4-205" fmla="*/ 2885622 w 5911582"/>
              <a:gd name="connsiteY4-206" fmla="*/ 4334760 h 8646493"/>
              <a:gd name="connsiteX5-207" fmla="*/ 2881184 w 5911582"/>
              <a:gd name="connsiteY5-208" fmla="*/ 4334879 h 8646493"/>
              <a:gd name="connsiteX6-209" fmla="*/ 2838917 w 5911582"/>
              <a:gd name="connsiteY6-210" fmla="*/ 2770148 h 8646493"/>
              <a:gd name="connsiteX7-211" fmla="*/ 2833130 w 5911582"/>
              <a:gd name="connsiteY7-212" fmla="*/ 2770303 h 8646493"/>
              <a:gd name="connsiteX8-213" fmla="*/ 2778803 w 5911582"/>
              <a:gd name="connsiteY8-214" fmla="*/ 759126 h 8646493"/>
              <a:gd name="connsiteX9-215" fmla="*/ 2146519 w 5911582"/>
              <a:gd name="connsiteY9-216" fmla="*/ 160107 h 8646493"/>
              <a:gd name="connsiteX10-217" fmla="*/ 1547498 w 5911582"/>
              <a:gd name="connsiteY10-218" fmla="*/ 792386 h 8646493"/>
              <a:gd name="connsiteX11-219" fmla="*/ 1586306 w 5911582"/>
              <a:gd name="connsiteY11-220" fmla="*/ 2228948 h 8646493"/>
              <a:gd name="connsiteX12-221" fmla="*/ 1588412 w 5911582"/>
              <a:gd name="connsiteY12-222" fmla="*/ 2228937 h 8646493"/>
              <a:gd name="connsiteX13-223" fmla="*/ 1588981 w 5911582"/>
              <a:gd name="connsiteY13-224" fmla="*/ 2327958 h 8646493"/>
              <a:gd name="connsiteX14-225" fmla="*/ 1601829 w 5911582"/>
              <a:gd name="connsiteY14-226" fmla="*/ 2803566 h 8646493"/>
              <a:gd name="connsiteX15-227" fmla="*/ 1591714 w 5911582"/>
              <a:gd name="connsiteY15-228" fmla="*/ 2803840 h 8646493"/>
              <a:gd name="connsiteX16-229" fmla="*/ 1597703 w 5911582"/>
              <a:gd name="connsiteY16-230" fmla="*/ 3846979 h 8646493"/>
              <a:gd name="connsiteX17-231" fmla="*/ 1599046 w 5911582"/>
              <a:gd name="connsiteY17-232" fmla="*/ 3846972 h 8646493"/>
              <a:gd name="connsiteX18-233" fmla="*/ 1610686 w 5911582"/>
              <a:gd name="connsiteY18-234" fmla="*/ 5873778 h 8646493"/>
              <a:gd name="connsiteX19-235" fmla="*/ 858032 w 5911582"/>
              <a:gd name="connsiteY19-236" fmla="*/ 6635126 h 8646493"/>
              <a:gd name="connsiteX20-237" fmla="*/ 434045 w 5911582"/>
              <a:gd name="connsiteY20-238" fmla="*/ 6508273 h 8646493"/>
              <a:gd name="connsiteX21-239" fmla="*/ 96686 w 5911582"/>
              <a:gd name="connsiteY21-240" fmla="*/ 5882475 h 8646493"/>
              <a:gd name="connsiteX22-241" fmla="*/ 88982 w 5911582"/>
              <a:gd name="connsiteY22-242" fmla="*/ 4540910 h 8646493"/>
              <a:gd name="connsiteX23-243" fmla="*/ 86890 w 5911582"/>
              <a:gd name="connsiteY23-244" fmla="*/ 4540915 h 8646493"/>
              <a:gd name="connsiteX24-245" fmla="*/ 80904 w 5911582"/>
              <a:gd name="connsiteY24-246" fmla="*/ 2724804 h 8646493"/>
              <a:gd name="connsiteX25-247" fmla="*/ 61259 w 5911582"/>
              <a:gd name="connsiteY25-248" fmla="*/ 1995219 h 8646493"/>
              <a:gd name="connsiteX26-249" fmla="*/ 52150 w 5911582"/>
              <a:gd name="connsiteY26-250" fmla="*/ 1996465 h 8646493"/>
              <a:gd name="connsiteX27-251" fmla="*/ 4735 w 5911582"/>
              <a:gd name="connsiteY27-252" fmla="*/ 235616 h 8646493"/>
              <a:gd name="connsiteX28-253" fmla="*/ 295 w 5911582"/>
              <a:gd name="connsiteY28-254" fmla="*/ 235719 h 8646493"/>
              <a:gd name="connsiteX29-255" fmla="*/ 0 w 5911582"/>
              <a:gd name="connsiteY29-256" fmla="*/ 223261 h 8646493"/>
              <a:gd name="connsiteX30-257" fmla="*/ 144987 w 5911582"/>
              <a:gd name="connsiteY30-258" fmla="*/ 0 h 8646493"/>
              <a:gd name="connsiteX31-259" fmla="*/ 148232 w 5911582"/>
              <a:gd name="connsiteY31-260" fmla="*/ 136847 h 8646493"/>
              <a:gd name="connsiteX32-261" fmla="*/ 152365 w 5911582"/>
              <a:gd name="connsiteY32-262" fmla="*/ 136739 h 8646493"/>
              <a:gd name="connsiteX33-263" fmla="*/ 196711 w 5911582"/>
              <a:gd name="connsiteY33-264" fmla="*/ 1783666 h 8646493"/>
              <a:gd name="connsiteX34-265" fmla="*/ 205847 w 5911582"/>
              <a:gd name="connsiteY34-266" fmla="*/ 1783420 h 8646493"/>
              <a:gd name="connsiteX35-267" fmla="*/ 228219 w 5911582"/>
              <a:gd name="connsiteY35-268" fmla="*/ 2614259 h 8646493"/>
              <a:gd name="connsiteX36-269" fmla="*/ 230777 w 5911582"/>
              <a:gd name="connsiteY36-270" fmla="*/ 2613967 h 8646493"/>
              <a:gd name="connsiteX37-271" fmla="*/ 231135 w 5911582"/>
              <a:gd name="connsiteY37-272" fmla="*/ 2722566 h 8646493"/>
              <a:gd name="connsiteX38-273" fmla="*/ 236178 w 5911582"/>
              <a:gd name="connsiteY38-274" fmla="*/ 2909861 h 8646493"/>
              <a:gd name="connsiteX39-275" fmla="*/ 231753 w 5911582"/>
              <a:gd name="connsiteY39-276" fmla="*/ 2910343 h 8646493"/>
              <a:gd name="connsiteX40-277" fmla="*/ 234867 w 5911582"/>
              <a:gd name="connsiteY40-278" fmla="*/ 3854806 h 8646493"/>
              <a:gd name="connsiteX41-279" fmla="*/ 235281 w 5911582"/>
              <a:gd name="connsiteY41-280" fmla="*/ 3854803 h 8646493"/>
              <a:gd name="connsiteX42-281" fmla="*/ 246835 w 5911582"/>
              <a:gd name="connsiteY42-282" fmla="*/ 5866683 h 8646493"/>
              <a:gd name="connsiteX43-283" fmla="*/ 866236 w 5911582"/>
              <a:gd name="connsiteY43-284" fmla="*/ 6479011 h 8646493"/>
              <a:gd name="connsiteX44-285" fmla="*/ 1478566 w 5911582"/>
              <a:gd name="connsiteY44-286" fmla="*/ 5859608 h 8646493"/>
              <a:gd name="connsiteX45-287" fmla="*/ 1469311 w 5911582"/>
              <a:gd name="connsiteY45-288" fmla="*/ 4247775 h 8646493"/>
              <a:gd name="connsiteX46-289" fmla="*/ 1467465 w 5911582"/>
              <a:gd name="connsiteY46-290" fmla="*/ 4247743 h 8646493"/>
              <a:gd name="connsiteX47-291" fmla="*/ 1467931 w 5911582"/>
              <a:gd name="connsiteY47-292" fmla="*/ 4241573 h 8646493"/>
              <a:gd name="connsiteX48-293" fmla="*/ 1456953 w 5911582"/>
              <a:gd name="connsiteY48-294" fmla="*/ 2330111 h 8646493"/>
              <a:gd name="connsiteX49-295" fmla="*/ 1415108 w 5911582"/>
              <a:gd name="connsiteY49-296" fmla="*/ 781031 h 8646493"/>
              <a:gd name="connsiteX50-297" fmla="*/ 2151404 w 5911582"/>
              <a:gd name="connsiteY50-298" fmla="*/ 3852 h 8646493"/>
              <a:gd name="connsiteX51-299" fmla="*/ 2928581 w 5911582"/>
              <a:gd name="connsiteY51-300" fmla="*/ 740147 h 8646493"/>
              <a:gd name="connsiteX52-301" fmla="*/ 2972109 w 5911582"/>
              <a:gd name="connsiteY52-302" fmla="*/ 2351426 h 8646493"/>
              <a:gd name="connsiteX53-303" fmla="*/ 2977887 w 5911582"/>
              <a:gd name="connsiteY53-304" fmla="*/ 2351120 h 8646493"/>
              <a:gd name="connsiteX54-305" fmla="*/ 3028793 w 5911582"/>
              <a:gd name="connsiteY54-306" fmla="*/ 4235519 h 8646493"/>
              <a:gd name="connsiteX55-307" fmla="*/ 3032925 w 5911582"/>
              <a:gd name="connsiteY55-308" fmla="*/ 4235398 h 8646493"/>
              <a:gd name="connsiteX56-309" fmla="*/ 3082700 w 5911582"/>
              <a:gd name="connsiteY56-310" fmla="*/ 5882170 h 8646493"/>
              <a:gd name="connsiteX57-311" fmla="*/ 3091836 w 5911582"/>
              <a:gd name="connsiteY57-312" fmla="*/ 5881894 h 8646493"/>
              <a:gd name="connsiteX58-313" fmla="*/ 3152619 w 5911582"/>
              <a:gd name="connsiteY58-314" fmla="*/ 7892887 h 8646493"/>
              <a:gd name="connsiteX59-315" fmla="*/ 3786820 w 5911582"/>
              <a:gd name="connsiteY59-316" fmla="*/ 8489873 h 8646493"/>
              <a:gd name="connsiteX60-317" fmla="*/ 4383809 w 5911582"/>
              <a:gd name="connsiteY60-318" fmla="*/ 7855673 h 8646493"/>
              <a:gd name="connsiteX61-319" fmla="*/ 4350348 w 5911582"/>
              <a:gd name="connsiteY61-320" fmla="*/ 6748573 h 8646493"/>
              <a:gd name="connsiteX62-321" fmla="*/ 4348198 w 5911582"/>
              <a:gd name="connsiteY62-322" fmla="*/ 6748635 h 8646493"/>
              <a:gd name="connsiteX63-323" fmla="*/ 4333702 w 5911582"/>
              <a:gd name="connsiteY63-324" fmla="*/ 6244559 h 8646493"/>
              <a:gd name="connsiteX64-325" fmla="*/ 4333267 w 5911582"/>
              <a:gd name="connsiteY64-326" fmla="*/ 6244561 h 8646493"/>
              <a:gd name="connsiteX65-327" fmla="*/ 4333545 w 5911582"/>
              <a:gd name="connsiteY65-328" fmla="*/ 6239098 h 8646493"/>
              <a:gd name="connsiteX66-329" fmla="*/ 4332413 w 5911582"/>
              <a:gd name="connsiteY66-330" fmla="*/ 6199725 h 8646493"/>
              <a:gd name="connsiteX67-331" fmla="*/ 4272798 w 5911582"/>
              <a:gd name="connsiteY67-332" fmla="*/ 4227389 h 8646493"/>
              <a:gd name="connsiteX68-333" fmla="*/ 4274353 w 5911582"/>
              <a:gd name="connsiteY68-334" fmla="*/ 4227343 h 8646493"/>
              <a:gd name="connsiteX69-335" fmla="*/ 4242087 w 5911582"/>
              <a:gd name="connsiteY69-336" fmla="*/ 3105269 h 8646493"/>
              <a:gd name="connsiteX70-337" fmla="*/ 4977027 w 5911582"/>
              <a:gd name="connsiteY70-338" fmla="*/ 2326810 h 8646493"/>
              <a:gd name="connsiteX71-339" fmla="*/ 5403823 w 5911582"/>
              <a:gd name="connsiteY71-340" fmla="*/ 2443875 h 8646493"/>
              <a:gd name="connsiteX72-341" fmla="*/ 5755486 w 5911582"/>
              <a:gd name="connsiteY72-342" fmla="*/ 3061747 h 8646493"/>
              <a:gd name="connsiteX73-343" fmla="*/ 5759021 w 5911582"/>
              <a:gd name="connsiteY73-344" fmla="*/ 3184697 h 8646493"/>
              <a:gd name="connsiteX74-345" fmla="*/ 5762452 w 5911582"/>
              <a:gd name="connsiteY74-346" fmla="*/ 3184590 h 8646493"/>
              <a:gd name="connsiteX75-347" fmla="*/ 5816524 w 5911582"/>
              <a:gd name="connsiteY75-348" fmla="*/ 4892541 h 8646493"/>
              <a:gd name="connsiteX76-349" fmla="*/ 5873210 w 5911582"/>
              <a:gd name="connsiteY76-350" fmla="*/ 6776633 h 8646493"/>
              <a:gd name="connsiteX77-351" fmla="*/ 5877342 w 5911582"/>
              <a:gd name="connsiteY77-352" fmla="*/ 6776511 h 8646493"/>
              <a:gd name="connsiteX78-353" fmla="*/ 5911582 w 5911582"/>
              <a:gd name="connsiteY78-354" fmla="*/ 7909324 h 8646493"/>
              <a:gd name="connsiteX79-355" fmla="*/ 5767963 w 5911582"/>
              <a:gd name="connsiteY79-356" fmla="*/ 8130477 h 8646493"/>
              <a:gd name="connsiteX80-357" fmla="*/ 5730041 w 5911582"/>
              <a:gd name="connsiteY80-358" fmla="*/ 6875874 h 8646493"/>
              <a:gd name="connsiteX81-359" fmla="*/ 5725602 w 5911582"/>
              <a:gd name="connsiteY81-360" fmla="*/ 6875993 h 8646493"/>
              <a:gd name="connsiteX82-361" fmla="*/ 5683335 w 5911582"/>
              <a:gd name="connsiteY82-362" fmla="*/ 5311262 h 8646493"/>
              <a:gd name="connsiteX83-363" fmla="*/ 5677549 w 5911582"/>
              <a:gd name="connsiteY83-364" fmla="*/ 5311416 h 8646493"/>
              <a:gd name="connsiteX84-365" fmla="*/ 5671014 w 5911582"/>
              <a:gd name="connsiteY84-366" fmla="*/ 5069545 h 8646493"/>
              <a:gd name="connsiteX85-367" fmla="*/ 5662938 w 5911582"/>
              <a:gd name="connsiteY85-368" fmla="*/ 5070075 h 8646493"/>
              <a:gd name="connsiteX86-369" fmla="*/ 5605741 w 5911582"/>
              <a:gd name="connsiteY86-370" fmla="*/ 3080990 h 8646493"/>
              <a:gd name="connsiteX87-371" fmla="*/ 4972418 w 5911582"/>
              <a:gd name="connsiteY87-372" fmla="*/ 2483071 h 8646493"/>
              <a:gd name="connsiteX88-373" fmla="*/ 4374497 w 5911582"/>
              <a:gd name="connsiteY88-374" fmla="*/ 3116397 h 8646493"/>
              <a:gd name="connsiteX89-375" fmla="*/ 4420828 w 5911582"/>
              <a:gd name="connsiteY89-376" fmla="*/ 4727593 h 8646493"/>
              <a:gd name="connsiteX90-377" fmla="*/ 4422673 w 5911582"/>
              <a:gd name="connsiteY90-378" fmla="*/ 4727581 h 8646493"/>
              <a:gd name="connsiteX91-379" fmla="*/ 4422351 w 5911582"/>
              <a:gd name="connsiteY91-380" fmla="*/ 4733760 h 8646493"/>
              <a:gd name="connsiteX92-381" fmla="*/ 4454181 w 5911582"/>
              <a:gd name="connsiteY92-382" fmla="*/ 5840717 h 8646493"/>
              <a:gd name="connsiteX93-383" fmla="*/ 4455003 w 5911582"/>
              <a:gd name="connsiteY93-384" fmla="*/ 5840691 h 8646493"/>
              <a:gd name="connsiteX94-385" fmla="*/ 4516238 w 5911582"/>
              <a:gd name="connsiteY94-386" fmla="*/ 7866607 h 8646493"/>
              <a:gd name="connsiteX95-387" fmla="*/ 3782441 w 5911582"/>
              <a:gd name="connsiteY95-388" fmla="*/ 8646141 h 8646493"/>
              <a:gd name="connsiteX96-389" fmla="*/ 3355473 w 5911582"/>
              <a:gd name="connsiteY96-390" fmla="*/ 8529702 h 8646493"/>
              <a:gd name="connsiteX0-391" fmla="*/ 3355473 w 5911582"/>
              <a:gd name="connsiteY0-392" fmla="*/ 8529702 h 8646493"/>
              <a:gd name="connsiteX1-393" fmla="*/ 3002901 w 5911582"/>
              <a:gd name="connsiteY1-394" fmla="*/ 7912348 h 8646493"/>
              <a:gd name="connsiteX2-395" fmla="*/ 2947946 w 5911582"/>
              <a:gd name="connsiteY2-396" fmla="*/ 6094167 h 8646493"/>
              <a:gd name="connsiteX3-397" fmla="*/ 2938842 w 5911582"/>
              <a:gd name="connsiteY3-398" fmla="*/ 6095444 h 8646493"/>
              <a:gd name="connsiteX4-399" fmla="*/ 2885622 w 5911582"/>
              <a:gd name="connsiteY4-400" fmla="*/ 4334760 h 8646493"/>
              <a:gd name="connsiteX5-401" fmla="*/ 2881184 w 5911582"/>
              <a:gd name="connsiteY5-402" fmla="*/ 4334879 h 8646493"/>
              <a:gd name="connsiteX6-403" fmla="*/ 2838917 w 5911582"/>
              <a:gd name="connsiteY6-404" fmla="*/ 2770148 h 8646493"/>
              <a:gd name="connsiteX7-405" fmla="*/ 2833130 w 5911582"/>
              <a:gd name="connsiteY7-406" fmla="*/ 2770303 h 8646493"/>
              <a:gd name="connsiteX8-407" fmla="*/ 2778803 w 5911582"/>
              <a:gd name="connsiteY8-408" fmla="*/ 759126 h 8646493"/>
              <a:gd name="connsiteX9-409" fmla="*/ 2146519 w 5911582"/>
              <a:gd name="connsiteY9-410" fmla="*/ 160107 h 8646493"/>
              <a:gd name="connsiteX10-411" fmla="*/ 1547498 w 5911582"/>
              <a:gd name="connsiteY10-412" fmla="*/ 792386 h 8646493"/>
              <a:gd name="connsiteX11-413" fmla="*/ 1586306 w 5911582"/>
              <a:gd name="connsiteY11-414" fmla="*/ 2228948 h 8646493"/>
              <a:gd name="connsiteX12-415" fmla="*/ 1588412 w 5911582"/>
              <a:gd name="connsiteY12-416" fmla="*/ 2228937 h 8646493"/>
              <a:gd name="connsiteX13-417" fmla="*/ 1588981 w 5911582"/>
              <a:gd name="connsiteY13-418" fmla="*/ 2327958 h 8646493"/>
              <a:gd name="connsiteX14-419" fmla="*/ 1601829 w 5911582"/>
              <a:gd name="connsiteY14-420" fmla="*/ 2803566 h 8646493"/>
              <a:gd name="connsiteX15-421" fmla="*/ 1591714 w 5911582"/>
              <a:gd name="connsiteY15-422" fmla="*/ 2803840 h 8646493"/>
              <a:gd name="connsiteX16-423" fmla="*/ 1597703 w 5911582"/>
              <a:gd name="connsiteY16-424" fmla="*/ 3846979 h 8646493"/>
              <a:gd name="connsiteX17-425" fmla="*/ 1599046 w 5911582"/>
              <a:gd name="connsiteY17-426" fmla="*/ 3846972 h 8646493"/>
              <a:gd name="connsiteX18-427" fmla="*/ 1610686 w 5911582"/>
              <a:gd name="connsiteY18-428" fmla="*/ 5873778 h 8646493"/>
              <a:gd name="connsiteX19-429" fmla="*/ 858032 w 5911582"/>
              <a:gd name="connsiteY19-430" fmla="*/ 6635126 h 8646493"/>
              <a:gd name="connsiteX20-431" fmla="*/ 434045 w 5911582"/>
              <a:gd name="connsiteY20-432" fmla="*/ 6508273 h 8646493"/>
              <a:gd name="connsiteX21-433" fmla="*/ 96686 w 5911582"/>
              <a:gd name="connsiteY21-434" fmla="*/ 5882475 h 8646493"/>
              <a:gd name="connsiteX22-435" fmla="*/ 88982 w 5911582"/>
              <a:gd name="connsiteY22-436" fmla="*/ 4540910 h 8646493"/>
              <a:gd name="connsiteX23-437" fmla="*/ 86890 w 5911582"/>
              <a:gd name="connsiteY23-438" fmla="*/ 4540915 h 8646493"/>
              <a:gd name="connsiteX24-439" fmla="*/ 80904 w 5911582"/>
              <a:gd name="connsiteY24-440" fmla="*/ 2724804 h 8646493"/>
              <a:gd name="connsiteX25-441" fmla="*/ 61259 w 5911582"/>
              <a:gd name="connsiteY25-442" fmla="*/ 1995219 h 8646493"/>
              <a:gd name="connsiteX26-443" fmla="*/ 52150 w 5911582"/>
              <a:gd name="connsiteY26-444" fmla="*/ 1996465 h 8646493"/>
              <a:gd name="connsiteX27-445" fmla="*/ 4735 w 5911582"/>
              <a:gd name="connsiteY27-446" fmla="*/ 235616 h 8646493"/>
              <a:gd name="connsiteX28-447" fmla="*/ 295 w 5911582"/>
              <a:gd name="connsiteY28-448" fmla="*/ 235719 h 8646493"/>
              <a:gd name="connsiteX29-449" fmla="*/ 0 w 5911582"/>
              <a:gd name="connsiteY29-450" fmla="*/ 223261 h 8646493"/>
              <a:gd name="connsiteX30-451" fmla="*/ 144987 w 5911582"/>
              <a:gd name="connsiteY30-452" fmla="*/ 0 h 8646493"/>
              <a:gd name="connsiteX31-453" fmla="*/ 148232 w 5911582"/>
              <a:gd name="connsiteY31-454" fmla="*/ 136847 h 8646493"/>
              <a:gd name="connsiteX32-455" fmla="*/ 152365 w 5911582"/>
              <a:gd name="connsiteY32-456" fmla="*/ 136739 h 8646493"/>
              <a:gd name="connsiteX33-457" fmla="*/ 196711 w 5911582"/>
              <a:gd name="connsiteY33-458" fmla="*/ 1783666 h 8646493"/>
              <a:gd name="connsiteX34-459" fmla="*/ 205847 w 5911582"/>
              <a:gd name="connsiteY34-460" fmla="*/ 1783420 h 8646493"/>
              <a:gd name="connsiteX35-461" fmla="*/ 228219 w 5911582"/>
              <a:gd name="connsiteY35-462" fmla="*/ 2614259 h 8646493"/>
              <a:gd name="connsiteX36-463" fmla="*/ 230777 w 5911582"/>
              <a:gd name="connsiteY36-464" fmla="*/ 2613967 h 8646493"/>
              <a:gd name="connsiteX37-465" fmla="*/ 231135 w 5911582"/>
              <a:gd name="connsiteY37-466" fmla="*/ 2722566 h 8646493"/>
              <a:gd name="connsiteX38-467" fmla="*/ 236178 w 5911582"/>
              <a:gd name="connsiteY38-468" fmla="*/ 2909861 h 8646493"/>
              <a:gd name="connsiteX39-469" fmla="*/ 231753 w 5911582"/>
              <a:gd name="connsiteY39-470" fmla="*/ 2910343 h 8646493"/>
              <a:gd name="connsiteX40-471" fmla="*/ 234867 w 5911582"/>
              <a:gd name="connsiteY40-472" fmla="*/ 3854806 h 8646493"/>
              <a:gd name="connsiteX41-473" fmla="*/ 235281 w 5911582"/>
              <a:gd name="connsiteY41-474" fmla="*/ 3854803 h 8646493"/>
              <a:gd name="connsiteX42-475" fmla="*/ 246835 w 5911582"/>
              <a:gd name="connsiteY42-476" fmla="*/ 5866683 h 8646493"/>
              <a:gd name="connsiteX43-477" fmla="*/ 866236 w 5911582"/>
              <a:gd name="connsiteY43-478" fmla="*/ 6479011 h 8646493"/>
              <a:gd name="connsiteX44-479" fmla="*/ 1478566 w 5911582"/>
              <a:gd name="connsiteY44-480" fmla="*/ 5859608 h 8646493"/>
              <a:gd name="connsiteX45-481" fmla="*/ 1469311 w 5911582"/>
              <a:gd name="connsiteY45-482" fmla="*/ 4247775 h 8646493"/>
              <a:gd name="connsiteX46-483" fmla="*/ 1467465 w 5911582"/>
              <a:gd name="connsiteY46-484" fmla="*/ 4247743 h 8646493"/>
              <a:gd name="connsiteX47-485" fmla="*/ 1467931 w 5911582"/>
              <a:gd name="connsiteY47-486" fmla="*/ 4241573 h 8646493"/>
              <a:gd name="connsiteX48-487" fmla="*/ 1456953 w 5911582"/>
              <a:gd name="connsiteY48-488" fmla="*/ 2330111 h 8646493"/>
              <a:gd name="connsiteX49-489" fmla="*/ 1415108 w 5911582"/>
              <a:gd name="connsiteY49-490" fmla="*/ 781031 h 8646493"/>
              <a:gd name="connsiteX50-491" fmla="*/ 2151404 w 5911582"/>
              <a:gd name="connsiteY50-492" fmla="*/ 3852 h 8646493"/>
              <a:gd name="connsiteX51-493" fmla="*/ 2928581 w 5911582"/>
              <a:gd name="connsiteY51-494" fmla="*/ 740147 h 8646493"/>
              <a:gd name="connsiteX52-495" fmla="*/ 2972109 w 5911582"/>
              <a:gd name="connsiteY52-496" fmla="*/ 2351426 h 8646493"/>
              <a:gd name="connsiteX53-497" fmla="*/ 2977887 w 5911582"/>
              <a:gd name="connsiteY53-498" fmla="*/ 2351120 h 8646493"/>
              <a:gd name="connsiteX54-499" fmla="*/ 3028793 w 5911582"/>
              <a:gd name="connsiteY54-500" fmla="*/ 4235519 h 8646493"/>
              <a:gd name="connsiteX55-501" fmla="*/ 3032925 w 5911582"/>
              <a:gd name="connsiteY55-502" fmla="*/ 4235398 h 8646493"/>
              <a:gd name="connsiteX56-503" fmla="*/ 3082700 w 5911582"/>
              <a:gd name="connsiteY56-504" fmla="*/ 5882170 h 8646493"/>
              <a:gd name="connsiteX57-505" fmla="*/ 3091836 w 5911582"/>
              <a:gd name="connsiteY57-506" fmla="*/ 5881894 h 8646493"/>
              <a:gd name="connsiteX58-507" fmla="*/ 3152619 w 5911582"/>
              <a:gd name="connsiteY58-508" fmla="*/ 7892887 h 8646493"/>
              <a:gd name="connsiteX59-509" fmla="*/ 3786820 w 5911582"/>
              <a:gd name="connsiteY59-510" fmla="*/ 8489873 h 8646493"/>
              <a:gd name="connsiteX60-511" fmla="*/ 4383809 w 5911582"/>
              <a:gd name="connsiteY60-512" fmla="*/ 7855673 h 8646493"/>
              <a:gd name="connsiteX61-513" fmla="*/ 4350348 w 5911582"/>
              <a:gd name="connsiteY61-514" fmla="*/ 6748573 h 8646493"/>
              <a:gd name="connsiteX62-515" fmla="*/ 4348198 w 5911582"/>
              <a:gd name="connsiteY62-516" fmla="*/ 6748635 h 8646493"/>
              <a:gd name="connsiteX63-517" fmla="*/ 4333702 w 5911582"/>
              <a:gd name="connsiteY63-518" fmla="*/ 6244559 h 8646493"/>
              <a:gd name="connsiteX64-519" fmla="*/ 4333267 w 5911582"/>
              <a:gd name="connsiteY64-520" fmla="*/ 6244561 h 8646493"/>
              <a:gd name="connsiteX65-521" fmla="*/ 4333545 w 5911582"/>
              <a:gd name="connsiteY65-522" fmla="*/ 6239098 h 8646493"/>
              <a:gd name="connsiteX66-523" fmla="*/ 4332413 w 5911582"/>
              <a:gd name="connsiteY66-524" fmla="*/ 6199725 h 8646493"/>
              <a:gd name="connsiteX67-525" fmla="*/ 4272798 w 5911582"/>
              <a:gd name="connsiteY67-526" fmla="*/ 4227389 h 8646493"/>
              <a:gd name="connsiteX68-527" fmla="*/ 4274353 w 5911582"/>
              <a:gd name="connsiteY68-528" fmla="*/ 4227343 h 8646493"/>
              <a:gd name="connsiteX69-529" fmla="*/ 4242087 w 5911582"/>
              <a:gd name="connsiteY69-530" fmla="*/ 3105269 h 8646493"/>
              <a:gd name="connsiteX70-531" fmla="*/ 4977027 w 5911582"/>
              <a:gd name="connsiteY70-532" fmla="*/ 2326810 h 8646493"/>
              <a:gd name="connsiteX71-533" fmla="*/ 5403823 w 5911582"/>
              <a:gd name="connsiteY71-534" fmla="*/ 2443875 h 8646493"/>
              <a:gd name="connsiteX72-535" fmla="*/ 5755486 w 5911582"/>
              <a:gd name="connsiteY72-536" fmla="*/ 3061747 h 8646493"/>
              <a:gd name="connsiteX73-537" fmla="*/ 5759021 w 5911582"/>
              <a:gd name="connsiteY73-538" fmla="*/ 3184697 h 8646493"/>
              <a:gd name="connsiteX74-539" fmla="*/ 5762452 w 5911582"/>
              <a:gd name="connsiteY74-540" fmla="*/ 3184590 h 8646493"/>
              <a:gd name="connsiteX75-541" fmla="*/ 5816524 w 5911582"/>
              <a:gd name="connsiteY75-542" fmla="*/ 4892541 h 8646493"/>
              <a:gd name="connsiteX76-543" fmla="*/ 5873210 w 5911582"/>
              <a:gd name="connsiteY76-544" fmla="*/ 6776633 h 8646493"/>
              <a:gd name="connsiteX77-545" fmla="*/ 5877342 w 5911582"/>
              <a:gd name="connsiteY77-546" fmla="*/ 6776511 h 8646493"/>
              <a:gd name="connsiteX78-547" fmla="*/ 5911582 w 5911582"/>
              <a:gd name="connsiteY78-548" fmla="*/ 7909324 h 8646493"/>
              <a:gd name="connsiteX79-549" fmla="*/ 5767963 w 5911582"/>
              <a:gd name="connsiteY79-550" fmla="*/ 8130477 h 8646493"/>
              <a:gd name="connsiteX80-551" fmla="*/ 5730041 w 5911582"/>
              <a:gd name="connsiteY80-552" fmla="*/ 6875874 h 8646493"/>
              <a:gd name="connsiteX81-553" fmla="*/ 5725602 w 5911582"/>
              <a:gd name="connsiteY81-554" fmla="*/ 6875993 h 8646493"/>
              <a:gd name="connsiteX82-555" fmla="*/ 5683335 w 5911582"/>
              <a:gd name="connsiteY82-556" fmla="*/ 5311262 h 8646493"/>
              <a:gd name="connsiteX83-557" fmla="*/ 5677549 w 5911582"/>
              <a:gd name="connsiteY83-558" fmla="*/ 5311416 h 8646493"/>
              <a:gd name="connsiteX84-559" fmla="*/ 5671014 w 5911582"/>
              <a:gd name="connsiteY84-560" fmla="*/ 5069545 h 8646493"/>
              <a:gd name="connsiteX85-561" fmla="*/ 5605741 w 5911582"/>
              <a:gd name="connsiteY85-562" fmla="*/ 3080990 h 8646493"/>
              <a:gd name="connsiteX86-563" fmla="*/ 4972418 w 5911582"/>
              <a:gd name="connsiteY86-564" fmla="*/ 2483071 h 8646493"/>
              <a:gd name="connsiteX87-565" fmla="*/ 4374497 w 5911582"/>
              <a:gd name="connsiteY87-566" fmla="*/ 3116397 h 8646493"/>
              <a:gd name="connsiteX88-567" fmla="*/ 4420828 w 5911582"/>
              <a:gd name="connsiteY88-568" fmla="*/ 4727593 h 8646493"/>
              <a:gd name="connsiteX89-569" fmla="*/ 4422673 w 5911582"/>
              <a:gd name="connsiteY89-570" fmla="*/ 4727581 h 8646493"/>
              <a:gd name="connsiteX90-571" fmla="*/ 4422351 w 5911582"/>
              <a:gd name="connsiteY90-572" fmla="*/ 4733760 h 8646493"/>
              <a:gd name="connsiteX91-573" fmla="*/ 4454181 w 5911582"/>
              <a:gd name="connsiteY91-574" fmla="*/ 5840717 h 8646493"/>
              <a:gd name="connsiteX92-575" fmla="*/ 4455003 w 5911582"/>
              <a:gd name="connsiteY92-576" fmla="*/ 5840691 h 8646493"/>
              <a:gd name="connsiteX93-577" fmla="*/ 4516238 w 5911582"/>
              <a:gd name="connsiteY93-578" fmla="*/ 7866607 h 8646493"/>
              <a:gd name="connsiteX94-579" fmla="*/ 3782441 w 5911582"/>
              <a:gd name="connsiteY94-580" fmla="*/ 8646141 h 8646493"/>
              <a:gd name="connsiteX95-581" fmla="*/ 3355473 w 5911582"/>
              <a:gd name="connsiteY95-582" fmla="*/ 8529702 h 8646493"/>
              <a:gd name="connsiteX0-583" fmla="*/ 3355473 w 5911582"/>
              <a:gd name="connsiteY0-584" fmla="*/ 8529702 h 8646493"/>
              <a:gd name="connsiteX1-585" fmla="*/ 3002901 w 5911582"/>
              <a:gd name="connsiteY1-586" fmla="*/ 7912348 h 8646493"/>
              <a:gd name="connsiteX2-587" fmla="*/ 2947946 w 5911582"/>
              <a:gd name="connsiteY2-588" fmla="*/ 6094167 h 8646493"/>
              <a:gd name="connsiteX3-589" fmla="*/ 2938842 w 5911582"/>
              <a:gd name="connsiteY3-590" fmla="*/ 6095444 h 8646493"/>
              <a:gd name="connsiteX4-591" fmla="*/ 2885622 w 5911582"/>
              <a:gd name="connsiteY4-592" fmla="*/ 4334760 h 8646493"/>
              <a:gd name="connsiteX5-593" fmla="*/ 2881184 w 5911582"/>
              <a:gd name="connsiteY5-594" fmla="*/ 4334879 h 8646493"/>
              <a:gd name="connsiteX6-595" fmla="*/ 2838917 w 5911582"/>
              <a:gd name="connsiteY6-596" fmla="*/ 2770148 h 8646493"/>
              <a:gd name="connsiteX7-597" fmla="*/ 2833130 w 5911582"/>
              <a:gd name="connsiteY7-598" fmla="*/ 2770303 h 8646493"/>
              <a:gd name="connsiteX8-599" fmla="*/ 2778803 w 5911582"/>
              <a:gd name="connsiteY8-600" fmla="*/ 759126 h 8646493"/>
              <a:gd name="connsiteX9-601" fmla="*/ 2146519 w 5911582"/>
              <a:gd name="connsiteY9-602" fmla="*/ 160107 h 8646493"/>
              <a:gd name="connsiteX10-603" fmla="*/ 1547498 w 5911582"/>
              <a:gd name="connsiteY10-604" fmla="*/ 792386 h 8646493"/>
              <a:gd name="connsiteX11-605" fmla="*/ 1586306 w 5911582"/>
              <a:gd name="connsiteY11-606" fmla="*/ 2228948 h 8646493"/>
              <a:gd name="connsiteX12-607" fmla="*/ 1588412 w 5911582"/>
              <a:gd name="connsiteY12-608" fmla="*/ 2228937 h 8646493"/>
              <a:gd name="connsiteX13-609" fmla="*/ 1588981 w 5911582"/>
              <a:gd name="connsiteY13-610" fmla="*/ 2327958 h 8646493"/>
              <a:gd name="connsiteX14-611" fmla="*/ 1601829 w 5911582"/>
              <a:gd name="connsiteY14-612" fmla="*/ 2803566 h 8646493"/>
              <a:gd name="connsiteX15-613" fmla="*/ 1591714 w 5911582"/>
              <a:gd name="connsiteY15-614" fmla="*/ 2803840 h 8646493"/>
              <a:gd name="connsiteX16-615" fmla="*/ 1597703 w 5911582"/>
              <a:gd name="connsiteY16-616" fmla="*/ 3846979 h 8646493"/>
              <a:gd name="connsiteX17-617" fmla="*/ 1599046 w 5911582"/>
              <a:gd name="connsiteY17-618" fmla="*/ 3846972 h 8646493"/>
              <a:gd name="connsiteX18-619" fmla="*/ 1610686 w 5911582"/>
              <a:gd name="connsiteY18-620" fmla="*/ 5873778 h 8646493"/>
              <a:gd name="connsiteX19-621" fmla="*/ 858032 w 5911582"/>
              <a:gd name="connsiteY19-622" fmla="*/ 6635126 h 8646493"/>
              <a:gd name="connsiteX20-623" fmla="*/ 434045 w 5911582"/>
              <a:gd name="connsiteY20-624" fmla="*/ 6508273 h 8646493"/>
              <a:gd name="connsiteX21-625" fmla="*/ 96686 w 5911582"/>
              <a:gd name="connsiteY21-626" fmla="*/ 5882475 h 8646493"/>
              <a:gd name="connsiteX22-627" fmla="*/ 88982 w 5911582"/>
              <a:gd name="connsiteY22-628" fmla="*/ 4540910 h 8646493"/>
              <a:gd name="connsiteX23-629" fmla="*/ 86890 w 5911582"/>
              <a:gd name="connsiteY23-630" fmla="*/ 4540915 h 8646493"/>
              <a:gd name="connsiteX24-631" fmla="*/ 80904 w 5911582"/>
              <a:gd name="connsiteY24-632" fmla="*/ 2724804 h 8646493"/>
              <a:gd name="connsiteX25-633" fmla="*/ 61259 w 5911582"/>
              <a:gd name="connsiteY25-634" fmla="*/ 1995219 h 8646493"/>
              <a:gd name="connsiteX26-635" fmla="*/ 52150 w 5911582"/>
              <a:gd name="connsiteY26-636" fmla="*/ 1996465 h 8646493"/>
              <a:gd name="connsiteX27-637" fmla="*/ 4735 w 5911582"/>
              <a:gd name="connsiteY27-638" fmla="*/ 235616 h 8646493"/>
              <a:gd name="connsiteX28-639" fmla="*/ 295 w 5911582"/>
              <a:gd name="connsiteY28-640" fmla="*/ 235719 h 8646493"/>
              <a:gd name="connsiteX29-641" fmla="*/ 0 w 5911582"/>
              <a:gd name="connsiteY29-642" fmla="*/ 223261 h 8646493"/>
              <a:gd name="connsiteX30-643" fmla="*/ 144987 w 5911582"/>
              <a:gd name="connsiteY30-644" fmla="*/ 0 h 8646493"/>
              <a:gd name="connsiteX31-645" fmla="*/ 148232 w 5911582"/>
              <a:gd name="connsiteY31-646" fmla="*/ 136847 h 8646493"/>
              <a:gd name="connsiteX32-647" fmla="*/ 152365 w 5911582"/>
              <a:gd name="connsiteY32-648" fmla="*/ 136739 h 8646493"/>
              <a:gd name="connsiteX33-649" fmla="*/ 196711 w 5911582"/>
              <a:gd name="connsiteY33-650" fmla="*/ 1783666 h 8646493"/>
              <a:gd name="connsiteX34-651" fmla="*/ 205847 w 5911582"/>
              <a:gd name="connsiteY34-652" fmla="*/ 1783420 h 8646493"/>
              <a:gd name="connsiteX35-653" fmla="*/ 228219 w 5911582"/>
              <a:gd name="connsiteY35-654" fmla="*/ 2614259 h 8646493"/>
              <a:gd name="connsiteX36-655" fmla="*/ 230777 w 5911582"/>
              <a:gd name="connsiteY36-656" fmla="*/ 2613967 h 8646493"/>
              <a:gd name="connsiteX37-657" fmla="*/ 231135 w 5911582"/>
              <a:gd name="connsiteY37-658" fmla="*/ 2722566 h 8646493"/>
              <a:gd name="connsiteX38-659" fmla="*/ 236178 w 5911582"/>
              <a:gd name="connsiteY38-660" fmla="*/ 2909861 h 8646493"/>
              <a:gd name="connsiteX39-661" fmla="*/ 231753 w 5911582"/>
              <a:gd name="connsiteY39-662" fmla="*/ 2910343 h 8646493"/>
              <a:gd name="connsiteX40-663" fmla="*/ 234867 w 5911582"/>
              <a:gd name="connsiteY40-664" fmla="*/ 3854806 h 8646493"/>
              <a:gd name="connsiteX41-665" fmla="*/ 235281 w 5911582"/>
              <a:gd name="connsiteY41-666" fmla="*/ 3854803 h 8646493"/>
              <a:gd name="connsiteX42-667" fmla="*/ 246835 w 5911582"/>
              <a:gd name="connsiteY42-668" fmla="*/ 5866683 h 8646493"/>
              <a:gd name="connsiteX43-669" fmla="*/ 866236 w 5911582"/>
              <a:gd name="connsiteY43-670" fmla="*/ 6479011 h 8646493"/>
              <a:gd name="connsiteX44-671" fmla="*/ 1478566 w 5911582"/>
              <a:gd name="connsiteY44-672" fmla="*/ 5859608 h 8646493"/>
              <a:gd name="connsiteX45-673" fmla="*/ 1469311 w 5911582"/>
              <a:gd name="connsiteY45-674" fmla="*/ 4247775 h 8646493"/>
              <a:gd name="connsiteX46-675" fmla="*/ 1467465 w 5911582"/>
              <a:gd name="connsiteY46-676" fmla="*/ 4247743 h 8646493"/>
              <a:gd name="connsiteX47-677" fmla="*/ 1467931 w 5911582"/>
              <a:gd name="connsiteY47-678" fmla="*/ 4241573 h 8646493"/>
              <a:gd name="connsiteX48-679" fmla="*/ 1456953 w 5911582"/>
              <a:gd name="connsiteY48-680" fmla="*/ 2330111 h 8646493"/>
              <a:gd name="connsiteX49-681" fmla="*/ 1415108 w 5911582"/>
              <a:gd name="connsiteY49-682" fmla="*/ 781031 h 8646493"/>
              <a:gd name="connsiteX50-683" fmla="*/ 2151404 w 5911582"/>
              <a:gd name="connsiteY50-684" fmla="*/ 3852 h 8646493"/>
              <a:gd name="connsiteX51-685" fmla="*/ 2928581 w 5911582"/>
              <a:gd name="connsiteY51-686" fmla="*/ 740147 h 8646493"/>
              <a:gd name="connsiteX52-687" fmla="*/ 2972109 w 5911582"/>
              <a:gd name="connsiteY52-688" fmla="*/ 2351426 h 8646493"/>
              <a:gd name="connsiteX53-689" fmla="*/ 2977887 w 5911582"/>
              <a:gd name="connsiteY53-690" fmla="*/ 2351120 h 8646493"/>
              <a:gd name="connsiteX54-691" fmla="*/ 3028793 w 5911582"/>
              <a:gd name="connsiteY54-692" fmla="*/ 4235519 h 8646493"/>
              <a:gd name="connsiteX55-693" fmla="*/ 3032925 w 5911582"/>
              <a:gd name="connsiteY55-694" fmla="*/ 4235398 h 8646493"/>
              <a:gd name="connsiteX56-695" fmla="*/ 3082700 w 5911582"/>
              <a:gd name="connsiteY56-696" fmla="*/ 5882170 h 8646493"/>
              <a:gd name="connsiteX57-697" fmla="*/ 3091836 w 5911582"/>
              <a:gd name="connsiteY57-698" fmla="*/ 5881894 h 8646493"/>
              <a:gd name="connsiteX58-699" fmla="*/ 3152619 w 5911582"/>
              <a:gd name="connsiteY58-700" fmla="*/ 7892887 h 8646493"/>
              <a:gd name="connsiteX59-701" fmla="*/ 3786820 w 5911582"/>
              <a:gd name="connsiteY59-702" fmla="*/ 8489873 h 8646493"/>
              <a:gd name="connsiteX60-703" fmla="*/ 4383809 w 5911582"/>
              <a:gd name="connsiteY60-704" fmla="*/ 7855673 h 8646493"/>
              <a:gd name="connsiteX61-705" fmla="*/ 4350348 w 5911582"/>
              <a:gd name="connsiteY61-706" fmla="*/ 6748573 h 8646493"/>
              <a:gd name="connsiteX62-707" fmla="*/ 4348198 w 5911582"/>
              <a:gd name="connsiteY62-708" fmla="*/ 6748635 h 8646493"/>
              <a:gd name="connsiteX63-709" fmla="*/ 4333702 w 5911582"/>
              <a:gd name="connsiteY63-710" fmla="*/ 6244559 h 8646493"/>
              <a:gd name="connsiteX64-711" fmla="*/ 4333267 w 5911582"/>
              <a:gd name="connsiteY64-712" fmla="*/ 6244561 h 8646493"/>
              <a:gd name="connsiteX65-713" fmla="*/ 4333545 w 5911582"/>
              <a:gd name="connsiteY65-714" fmla="*/ 6239098 h 8646493"/>
              <a:gd name="connsiteX66-715" fmla="*/ 4332413 w 5911582"/>
              <a:gd name="connsiteY66-716" fmla="*/ 6199725 h 8646493"/>
              <a:gd name="connsiteX67-717" fmla="*/ 4272798 w 5911582"/>
              <a:gd name="connsiteY67-718" fmla="*/ 4227389 h 8646493"/>
              <a:gd name="connsiteX68-719" fmla="*/ 4274353 w 5911582"/>
              <a:gd name="connsiteY68-720" fmla="*/ 4227343 h 8646493"/>
              <a:gd name="connsiteX69-721" fmla="*/ 4242087 w 5911582"/>
              <a:gd name="connsiteY69-722" fmla="*/ 3105269 h 8646493"/>
              <a:gd name="connsiteX70-723" fmla="*/ 4977027 w 5911582"/>
              <a:gd name="connsiteY70-724" fmla="*/ 2326810 h 8646493"/>
              <a:gd name="connsiteX71-725" fmla="*/ 5403823 w 5911582"/>
              <a:gd name="connsiteY71-726" fmla="*/ 2443875 h 8646493"/>
              <a:gd name="connsiteX72-727" fmla="*/ 5755486 w 5911582"/>
              <a:gd name="connsiteY72-728" fmla="*/ 3061747 h 8646493"/>
              <a:gd name="connsiteX73-729" fmla="*/ 5759021 w 5911582"/>
              <a:gd name="connsiteY73-730" fmla="*/ 3184697 h 8646493"/>
              <a:gd name="connsiteX74-731" fmla="*/ 5762452 w 5911582"/>
              <a:gd name="connsiteY74-732" fmla="*/ 3184590 h 8646493"/>
              <a:gd name="connsiteX75-733" fmla="*/ 5816524 w 5911582"/>
              <a:gd name="connsiteY75-734" fmla="*/ 4892541 h 8646493"/>
              <a:gd name="connsiteX76-735" fmla="*/ 5873210 w 5911582"/>
              <a:gd name="connsiteY76-736" fmla="*/ 6776633 h 8646493"/>
              <a:gd name="connsiteX77-737" fmla="*/ 5877342 w 5911582"/>
              <a:gd name="connsiteY77-738" fmla="*/ 6776511 h 8646493"/>
              <a:gd name="connsiteX78-739" fmla="*/ 5911582 w 5911582"/>
              <a:gd name="connsiteY78-740" fmla="*/ 7909324 h 8646493"/>
              <a:gd name="connsiteX79-741" fmla="*/ 5767963 w 5911582"/>
              <a:gd name="connsiteY79-742" fmla="*/ 8130477 h 8646493"/>
              <a:gd name="connsiteX80-743" fmla="*/ 5730041 w 5911582"/>
              <a:gd name="connsiteY80-744" fmla="*/ 6875874 h 8646493"/>
              <a:gd name="connsiteX81-745" fmla="*/ 5725602 w 5911582"/>
              <a:gd name="connsiteY81-746" fmla="*/ 6875993 h 8646493"/>
              <a:gd name="connsiteX82-747" fmla="*/ 5683335 w 5911582"/>
              <a:gd name="connsiteY82-748" fmla="*/ 5311262 h 8646493"/>
              <a:gd name="connsiteX83-749" fmla="*/ 5677549 w 5911582"/>
              <a:gd name="connsiteY83-750" fmla="*/ 5311416 h 8646493"/>
              <a:gd name="connsiteX84-751" fmla="*/ 5605741 w 5911582"/>
              <a:gd name="connsiteY84-752" fmla="*/ 3080990 h 8646493"/>
              <a:gd name="connsiteX85-753" fmla="*/ 4972418 w 5911582"/>
              <a:gd name="connsiteY85-754" fmla="*/ 2483071 h 8646493"/>
              <a:gd name="connsiteX86-755" fmla="*/ 4374497 w 5911582"/>
              <a:gd name="connsiteY86-756" fmla="*/ 3116397 h 8646493"/>
              <a:gd name="connsiteX87-757" fmla="*/ 4420828 w 5911582"/>
              <a:gd name="connsiteY87-758" fmla="*/ 4727593 h 8646493"/>
              <a:gd name="connsiteX88-759" fmla="*/ 4422673 w 5911582"/>
              <a:gd name="connsiteY88-760" fmla="*/ 4727581 h 8646493"/>
              <a:gd name="connsiteX89-761" fmla="*/ 4422351 w 5911582"/>
              <a:gd name="connsiteY89-762" fmla="*/ 4733760 h 8646493"/>
              <a:gd name="connsiteX90-763" fmla="*/ 4454181 w 5911582"/>
              <a:gd name="connsiteY90-764" fmla="*/ 5840717 h 8646493"/>
              <a:gd name="connsiteX91-765" fmla="*/ 4455003 w 5911582"/>
              <a:gd name="connsiteY91-766" fmla="*/ 5840691 h 8646493"/>
              <a:gd name="connsiteX92-767" fmla="*/ 4516238 w 5911582"/>
              <a:gd name="connsiteY92-768" fmla="*/ 7866607 h 8646493"/>
              <a:gd name="connsiteX93-769" fmla="*/ 3782441 w 5911582"/>
              <a:gd name="connsiteY93-770" fmla="*/ 8646141 h 8646493"/>
              <a:gd name="connsiteX94-771" fmla="*/ 3355473 w 5911582"/>
              <a:gd name="connsiteY94-772" fmla="*/ 8529702 h 8646493"/>
              <a:gd name="connsiteX0-773" fmla="*/ 3355473 w 5911582"/>
              <a:gd name="connsiteY0-774" fmla="*/ 8529702 h 8646493"/>
              <a:gd name="connsiteX1-775" fmla="*/ 3002901 w 5911582"/>
              <a:gd name="connsiteY1-776" fmla="*/ 7912348 h 8646493"/>
              <a:gd name="connsiteX2-777" fmla="*/ 2947946 w 5911582"/>
              <a:gd name="connsiteY2-778" fmla="*/ 6094167 h 8646493"/>
              <a:gd name="connsiteX3-779" fmla="*/ 2938842 w 5911582"/>
              <a:gd name="connsiteY3-780" fmla="*/ 6095444 h 8646493"/>
              <a:gd name="connsiteX4-781" fmla="*/ 2885622 w 5911582"/>
              <a:gd name="connsiteY4-782" fmla="*/ 4334760 h 8646493"/>
              <a:gd name="connsiteX5-783" fmla="*/ 2881184 w 5911582"/>
              <a:gd name="connsiteY5-784" fmla="*/ 4334879 h 8646493"/>
              <a:gd name="connsiteX6-785" fmla="*/ 2838917 w 5911582"/>
              <a:gd name="connsiteY6-786" fmla="*/ 2770148 h 8646493"/>
              <a:gd name="connsiteX7-787" fmla="*/ 2833130 w 5911582"/>
              <a:gd name="connsiteY7-788" fmla="*/ 2770303 h 8646493"/>
              <a:gd name="connsiteX8-789" fmla="*/ 2778803 w 5911582"/>
              <a:gd name="connsiteY8-790" fmla="*/ 759126 h 8646493"/>
              <a:gd name="connsiteX9-791" fmla="*/ 2146519 w 5911582"/>
              <a:gd name="connsiteY9-792" fmla="*/ 160107 h 8646493"/>
              <a:gd name="connsiteX10-793" fmla="*/ 1547498 w 5911582"/>
              <a:gd name="connsiteY10-794" fmla="*/ 792386 h 8646493"/>
              <a:gd name="connsiteX11-795" fmla="*/ 1586306 w 5911582"/>
              <a:gd name="connsiteY11-796" fmla="*/ 2228948 h 8646493"/>
              <a:gd name="connsiteX12-797" fmla="*/ 1588412 w 5911582"/>
              <a:gd name="connsiteY12-798" fmla="*/ 2228937 h 8646493"/>
              <a:gd name="connsiteX13-799" fmla="*/ 1588981 w 5911582"/>
              <a:gd name="connsiteY13-800" fmla="*/ 2327958 h 8646493"/>
              <a:gd name="connsiteX14-801" fmla="*/ 1601829 w 5911582"/>
              <a:gd name="connsiteY14-802" fmla="*/ 2803566 h 8646493"/>
              <a:gd name="connsiteX15-803" fmla="*/ 1591714 w 5911582"/>
              <a:gd name="connsiteY15-804" fmla="*/ 2803840 h 8646493"/>
              <a:gd name="connsiteX16-805" fmla="*/ 1597703 w 5911582"/>
              <a:gd name="connsiteY16-806" fmla="*/ 3846979 h 8646493"/>
              <a:gd name="connsiteX17-807" fmla="*/ 1599046 w 5911582"/>
              <a:gd name="connsiteY17-808" fmla="*/ 3846972 h 8646493"/>
              <a:gd name="connsiteX18-809" fmla="*/ 1610686 w 5911582"/>
              <a:gd name="connsiteY18-810" fmla="*/ 5873778 h 8646493"/>
              <a:gd name="connsiteX19-811" fmla="*/ 858032 w 5911582"/>
              <a:gd name="connsiteY19-812" fmla="*/ 6635126 h 8646493"/>
              <a:gd name="connsiteX20-813" fmla="*/ 434045 w 5911582"/>
              <a:gd name="connsiteY20-814" fmla="*/ 6508273 h 8646493"/>
              <a:gd name="connsiteX21-815" fmla="*/ 96686 w 5911582"/>
              <a:gd name="connsiteY21-816" fmla="*/ 5882475 h 8646493"/>
              <a:gd name="connsiteX22-817" fmla="*/ 88982 w 5911582"/>
              <a:gd name="connsiteY22-818" fmla="*/ 4540910 h 8646493"/>
              <a:gd name="connsiteX23-819" fmla="*/ 86890 w 5911582"/>
              <a:gd name="connsiteY23-820" fmla="*/ 4540915 h 8646493"/>
              <a:gd name="connsiteX24-821" fmla="*/ 80904 w 5911582"/>
              <a:gd name="connsiteY24-822" fmla="*/ 2724804 h 8646493"/>
              <a:gd name="connsiteX25-823" fmla="*/ 61259 w 5911582"/>
              <a:gd name="connsiteY25-824" fmla="*/ 1995219 h 8646493"/>
              <a:gd name="connsiteX26-825" fmla="*/ 52150 w 5911582"/>
              <a:gd name="connsiteY26-826" fmla="*/ 1996465 h 8646493"/>
              <a:gd name="connsiteX27-827" fmla="*/ 4735 w 5911582"/>
              <a:gd name="connsiteY27-828" fmla="*/ 235616 h 8646493"/>
              <a:gd name="connsiteX28-829" fmla="*/ 295 w 5911582"/>
              <a:gd name="connsiteY28-830" fmla="*/ 235719 h 8646493"/>
              <a:gd name="connsiteX29-831" fmla="*/ 0 w 5911582"/>
              <a:gd name="connsiteY29-832" fmla="*/ 223261 h 8646493"/>
              <a:gd name="connsiteX30-833" fmla="*/ 144987 w 5911582"/>
              <a:gd name="connsiteY30-834" fmla="*/ 0 h 8646493"/>
              <a:gd name="connsiteX31-835" fmla="*/ 148232 w 5911582"/>
              <a:gd name="connsiteY31-836" fmla="*/ 136847 h 8646493"/>
              <a:gd name="connsiteX32-837" fmla="*/ 152365 w 5911582"/>
              <a:gd name="connsiteY32-838" fmla="*/ 136739 h 8646493"/>
              <a:gd name="connsiteX33-839" fmla="*/ 196711 w 5911582"/>
              <a:gd name="connsiteY33-840" fmla="*/ 1783666 h 8646493"/>
              <a:gd name="connsiteX34-841" fmla="*/ 205847 w 5911582"/>
              <a:gd name="connsiteY34-842" fmla="*/ 1783420 h 8646493"/>
              <a:gd name="connsiteX35-843" fmla="*/ 228219 w 5911582"/>
              <a:gd name="connsiteY35-844" fmla="*/ 2614259 h 8646493"/>
              <a:gd name="connsiteX36-845" fmla="*/ 230777 w 5911582"/>
              <a:gd name="connsiteY36-846" fmla="*/ 2613967 h 8646493"/>
              <a:gd name="connsiteX37-847" fmla="*/ 231135 w 5911582"/>
              <a:gd name="connsiteY37-848" fmla="*/ 2722566 h 8646493"/>
              <a:gd name="connsiteX38-849" fmla="*/ 236178 w 5911582"/>
              <a:gd name="connsiteY38-850" fmla="*/ 2909861 h 8646493"/>
              <a:gd name="connsiteX39-851" fmla="*/ 231753 w 5911582"/>
              <a:gd name="connsiteY39-852" fmla="*/ 2910343 h 8646493"/>
              <a:gd name="connsiteX40-853" fmla="*/ 234867 w 5911582"/>
              <a:gd name="connsiteY40-854" fmla="*/ 3854806 h 8646493"/>
              <a:gd name="connsiteX41-855" fmla="*/ 235281 w 5911582"/>
              <a:gd name="connsiteY41-856" fmla="*/ 3854803 h 8646493"/>
              <a:gd name="connsiteX42-857" fmla="*/ 246835 w 5911582"/>
              <a:gd name="connsiteY42-858" fmla="*/ 5866683 h 8646493"/>
              <a:gd name="connsiteX43-859" fmla="*/ 866236 w 5911582"/>
              <a:gd name="connsiteY43-860" fmla="*/ 6479011 h 8646493"/>
              <a:gd name="connsiteX44-861" fmla="*/ 1478566 w 5911582"/>
              <a:gd name="connsiteY44-862" fmla="*/ 5859608 h 8646493"/>
              <a:gd name="connsiteX45-863" fmla="*/ 1469311 w 5911582"/>
              <a:gd name="connsiteY45-864" fmla="*/ 4247775 h 8646493"/>
              <a:gd name="connsiteX46-865" fmla="*/ 1467465 w 5911582"/>
              <a:gd name="connsiteY46-866" fmla="*/ 4247743 h 8646493"/>
              <a:gd name="connsiteX47-867" fmla="*/ 1467931 w 5911582"/>
              <a:gd name="connsiteY47-868" fmla="*/ 4241573 h 8646493"/>
              <a:gd name="connsiteX48-869" fmla="*/ 1456953 w 5911582"/>
              <a:gd name="connsiteY48-870" fmla="*/ 2330111 h 8646493"/>
              <a:gd name="connsiteX49-871" fmla="*/ 1415108 w 5911582"/>
              <a:gd name="connsiteY49-872" fmla="*/ 781031 h 8646493"/>
              <a:gd name="connsiteX50-873" fmla="*/ 2151404 w 5911582"/>
              <a:gd name="connsiteY50-874" fmla="*/ 3852 h 8646493"/>
              <a:gd name="connsiteX51-875" fmla="*/ 2928581 w 5911582"/>
              <a:gd name="connsiteY51-876" fmla="*/ 740147 h 8646493"/>
              <a:gd name="connsiteX52-877" fmla="*/ 2972109 w 5911582"/>
              <a:gd name="connsiteY52-878" fmla="*/ 2351426 h 8646493"/>
              <a:gd name="connsiteX53-879" fmla="*/ 2977887 w 5911582"/>
              <a:gd name="connsiteY53-880" fmla="*/ 2351120 h 8646493"/>
              <a:gd name="connsiteX54-881" fmla="*/ 3028793 w 5911582"/>
              <a:gd name="connsiteY54-882" fmla="*/ 4235519 h 8646493"/>
              <a:gd name="connsiteX55-883" fmla="*/ 3032925 w 5911582"/>
              <a:gd name="connsiteY55-884" fmla="*/ 4235398 h 8646493"/>
              <a:gd name="connsiteX56-885" fmla="*/ 3082700 w 5911582"/>
              <a:gd name="connsiteY56-886" fmla="*/ 5882170 h 8646493"/>
              <a:gd name="connsiteX57-887" fmla="*/ 3091836 w 5911582"/>
              <a:gd name="connsiteY57-888" fmla="*/ 5881894 h 8646493"/>
              <a:gd name="connsiteX58-889" fmla="*/ 3152619 w 5911582"/>
              <a:gd name="connsiteY58-890" fmla="*/ 7892887 h 8646493"/>
              <a:gd name="connsiteX59-891" fmla="*/ 3786820 w 5911582"/>
              <a:gd name="connsiteY59-892" fmla="*/ 8489873 h 8646493"/>
              <a:gd name="connsiteX60-893" fmla="*/ 4383809 w 5911582"/>
              <a:gd name="connsiteY60-894" fmla="*/ 7855673 h 8646493"/>
              <a:gd name="connsiteX61-895" fmla="*/ 4350348 w 5911582"/>
              <a:gd name="connsiteY61-896" fmla="*/ 6748573 h 8646493"/>
              <a:gd name="connsiteX62-897" fmla="*/ 4348198 w 5911582"/>
              <a:gd name="connsiteY62-898" fmla="*/ 6748635 h 8646493"/>
              <a:gd name="connsiteX63-899" fmla="*/ 4333702 w 5911582"/>
              <a:gd name="connsiteY63-900" fmla="*/ 6244559 h 8646493"/>
              <a:gd name="connsiteX64-901" fmla="*/ 4333267 w 5911582"/>
              <a:gd name="connsiteY64-902" fmla="*/ 6244561 h 8646493"/>
              <a:gd name="connsiteX65-903" fmla="*/ 4333545 w 5911582"/>
              <a:gd name="connsiteY65-904" fmla="*/ 6239098 h 8646493"/>
              <a:gd name="connsiteX66-905" fmla="*/ 4332413 w 5911582"/>
              <a:gd name="connsiteY66-906" fmla="*/ 6199725 h 8646493"/>
              <a:gd name="connsiteX67-907" fmla="*/ 4272798 w 5911582"/>
              <a:gd name="connsiteY67-908" fmla="*/ 4227389 h 8646493"/>
              <a:gd name="connsiteX68-909" fmla="*/ 4274353 w 5911582"/>
              <a:gd name="connsiteY68-910" fmla="*/ 4227343 h 8646493"/>
              <a:gd name="connsiteX69-911" fmla="*/ 4242087 w 5911582"/>
              <a:gd name="connsiteY69-912" fmla="*/ 3105269 h 8646493"/>
              <a:gd name="connsiteX70-913" fmla="*/ 4977027 w 5911582"/>
              <a:gd name="connsiteY70-914" fmla="*/ 2326810 h 8646493"/>
              <a:gd name="connsiteX71-915" fmla="*/ 5403823 w 5911582"/>
              <a:gd name="connsiteY71-916" fmla="*/ 2443875 h 8646493"/>
              <a:gd name="connsiteX72-917" fmla="*/ 5755486 w 5911582"/>
              <a:gd name="connsiteY72-918" fmla="*/ 3061747 h 8646493"/>
              <a:gd name="connsiteX73-919" fmla="*/ 5759021 w 5911582"/>
              <a:gd name="connsiteY73-920" fmla="*/ 3184697 h 8646493"/>
              <a:gd name="connsiteX74-921" fmla="*/ 5762452 w 5911582"/>
              <a:gd name="connsiteY74-922" fmla="*/ 3184590 h 8646493"/>
              <a:gd name="connsiteX75-923" fmla="*/ 5816524 w 5911582"/>
              <a:gd name="connsiteY75-924" fmla="*/ 4892541 h 8646493"/>
              <a:gd name="connsiteX76-925" fmla="*/ 5873210 w 5911582"/>
              <a:gd name="connsiteY76-926" fmla="*/ 6776633 h 8646493"/>
              <a:gd name="connsiteX77-927" fmla="*/ 5877342 w 5911582"/>
              <a:gd name="connsiteY77-928" fmla="*/ 6776511 h 8646493"/>
              <a:gd name="connsiteX78-929" fmla="*/ 5911582 w 5911582"/>
              <a:gd name="connsiteY78-930" fmla="*/ 7909324 h 8646493"/>
              <a:gd name="connsiteX79-931" fmla="*/ 5767963 w 5911582"/>
              <a:gd name="connsiteY79-932" fmla="*/ 8130477 h 8646493"/>
              <a:gd name="connsiteX80-933" fmla="*/ 5730041 w 5911582"/>
              <a:gd name="connsiteY80-934" fmla="*/ 6875874 h 8646493"/>
              <a:gd name="connsiteX81-935" fmla="*/ 5725602 w 5911582"/>
              <a:gd name="connsiteY81-936" fmla="*/ 6875993 h 8646493"/>
              <a:gd name="connsiteX82-937" fmla="*/ 5683335 w 5911582"/>
              <a:gd name="connsiteY82-938" fmla="*/ 5311262 h 8646493"/>
              <a:gd name="connsiteX83-939" fmla="*/ 5605741 w 5911582"/>
              <a:gd name="connsiteY83-940" fmla="*/ 3080990 h 8646493"/>
              <a:gd name="connsiteX84-941" fmla="*/ 4972418 w 5911582"/>
              <a:gd name="connsiteY84-942" fmla="*/ 2483071 h 8646493"/>
              <a:gd name="connsiteX85-943" fmla="*/ 4374497 w 5911582"/>
              <a:gd name="connsiteY85-944" fmla="*/ 3116397 h 8646493"/>
              <a:gd name="connsiteX86-945" fmla="*/ 4420828 w 5911582"/>
              <a:gd name="connsiteY86-946" fmla="*/ 4727593 h 8646493"/>
              <a:gd name="connsiteX87-947" fmla="*/ 4422673 w 5911582"/>
              <a:gd name="connsiteY87-948" fmla="*/ 4727581 h 8646493"/>
              <a:gd name="connsiteX88-949" fmla="*/ 4422351 w 5911582"/>
              <a:gd name="connsiteY88-950" fmla="*/ 4733760 h 8646493"/>
              <a:gd name="connsiteX89-951" fmla="*/ 4454181 w 5911582"/>
              <a:gd name="connsiteY89-952" fmla="*/ 5840717 h 8646493"/>
              <a:gd name="connsiteX90-953" fmla="*/ 4455003 w 5911582"/>
              <a:gd name="connsiteY90-954" fmla="*/ 5840691 h 8646493"/>
              <a:gd name="connsiteX91-955" fmla="*/ 4516238 w 5911582"/>
              <a:gd name="connsiteY91-956" fmla="*/ 7866607 h 8646493"/>
              <a:gd name="connsiteX92-957" fmla="*/ 3782441 w 5911582"/>
              <a:gd name="connsiteY92-958" fmla="*/ 8646141 h 8646493"/>
              <a:gd name="connsiteX93-959" fmla="*/ 3355473 w 5911582"/>
              <a:gd name="connsiteY93-960" fmla="*/ 8529702 h 8646493"/>
              <a:gd name="connsiteX0-961" fmla="*/ 3355473 w 5911582"/>
              <a:gd name="connsiteY0-962" fmla="*/ 8529702 h 8646493"/>
              <a:gd name="connsiteX1-963" fmla="*/ 3002901 w 5911582"/>
              <a:gd name="connsiteY1-964" fmla="*/ 7912348 h 8646493"/>
              <a:gd name="connsiteX2-965" fmla="*/ 2947946 w 5911582"/>
              <a:gd name="connsiteY2-966" fmla="*/ 6094167 h 8646493"/>
              <a:gd name="connsiteX3-967" fmla="*/ 2938842 w 5911582"/>
              <a:gd name="connsiteY3-968" fmla="*/ 6095444 h 8646493"/>
              <a:gd name="connsiteX4-969" fmla="*/ 2885622 w 5911582"/>
              <a:gd name="connsiteY4-970" fmla="*/ 4334760 h 8646493"/>
              <a:gd name="connsiteX5-971" fmla="*/ 2881184 w 5911582"/>
              <a:gd name="connsiteY5-972" fmla="*/ 4334879 h 8646493"/>
              <a:gd name="connsiteX6-973" fmla="*/ 2838917 w 5911582"/>
              <a:gd name="connsiteY6-974" fmla="*/ 2770148 h 8646493"/>
              <a:gd name="connsiteX7-975" fmla="*/ 2833130 w 5911582"/>
              <a:gd name="connsiteY7-976" fmla="*/ 2770303 h 8646493"/>
              <a:gd name="connsiteX8-977" fmla="*/ 2778803 w 5911582"/>
              <a:gd name="connsiteY8-978" fmla="*/ 759126 h 8646493"/>
              <a:gd name="connsiteX9-979" fmla="*/ 2146519 w 5911582"/>
              <a:gd name="connsiteY9-980" fmla="*/ 160107 h 8646493"/>
              <a:gd name="connsiteX10-981" fmla="*/ 1547498 w 5911582"/>
              <a:gd name="connsiteY10-982" fmla="*/ 792386 h 8646493"/>
              <a:gd name="connsiteX11-983" fmla="*/ 1586306 w 5911582"/>
              <a:gd name="connsiteY11-984" fmla="*/ 2228948 h 8646493"/>
              <a:gd name="connsiteX12-985" fmla="*/ 1588412 w 5911582"/>
              <a:gd name="connsiteY12-986" fmla="*/ 2228937 h 8646493"/>
              <a:gd name="connsiteX13-987" fmla="*/ 1588981 w 5911582"/>
              <a:gd name="connsiteY13-988" fmla="*/ 2327958 h 8646493"/>
              <a:gd name="connsiteX14-989" fmla="*/ 1601829 w 5911582"/>
              <a:gd name="connsiteY14-990" fmla="*/ 2803566 h 8646493"/>
              <a:gd name="connsiteX15-991" fmla="*/ 1591714 w 5911582"/>
              <a:gd name="connsiteY15-992" fmla="*/ 2803840 h 8646493"/>
              <a:gd name="connsiteX16-993" fmla="*/ 1597703 w 5911582"/>
              <a:gd name="connsiteY16-994" fmla="*/ 3846979 h 8646493"/>
              <a:gd name="connsiteX17-995" fmla="*/ 1599046 w 5911582"/>
              <a:gd name="connsiteY17-996" fmla="*/ 3846972 h 8646493"/>
              <a:gd name="connsiteX18-997" fmla="*/ 1610686 w 5911582"/>
              <a:gd name="connsiteY18-998" fmla="*/ 5873778 h 8646493"/>
              <a:gd name="connsiteX19-999" fmla="*/ 858032 w 5911582"/>
              <a:gd name="connsiteY19-1000" fmla="*/ 6635126 h 8646493"/>
              <a:gd name="connsiteX20-1001" fmla="*/ 434045 w 5911582"/>
              <a:gd name="connsiteY20-1002" fmla="*/ 6508273 h 8646493"/>
              <a:gd name="connsiteX21-1003" fmla="*/ 96686 w 5911582"/>
              <a:gd name="connsiteY21-1004" fmla="*/ 5882475 h 8646493"/>
              <a:gd name="connsiteX22-1005" fmla="*/ 88982 w 5911582"/>
              <a:gd name="connsiteY22-1006" fmla="*/ 4540910 h 8646493"/>
              <a:gd name="connsiteX23-1007" fmla="*/ 86890 w 5911582"/>
              <a:gd name="connsiteY23-1008" fmla="*/ 4540915 h 8646493"/>
              <a:gd name="connsiteX24-1009" fmla="*/ 80904 w 5911582"/>
              <a:gd name="connsiteY24-1010" fmla="*/ 2724804 h 8646493"/>
              <a:gd name="connsiteX25-1011" fmla="*/ 61259 w 5911582"/>
              <a:gd name="connsiteY25-1012" fmla="*/ 1995219 h 8646493"/>
              <a:gd name="connsiteX26-1013" fmla="*/ 52150 w 5911582"/>
              <a:gd name="connsiteY26-1014" fmla="*/ 1996465 h 8646493"/>
              <a:gd name="connsiteX27-1015" fmla="*/ 4735 w 5911582"/>
              <a:gd name="connsiteY27-1016" fmla="*/ 235616 h 8646493"/>
              <a:gd name="connsiteX28-1017" fmla="*/ 295 w 5911582"/>
              <a:gd name="connsiteY28-1018" fmla="*/ 235719 h 8646493"/>
              <a:gd name="connsiteX29-1019" fmla="*/ 0 w 5911582"/>
              <a:gd name="connsiteY29-1020" fmla="*/ 223261 h 8646493"/>
              <a:gd name="connsiteX30-1021" fmla="*/ 144987 w 5911582"/>
              <a:gd name="connsiteY30-1022" fmla="*/ 0 h 8646493"/>
              <a:gd name="connsiteX31-1023" fmla="*/ 148232 w 5911582"/>
              <a:gd name="connsiteY31-1024" fmla="*/ 136847 h 8646493"/>
              <a:gd name="connsiteX32-1025" fmla="*/ 152365 w 5911582"/>
              <a:gd name="connsiteY32-1026" fmla="*/ 136739 h 8646493"/>
              <a:gd name="connsiteX33-1027" fmla="*/ 196711 w 5911582"/>
              <a:gd name="connsiteY33-1028" fmla="*/ 1783666 h 8646493"/>
              <a:gd name="connsiteX34-1029" fmla="*/ 205847 w 5911582"/>
              <a:gd name="connsiteY34-1030" fmla="*/ 1783420 h 8646493"/>
              <a:gd name="connsiteX35-1031" fmla="*/ 228219 w 5911582"/>
              <a:gd name="connsiteY35-1032" fmla="*/ 2614259 h 8646493"/>
              <a:gd name="connsiteX36-1033" fmla="*/ 230777 w 5911582"/>
              <a:gd name="connsiteY36-1034" fmla="*/ 2613967 h 8646493"/>
              <a:gd name="connsiteX37-1035" fmla="*/ 231135 w 5911582"/>
              <a:gd name="connsiteY37-1036" fmla="*/ 2722566 h 8646493"/>
              <a:gd name="connsiteX38-1037" fmla="*/ 236178 w 5911582"/>
              <a:gd name="connsiteY38-1038" fmla="*/ 2909861 h 8646493"/>
              <a:gd name="connsiteX39-1039" fmla="*/ 231753 w 5911582"/>
              <a:gd name="connsiteY39-1040" fmla="*/ 2910343 h 8646493"/>
              <a:gd name="connsiteX40-1041" fmla="*/ 234867 w 5911582"/>
              <a:gd name="connsiteY40-1042" fmla="*/ 3854806 h 8646493"/>
              <a:gd name="connsiteX41-1043" fmla="*/ 235281 w 5911582"/>
              <a:gd name="connsiteY41-1044" fmla="*/ 3854803 h 8646493"/>
              <a:gd name="connsiteX42-1045" fmla="*/ 246835 w 5911582"/>
              <a:gd name="connsiteY42-1046" fmla="*/ 5866683 h 8646493"/>
              <a:gd name="connsiteX43-1047" fmla="*/ 866236 w 5911582"/>
              <a:gd name="connsiteY43-1048" fmla="*/ 6479011 h 8646493"/>
              <a:gd name="connsiteX44-1049" fmla="*/ 1478566 w 5911582"/>
              <a:gd name="connsiteY44-1050" fmla="*/ 5859608 h 8646493"/>
              <a:gd name="connsiteX45-1051" fmla="*/ 1469311 w 5911582"/>
              <a:gd name="connsiteY45-1052" fmla="*/ 4247775 h 8646493"/>
              <a:gd name="connsiteX46-1053" fmla="*/ 1467465 w 5911582"/>
              <a:gd name="connsiteY46-1054" fmla="*/ 4247743 h 8646493"/>
              <a:gd name="connsiteX47-1055" fmla="*/ 1467931 w 5911582"/>
              <a:gd name="connsiteY47-1056" fmla="*/ 4241573 h 8646493"/>
              <a:gd name="connsiteX48-1057" fmla="*/ 1456953 w 5911582"/>
              <a:gd name="connsiteY48-1058" fmla="*/ 2330111 h 8646493"/>
              <a:gd name="connsiteX49-1059" fmla="*/ 1415108 w 5911582"/>
              <a:gd name="connsiteY49-1060" fmla="*/ 781031 h 8646493"/>
              <a:gd name="connsiteX50-1061" fmla="*/ 2151404 w 5911582"/>
              <a:gd name="connsiteY50-1062" fmla="*/ 3852 h 8646493"/>
              <a:gd name="connsiteX51-1063" fmla="*/ 2928581 w 5911582"/>
              <a:gd name="connsiteY51-1064" fmla="*/ 740147 h 8646493"/>
              <a:gd name="connsiteX52-1065" fmla="*/ 2972109 w 5911582"/>
              <a:gd name="connsiteY52-1066" fmla="*/ 2351426 h 8646493"/>
              <a:gd name="connsiteX53-1067" fmla="*/ 2977887 w 5911582"/>
              <a:gd name="connsiteY53-1068" fmla="*/ 2351120 h 8646493"/>
              <a:gd name="connsiteX54-1069" fmla="*/ 3028793 w 5911582"/>
              <a:gd name="connsiteY54-1070" fmla="*/ 4235519 h 8646493"/>
              <a:gd name="connsiteX55-1071" fmla="*/ 3032925 w 5911582"/>
              <a:gd name="connsiteY55-1072" fmla="*/ 4235398 h 8646493"/>
              <a:gd name="connsiteX56-1073" fmla="*/ 3082700 w 5911582"/>
              <a:gd name="connsiteY56-1074" fmla="*/ 5882170 h 8646493"/>
              <a:gd name="connsiteX57-1075" fmla="*/ 3091836 w 5911582"/>
              <a:gd name="connsiteY57-1076" fmla="*/ 5881894 h 8646493"/>
              <a:gd name="connsiteX58-1077" fmla="*/ 3152619 w 5911582"/>
              <a:gd name="connsiteY58-1078" fmla="*/ 7892887 h 8646493"/>
              <a:gd name="connsiteX59-1079" fmla="*/ 3786820 w 5911582"/>
              <a:gd name="connsiteY59-1080" fmla="*/ 8489873 h 8646493"/>
              <a:gd name="connsiteX60-1081" fmla="*/ 4383809 w 5911582"/>
              <a:gd name="connsiteY60-1082" fmla="*/ 7855673 h 8646493"/>
              <a:gd name="connsiteX61-1083" fmla="*/ 4350348 w 5911582"/>
              <a:gd name="connsiteY61-1084" fmla="*/ 6748573 h 8646493"/>
              <a:gd name="connsiteX62-1085" fmla="*/ 4348198 w 5911582"/>
              <a:gd name="connsiteY62-1086" fmla="*/ 6748635 h 8646493"/>
              <a:gd name="connsiteX63-1087" fmla="*/ 4333702 w 5911582"/>
              <a:gd name="connsiteY63-1088" fmla="*/ 6244559 h 8646493"/>
              <a:gd name="connsiteX64-1089" fmla="*/ 4333267 w 5911582"/>
              <a:gd name="connsiteY64-1090" fmla="*/ 6244561 h 8646493"/>
              <a:gd name="connsiteX65-1091" fmla="*/ 4333545 w 5911582"/>
              <a:gd name="connsiteY65-1092" fmla="*/ 6239098 h 8646493"/>
              <a:gd name="connsiteX66-1093" fmla="*/ 4332413 w 5911582"/>
              <a:gd name="connsiteY66-1094" fmla="*/ 6199725 h 8646493"/>
              <a:gd name="connsiteX67-1095" fmla="*/ 4272798 w 5911582"/>
              <a:gd name="connsiteY67-1096" fmla="*/ 4227389 h 8646493"/>
              <a:gd name="connsiteX68-1097" fmla="*/ 4274353 w 5911582"/>
              <a:gd name="connsiteY68-1098" fmla="*/ 4227343 h 8646493"/>
              <a:gd name="connsiteX69-1099" fmla="*/ 4242087 w 5911582"/>
              <a:gd name="connsiteY69-1100" fmla="*/ 3105269 h 8646493"/>
              <a:gd name="connsiteX70-1101" fmla="*/ 4977027 w 5911582"/>
              <a:gd name="connsiteY70-1102" fmla="*/ 2326810 h 8646493"/>
              <a:gd name="connsiteX71-1103" fmla="*/ 5403823 w 5911582"/>
              <a:gd name="connsiteY71-1104" fmla="*/ 2443875 h 8646493"/>
              <a:gd name="connsiteX72-1105" fmla="*/ 5755486 w 5911582"/>
              <a:gd name="connsiteY72-1106" fmla="*/ 3061747 h 8646493"/>
              <a:gd name="connsiteX73-1107" fmla="*/ 5759021 w 5911582"/>
              <a:gd name="connsiteY73-1108" fmla="*/ 3184697 h 8646493"/>
              <a:gd name="connsiteX74-1109" fmla="*/ 5762452 w 5911582"/>
              <a:gd name="connsiteY74-1110" fmla="*/ 3184590 h 8646493"/>
              <a:gd name="connsiteX75-1111" fmla="*/ 5816524 w 5911582"/>
              <a:gd name="connsiteY75-1112" fmla="*/ 4892541 h 8646493"/>
              <a:gd name="connsiteX76-1113" fmla="*/ 5873210 w 5911582"/>
              <a:gd name="connsiteY76-1114" fmla="*/ 6776633 h 8646493"/>
              <a:gd name="connsiteX77-1115" fmla="*/ 5877342 w 5911582"/>
              <a:gd name="connsiteY77-1116" fmla="*/ 6776511 h 8646493"/>
              <a:gd name="connsiteX78-1117" fmla="*/ 5911582 w 5911582"/>
              <a:gd name="connsiteY78-1118" fmla="*/ 7909324 h 8646493"/>
              <a:gd name="connsiteX79-1119" fmla="*/ 5767963 w 5911582"/>
              <a:gd name="connsiteY79-1120" fmla="*/ 8130477 h 8646493"/>
              <a:gd name="connsiteX80-1121" fmla="*/ 5730041 w 5911582"/>
              <a:gd name="connsiteY80-1122" fmla="*/ 6875874 h 8646493"/>
              <a:gd name="connsiteX81-1123" fmla="*/ 5725602 w 5911582"/>
              <a:gd name="connsiteY81-1124" fmla="*/ 6875993 h 8646493"/>
              <a:gd name="connsiteX82-1125" fmla="*/ 5605741 w 5911582"/>
              <a:gd name="connsiteY82-1126" fmla="*/ 3080990 h 8646493"/>
              <a:gd name="connsiteX83-1127" fmla="*/ 4972418 w 5911582"/>
              <a:gd name="connsiteY83-1128" fmla="*/ 2483071 h 8646493"/>
              <a:gd name="connsiteX84-1129" fmla="*/ 4374497 w 5911582"/>
              <a:gd name="connsiteY84-1130" fmla="*/ 3116397 h 8646493"/>
              <a:gd name="connsiteX85-1131" fmla="*/ 4420828 w 5911582"/>
              <a:gd name="connsiteY85-1132" fmla="*/ 4727593 h 8646493"/>
              <a:gd name="connsiteX86-1133" fmla="*/ 4422673 w 5911582"/>
              <a:gd name="connsiteY86-1134" fmla="*/ 4727581 h 8646493"/>
              <a:gd name="connsiteX87-1135" fmla="*/ 4422351 w 5911582"/>
              <a:gd name="connsiteY87-1136" fmla="*/ 4733760 h 8646493"/>
              <a:gd name="connsiteX88-1137" fmla="*/ 4454181 w 5911582"/>
              <a:gd name="connsiteY88-1138" fmla="*/ 5840717 h 8646493"/>
              <a:gd name="connsiteX89-1139" fmla="*/ 4455003 w 5911582"/>
              <a:gd name="connsiteY89-1140" fmla="*/ 5840691 h 8646493"/>
              <a:gd name="connsiteX90-1141" fmla="*/ 4516238 w 5911582"/>
              <a:gd name="connsiteY90-1142" fmla="*/ 7866607 h 8646493"/>
              <a:gd name="connsiteX91-1143" fmla="*/ 3782441 w 5911582"/>
              <a:gd name="connsiteY91-1144" fmla="*/ 8646141 h 8646493"/>
              <a:gd name="connsiteX92-1145" fmla="*/ 3355473 w 5911582"/>
              <a:gd name="connsiteY92-1146" fmla="*/ 8529702 h 8646493"/>
              <a:gd name="connsiteX0-1147" fmla="*/ 3355473 w 5911582"/>
              <a:gd name="connsiteY0-1148" fmla="*/ 8529702 h 8646493"/>
              <a:gd name="connsiteX1-1149" fmla="*/ 3002901 w 5911582"/>
              <a:gd name="connsiteY1-1150" fmla="*/ 7912348 h 8646493"/>
              <a:gd name="connsiteX2-1151" fmla="*/ 2947946 w 5911582"/>
              <a:gd name="connsiteY2-1152" fmla="*/ 6094167 h 8646493"/>
              <a:gd name="connsiteX3-1153" fmla="*/ 2938842 w 5911582"/>
              <a:gd name="connsiteY3-1154" fmla="*/ 6095444 h 8646493"/>
              <a:gd name="connsiteX4-1155" fmla="*/ 2885622 w 5911582"/>
              <a:gd name="connsiteY4-1156" fmla="*/ 4334760 h 8646493"/>
              <a:gd name="connsiteX5-1157" fmla="*/ 2881184 w 5911582"/>
              <a:gd name="connsiteY5-1158" fmla="*/ 4334879 h 8646493"/>
              <a:gd name="connsiteX6-1159" fmla="*/ 2838917 w 5911582"/>
              <a:gd name="connsiteY6-1160" fmla="*/ 2770148 h 8646493"/>
              <a:gd name="connsiteX7-1161" fmla="*/ 2833130 w 5911582"/>
              <a:gd name="connsiteY7-1162" fmla="*/ 2770303 h 8646493"/>
              <a:gd name="connsiteX8-1163" fmla="*/ 2778803 w 5911582"/>
              <a:gd name="connsiteY8-1164" fmla="*/ 759126 h 8646493"/>
              <a:gd name="connsiteX9-1165" fmla="*/ 2146519 w 5911582"/>
              <a:gd name="connsiteY9-1166" fmla="*/ 160107 h 8646493"/>
              <a:gd name="connsiteX10-1167" fmla="*/ 1547498 w 5911582"/>
              <a:gd name="connsiteY10-1168" fmla="*/ 792386 h 8646493"/>
              <a:gd name="connsiteX11-1169" fmla="*/ 1586306 w 5911582"/>
              <a:gd name="connsiteY11-1170" fmla="*/ 2228948 h 8646493"/>
              <a:gd name="connsiteX12-1171" fmla="*/ 1588412 w 5911582"/>
              <a:gd name="connsiteY12-1172" fmla="*/ 2228937 h 8646493"/>
              <a:gd name="connsiteX13-1173" fmla="*/ 1588981 w 5911582"/>
              <a:gd name="connsiteY13-1174" fmla="*/ 2327958 h 8646493"/>
              <a:gd name="connsiteX14-1175" fmla="*/ 1601829 w 5911582"/>
              <a:gd name="connsiteY14-1176" fmla="*/ 2803566 h 8646493"/>
              <a:gd name="connsiteX15-1177" fmla="*/ 1591714 w 5911582"/>
              <a:gd name="connsiteY15-1178" fmla="*/ 2803840 h 8646493"/>
              <a:gd name="connsiteX16-1179" fmla="*/ 1597703 w 5911582"/>
              <a:gd name="connsiteY16-1180" fmla="*/ 3846979 h 8646493"/>
              <a:gd name="connsiteX17-1181" fmla="*/ 1599046 w 5911582"/>
              <a:gd name="connsiteY17-1182" fmla="*/ 3846972 h 8646493"/>
              <a:gd name="connsiteX18-1183" fmla="*/ 1610686 w 5911582"/>
              <a:gd name="connsiteY18-1184" fmla="*/ 5873778 h 8646493"/>
              <a:gd name="connsiteX19-1185" fmla="*/ 858032 w 5911582"/>
              <a:gd name="connsiteY19-1186" fmla="*/ 6635126 h 8646493"/>
              <a:gd name="connsiteX20-1187" fmla="*/ 434045 w 5911582"/>
              <a:gd name="connsiteY20-1188" fmla="*/ 6508273 h 8646493"/>
              <a:gd name="connsiteX21-1189" fmla="*/ 96686 w 5911582"/>
              <a:gd name="connsiteY21-1190" fmla="*/ 5882475 h 8646493"/>
              <a:gd name="connsiteX22-1191" fmla="*/ 88982 w 5911582"/>
              <a:gd name="connsiteY22-1192" fmla="*/ 4540910 h 8646493"/>
              <a:gd name="connsiteX23-1193" fmla="*/ 86890 w 5911582"/>
              <a:gd name="connsiteY23-1194" fmla="*/ 4540915 h 8646493"/>
              <a:gd name="connsiteX24-1195" fmla="*/ 80904 w 5911582"/>
              <a:gd name="connsiteY24-1196" fmla="*/ 2724804 h 8646493"/>
              <a:gd name="connsiteX25-1197" fmla="*/ 61259 w 5911582"/>
              <a:gd name="connsiteY25-1198" fmla="*/ 1995219 h 8646493"/>
              <a:gd name="connsiteX26-1199" fmla="*/ 52150 w 5911582"/>
              <a:gd name="connsiteY26-1200" fmla="*/ 1996465 h 8646493"/>
              <a:gd name="connsiteX27-1201" fmla="*/ 4735 w 5911582"/>
              <a:gd name="connsiteY27-1202" fmla="*/ 235616 h 8646493"/>
              <a:gd name="connsiteX28-1203" fmla="*/ 295 w 5911582"/>
              <a:gd name="connsiteY28-1204" fmla="*/ 235719 h 8646493"/>
              <a:gd name="connsiteX29-1205" fmla="*/ 0 w 5911582"/>
              <a:gd name="connsiteY29-1206" fmla="*/ 223261 h 8646493"/>
              <a:gd name="connsiteX30-1207" fmla="*/ 144987 w 5911582"/>
              <a:gd name="connsiteY30-1208" fmla="*/ 0 h 8646493"/>
              <a:gd name="connsiteX31-1209" fmla="*/ 148232 w 5911582"/>
              <a:gd name="connsiteY31-1210" fmla="*/ 136847 h 8646493"/>
              <a:gd name="connsiteX32-1211" fmla="*/ 152365 w 5911582"/>
              <a:gd name="connsiteY32-1212" fmla="*/ 136739 h 8646493"/>
              <a:gd name="connsiteX33-1213" fmla="*/ 196711 w 5911582"/>
              <a:gd name="connsiteY33-1214" fmla="*/ 1783666 h 8646493"/>
              <a:gd name="connsiteX34-1215" fmla="*/ 205847 w 5911582"/>
              <a:gd name="connsiteY34-1216" fmla="*/ 1783420 h 8646493"/>
              <a:gd name="connsiteX35-1217" fmla="*/ 228219 w 5911582"/>
              <a:gd name="connsiteY35-1218" fmla="*/ 2614259 h 8646493"/>
              <a:gd name="connsiteX36-1219" fmla="*/ 230777 w 5911582"/>
              <a:gd name="connsiteY36-1220" fmla="*/ 2613967 h 8646493"/>
              <a:gd name="connsiteX37-1221" fmla="*/ 231135 w 5911582"/>
              <a:gd name="connsiteY37-1222" fmla="*/ 2722566 h 8646493"/>
              <a:gd name="connsiteX38-1223" fmla="*/ 236178 w 5911582"/>
              <a:gd name="connsiteY38-1224" fmla="*/ 2909861 h 8646493"/>
              <a:gd name="connsiteX39-1225" fmla="*/ 231753 w 5911582"/>
              <a:gd name="connsiteY39-1226" fmla="*/ 2910343 h 8646493"/>
              <a:gd name="connsiteX40-1227" fmla="*/ 234867 w 5911582"/>
              <a:gd name="connsiteY40-1228" fmla="*/ 3854806 h 8646493"/>
              <a:gd name="connsiteX41-1229" fmla="*/ 235281 w 5911582"/>
              <a:gd name="connsiteY41-1230" fmla="*/ 3854803 h 8646493"/>
              <a:gd name="connsiteX42-1231" fmla="*/ 246835 w 5911582"/>
              <a:gd name="connsiteY42-1232" fmla="*/ 5866683 h 8646493"/>
              <a:gd name="connsiteX43-1233" fmla="*/ 866236 w 5911582"/>
              <a:gd name="connsiteY43-1234" fmla="*/ 6479011 h 8646493"/>
              <a:gd name="connsiteX44-1235" fmla="*/ 1478566 w 5911582"/>
              <a:gd name="connsiteY44-1236" fmla="*/ 5859608 h 8646493"/>
              <a:gd name="connsiteX45-1237" fmla="*/ 1469311 w 5911582"/>
              <a:gd name="connsiteY45-1238" fmla="*/ 4247775 h 8646493"/>
              <a:gd name="connsiteX46-1239" fmla="*/ 1467465 w 5911582"/>
              <a:gd name="connsiteY46-1240" fmla="*/ 4247743 h 8646493"/>
              <a:gd name="connsiteX47-1241" fmla="*/ 1467931 w 5911582"/>
              <a:gd name="connsiteY47-1242" fmla="*/ 4241573 h 8646493"/>
              <a:gd name="connsiteX48-1243" fmla="*/ 1456953 w 5911582"/>
              <a:gd name="connsiteY48-1244" fmla="*/ 2330111 h 8646493"/>
              <a:gd name="connsiteX49-1245" fmla="*/ 1415108 w 5911582"/>
              <a:gd name="connsiteY49-1246" fmla="*/ 781031 h 8646493"/>
              <a:gd name="connsiteX50-1247" fmla="*/ 2151404 w 5911582"/>
              <a:gd name="connsiteY50-1248" fmla="*/ 3852 h 8646493"/>
              <a:gd name="connsiteX51-1249" fmla="*/ 2928581 w 5911582"/>
              <a:gd name="connsiteY51-1250" fmla="*/ 740147 h 8646493"/>
              <a:gd name="connsiteX52-1251" fmla="*/ 2972109 w 5911582"/>
              <a:gd name="connsiteY52-1252" fmla="*/ 2351426 h 8646493"/>
              <a:gd name="connsiteX53-1253" fmla="*/ 2977887 w 5911582"/>
              <a:gd name="connsiteY53-1254" fmla="*/ 2351120 h 8646493"/>
              <a:gd name="connsiteX54-1255" fmla="*/ 3028793 w 5911582"/>
              <a:gd name="connsiteY54-1256" fmla="*/ 4235519 h 8646493"/>
              <a:gd name="connsiteX55-1257" fmla="*/ 3032925 w 5911582"/>
              <a:gd name="connsiteY55-1258" fmla="*/ 4235398 h 8646493"/>
              <a:gd name="connsiteX56-1259" fmla="*/ 3082700 w 5911582"/>
              <a:gd name="connsiteY56-1260" fmla="*/ 5882170 h 8646493"/>
              <a:gd name="connsiteX57-1261" fmla="*/ 3091836 w 5911582"/>
              <a:gd name="connsiteY57-1262" fmla="*/ 5881894 h 8646493"/>
              <a:gd name="connsiteX58-1263" fmla="*/ 3152619 w 5911582"/>
              <a:gd name="connsiteY58-1264" fmla="*/ 7892887 h 8646493"/>
              <a:gd name="connsiteX59-1265" fmla="*/ 3786820 w 5911582"/>
              <a:gd name="connsiteY59-1266" fmla="*/ 8489873 h 8646493"/>
              <a:gd name="connsiteX60-1267" fmla="*/ 4383809 w 5911582"/>
              <a:gd name="connsiteY60-1268" fmla="*/ 7855673 h 8646493"/>
              <a:gd name="connsiteX61-1269" fmla="*/ 4350348 w 5911582"/>
              <a:gd name="connsiteY61-1270" fmla="*/ 6748573 h 8646493"/>
              <a:gd name="connsiteX62-1271" fmla="*/ 4348198 w 5911582"/>
              <a:gd name="connsiteY62-1272" fmla="*/ 6748635 h 8646493"/>
              <a:gd name="connsiteX63-1273" fmla="*/ 4333702 w 5911582"/>
              <a:gd name="connsiteY63-1274" fmla="*/ 6244559 h 8646493"/>
              <a:gd name="connsiteX64-1275" fmla="*/ 4333267 w 5911582"/>
              <a:gd name="connsiteY64-1276" fmla="*/ 6244561 h 8646493"/>
              <a:gd name="connsiteX65-1277" fmla="*/ 4332413 w 5911582"/>
              <a:gd name="connsiteY65-1278" fmla="*/ 6199725 h 8646493"/>
              <a:gd name="connsiteX66-1279" fmla="*/ 4272798 w 5911582"/>
              <a:gd name="connsiteY66-1280" fmla="*/ 4227389 h 8646493"/>
              <a:gd name="connsiteX67-1281" fmla="*/ 4274353 w 5911582"/>
              <a:gd name="connsiteY67-1282" fmla="*/ 4227343 h 8646493"/>
              <a:gd name="connsiteX68-1283" fmla="*/ 4242087 w 5911582"/>
              <a:gd name="connsiteY68-1284" fmla="*/ 3105269 h 8646493"/>
              <a:gd name="connsiteX69-1285" fmla="*/ 4977027 w 5911582"/>
              <a:gd name="connsiteY69-1286" fmla="*/ 2326810 h 8646493"/>
              <a:gd name="connsiteX70-1287" fmla="*/ 5403823 w 5911582"/>
              <a:gd name="connsiteY70-1288" fmla="*/ 2443875 h 8646493"/>
              <a:gd name="connsiteX71-1289" fmla="*/ 5755486 w 5911582"/>
              <a:gd name="connsiteY71-1290" fmla="*/ 3061747 h 8646493"/>
              <a:gd name="connsiteX72-1291" fmla="*/ 5759021 w 5911582"/>
              <a:gd name="connsiteY72-1292" fmla="*/ 3184697 h 8646493"/>
              <a:gd name="connsiteX73-1293" fmla="*/ 5762452 w 5911582"/>
              <a:gd name="connsiteY73-1294" fmla="*/ 3184590 h 8646493"/>
              <a:gd name="connsiteX74-1295" fmla="*/ 5816524 w 5911582"/>
              <a:gd name="connsiteY74-1296" fmla="*/ 4892541 h 8646493"/>
              <a:gd name="connsiteX75-1297" fmla="*/ 5873210 w 5911582"/>
              <a:gd name="connsiteY75-1298" fmla="*/ 6776633 h 8646493"/>
              <a:gd name="connsiteX76-1299" fmla="*/ 5877342 w 5911582"/>
              <a:gd name="connsiteY76-1300" fmla="*/ 6776511 h 8646493"/>
              <a:gd name="connsiteX77-1301" fmla="*/ 5911582 w 5911582"/>
              <a:gd name="connsiteY77-1302" fmla="*/ 7909324 h 8646493"/>
              <a:gd name="connsiteX78-1303" fmla="*/ 5767963 w 5911582"/>
              <a:gd name="connsiteY78-1304" fmla="*/ 8130477 h 8646493"/>
              <a:gd name="connsiteX79-1305" fmla="*/ 5730041 w 5911582"/>
              <a:gd name="connsiteY79-1306" fmla="*/ 6875874 h 8646493"/>
              <a:gd name="connsiteX80-1307" fmla="*/ 5725602 w 5911582"/>
              <a:gd name="connsiteY80-1308" fmla="*/ 6875993 h 8646493"/>
              <a:gd name="connsiteX81-1309" fmla="*/ 5605741 w 5911582"/>
              <a:gd name="connsiteY81-1310" fmla="*/ 3080990 h 8646493"/>
              <a:gd name="connsiteX82-1311" fmla="*/ 4972418 w 5911582"/>
              <a:gd name="connsiteY82-1312" fmla="*/ 2483071 h 8646493"/>
              <a:gd name="connsiteX83-1313" fmla="*/ 4374497 w 5911582"/>
              <a:gd name="connsiteY83-1314" fmla="*/ 3116397 h 8646493"/>
              <a:gd name="connsiteX84-1315" fmla="*/ 4420828 w 5911582"/>
              <a:gd name="connsiteY84-1316" fmla="*/ 4727593 h 8646493"/>
              <a:gd name="connsiteX85-1317" fmla="*/ 4422673 w 5911582"/>
              <a:gd name="connsiteY85-1318" fmla="*/ 4727581 h 8646493"/>
              <a:gd name="connsiteX86-1319" fmla="*/ 4422351 w 5911582"/>
              <a:gd name="connsiteY86-1320" fmla="*/ 4733760 h 8646493"/>
              <a:gd name="connsiteX87-1321" fmla="*/ 4454181 w 5911582"/>
              <a:gd name="connsiteY87-1322" fmla="*/ 5840717 h 8646493"/>
              <a:gd name="connsiteX88-1323" fmla="*/ 4455003 w 5911582"/>
              <a:gd name="connsiteY88-1324" fmla="*/ 5840691 h 8646493"/>
              <a:gd name="connsiteX89-1325" fmla="*/ 4516238 w 5911582"/>
              <a:gd name="connsiteY89-1326" fmla="*/ 7866607 h 8646493"/>
              <a:gd name="connsiteX90-1327" fmla="*/ 3782441 w 5911582"/>
              <a:gd name="connsiteY90-1328" fmla="*/ 8646141 h 8646493"/>
              <a:gd name="connsiteX91-1329" fmla="*/ 3355473 w 5911582"/>
              <a:gd name="connsiteY91-1330" fmla="*/ 8529702 h 8646493"/>
              <a:gd name="connsiteX0-1331" fmla="*/ 3355473 w 5911582"/>
              <a:gd name="connsiteY0-1332" fmla="*/ 8529702 h 8646493"/>
              <a:gd name="connsiteX1-1333" fmla="*/ 3002901 w 5911582"/>
              <a:gd name="connsiteY1-1334" fmla="*/ 7912348 h 8646493"/>
              <a:gd name="connsiteX2-1335" fmla="*/ 2947946 w 5911582"/>
              <a:gd name="connsiteY2-1336" fmla="*/ 6094167 h 8646493"/>
              <a:gd name="connsiteX3-1337" fmla="*/ 2938842 w 5911582"/>
              <a:gd name="connsiteY3-1338" fmla="*/ 6095444 h 8646493"/>
              <a:gd name="connsiteX4-1339" fmla="*/ 2885622 w 5911582"/>
              <a:gd name="connsiteY4-1340" fmla="*/ 4334760 h 8646493"/>
              <a:gd name="connsiteX5-1341" fmla="*/ 2881184 w 5911582"/>
              <a:gd name="connsiteY5-1342" fmla="*/ 4334879 h 8646493"/>
              <a:gd name="connsiteX6-1343" fmla="*/ 2838917 w 5911582"/>
              <a:gd name="connsiteY6-1344" fmla="*/ 2770148 h 8646493"/>
              <a:gd name="connsiteX7-1345" fmla="*/ 2833130 w 5911582"/>
              <a:gd name="connsiteY7-1346" fmla="*/ 2770303 h 8646493"/>
              <a:gd name="connsiteX8-1347" fmla="*/ 2778803 w 5911582"/>
              <a:gd name="connsiteY8-1348" fmla="*/ 759126 h 8646493"/>
              <a:gd name="connsiteX9-1349" fmla="*/ 2146519 w 5911582"/>
              <a:gd name="connsiteY9-1350" fmla="*/ 160107 h 8646493"/>
              <a:gd name="connsiteX10-1351" fmla="*/ 1547498 w 5911582"/>
              <a:gd name="connsiteY10-1352" fmla="*/ 792386 h 8646493"/>
              <a:gd name="connsiteX11-1353" fmla="*/ 1586306 w 5911582"/>
              <a:gd name="connsiteY11-1354" fmla="*/ 2228948 h 8646493"/>
              <a:gd name="connsiteX12-1355" fmla="*/ 1588412 w 5911582"/>
              <a:gd name="connsiteY12-1356" fmla="*/ 2228937 h 8646493"/>
              <a:gd name="connsiteX13-1357" fmla="*/ 1588981 w 5911582"/>
              <a:gd name="connsiteY13-1358" fmla="*/ 2327958 h 8646493"/>
              <a:gd name="connsiteX14-1359" fmla="*/ 1601829 w 5911582"/>
              <a:gd name="connsiteY14-1360" fmla="*/ 2803566 h 8646493"/>
              <a:gd name="connsiteX15-1361" fmla="*/ 1591714 w 5911582"/>
              <a:gd name="connsiteY15-1362" fmla="*/ 2803840 h 8646493"/>
              <a:gd name="connsiteX16-1363" fmla="*/ 1597703 w 5911582"/>
              <a:gd name="connsiteY16-1364" fmla="*/ 3846979 h 8646493"/>
              <a:gd name="connsiteX17-1365" fmla="*/ 1599046 w 5911582"/>
              <a:gd name="connsiteY17-1366" fmla="*/ 3846972 h 8646493"/>
              <a:gd name="connsiteX18-1367" fmla="*/ 1610686 w 5911582"/>
              <a:gd name="connsiteY18-1368" fmla="*/ 5873778 h 8646493"/>
              <a:gd name="connsiteX19-1369" fmla="*/ 858032 w 5911582"/>
              <a:gd name="connsiteY19-1370" fmla="*/ 6635126 h 8646493"/>
              <a:gd name="connsiteX20-1371" fmla="*/ 434045 w 5911582"/>
              <a:gd name="connsiteY20-1372" fmla="*/ 6508273 h 8646493"/>
              <a:gd name="connsiteX21-1373" fmla="*/ 96686 w 5911582"/>
              <a:gd name="connsiteY21-1374" fmla="*/ 5882475 h 8646493"/>
              <a:gd name="connsiteX22-1375" fmla="*/ 88982 w 5911582"/>
              <a:gd name="connsiteY22-1376" fmla="*/ 4540910 h 8646493"/>
              <a:gd name="connsiteX23-1377" fmla="*/ 86890 w 5911582"/>
              <a:gd name="connsiteY23-1378" fmla="*/ 4540915 h 8646493"/>
              <a:gd name="connsiteX24-1379" fmla="*/ 80904 w 5911582"/>
              <a:gd name="connsiteY24-1380" fmla="*/ 2724804 h 8646493"/>
              <a:gd name="connsiteX25-1381" fmla="*/ 61259 w 5911582"/>
              <a:gd name="connsiteY25-1382" fmla="*/ 1995219 h 8646493"/>
              <a:gd name="connsiteX26-1383" fmla="*/ 52150 w 5911582"/>
              <a:gd name="connsiteY26-1384" fmla="*/ 1996465 h 8646493"/>
              <a:gd name="connsiteX27-1385" fmla="*/ 4735 w 5911582"/>
              <a:gd name="connsiteY27-1386" fmla="*/ 235616 h 8646493"/>
              <a:gd name="connsiteX28-1387" fmla="*/ 295 w 5911582"/>
              <a:gd name="connsiteY28-1388" fmla="*/ 235719 h 8646493"/>
              <a:gd name="connsiteX29-1389" fmla="*/ 0 w 5911582"/>
              <a:gd name="connsiteY29-1390" fmla="*/ 223261 h 8646493"/>
              <a:gd name="connsiteX30-1391" fmla="*/ 144987 w 5911582"/>
              <a:gd name="connsiteY30-1392" fmla="*/ 0 h 8646493"/>
              <a:gd name="connsiteX31-1393" fmla="*/ 148232 w 5911582"/>
              <a:gd name="connsiteY31-1394" fmla="*/ 136847 h 8646493"/>
              <a:gd name="connsiteX32-1395" fmla="*/ 152365 w 5911582"/>
              <a:gd name="connsiteY32-1396" fmla="*/ 136739 h 8646493"/>
              <a:gd name="connsiteX33-1397" fmla="*/ 196711 w 5911582"/>
              <a:gd name="connsiteY33-1398" fmla="*/ 1783666 h 8646493"/>
              <a:gd name="connsiteX34-1399" fmla="*/ 205847 w 5911582"/>
              <a:gd name="connsiteY34-1400" fmla="*/ 1783420 h 8646493"/>
              <a:gd name="connsiteX35-1401" fmla="*/ 228219 w 5911582"/>
              <a:gd name="connsiteY35-1402" fmla="*/ 2614259 h 8646493"/>
              <a:gd name="connsiteX36-1403" fmla="*/ 230777 w 5911582"/>
              <a:gd name="connsiteY36-1404" fmla="*/ 2613967 h 8646493"/>
              <a:gd name="connsiteX37-1405" fmla="*/ 231135 w 5911582"/>
              <a:gd name="connsiteY37-1406" fmla="*/ 2722566 h 8646493"/>
              <a:gd name="connsiteX38-1407" fmla="*/ 236178 w 5911582"/>
              <a:gd name="connsiteY38-1408" fmla="*/ 2909861 h 8646493"/>
              <a:gd name="connsiteX39-1409" fmla="*/ 231753 w 5911582"/>
              <a:gd name="connsiteY39-1410" fmla="*/ 2910343 h 8646493"/>
              <a:gd name="connsiteX40-1411" fmla="*/ 234867 w 5911582"/>
              <a:gd name="connsiteY40-1412" fmla="*/ 3854806 h 8646493"/>
              <a:gd name="connsiteX41-1413" fmla="*/ 235281 w 5911582"/>
              <a:gd name="connsiteY41-1414" fmla="*/ 3854803 h 8646493"/>
              <a:gd name="connsiteX42-1415" fmla="*/ 246835 w 5911582"/>
              <a:gd name="connsiteY42-1416" fmla="*/ 5866683 h 8646493"/>
              <a:gd name="connsiteX43-1417" fmla="*/ 866236 w 5911582"/>
              <a:gd name="connsiteY43-1418" fmla="*/ 6479011 h 8646493"/>
              <a:gd name="connsiteX44-1419" fmla="*/ 1478566 w 5911582"/>
              <a:gd name="connsiteY44-1420" fmla="*/ 5859608 h 8646493"/>
              <a:gd name="connsiteX45-1421" fmla="*/ 1469311 w 5911582"/>
              <a:gd name="connsiteY45-1422" fmla="*/ 4247775 h 8646493"/>
              <a:gd name="connsiteX46-1423" fmla="*/ 1467465 w 5911582"/>
              <a:gd name="connsiteY46-1424" fmla="*/ 4247743 h 8646493"/>
              <a:gd name="connsiteX47-1425" fmla="*/ 1467931 w 5911582"/>
              <a:gd name="connsiteY47-1426" fmla="*/ 4241573 h 8646493"/>
              <a:gd name="connsiteX48-1427" fmla="*/ 1456953 w 5911582"/>
              <a:gd name="connsiteY48-1428" fmla="*/ 2330111 h 8646493"/>
              <a:gd name="connsiteX49-1429" fmla="*/ 1415108 w 5911582"/>
              <a:gd name="connsiteY49-1430" fmla="*/ 781031 h 8646493"/>
              <a:gd name="connsiteX50-1431" fmla="*/ 2151404 w 5911582"/>
              <a:gd name="connsiteY50-1432" fmla="*/ 3852 h 8646493"/>
              <a:gd name="connsiteX51-1433" fmla="*/ 2928581 w 5911582"/>
              <a:gd name="connsiteY51-1434" fmla="*/ 740147 h 8646493"/>
              <a:gd name="connsiteX52-1435" fmla="*/ 2972109 w 5911582"/>
              <a:gd name="connsiteY52-1436" fmla="*/ 2351426 h 8646493"/>
              <a:gd name="connsiteX53-1437" fmla="*/ 2977887 w 5911582"/>
              <a:gd name="connsiteY53-1438" fmla="*/ 2351120 h 8646493"/>
              <a:gd name="connsiteX54-1439" fmla="*/ 3028793 w 5911582"/>
              <a:gd name="connsiteY54-1440" fmla="*/ 4235519 h 8646493"/>
              <a:gd name="connsiteX55-1441" fmla="*/ 3032925 w 5911582"/>
              <a:gd name="connsiteY55-1442" fmla="*/ 4235398 h 8646493"/>
              <a:gd name="connsiteX56-1443" fmla="*/ 3082700 w 5911582"/>
              <a:gd name="connsiteY56-1444" fmla="*/ 5882170 h 8646493"/>
              <a:gd name="connsiteX57-1445" fmla="*/ 3091836 w 5911582"/>
              <a:gd name="connsiteY57-1446" fmla="*/ 5881894 h 8646493"/>
              <a:gd name="connsiteX58-1447" fmla="*/ 3152619 w 5911582"/>
              <a:gd name="connsiteY58-1448" fmla="*/ 7892887 h 8646493"/>
              <a:gd name="connsiteX59-1449" fmla="*/ 3786820 w 5911582"/>
              <a:gd name="connsiteY59-1450" fmla="*/ 8489873 h 8646493"/>
              <a:gd name="connsiteX60-1451" fmla="*/ 4383809 w 5911582"/>
              <a:gd name="connsiteY60-1452" fmla="*/ 7855673 h 8646493"/>
              <a:gd name="connsiteX61-1453" fmla="*/ 4350348 w 5911582"/>
              <a:gd name="connsiteY61-1454" fmla="*/ 6748573 h 8646493"/>
              <a:gd name="connsiteX62-1455" fmla="*/ 4348198 w 5911582"/>
              <a:gd name="connsiteY62-1456" fmla="*/ 6748635 h 8646493"/>
              <a:gd name="connsiteX63-1457" fmla="*/ 4333702 w 5911582"/>
              <a:gd name="connsiteY63-1458" fmla="*/ 6244559 h 8646493"/>
              <a:gd name="connsiteX64-1459" fmla="*/ 4332413 w 5911582"/>
              <a:gd name="connsiteY64-1460" fmla="*/ 6199725 h 8646493"/>
              <a:gd name="connsiteX65-1461" fmla="*/ 4272798 w 5911582"/>
              <a:gd name="connsiteY65-1462" fmla="*/ 4227389 h 8646493"/>
              <a:gd name="connsiteX66-1463" fmla="*/ 4274353 w 5911582"/>
              <a:gd name="connsiteY66-1464" fmla="*/ 4227343 h 8646493"/>
              <a:gd name="connsiteX67-1465" fmla="*/ 4242087 w 5911582"/>
              <a:gd name="connsiteY67-1466" fmla="*/ 3105269 h 8646493"/>
              <a:gd name="connsiteX68-1467" fmla="*/ 4977027 w 5911582"/>
              <a:gd name="connsiteY68-1468" fmla="*/ 2326810 h 8646493"/>
              <a:gd name="connsiteX69-1469" fmla="*/ 5403823 w 5911582"/>
              <a:gd name="connsiteY69-1470" fmla="*/ 2443875 h 8646493"/>
              <a:gd name="connsiteX70-1471" fmla="*/ 5755486 w 5911582"/>
              <a:gd name="connsiteY70-1472" fmla="*/ 3061747 h 8646493"/>
              <a:gd name="connsiteX71-1473" fmla="*/ 5759021 w 5911582"/>
              <a:gd name="connsiteY71-1474" fmla="*/ 3184697 h 8646493"/>
              <a:gd name="connsiteX72-1475" fmla="*/ 5762452 w 5911582"/>
              <a:gd name="connsiteY72-1476" fmla="*/ 3184590 h 8646493"/>
              <a:gd name="connsiteX73-1477" fmla="*/ 5816524 w 5911582"/>
              <a:gd name="connsiteY73-1478" fmla="*/ 4892541 h 8646493"/>
              <a:gd name="connsiteX74-1479" fmla="*/ 5873210 w 5911582"/>
              <a:gd name="connsiteY74-1480" fmla="*/ 6776633 h 8646493"/>
              <a:gd name="connsiteX75-1481" fmla="*/ 5877342 w 5911582"/>
              <a:gd name="connsiteY75-1482" fmla="*/ 6776511 h 8646493"/>
              <a:gd name="connsiteX76-1483" fmla="*/ 5911582 w 5911582"/>
              <a:gd name="connsiteY76-1484" fmla="*/ 7909324 h 8646493"/>
              <a:gd name="connsiteX77-1485" fmla="*/ 5767963 w 5911582"/>
              <a:gd name="connsiteY77-1486" fmla="*/ 8130477 h 8646493"/>
              <a:gd name="connsiteX78-1487" fmla="*/ 5730041 w 5911582"/>
              <a:gd name="connsiteY78-1488" fmla="*/ 6875874 h 8646493"/>
              <a:gd name="connsiteX79-1489" fmla="*/ 5725602 w 5911582"/>
              <a:gd name="connsiteY79-1490" fmla="*/ 6875993 h 8646493"/>
              <a:gd name="connsiteX80-1491" fmla="*/ 5605741 w 5911582"/>
              <a:gd name="connsiteY80-1492" fmla="*/ 3080990 h 8646493"/>
              <a:gd name="connsiteX81-1493" fmla="*/ 4972418 w 5911582"/>
              <a:gd name="connsiteY81-1494" fmla="*/ 2483071 h 8646493"/>
              <a:gd name="connsiteX82-1495" fmla="*/ 4374497 w 5911582"/>
              <a:gd name="connsiteY82-1496" fmla="*/ 3116397 h 8646493"/>
              <a:gd name="connsiteX83-1497" fmla="*/ 4420828 w 5911582"/>
              <a:gd name="connsiteY83-1498" fmla="*/ 4727593 h 8646493"/>
              <a:gd name="connsiteX84-1499" fmla="*/ 4422673 w 5911582"/>
              <a:gd name="connsiteY84-1500" fmla="*/ 4727581 h 8646493"/>
              <a:gd name="connsiteX85-1501" fmla="*/ 4422351 w 5911582"/>
              <a:gd name="connsiteY85-1502" fmla="*/ 4733760 h 8646493"/>
              <a:gd name="connsiteX86-1503" fmla="*/ 4454181 w 5911582"/>
              <a:gd name="connsiteY86-1504" fmla="*/ 5840717 h 8646493"/>
              <a:gd name="connsiteX87-1505" fmla="*/ 4455003 w 5911582"/>
              <a:gd name="connsiteY87-1506" fmla="*/ 5840691 h 8646493"/>
              <a:gd name="connsiteX88-1507" fmla="*/ 4516238 w 5911582"/>
              <a:gd name="connsiteY88-1508" fmla="*/ 7866607 h 8646493"/>
              <a:gd name="connsiteX89-1509" fmla="*/ 3782441 w 5911582"/>
              <a:gd name="connsiteY89-1510" fmla="*/ 8646141 h 8646493"/>
              <a:gd name="connsiteX90-1511" fmla="*/ 3355473 w 5911582"/>
              <a:gd name="connsiteY90-1512" fmla="*/ 8529702 h 8646493"/>
              <a:gd name="connsiteX0-1513" fmla="*/ 3355473 w 5911582"/>
              <a:gd name="connsiteY0-1514" fmla="*/ 8529702 h 8646493"/>
              <a:gd name="connsiteX1-1515" fmla="*/ 3002901 w 5911582"/>
              <a:gd name="connsiteY1-1516" fmla="*/ 7912348 h 8646493"/>
              <a:gd name="connsiteX2-1517" fmla="*/ 2947946 w 5911582"/>
              <a:gd name="connsiteY2-1518" fmla="*/ 6094167 h 8646493"/>
              <a:gd name="connsiteX3-1519" fmla="*/ 2938842 w 5911582"/>
              <a:gd name="connsiteY3-1520" fmla="*/ 6095444 h 8646493"/>
              <a:gd name="connsiteX4-1521" fmla="*/ 2885622 w 5911582"/>
              <a:gd name="connsiteY4-1522" fmla="*/ 4334760 h 8646493"/>
              <a:gd name="connsiteX5-1523" fmla="*/ 2881184 w 5911582"/>
              <a:gd name="connsiteY5-1524" fmla="*/ 4334879 h 8646493"/>
              <a:gd name="connsiteX6-1525" fmla="*/ 2838917 w 5911582"/>
              <a:gd name="connsiteY6-1526" fmla="*/ 2770148 h 8646493"/>
              <a:gd name="connsiteX7-1527" fmla="*/ 2833130 w 5911582"/>
              <a:gd name="connsiteY7-1528" fmla="*/ 2770303 h 8646493"/>
              <a:gd name="connsiteX8-1529" fmla="*/ 2778803 w 5911582"/>
              <a:gd name="connsiteY8-1530" fmla="*/ 759126 h 8646493"/>
              <a:gd name="connsiteX9-1531" fmla="*/ 2146519 w 5911582"/>
              <a:gd name="connsiteY9-1532" fmla="*/ 160107 h 8646493"/>
              <a:gd name="connsiteX10-1533" fmla="*/ 1547498 w 5911582"/>
              <a:gd name="connsiteY10-1534" fmla="*/ 792386 h 8646493"/>
              <a:gd name="connsiteX11-1535" fmla="*/ 1586306 w 5911582"/>
              <a:gd name="connsiteY11-1536" fmla="*/ 2228948 h 8646493"/>
              <a:gd name="connsiteX12-1537" fmla="*/ 1588412 w 5911582"/>
              <a:gd name="connsiteY12-1538" fmla="*/ 2228937 h 8646493"/>
              <a:gd name="connsiteX13-1539" fmla="*/ 1588981 w 5911582"/>
              <a:gd name="connsiteY13-1540" fmla="*/ 2327958 h 8646493"/>
              <a:gd name="connsiteX14-1541" fmla="*/ 1601829 w 5911582"/>
              <a:gd name="connsiteY14-1542" fmla="*/ 2803566 h 8646493"/>
              <a:gd name="connsiteX15-1543" fmla="*/ 1591714 w 5911582"/>
              <a:gd name="connsiteY15-1544" fmla="*/ 2803840 h 8646493"/>
              <a:gd name="connsiteX16-1545" fmla="*/ 1597703 w 5911582"/>
              <a:gd name="connsiteY16-1546" fmla="*/ 3846979 h 8646493"/>
              <a:gd name="connsiteX17-1547" fmla="*/ 1599046 w 5911582"/>
              <a:gd name="connsiteY17-1548" fmla="*/ 3846972 h 8646493"/>
              <a:gd name="connsiteX18-1549" fmla="*/ 1610686 w 5911582"/>
              <a:gd name="connsiteY18-1550" fmla="*/ 5873778 h 8646493"/>
              <a:gd name="connsiteX19-1551" fmla="*/ 858032 w 5911582"/>
              <a:gd name="connsiteY19-1552" fmla="*/ 6635126 h 8646493"/>
              <a:gd name="connsiteX20-1553" fmla="*/ 434045 w 5911582"/>
              <a:gd name="connsiteY20-1554" fmla="*/ 6508273 h 8646493"/>
              <a:gd name="connsiteX21-1555" fmla="*/ 96686 w 5911582"/>
              <a:gd name="connsiteY21-1556" fmla="*/ 5882475 h 8646493"/>
              <a:gd name="connsiteX22-1557" fmla="*/ 88982 w 5911582"/>
              <a:gd name="connsiteY22-1558" fmla="*/ 4540910 h 8646493"/>
              <a:gd name="connsiteX23-1559" fmla="*/ 86890 w 5911582"/>
              <a:gd name="connsiteY23-1560" fmla="*/ 4540915 h 8646493"/>
              <a:gd name="connsiteX24-1561" fmla="*/ 80904 w 5911582"/>
              <a:gd name="connsiteY24-1562" fmla="*/ 2724804 h 8646493"/>
              <a:gd name="connsiteX25-1563" fmla="*/ 61259 w 5911582"/>
              <a:gd name="connsiteY25-1564" fmla="*/ 1995219 h 8646493"/>
              <a:gd name="connsiteX26-1565" fmla="*/ 52150 w 5911582"/>
              <a:gd name="connsiteY26-1566" fmla="*/ 1996465 h 8646493"/>
              <a:gd name="connsiteX27-1567" fmla="*/ 4735 w 5911582"/>
              <a:gd name="connsiteY27-1568" fmla="*/ 235616 h 8646493"/>
              <a:gd name="connsiteX28-1569" fmla="*/ 295 w 5911582"/>
              <a:gd name="connsiteY28-1570" fmla="*/ 235719 h 8646493"/>
              <a:gd name="connsiteX29-1571" fmla="*/ 0 w 5911582"/>
              <a:gd name="connsiteY29-1572" fmla="*/ 223261 h 8646493"/>
              <a:gd name="connsiteX30-1573" fmla="*/ 144987 w 5911582"/>
              <a:gd name="connsiteY30-1574" fmla="*/ 0 h 8646493"/>
              <a:gd name="connsiteX31-1575" fmla="*/ 148232 w 5911582"/>
              <a:gd name="connsiteY31-1576" fmla="*/ 136847 h 8646493"/>
              <a:gd name="connsiteX32-1577" fmla="*/ 152365 w 5911582"/>
              <a:gd name="connsiteY32-1578" fmla="*/ 136739 h 8646493"/>
              <a:gd name="connsiteX33-1579" fmla="*/ 196711 w 5911582"/>
              <a:gd name="connsiteY33-1580" fmla="*/ 1783666 h 8646493"/>
              <a:gd name="connsiteX34-1581" fmla="*/ 205847 w 5911582"/>
              <a:gd name="connsiteY34-1582" fmla="*/ 1783420 h 8646493"/>
              <a:gd name="connsiteX35-1583" fmla="*/ 228219 w 5911582"/>
              <a:gd name="connsiteY35-1584" fmla="*/ 2614259 h 8646493"/>
              <a:gd name="connsiteX36-1585" fmla="*/ 230777 w 5911582"/>
              <a:gd name="connsiteY36-1586" fmla="*/ 2613967 h 8646493"/>
              <a:gd name="connsiteX37-1587" fmla="*/ 231135 w 5911582"/>
              <a:gd name="connsiteY37-1588" fmla="*/ 2722566 h 8646493"/>
              <a:gd name="connsiteX38-1589" fmla="*/ 236178 w 5911582"/>
              <a:gd name="connsiteY38-1590" fmla="*/ 2909861 h 8646493"/>
              <a:gd name="connsiteX39-1591" fmla="*/ 231753 w 5911582"/>
              <a:gd name="connsiteY39-1592" fmla="*/ 2910343 h 8646493"/>
              <a:gd name="connsiteX40-1593" fmla="*/ 234867 w 5911582"/>
              <a:gd name="connsiteY40-1594" fmla="*/ 3854806 h 8646493"/>
              <a:gd name="connsiteX41-1595" fmla="*/ 235281 w 5911582"/>
              <a:gd name="connsiteY41-1596" fmla="*/ 3854803 h 8646493"/>
              <a:gd name="connsiteX42-1597" fmla="*/ 246835 w 5911582"/>
              <a:gd name="connsiteY42-1598" fmla="*/ 5866683 h 8646493"/>
              <a:gd name="connsiteX43-1599" fmla="*/ 866236 w 5911582"/>
              <a:gd name="connsiteY43-1600" fmla="*/ 6479011 h 8646493"/>
              <a:gd name="connsiteX44-1601" fmla="*/ 1478566 w 5911582"/>
              <a:gd name="connsiteY44-1602" fmla="*/ 5859608 h 8646493"/>
              <a:gd name="connsiteX45-1603" fmla="*/ 1469311 w 5911582"/>
              <a:gd name="connsiteY45-1604" fmla="*/ 4247775 h 8646493"/>
              <a:gd name="connsiteX46-1605" fmla="*/ 1467465 w 5911582"/>
              <a:gd name="connsiteY46-1606" fmla="*/ 4247743 h 8646493"/>
              <a:gd name="connsiteX47-1607" fmla="*/ 1467931 w 5911582"/>
              <a:gd name="connsiteY47-1608" fmla="*/ 4241573 h 8646493"/>
              <a:gd name="connsiteX48-1609" fmla="*/ 1456953 w 5911582"/>
              <a:gd name="connsiteY48-1610" fmla="*/ 2330111 h 8646493"/>
              <a:gd name="connsiteX49-1611" fmla="*/ 1415108 w 5911582"/>
              <a:gd name="connsiteY49-1612" fmla="*/ 781031 h 8646493"/>
              <a:gd name="connsiteX50-1613" fmla="*/ 2151404 w 5911582"/>
              <a:gd name="connsiteY50-1614" fmla="*/ 3852 h 8646493"/>
              <a:gd name="connsiteX51-1615" fmla="*/ 2928581 w 5911582"/>
              <a:gd name="connsiteY51-1616" fmla="*/ 740147 h 8646493"/>
              <a:gd name="connsiteX52-1617" fmla="*/ 2972109 w 5911582"/>
              <a:gd name="connsiteY52-1618" fmla="*/ 2351426 h 8646493"/>
              <a:gd name="connsiteX53-1619" fmla="*/ 2977887 w 5911582"/>
              <a:gd name="connsiteY53-1620" fmla="*/ 2351120 h 8646493"/>
              <a:gd name="connsiteX54-1621" fmla="*/ 3028793 w 5911582"/>
              <a:gd name="connsiteY54-1622" fmla="*/ 4235519 h 8646493"/>
              <a:gd name="connsiteX55-1623" fmla="*/ 3032925 w 5911582"/>
              <a:gd name="connsiteY55-1624" fmla="*/ 4235398 h 8646493"/>
              <a:gd name="connsiteX56-1625" fmla="*/ 3082700 w 5911582"/>
              <a:gd name="connsiteY56-1626" fmla="*/ 5882170 h 8646493"/>
              <a:gd name="connsiteX57-1627" fmla="*/ 3091836 w 5911582"/>
              <a:gd name="connsiteY57-1628" fmla="*/ 5881894 h 8646493"/>
              <a:gd name="connsiteX58-1629" fmla="*/ 3152619 w 5911582"/>
              <a:gd name="connsiteY58-1630" fmla="*/ 7892887 h 8646493"/>
              <a:gd name="connsiteX59-1631" fmla="*/ 3786820 w 5911582"/>
              <a:gd name="connsiteY59-1632" fmla="*/ 8489873 h 8646493"/>
              <a:gd name="connsiteX60-1633" fmla="*/ 4383809 w 5911582"/>
              <a:gd name="connsiteY60-1634" fmla="*/ 7855673 h 8646493"/>
              <a:gd name="connsiteX61-1635" fmla="*/ 4350348 w 5911582"/>
              <a:gd name="connsiteY61-1636" fmla="*/ 6748573 h 8646493"/>
              <a:gd name="connsiteX62-1637" fmla="*/ 4348198 w 5911582"/>
              <a:gd name="connsiteY62-1638" fmla="*/ 6748635 h 8646493"/>
              <a:gd name="connsiteX63-1639" fmla="*/ 4332413 w 5911582"/>
              <a:gd name="connsiteY63-1640" fmla="*/ 6199725 h 8646493"/>
              <a:gd name="connsiteX64-1641" fmla="*/ 4272798 w 5911582"/>
              <a:gd name="connsiteY64-1642" fmla="*/ 4227389 h 8646493"/>
              <a:gd name="connsiteX65-1643" fmla="*/ 4274353 w 5911582"/>
              <a:gd name="connsiteY65-1644" fmla="*/ 4227343 h 8646493"/>
              <a:gd name="connsiteX66-1645" fmla="*/ 4242087 w 5911582"/>
              <a:gd name="connsiteY66-1646" fmla="*/ 3105269 h 8646493"/>
              <a:gd name="connsiteX67-1647" fmla="*/ 4977027 w 5911582"/>
              <a:gd name="connsiteY67-1648" fmla="*/ 2326810 h 8646493"/>
              <a:gd name="connsiteX68-1649" fmla="*/ 5403823 w 5911582"/>
              <a:gd name="connsiteY68-1650" fmla="*/ 2443875 h 8646493"/>
              <a:gd name="connsiteX69-1651" fmla="*/ 5755486 w 5911582"/>
              <a:gd name="connsiteY69-1652" fmla="*/ 3061747 h 8646493"/>
              <a:gd name="connsiteX70-1653" fmla="*/ 5759021 w 5911582"/>
              <a:gd name="connsiteY70-1654" fmla="*/ 3184697 h 8646493"/>
              <a:gd name="connsiteX71-1655" fmla="*/ 5762452 w 5911582"/>
              <a:gd name="connsiteY71-1656" fmla="*/ 3184590 h 8646493"/>
              <a:gd name="connsiteX72-1657" fmla="*/ 5816524 w 5911582"/>
              <a:gd name="connsiteY72-1658" fmla="*/ 4892541 h 8646493"/>
              <a:gd name="connsiteX73-1659" fmla="*/ 5873210 w 5911582"/>
              <a:gd name="connsiteY73-1660" fmla="*/ 6776633 h 8646493"/>
              <a:gd name="connsiteX74-1661" fmla="*/ 5877342 w 5911582"/>
              <a:gd name="connsiteY74-1662" fmla="*/ 6776511 h 8646493"/>
              <a:gd name="connsiteX75-1663" fmla="*/ 5911582 w 5911582"/>
              <a:gd name="connsiteY75-1664" fmla="*/ 7909324 h 8646493"/>
              <a:gd name="connsiteX76-1665" fmla="*/ 5767963 w 5911582"/>
              <a:gd name="connsiteY76-1666" fmla="*/ 8130477 h 8646493"/>
              <a:gd name="connsiteX77-1667" fmla="*/ 5730041 w 5911582"/>
              <a:gd name="connsiteY77-1668" fmla="*/ 6875874 h 8646493"/>
              <a:gd name="connsiteX78-1669" fmla="*/ 5725602 w 5911582"/>
              <a:gd name="connsiteY78-1670" fmla="*/ 6875993 h 8646493"/>
              <a:gd name="connsiteX79-1671" fmla="*/ 5605741 w 5911582"/>
              <a:gd name="connsiteY79-1672" fmla="*/ 3080990 h 8646493"/>
              <a:gd name="connsiteX80-1673" fmla="*/ 4972418 w 5911582"/>
              <a:gd name="connsiteY80-1674" fmla="*/ 2483071 h 8646493"/>
              <a:gd name="connsiteX81-1675" fmla="*/ 4374497 w 5911582"/>
              <a:gd name="connsiteY81-1676" fmla="*/ 3116397 h 8646493"/>
              <a:gd name="connsiteX82-1677" fmla="*/ 4420828 w 5911582"/>
              <a:gd name="connsiteY82-1678" fmla="*/ 4727593 h 8646493"/>
              <a:gd name="connsiteX83-1679" fmla="*/ 4422673 w 5911582"/>
              <a:gd name="connsiteY83-1680" fmla="*/ 4727581 h 8646493"/>
              <a:gd name="connsiteX84-1681" fmla="*/ 4422351 w 5911582"/>
              <a:gd name="connsiteY84-1682" fmla="*/ 4733760 h 8646493"/>
              <a:gd name="connsiteX85-1683" fmla="*/ 4454181 w 5911582"/>
              <a:gd name="connsiteY85-1684" fmla="*/ 5840717 h 8646493"/>
              <a:gd name="connsiteX86-1685" fmla="*/ 4455003 w 5911582"/>
              <a:gd name="connsiteY86-1686" fmla="*/ 5840691 h 8646493"/>
              <a:gd name="connsiteX87-1687" fmla="*/ 4516238 w 5911582"/>
              <a:gd name="connsiteY87-1688" fmla="*/ 7866607 h 8646493"/>
              <a:gd name="connsiteX88-1689" fmla="*/ 3782441 w 5911582"/>
              <a:gd name="connsiteY88-1690" fmla="*/ 8646141 h 8646493"/>
              <a:gd name="connsiteX89-1691" fmla="*/ 3355473 w 5911582"/>
              <a:gd name="connsiteY89-1692" fmla="*/ 8529702 h 8646493"/>
              <a:gd name="connsiteX0-1693" fmla="*/ 3355473 w 5911582"/>
              <a:gd name="connsiteY0-1694" fmla="*/ 8529702 h 8646493"/>
              <a:gd name="connsiteX1-1695" fmla="*/ 3002901 w 5911582"/>
              <a:gd name="connsiteY1-1696" fmla="*/ 7912348 h 8646493"/>
              <a:gd name="connsiteX2-1697" fmla="*/ 2947946 w 5911582"/>
              <a:gd name="connsiteY2-1698" fmla="*/ 6094167 h 8646493"/>
              <a:gd name="connsiteX3-1699" fmla="*/ 2938842 w 5911582"/>
              <a:gd name="connsiteY3-1700" fmla="*/ 6095444 h 8646493"/>
              <a:gd name="connsiteX4-1701" fmla="*/ 2885622 w 5911582"/>
              <a:gd name="connsiteY4-1702" fmla="*/ 4334760 h 8646493"/>
              <a:gd name="connsiteX5-1703" fmla="*/ 2881184 w 5911582"/>
              <a:gd name="connsiteY5-1704" fmla="*/ 4334879 h 8646493"/>
              <a:gd name="connsiteX6-1705" fmla="*/ 2838917 w 5911582"/>
              <a:gd name="connsiteY6-1706" fmla="*/ 2770148 h 8646493"/>
              <a:gd name="connsiteX7-1707" fmla="*/ 2833130 w 5911582"/>
              <a:gd name="connsiteY7-1708" fmla="*/ 2770303 h 8646493"/>
              <a:gd name="connsiteX8-1709" fmla="*/ 2778803 w 5911582"/>
              <a:gd name="connsiteY8-1710" fmla="*/ 759126 h 8646493"/>
              <a:gd name="connsiteX9-1711" fmla="*/ 2146519 w 5911582"/>
              <a:gd name="connsiteY9-1712" fmla="*/ 160107 h 8646493"/>
              <a:gd name="connsiteX10-1713" fmla="*/ 1547498 w 5911582"/>
              <a:gd name="connsiteY10-1714" fmla="*/ 792386 h 8646493"/>
              <a:gd name="connsiteX11-1715" fmla="*/ 1586306 w 5911582"/>
              <a:gd name="connsiteY11-1716" fmla="*/ 2228948 h 8646493"/>
              <a:gd name="connsiteX12-1717" fmla="*/ 1588412 w 5911582"/>
              <a:gd name="connsiteY12-1718" fmla="*/ 2228937 h 8646493"/>
              <a:gd name="connsiteX13-1719" fmla="*/ 1588981 w 5911582"/>
              <a:gd name="connsiteY13-1720" fmla="*/ 2327958 h 8646493"/>
              <a:gd name="connsiteX14-1721" fmla="*/ 1601829 w 5911582"/>
              <a:gd name="connsiteY14-1722" fmla="*/ 2803566 h 8646493"/>
              <a:gd name="connsiteX15-1723" fmla="*/ 1591714 w 5911582"/>
              <a:gd name="connsiteY15-1724" fmla="*/ 2803840 h 8646493"/>
              <a:gd name="connsiteX16-1725" fmla="*/ 1597703 w 5911582"/>
              <a:gd name="connsiteY16-1726" fmla="*/ 3846979 h 8646493"/>
              <a:gd name="connsiteX17-1727" fmla="*/ 1599046 w 5911582"/>
              <a:gd name="connsiteY17-1728" fmla="*/ 3846972 h 8646493"/>
              <a:gd name="connsiteX18-1729" fmla="*/ 1610686 w 5911582"/>
              <a:gd name="connsiteY18-1730" fmla="*/ 5873778 h 8646493"/>
              <a:gd name="connsiteX19-1731" fmla="*/ 858032 w 5911582"/>
              <a:gd name="connsiteY19-1732" fmla="*/ 6635126 h 8646493"/>
              <a:gd name="connsiteX20-1733" fmla="*/ 434045 w 5911582"/>
              <a:gd name="connsiteY20-1734" fmla="*/ 6508273 h 8646493"/>
              <a:gd name="connsiteX21-1735" fmla="*/ 96686 w 5911582"/>
              <a:gd name="connsiteY21-1736" fmla="*/ 5882475 h 8646493"/>
              <a:gd name="connsiteX22-1737" fmla="*/ 88982 w 5911582"/>
              <a:gd name="connsiteY22-1738" fmla="*/ 4540910 h 8646493"/>
              <a:gd name="connsiteX23-1739" fmla="*/ 86890 w 5911582"/>
              <a:gd name="connsiteY23-1740" fmla="*/ 4540915 h 8646493"/>
              <a:gd name="connsiteX24-1741" fmla="*/ 80904 w 5911582"/>
              <a:gd name="connsiteY24-1742" fmla="*/ 2724804 h 8646493"/>
              <a:gd name="connsiteX25-1743" fmla="*/ 61259 w 5911582"/>
              <a:gd name="connsiteY25-1744" fmla="*/ 1995219 h 8646493"/>
              <a:gd name="connsiteX26-1745" fmla="*/ 4735 w 5911582"/>
              <a:gd name="connsiteY26-1746" fmla="*/ 235616 h 8646493"/>
              <a:gd name="connsiteX27-1747" fmla="*/ 295 w 5911582"/>
              <a:gd name="connsiteY27-1748" fmla="*/ 235719 h 8646493"/>
              <a:gd name="connsiteX28-1749" fmla="*/ 0 w 5911582"/>
              <a:gd name="connsiteY28-1750" fmla="*/ 223261 h 8646493"/>
              <a:gd name="connsiteX29-1751" fmla="*/ 144987 w 5911582"/>
              <a:gd name="connsiteY29-1752" fmla="*/ 0 h 8646493"/>
              <a:gd name="connsiteX30-1753" fmla="*/ 148232 w 5911582"/>
              <a:gd name="connsiteY30-1754" fmla="*/ 136847 h 8646493"/>
              <a:gd name="connsiteX31-1755" fmla="*/ 152365 w 5911582"/>
              <a:gd name="connsiteY31-1756" fmla="*/ 136739 h 8646493"/>
              <a:gd name="connsiteX32-1757" fmla="*/ 196711 w 5911582"/>
              <a:gd name="connsiteY32-1758" fmla="*/ 1783666 h 8646493"/>
              <a:gd name="connsiteX33-1759" fmla="*/ 205847 w 5911582"/>
              <a:gd name="connsiteY33-1760" fmla="*/ 1783420 h 8646493"/>
              <a:gd name="connsiteX34-1761" fmla="*/ 228219 w 5911582"/>
              <a:gd name="connsiteY34-1762" fmla="*/ 2614259 h 8646493"/>
              <a:gd name="connsiteX35-1763" fmla="*/ 230777 w 5911582"/>
              <a:gd name="connsiteY35-1764" fmla="*/ 2613967 h 8646493"/>
              <a:gd name="connsiteX36-1765" fmla="*/ 231135 w 5911582"/>
              <a:gd name="connsiteY36-1766" fmla="*/ 2722566 h 8646493"/>
              <a:gd name="connsiteX37-1767" fmla="*/ 236178 w 5911582"/>
              <a:gd name="connsiteY37-1768" fmla="*/ 2909861 h 8646493"/>
              <a:gd name="connsiteX38-1769" fmla="*/ 231753 w 5911582"/>
              <a:gd name="connsiteY38-1770" fmla="*/ 2910343 h 8646493"/>
              <a:gd name="connsiteX39-1771" fmla="*/ 234867 w 5911582"/>
              <a:gd name="connsiteY39-1772" fmla="*/ 3854806 h 8646493"/>
              <a:gd name="connsiteX40-1773" fmla="*/ 235281 w 5911582"/>
              <a:gd name="connsiteY40-1774" fmla="*/ 3854803 h 8646493"/>
              <a:gd name="connsiteX41-1775" fmla="*/ 246835 w 5911582"/>
              <a:gd name="connsiteY41-1776" fmla="*/ 5866683 h 8646493"/>
              <a:gd name="connsiteX42-1777" fmla="*/ 866236 w 5911582"/>
              <a:gd name="connsiteY42-1778" fmla="*/ 6479011 h 8646493"/>
              <a:gd name="connsiteX43-1779" fmla="*/ 1478566 w 5911582"/>
              <a:gd name="connsiteY43-1780" fmla="*/ 5859608 h 8646493"/>
              <a:gd name="connsiteX44-1781" fmla="*/ 1469311 w 5911582"/>
              <a:gd name="connsiteY44-1782" fmla="*/ 4247775 h 8646493"/>
              <a:gd name="connsiteX45-1783" fmla="*/ 1467465 w 5911582"/>
              <a:gd name="connsiteY45-1784" fmla="*/ 4247743 h 8646493"/>
              <a:gd name="connsiteX46-1785" fmla="*/ 1467931 w 5911582"/>
              <a:gd name="connsiteY46-1786" fmla="*/ 4241573 h 8646493"/>
              <a:gd name="connsiteX47-1787" fmla="*/ 1456953 w 5911582"/>
              <a:gd name="connsiteY47-1788" fmla="*/ 2330111 h 8646493"/>
              <a:gd name="connsiteX48-1789" fmla="*/ 1415108 w 5911582"/>
              <a:gd name="connsiteY48-1790" fmla="*/ 781031 h 8646493"/>
              <a:gd name="connsiteX49-1791" fmla="*/ 2151404 w 5911582"/>
              <a:gd name="connsiteY49-1792" fmla="*/ 3852 h 8646493"/>
              <a:gd name="connsiteX50-1793" fmla="*/ 2928581 w 5911582"/>
              <a:gd name="connsiteY50-1794" fmla="*/ 740147 h 8646493"/>
              <a:gd name="connsiteX51-1795" fmla="*/ 2972109 w 5911582"/>
              <a:gd name="connsiteY51-1796" fmla="*/ 2351426 h 8646493"/>
              <a:gd name="connsiteX52-1797" fmla="*/ 2977887 w 5911582"/>
              <a:gd name="connsiteY52-1798" fmla="*/ 2351120 h 8646493"/>
              <a:gd name="connsiteX53-1799" fmla="*/ 3028793 w 5911582"/>
              <a:gd name="connsiteY53-1800" fmla="*/ 4235519 h 8646493"/>
              <a:gd name="connsiteX54-1801" fmla="*/ 3032925 w 5911582"/>
              <a:gd name="connsiteY54-1802" fmla="*/ 4235398 h 8646493"/>
              <a:gd name="connsiteX55-1803" fmla="*/ 3082700 w 5911582"/>
              <a:gd name="connsiteY55-1804" fmla="*/ 5882170 h 8646493"/>
              <a:gd name="connsiteX56-1805" fmla="*/ 3091836 w 5911582"/>
              <a:gd name="connsiteY56-1806" fmla="*/ 5881894 h 8646493"/>
              <a:gd name="connsiteX57-1807" fmla="*/ 3152619 w 5911582"/>
              <a:gd name="connsiteY57-1808" fmla="*/ 7892887 h 8646493"/>
              <a:gd name="connsiteX58-1809" fmla="*/ 3786820 w 5911582"/>
              <a:gd name="connsiteY58-1810" fmla="*/ 8489873 h 8646493"/>
              <a:gd name="connsiteX59-1811" fmla="*/ 4383809 w 5911582"/>
              <a:gd name="connsiteY59-1812" fmla="*/ 7855673 h 8646493"/>
              <a:gd name="connsiteX60-1813" fmla="*/ 4350348 w 5911582"/>
              <a:gd name="connsiteY60-1814" fmla="*/ 6748573 h 8646493"/>
              <a:gd name="connsiteX61-1815" fmla="*/ 4348198 w 5911582"/>
              <a:gd name="connsiteY61-1816" fmla="*/ 6748635 h 8646493"/>
              <a:gd name="connsiteX62-1817" fmla="*/ 4332413 w 5911582"/>
              <a:gd name="connsiteY62-1818" fmla="*/ 6199725 h 8646493"/>
              <a:gd name="connsiteX63-1819" fmla="*/ 4272798 w 5911582"/>
              <a:gd name="connsiteY63-1820" fmla="*/ 4227389 h 8646493"/>
              <a:gd name="connsiteX64-1821" fmla="*/ 4274353 w 5911582"/>
              <a:gd name="connsiteY64-1822" fmla="*/ 4227343 h 8646493"/>
              <a:gd name="connsiteX65-1823" fmla="*/ 4242087 w 5911582"/>
              <a:gd name="connsiteY65-1824" fmla="*/ 3105269 h 8646493"/>
              <a:gd name="connsiteX66-1825" fmla="*/ 4977027 w 5911582"/>
              <a:gd name="connsiteY66-1826" fmla="*/ 2326810 h 8646493"/>
              <a:gd name="connsiteX67-1827" fmla="*/ 5403823 w 5911582"/>
              <a:gd name="connsiteY67-1828" fmla="*/ 2443875 h 8646493"/>
              <a:gd name="connsiteX68-1829" fmla="*/ 5755486 w 5911582"/>
              <a:gd name="connsiteY68-1830" fmla="*/ 3061747 h 8646493"/>
              <a:gd name="connsiteX69-1831" fmla="*/ 5759021 w 5911582"/>
              <a:gd name="connsiteY69-1832" fmla="*/ 3184697 h 8646493"/>
              <a:gd name="connsiteX70-1833" fmla="*/ 5762452 w 5911582"/>
              <a:gd name="connsiteY70-1834" fmla="*/ 3184590 h 8646493"/>
              <a:gd name="connsiteX71-1835" fmla="*/ 5816524 w 5911582"/>
              <a:gd name="connsiteY71-1836" fmla="*/ 4892541 h 8646493"/>
              <a:gd name="connsiteX72-1837" fmla="*/ 5873210 w 5911582"/>
              <a:gd name="connsiteY72-1838" fmla="*/ 6776633 h 8646493"/>
              <a:gd name="connsiteX73-1839" fmla="*/ 5877342 w 5911582"/>
              <a:gd name="connsiteY73-1840" fmla="*/ 6776511 h 8646493"/>
              <a:gd name="connsiteX74-1841" fmla="*/ 5911582 w 5911582"/>
              <a:gd name="connsiteY74-1842" fmla="*/ 7909324 h 8646493"/>
              <a:gd name="connsiteX75-1843" fmla="*/ 5767963 w 5911582"/>
              <a:gd name="connsiteY75-1844" fmla="*/ 8130477 h 8646493"/>
              <a:gd name="connsiteX76-1845" fmla="*/ 5730041 w 5911582"/>
              <a:gd name="connsiteY76-1846" fmla="*/ 6875874 h 8646493"/>
              <a:gd name="connsiteX77-1847" fmla="*/ 5725602 w 5911582"/>
              <a:gd name="connsiteY77-1848" fmla="*/ 6875993 h 8646493"/>
              <a:gd name="connsiteX78-1849" fmla="*/ 5605741 w 5911582"/>
              <a:gd name="connsiteY78-1850" fmla="*/ 3080990 h 8646493"/>
              <a:gd name="connsiteX79-1851" fmla="*/ 4972418 w 5911582"/>
              <a:gd name="connsiteY79-1852" fmla="*/ 2483071 h 8646493"/>
              <a:gd name="connsiteX80-1853" fmla="*/ 4374497 w 5911582"/>
              <a:gd name="connsiteY80-1854" fmla="*/ 3116397 h 8646493"/>
              <a:gd name="connsiteX81-1855" fmla="*/ 4420828 w 5911582"/>
              <a:gd name="connsiteY81-1856" fmla="*/ 4727593 h 8646493"/>
              <a:gd name="connsiteX82-1857" fmla="*/ 4422673 w 5911582"/>
              <a:gd name="connsiteY82-1858" fmla="*/ 4727581 h 8646493"/>
              <a:gd name="connsiteX83-1859" fmla="*/ 4422351 w 5911582"/>
              <a:gd name="connsiteY83-1860" fmla="*/ 4733760 h 8646493"/>
              <a:gd name="connsiteX84-1861" fmla="*/ 4454181 w 5911582"/>
              <a:gd name="connsiteY84-1862" fmla="*/ 5840717 h 8646493"/>
              <a:gd name="connsiteX85-1863" fmla="*/ 4455003 w 5911582"/>
              <a:gd name="connsiteY85-1864" fmla="*/ 5840691 h 8646493"/>
              <a:gd name="connsiteX86-1865" fmla="*/ 4516238 w 5911582"/>
              <a:gd name="connsiteY86-1866" fmla="*/ 7866607 h 8646493"/>
              <a:gd name="connsiteX87-1867" fmla="*/ 3782441 w 5911582"/>
              <a:gd name="connsiteY87-1868" fmla="*/ 8646141 h 8646493"/>
              <a:gd name="connsiteX88-1869" fmla="*/ 3355473 w 5911582"/>
              <a:gd name="connsiteY88-1870" fmla="*/ 8529702 h 8646493"/>
              <a:gd name="connsiteX0-1871" fmla="*/ 3355473 w 5911582"/>
              <a:gd name="connsiteY0-1872" fmla="*/ 8529702 h 8646493"/>
              <a:gd name="connsiteX1-1873" fmla="*/ 3002901 w 5911582"/>
              <a:gd name="connsiteY1-1874" fmla="*/ 7912348 h 8646493"/>
              <a:gd name="connsiteX2-1875" fmla="*/ 2947946 w 5911582"/>
              <a:gd name="connsiteY2-1876" fmla="*/ 6094167 h 8646493"/>
              <a:gd name="connsiteX3-1877" fmla="*/ 2938842 w 5911582"/>
              <a:gd name="connsiteY3-1878" fmla="*/ 6095444 h 8646493"/>
              <a:gd name="connsiteX4-1879" fmla="*/ 2885622 w 5911582"/>
              <a:gd name="connsiteY4-1880" fmla="*/ 4334760 h 8646493"/>
              <a:gd name="connsiteX5-1881" fmla="*/ 2881184 w 5911582"/>
              <a:gd name="connsiteY5-1882" fmla="*/ 4334879 h 8646493"/>
              <a:gd name="connsiteX6-1883" fmla="*/ 2838917 w 5911582"/>
              <a:gd name="connsiteY6-1884" fmla="*/ 2770148 h 8646493"/>
              <a:gd name="connsiteX7-1885" fmla="*/ 2833130 w 5911582"/>
              <a:gd name="connsiteY7-1886" fmla="*/ 2770303 h 8646493"/>
              <a:gd name="connsiteX8-1887" fmla="*/ 2778803 w 5911582"/>
              <a:gd name="connsiteY8-1888" fmla="*/ 759126 h 8646493"/>
              <a:gd name="connsiteX9-1889" fmla="*/ 2146519 w 5911582"/>
              <a:gd name="connsiteY9-1890" fmla="*/ 160107 h 8646493"/>
              <a:gd name="connsiteX10-1891" fmla="*/ 1547498 w 5911582"/>
              <a:gd name="connsiteY10-1892" fmla="*/ 792386 h 8646493"/>
              <a:gd name="connsiteX11-1893" fmla="*/ 1586306 w 5911582"/>
              <a:gd name="connsiteY11-1894" fmla="*/ 2228948 h 8646493"/>
              <a:gd name="connsiteX12-1895" fmla="*/ 1588412 w 5911582"/>
              <a:gd name="connsiteY12-1896" fmla="*/ 2228937 h 8646493"/>
              <a:gd name="connsiteX13-1897" fmla="*/ 1588981 w 5911582"/>
              <a:gd name="connsiteY13-1898" fmla="*/ 2327958 h 8646493"/>
              <a:gd name="connsiteX14-1899" fmla="*/ 1601829 w 5911582"/>
              <a:gd name="connsiteY14-1900" fmla="*/ 2803566 h 8646493"/>
              <a:gd name="connsiteX15-1901" fmla="*/ 1591714 w 5911582"/>
              <a:gd name="connsiteY15-1902" fmla="*/ 2803840 h 8646493"/>
              <a:gd name="connsiteX16-1903" fmla="*/ 1597703 w 5911582"/>
              <a:gd name="connsiteY16-1904" fmla="*/ 3846979 h 8646493"/>
              <a:gd name="connsiteX17-1905" fmla="*/ 1599046 w 5911582"/>
              <a:gd name="connsiteY17-1906" fmla="*/ 3846972 h 8646493"/>
              <a:gd name="connsiteX18-1907" fmla="*/ 1610686 w 5911582"/>
              <a:gd name="connsiteY18-1908" fmla="*/ 5873778 h 8646493"/>
              <a:gd name="connsiteX19-1909" fmla="*/ 858032 w 5911582"/>
              <a:gd name="connsiteY19-1910" fmla="*/ 6635126 h 8646493"/>
              <a:gd name="connsiteX20-1911" fmla="*/ 434045 w 5911582"/>
              <a:gd name="connsiteY20-1912" fmla="*/ 6508273 h 8646493"/>
              <a:gd name="connsiteX21-1913" fmla="*/ 96686 w 5911582"/>
              <a:gd name="connsiteY21-1914" fmla="*/ 5882475 h 8646493"/>
              <a:gd name="connsiteX22-1915" fmla="*/ 88982 w 5911582"/>
              <a:gd name="connsiteY22-1916" fmla="*/ 4540910 h 8646493"/>
              <a:gd name="connsiteX23-1917" fmla="*/ 86890 w 5911582"/>
              <a:gd name="connsiteY23-1918" fmla="*/ 4540915 h 8646493"/>
              <a:gd name="connsiteX24-1919" fmla="*/ 80904 w 5911582"/>
              <a:gd name="connsiteY24-1920" fmla="*/ 2724804 h 8646493"/>
              <a:gd name="connsiteX25-1921" fmla="*/ 4735 w 5911582"/>
              <a:gd name="connsiteY25-1922" fmla="*/ 235616 h 8646493"/>
              <a:gd name="connsiteX26-1923" fmla="*/ 295 w 5911582"/>
              <a:gd name="connsiteY26-1924" fmla="*/ 235719 h 8646493"/>
              <a:gd name="connsiteX27-1925" fmla="*/ 0 w 5911582"/>
              <a:gd name="connsiteY27-1926" fmla="*/ 223261 h 8646493"/>
              <a:gd name="connsiteX28-1927" fmla="*/ 144987 w 5911582"/>
              <a:gd name="connsiteY28-1928" fmla="*/ 0 h 8646493"/>
              <a:gd name="connsiteX29-1929" fmla="*/ 148232 w 5911582"/>
              <a:gd name="connsiteY29-1930" fmla="*/ 136847 h 8646493"/>
              <a:gd name="connsiteX30-1931" fmla="*/ 152365 w 5911582"/>
              <a:gd name="connsiteY30-1932" fmla="*/ 136739 h 8646493"/>
              <a:gd name="connsiteX31-1933" fmla="*/ 196711 w 5911582"/>
              <a:gd name="connsiteY31-1934" fmla="*/ 1783666 h 8646493"/>
              <a:gd name="connsiteX32-1935" fmla="*/ 205847 w 5911582"/>
              <a:gd name="connsiteY32-1936" fmla="*/ 1783420 h 8646493"/>
              <a:gd name="connsiteX33-1937" fmla="*/ 228219 w 5911582"/>
              <a:gd name="connsiteY33-1938" fmla="*/ 2614259 h 8646493"/>
              <a:gd name="connsiteX34-1939" fmla="*/ 230777 w 5911582"/>
              <a:gd name="connsiteY34-1940" fmla="*/ 2613967 h 8646493"/>
              <a:gd name="connsiteX35-1941" fmla="*/ 231135 w 5911582"/>
              <a:gd name="connsiteY35-1942" fmla="*/ 2722566 h 8646493"/>
              <a:gd name="connsiteX36-1943" fmla="*/ 236178 w 5911582"/>
              <a:gd name="connsiteY36-1944" fmla="*/ 2909861 h 8646493"/>
              <a:gd name="connsiteX37-1945" fmla="*/ 231753 w 5911582"/>
              <a:gd name="connsiteY37-1946" fmla="*/ 2910343 h 8646493"/>
              <a:gd name="connsiteX38-1947" fmla="*/ 234867 w 5911582"/>
              <a:gd name="connsiteY38-1948" fmla="*/ 3854806 h 8646493"/>
              <a:gd name="connsiteX39-1949" fmla="*/ 235281 w 5911582"/>
              <a:gd name="connsiteY39-1950" fmla="*/ 3854803 h 8646493"/>
              <a:gd name="connsiteX40-1951" fmla="*/ 246835 w 5911582"/>
              <a:gd name="connsiteY40-1952" fmla="*/ 5866683 h 8646493"/>
              <a:gd name="connsiteX41-1953" fmla="*/ 866236 w 5911582"/>
              <a:gd name="connsiteY41-1954" fmla="*/ 6479011 h 8646493"/>
              <a:gd name="connsiteX42-1955" fmla="*/ 1478566 w 5911582"/>
              <a:gd name="connsiteY42-1956" fmla="*/ 5859608 h 8646493"/>
              <a:gd name="connsiteX43-1957" fmla="*/ 1469311 w 5911582"/>
              <a:gd name="connsiteY43-1958" fmla="*/ 4247775 h 8646493"/>
              <a:gd name="connsiteX44-1959" fmla="*/ 1467465 w 5911582"/>
              <a:gd name="connsiteY44-1960" fmla="*/ 4247743 h 8646493"/>
              <a:gd name="connsiteX45-1961" fmla="*/ 1467931 w 5911582"/>
              <a:gd name="connsiteY45-1962" fmla="*/ 4241573 h 8646493"/>
              <a:gd name="connsiteX46-1963" fmla="*/ 1456953 w 5911582"/>
              <a:gd name="connsiteY46-1964" fmla="*/ 2330111 h 8646493"/>
              <a:gd name="connsiteX47-1965" fmla="*/ 1415108 w 5911582"/>
              <a:gd name="connsiteY47-1966" fmla="*/ 781031 h 8646493"/>
              <a:gd name="connsiteX48-1967" fmla="*/ 2151404 w 5911582"/>
              <a:gd name="connsiteY48-1968" fmla="*/ 3852 h 8646493"/>
              <a:gd name="connsiteX49-1969" fmla="*/ 2928581 w 5911582"/>
              <a:gd name="connsiteY49-1970" fmla="*/ 740147 h 8646493"/>
              <a:gd name="connsiteX50-1971" fmla="*/ 2972109 w 5911582"/>
              <a:gd name="connsiteY50-1972" fmla="*/ 2351426 h 8646493"/>
              <a:gd name="connsiteX51-1973" fmla="*/ 2977887 w 5911582"/>
              <a:gd name="connsiteY51-1974" fmla="*/ 2351120 h 8646493"/>
              <a:gd name="connsiteX52-1975" fmla="*/ 3028793 w 5911582"/>
              <a:gd name="connsiteY52-1976" fmla="*/ 4235519 h 8646493"/>
              <a:gd name="connsiteX53-1977" fmla="*/ 3032925 w 5911582"/>
              <a:gd name="connsiteY53-1978" fmla="*/ 4235398 h 8646493"/>
              <a:gd name="connsiteX54-1979" fmla="*/ 3082700 w 5911582"/>
              <a:gd name="connsiteY54-1980" fmla="*/ 5882170 h 8646493"/>
              <a:gd name="connsiteX55-1981" fmla="*/ 3091836 w 5911582"/>
              <a:gd name="connsiteY55-1982" fmla="*/ 5881894 h 8646493"/>
              <a:gd name="connsiteX56-1983" fmla="*/ 3152619 w 5911582"/>
              <a:gd name="connsiteY56-1984" fmla="*/ 7892887 h 8646493"/>
              <a:gd name="connsiteX57-1985" fmla="*/ 3786820 w 5911582"/>
              <a:gd name="connsiteY57-1986" fmla="*/ 8489873 h 8646493"/>
              <a:gd name="connsiteX58-1987" fmla="*/ 4383809 w 5911582"/>
              <a:gd name="connsiteY58-1988" fmla="*/ 7855673 h 8646493"/>
              <a:gd name="connsiteX59-1989" fmla="*/ 4350348 w 5911582"/>
              <a:gd name="connsiteY59-1990" fmla="*/ 6748573 h 8646493"/>
              <a:gd name="connsiteX60-1991" fmla="*/ 4348198 w 5911582"/>
              <a:gd name="connsiteY60-1992" fmla="*/ 6748635 h 8646493"/>
              <a:gd name="connsiteX61-1993" fmla="*/ 4332413 w 5911582"/>
              <a:gd name="connsiteY61-1994" fmla="*/ 6199725 h 8646493"/>
              <a:gd name="connsiteX62-1995" fmla="*/ 4272798 w 5911582"/>
              <a:gd name="connsiteY62-1996" fmla="*/ 4227389 h 8646493"/>
              <a:gd name="connsiteX63-1997" fmla="*/ 4274353 w 5911582"/>
              <a:gd name="connsiteY63-1998" fmla="*/ 4227343 h 8646493"/>
              <a:gd name="connsiteX64-1999" fmla="*/ 4242087 w 5911582"/>
              <a:gd name="connsiteY64-2000" fmla="*/ 3105269 h 8646493"/>
              <a:gd name="connsiteX65-2001" fmla="*/ 4977027 w 5911582"/>
              <a:gd name="connsiteY65-2002" fmla="*/ 2326810 h 8646493"/>
              <a:gd name="connsiteX66-2003" fmla="*/ 5403823 w 5911582"/>
              <a:gd name="connsiteY66-2004" fmla="*/ 2443875 h 8646493"/>
              <a:gd name="connsiteX67-2005" fmla="*/ 5755486 w 5911582"/>
              <a:gd name="connsiteY67-2006" fmla="*/ 3061747 h 8646493"/>
              <a:gd name="connsiteX68-2007" fmla="*/ 5759021 w 5911582"/>
              <a:gd name="connsiteY68-2008" fmla="*/ 3184697 h 8646493"/>
              <a:gd name="connsiteX69-2009" fmla="*/ 5762452 w 5911582"/>
              <a:gd name="connsiteY69-2010" fmla="*/ 3184590 h 8646493"/>
              <a:gd name="connsiteX70-2011" fmla="*/ 5816524 w 5911582"/>
              <a:gd name="connsiteY70-2012" fmla="*/ 4892541 h 8646493"/>
              <a:gd name="connsiteX71-2013" fmla="*/ 5873210 w 5911582"/>
              <a:gd name="connsiteY71-2014" fmla="*/ 6776633 h 8646493"/>
              <a:gd name="connsiteX72-2015" fmla="*/ 5877342 w 5911582"/>
              <a:gd name="connsiteY72-2016" fmla="*/ 6776511 h 8646493"/>
              <a:gd name="connsiteX73-2017" fmla="*/ 5911582 w 5911582"/>
              <a:gd name="connsiteY73-2018" fmla="*/ 7909324 h 8646493"/>
              <a:gd name="connsiteX74-2019" fmla="*/ 5767963 w 5911582"/>
              <a:gd name="connsiteY74-2020" fmla="*/ 8130477 h 8646493"/>
              <a:gd name="connsiteX75-2021" fmla="*/ 5730041 w 5911582"/>
              <a:gd name="connsiteY75-2022" fmla="*/ 6875874 h 8646493"/>
              <a:gd name="connsiteX76-2023" fmla="*/ 5725602 w 5911582"/>
              <a:gd name="connsiteY76-2024" fmla="*/ 6875993 h 8646493"/>
              <a:gd name="connsiteX77-2025" fmla="*/ 5605741 w 5911582"/>
              <a:gd name="connsiteY77-2026" fmla="*/ 3080990 h 8646493"/>
              <a:gd name="connsiteX78-2027" fmla="*/ 4972418 w 5911582"/>
              <a:gd name="connsiteY78-2028" fmla="*/ 2483071 h 8646493"/>
              <a:gd name="connsiteX79-2029" fmla="*/ 4374497 w 5911582"/>
              <a:gd name="connsiteY79-2030" fmla="*/ 3116397 h 8646493"/>
              <a:gd name="connsiteX80-2031" fmla="*/ 4420828 w 5911582"/>
              <a:gd name="connsiteY80-2032" fmla="*/ 4727593 h 8646493"/>
              <a:gd name="connsiteX81-2033" fmla="*/ 4422673 w 5911582"/>
              <a:gd name="connsiteY81-2034" fmla="*/ 4727581 h 8646493"/>
              <a:gd name="connsiteX82-2035" fmla="*/ 4422351 w 5911582"/>
              <a:gd name="connsiteY82-2036" fmla="*/ 4733760 h 8646493"/>
              <a:gd name="connsiteX83-2037" fmla="*/ 4454181 w 5911582"/>
              <a:gd name="connsiteY83-2038" fmla="*/ 5840717 h 8646493"/>
              <a:gd name="connsiteX84-2039" fmla="*/ 4455003 w 5911582"/>
              <a:gd name="connsiteY84-2040" fmla="*/ 5840691 h 8646493"/>
              <a:gd name="connsiteX85-2041" fmla="*/ 4516238 w 5911582"/>
              <a:gd name="connsiteY85-2042" fmla="*/ 7866607 h 8646493"/>
              <a:gd name="connsiteX86-2043" fmla="*/ 3782441 w 5911582"/>
              <a:gd name="connsiteY86-2044" fmla="*/ 8646141 h 8646493"/>
              <a:gd name="connsiteX87-2045" fmla="*/ 3355473 w 5911582"/>
              <a:gd name="connsiteY87-2046" fmla="*/ 8529702 h 8646493"/>
              <a:gd name="connsiteX0-2047" fmla="*/ 3355473 w 5911582"/>
              <a:gd name="connsiteY0-2048" fmla="*/ 8529702 h 8646493"/>
              <a:gd name="connsiteX1-2049" fmla="*/ 3002901 w 5911582"/>
              <a:gd name="connsiteY1-2050" fmla="*/ 7912348 h 8646493"/>
              <a:gd name="connsiteX2-2051" fmla="*/ 2947946 w 5911582"/>
              <a:gd name="connsiteY2-2052" fmla="*/ 6094167 h 8646493"/>
              <a:gd name="connsiteX3-2053" fmla="*/ 2938842 w 5911582"/>
              <a:gd name="connsiteY3-2054" fmla="*/ 6095444 h 8646493"/>
              <a:gd name="connsiteX4-2055" fmla="*/ 2885622 w 5911582"/>
              <a:gd name="connsiteY4-2056" fmla="*/ 4334760 h 8646493"/>
              <a:gd name="connsiteX5-2057" fmla="*/ 2881184 w 5911582"/>
              <a:gd name="connsiteY5-2058" fmla="*/ 4334879 h 8646493"/>
              <a:gd name="connsiteX6-2059" fmla="*/ 2838917 w 5911582"/>
              <a:gd name="connsiteY6-2060" fmla="*/ 2770148 h 8646493"/>
              <a:gd name="connsiteX7-2061" fmla="*/ 2833130 w 5911582"/>
              <a:gd name="connsiteY7-2062" fmla="*/ 2770303 h 8646493"/>
              <a:gd name="connsiteX8-2063" fmla="*/ 2778803 w 5911582"/>
              <a:gd name="connsiteY8-2064" fmla="*/ 759126 h 8646493"/>
              <a:gd name="connsiteX9-2065" fmla="*/ 2146519 w 5911582"/>
              <a:gd name="connsiteY9-2066" fmla="*/ 160107 h 8646493"/>
              <a:gd name="connsiteX10-2067" fmla="*/ 1547498 w 5911582"/>
              <a:gd name="connsiteY10-2068" fmla="*/ 792386 h 8646493"/>
              <a:gd name="connsiteX11-2069" fmla="*/ 1586306 w 5911582"/>
              <a:gd name="connsiteY11-2070" fmla="*/ 2228948 h 8646493"/>
              <a:gd name="connsiteX12-2071" fmla="*/ 1588412 w 5911582"/>
              <a:gd name="connsiteY12-2072" fmla="*/ 2228937 h 8646493"/>
              <a:gd name="connsiteX13-2073" fmla="*/ 1588981 w 5911582"/>
              <a:gd name="connsiteY13-2074" fmla="*/ 2327958 h 8646493"/>
              <a:gd name="connsiteX14-2075" fmla="*/ 1601829 w 5911582"/>
              <a:gd name="connsiteY14-2076" fmla="*/ 2803566 h 8646493"/>
              <a:gd name="connsiteX15-2077" fmla="*/ 1591714 w 5911582"/>
              <a:gd name="connsiteY15-2078" fmla="*/ 2803840 h 8646493"/>
              <a:gd name="connsiteX16-2079" fmla="*/ 1597703 w 5911582"/>
              <a:gd name="connsiteY16-2080" fmla="*/ 3846979 h 8646493"/>
              <a:gd name="connsiteX17-2081" fmla="*/ 1599046 w 5911582"/>
              <a:gd name="connsiteY17-2082" fmla="*/ 3846972 h 8646493"/>
              <a:gd name="connsiteX18-2083" fmla="*/ 1610686 w 5911582"/>
              <a:gd name="connsiteY18-2084" fmla="*/ 5873778 h 8646493"/>
              <a:gd name="connsiteX19-2085" fmla="*/ 858032 w 5911582"/>
              <a:gd name="connsiteY19-2086" fmla="*/ 6635126 h 8646493"/>
              <a:gd name="connsiteX20-2087" fmla="*/ 434045 w 5911582"/>
              <a:gd name="connsiteY20-2088" fmla="*/ 6508273 h 8646493"/>
              <a:gd name="connsiteX21-2089" fmla="*/ 96686 w 5911582"/>
              <a:gd name="connsiteY21-2090" fmla="*/ 5882475 h 8646493"/>
              <a:gd name="connsiteX22-2091" fmla="*/ 88982 w 5911582"/>
              <a:gd name="connsiteY22-2092" fmla="*/ 4540910 h 8646493"/>
              <a:gd name="connsiteX23-2093" fmla="*/ 86890 w 5911582"/>
              <a:gd name="connsiteY23-2094" fmla="*/ 4540915 h 8646493"/>
              <a:gd name="connsiteX24-2095" fmla="*/ 80904 w 5911582"/>
              <a:gd name="connsiteY24-2096" fmla="*/ 2724804 h 8646493"/>
              <a:gd name="connsiteX25-2097" fmla="*/ 4735 w 5911582"/>
              <a:gd name="connsiteY25-2098" fmla="*/ 235616 h 8646493"/>
              <a:gd name="connsiteX26-2099" fmla="*/ 295 w 5911582"/>
              <a:gd name="connsiteY26-2100" fmla="*/ 235719 h 8646493"/>
              <a:gd name="connsiteX27-2101" fmla="*/ 0 w 5911582"/>
              <a:gd name="connsiteY27-2102" fmla="*/ 223261 h 8646493"/>
              <a:gd name="connsiteX28-2103" fmla="*/ 144987 w 5911582"/>
              <a:gd name="connsiteY28-2104" fmla="*/ 0 h 8646493"/>
              <a:gd name="connsiteX29-2105" fmla="*/ 148232 w 5911582"/>
              <a:gd name="connsiteY29-2106" fmla="*/ 136847 h 8646493"/>
              <a:gd name="connsiteX30-2107" fmla="*/ 152365 w 5911582"/>
              <a:gd name="connsiteY30-2108" fmla="*/ 136739 h 8646493"/>
              <a:gd name="connsiteX31-2109" fmla="*/ 196711 w 5911582"/>
              <a:gd name="connsiteY31-2110" fmla="*/ 1783666 h 8646493"/>
              <a:gd name="connsiteX32-2111" fmla="*/ 228219 w 5911582"/>
              <a:gd name="connsiteY32-2112" fmla="*/ 2614259 h 8646493"/>
              <a:gd name="connsiteX33-2113" fmla="*/ 230777 w 5911582"/>
              <a:gd name="connsiteY33-2114" fmla="*/ 2613967 h 8646493"/>
              <a:gd name="connsiteX34-2115" fmla="*/ 231135 w 5911582"/>
              <a:gd name="connsiteY34-2116" fmla="*/ 2722566 h 8646493"/>
              <a:gd name="connsiteX35-2117" fmla="*/ 236178 w 5911582"/>
              <a:gd name="connsiteY35-2118" fmla="*/ 2909861 h 8646493"/>
              <a:gd name="connsiteX36-2119" fmla="*/ 231753 w 5911582"/>
              <a:gd name="connsiteY36-2120" fmla="*/ 2910343 h 8646493"/>
              <a:gd name="connsiteX37-2121" fmla="*/ 234867 w 5911582"/>
              <a:gd name="connsiteY37-2122" fmla="*/ 3854806 h 8646493"/>
              <a:gd name="connsiteX38-2123" fmla="*/ 235281 w 5911582"/>
              <a:gd name="connsiteY38-2124" fmla="*/ 3854803 h 8646493"/>
              <a:gd name="connsiteX39-2125" fmla="*/ 246835 w 5911582"/>
              <a:gd name="connsiteY39-2126" fmla="*/ 5866683 h 8646493"/>
              <a:gd name="connsiteX40-2127" fmla="*/ 866236 w 5911582"/>
              <a:gd name="connsiteY40-2128" fmla="*/ 6479011 h 8646493"/>
              <a:gd name="connsiteX41-2129" fmla="*/ 1478566 w 5911582"/>
              <a:gd name="connsiteY41-2130" fmla="*/ 5859608 h 8646493"/>
              <a:gd name="connsiteX42-2131" fmla="*/ 1469311 w 5911582"/>
              <a:gd name="connsiteY42-2132" fmla="*/ 4247775 h 8646493"/>
              <a:gd name="connsiteX43-2133" fmla="*/ 1467465 w 5911582"/>
              <a:gd name="connsiteY43-2134" fmla="*/ 4247743 h 8646493"/>
              <a:gd name="connsiteX44-2135" fmla="*/ 1467931 w 5911582"/>
              <a:gd name="connsiteY44-2136" fmla="*/ 4241573 h 8646493"/>
              <a:gd name="connsiteX45-2137" fmla="*/ 1456953 w 5911582"/>
              <a:gd name="connsiteY45-2138" fmla="*/ 2330111 h 8646493"/>
              <a:gd name="connsiteX46-2139" fmla="*/ 1415108 w 5911582"/>
              <a:gd name="connsiteY46-2140" fmla="*/ 781031 h 8646493"/>
              <a:gd name="connsiteX47-2141" fmla="*/ 2151404 w 5911582"/>
              <a:gd name="connsiteY47-2142" fmla="*/ 3852 h 8646493"/>
              <a:gd name="connsiteX48-2143" fmla="*/ 2928581 w 5911582"/>
              <a:gd name="connsiteY48-2144" fmla="*/ 740147 h 8646493"/>
              <a:gd name="connsiteX49-2145" fmla="*/ 2972109 w 5911582"/>
              <a:gd name="connsiteY49-2146" fmla="*/ 2351426 h 8646493"/>
              <a:gd name="connsiteX50-2147" fmla="*/ 2977887 w 5911582"/>
              <a:gd name="connsiteY50-2148" fmla="*/ 2351120 h 8646493"/>
              <a:gd name="connsiteX51-2149" fmla="*/ 3028793 w 5911582"/>
              <a:gd name="connsiteY51-2150" fmla="*/ 4235519 h 8646493"/>
              <a:gd name="connsiteX52-2151" fmla="*/ 3032925 w 5911582"/>
              <a:gd name="connsiteY52-2152" fmla="*/ 4235398 h 8646493"/>
              <a:gd name="connsiteX53-2153" fmla="*/ 3082700 w 5911582"/>
              <a:gd name="connsiteY53-2154" fmla="*/ 5882170 h 8646493"/>
              <a:gd name="connsiteX54-2155" fmla="*/ 3091836 w 5911582"/>
              <a:gd name="connsiteY54-2156" fmla="*/ 5881894 h 8646493"/>
              <a:gd name="connsiteX55-2157" fmla="*/ 3152619 w 5911582"/>
              <a:gd name="connsiteY55-2158" fmla="*/ 7892887 h 8646493"/>
              <a:gd name="connsiteX56-2159" fmla="*/ 3786820 w 5911582"/>
              <a:gd name="connsiteY56-2160" fmla="*/ 8489873 h 8646493"/>
              <a:gd name="connsiteX57-2161" fmla="*/ 4383809 w 5911582"/>
              <a:gd name="connsiteY57-2162" fmla="*/ 7855673 h 8646493"/>
              <a:gd name="connsiteX58-2163" fmla="*/ 4350348 w 5911582"/>
              <a:gd name="connsiteY58-2164" fmla="*/ 6748573 h 8646493"/>
              <a:gd name="connsiteX59-2165" fmla="*/ 4348198 w 5911582"/>
              <a:gd name="connsiteY59-2166" fmla="*/ 6748635 h 8646493"/>
              <a:gd name="connsiteX60-2167" fmla="*/ 4332413 w 5911582"/>
              <a:gd name="connsiteY60-2168" fmla="*/ 6199725 h 8646493"/>
              <a:gd name="connsiteX61-2169" fmla="*/ 4272798 w 5911582"/>
              <a:gd name="connsiteY61-2170" fmla="*/ 4227389 h 8646493"/>
              <a:gd name="connsiteX62-2171" fmla="*/ 4274353 w 5911582"/>
              <a:gd name="connsiteY62-2172" fmla="*/ 4227343 h 8646493"/>
              <a:gd name="connsiteX63-2173" fmla="*/ 4242087 w 5911582"/>
              <a:gd name="connsiteY63-2174" fmla="*/ 3105269 h 8646493"/>
              <a:gd name="connsiteX64-2175" fmla="*/ 4977027 w 5911582"/>
              <a:gd name="connsiteY64-2176" fmla="*/ 2326810 h 8646493"/>
              <a:gd name="connsiteX65-2177" fmla="*/ 5403823 w 5911582"/>
              <a:gd name="connsiteY65-2178" fmla="*/ 2443875 h 8646493"/>
              <a:gd name="connsiteX66-2179" fmla="*/ 5755486 w 5911582"/>
              <a:gd name="connsiteY66-2180" fmla="*/ 3061747 h 8646493"/>
              <a:gd name="connsiteX67-2181" fmla="*/ 5759021 w 5911582"/>
              <a:gd name="connsiteY67-2182" fmla="*/ 3184697 h 8646493"/>
              <a:gd name="connsiteX68-2183" fmla="*/ 5762452 w 5911582"/>
              <a:gd name="connsiteY68-2184" fmla="*/ 3184590 h 8646493"/>
              <a:gd name="connsiteX69-2185" fmla="*/ 5816524 w 5911582"/>
              <a:gd name="connsiteY69-2186" fmla="*/ 4892541 h 8646493"/>
              <a:gd name="connsiteX70-2187" fmla="*/ 5873210 w 5911582"/>
              <a:gd name="connsiteY70-2188" fmla="*/ 6776633 h 8646493"/>
              <a:gd name="connsiteX71-2189" fmla="*/ 5877342 w 5911582"/>
              <a:gd name="connsiteY71-2190" fmla="*/ 6776511 h 8646493"/>
              <a:gd name="connsiteX72-2191" fmla="*/ 5911582 w 5911582"/>
              <a:gd name="connsiteY72-2192" fmla="*/ 7909324 h 8646493"/>
              <a:gd name="connsiteX73-2193" fmla="*/ 5767963 w 5911582"/>
              <a:gd name="connsiteY73-2194" fmla="*/ 8130477 h 8646493"/>
              <a:gd name="connsiteX74-2195" fmla="*/ 5730041 w 5911582"/>
              <a:gd name="connsiteY74-2196" fmla="*/ 6875874 h 8646493"/>
              <a:gd name="connsiteX75-2197" fmla="*/ 5725602 w 5911582"/>
              <a:gd name="connsiteY75-2198" fmla="*/ 6875993 h 8646493"/>
              <a:gd name="connsiteX76-2199" fmla="*/ 5605741 w 5911582"/>
              <a:gd name="connsiteY76-2200" fmla="*/ 3080990 h 8646493"/>
              <a:gd name="connsiteX77-2201" fmla="*/ 4972418 w 5911582"/>
              <a:gd name="connsiteY77-2202" fmla="*/ 2483071 h 8646493"/>
              <a:gd name="connsiteX78-2203" fmla="*/ 4374497 w 5911582"/>
              <a:gd name="connsiteY78-2204" fmla="*/ 3116397 h 8646493"/>
              <a:gd name="connsiteX79-2205" fmla="*/ 4420828 w 5911582"/>
              <a:gd name="connsiteY79-2206" fmla="*/ 4727593 h 8646493"/>
              <a:gd name="connsiteX80-2207" fmla="*/ 4422673 w 5911582"/>
              <a:gd name="connsiteY80-2208" fmla="*/ 4727581 h 8646493"/>
              <a:gd name="connsiteX81-2209" fmla="*/ 4422351 w 5911582"/>
              <a:gd name="connsiteY81-2210" fmla="*/ 4733760 h 8646493"/>
              <a:gd name="connsiteX82-2211" fmla="*/ 4454181 w 5911582"/>
              <a:gd name="connsiteY82-2212" fmla="*/ 5840717 h 8646493"/>
              <a:gd name="connsiteX83-2213" fmla="*/ 4455003 w 5911582"/>
              <a:gd name="connsiteY83-2214" fmla="*/ 5840691 h 8646493"/>
              <a:gd name="connsiteX84-2215" fmla="*/ 4516238 w 5911582"/>
              <a:gd name="connsiteY84-2216" fmla="*/ 7866607 h 8646493"/>
              <a:gd name="connsiteX85-2217" fmla="*/ 3782441 w 5911582"/>
              <a:gd name="connsiteY85-2218" fmla="*/ 8646141 h 8646493"/>
              <a:gd name="connsiteX86-2219" fmla="*/ 3355473 w 5911582"/>
              <a:gd name="connsiteY86-2220" fmla="*/ 8529702 h 8646493"/>
              <a:gd name="connsiteX0-2221" fmla="*/ 3355473 w 5911582"/>
              <a:gd name="connsiteY0-2222" fmla="*/ 8529702 h 8646493"/>
              <a:gd name="connsiteX1-2223" fmla="*/ 3002901 w 5911582"/>
              <a:gd name="connsiteY1-2224" fmla="*/ 7912348 h 8646493"/>
              <a:gd name="connsiteX2-2225" fmla="*/ 2947946 w 5911582"/>
              <a:gd name="connsiteY2-2226" fmla="*/ 6094167 h 8646493"/>
              <a:gd name="connsiteX3-2227" fmla="*/ 2938842 w 5911582"/>
              <a:gd name="connsiteY3-2228" fmla="*/ 6095444 h 8646493"/>
              <a:gd name="connsiteX4-2229" fmla="*/ 2885622 w 5911582"/>
              <a:gd name="connsiteY4-2230" fmla="*/ 4334760 h 8646493"/>
              <a:gd name="connsiteX5-2231" fmla="*/ 2881184 w 5911582"/>
              <a:gd name="connsiteY5-2232" fmla="*/ 4334879 h 8646493"/>
              <a:gd name="connsiteX6-2233" fmla="*/ 2838917 w 5911582"/>
              <a:gd name="connsiteY6-2234" fmla="*/ 2770148 h 8646493"/>
              <a:gd name="connsiteX7-2235" fmla="*/ 2833130 w 5911582"/>
              <a:gd name="connsiteY7-2236" fmla="*/ 2770303 h 8646493"/>
              <a:gd name="connsiteX8-2237" fmla="*/ 2778803 w 5911582"/>
              <a:gd name="connsiteY8-2238" fmla="*/ 759126 h 8646493"/>
              <a:gd name="connsiteX9-2239" fmla="*/ 2146519 w 5911582"/>
              <a:gd name="connsiteY9-2240" fmla="*/ 160107 h 8646493"/>
              <a:gd name="connsiteX10-2241" fmla="*/ 1547498 w 5911582"/>
              <a:gd name="connsiteY10-2242" fmla="*/ 792386 h 8646493"/>
              <a:gd name="connsiteX11-2243" fmla="*/ 1586306 w 5911582"/>
              <a:gd name="connsiteY11-2244" fmla="*/ 2228948 h 8646493"/>
              <a:gd name="connsiteX12-2245" fmla="*/ 1588412 w 5911582"/>
              <a:gd name="connsiteY12-2246" fmla="*/ 2228937 h 8646493"/>
              <a:gd name="connsiteX13-2247" fmla="*/ 1588981 w 5911582"/>
              <a:gd name="connsiteY13-2248" fmla="*/ 2327958 h 8646493"/>
              <a:gd name="connsiteX14-2249" fmla="*/ 1601829 w 5911582"/>
              <a:gd name="connsiteY14-2250" fmla="*/ 2803566 h 8646493"/>
              <a:gd name="connsiteX15-2251" fmla="*/ 1591714 w 5911582"/>
              <a:gd name="connsiteY15-2252" fmla="*/ 2803840 h 8646493"/>
              <a:gd name="connsiteX16-2253" fmla="*/ 1597703 w 5911582"/>
              <a:gd name="connsiteY16-2254" fmla="*/ 3846979 h 8646493"/>
              <a:gd name="connsiteX17-2255" fmla="*/ 1599046 w 5911582"/>
              <a:gd name="connsiteY17-2256" fmla="*/ 3846972 h 8646493"/>
              <a:gd name="connsiteX18-2257" fmla="*/ 1610686 w 5911582"/>
              <a:gd name="connsiteY18-2258" fmla="*/ 5873778 h 8646493"/>
              <a:gd name="connsiteX19-2259" fmla="*/ 858032 w 5911582"/>
              <a:gd name="connsiteY19-2260" fmla="*/ 6635126 h 8646493"/>
              <a:gd name="connsiteX20-2261" fmla="*/ 434045 w 5911582"/>
              <a:gd name="connsiteY20-2262" fmla="*/ 6508273 h 8646493"/>
              <a:gd name="connsiteX21-2263" fmla="*/ 96686 w 5911582"/>
              <a:gd name="connsiteY21-2264" fmla="*/ 5882475 h 8646493"/>
              <a:gd name="connsiteX22-2265" fmla="*/ 88982 w 5911582"/>
              <a:gd name="connsiteY22-2266" fmla="*/ 4540910 h 8646493"/>
              <a:gd name="connsiteX23-2267" fmla="*/ 86890 w 5911582"/>
              <a:gd name="connsiteY23-2268" fmla="*/ 4540915 h 8646493"/>
              <a:gd name="connsiteX24-2269" fmla="*/ 80904 w 5911582"/>
              <a:gd name="connsiteY24-2270" fmla="*/ 2724804 h 8646493"/>
              <a:gd name="connsiteX25-2271" fmla="*/ 4735 w 5911582"/>
              <a:gd name="connsiteY25-2272" fmla="*/ 235616 h 8646493"/>
              <a:gd name="connsiteX26-2273" fmla="*/ 295 w 5911582"/>
              <a:gd name="connsiteY26-2274" fmla="*/ 235719 h 8646493"/>
              <a:gd name="connsiteX27-2275" fmla="*/ 0 w 5911582"/>
              <a:gd name="connsiteY27-2276" fmla="*/ 223261 h 8646493"/>
              <a:gd name="connsiteX28-2277" fmla="*/ 144987 w 5911582"/>
              <a:gd name="connsiteY28-2278" fmla="*/ 0 h 8646493"/>
              <a:gd name="connsiteX29-2279" fmla="*/ 148232 w 5911582"/>
              <a:gd name="connsiteY29-2280" fmla="*/ 136847 h 8646493"/>
              <a:gd name="connsiteX30-2281" fmla="*/ 152365 w 5911582"/>
              <a:gd name="connsiteY30-2282" fmla="*/ 136739 h 8646493"/>
              <a:gd name="connsiteX31-2283" fmla="*/ 228219 w 5911582"/>
              <a:gd name="connsiteY31-2284" fmla="*/ 2614259 h 8646493"/>
              <a:gd name="connsiteX32-2285" fmla="*/ 230777 w 5911582"/>
              <a:gd name="connsiteY32-2286" fmla="*/ 2613967 h 8646493"/>
              <a:gd name="connsiteX33-2287" fmla="*/ 231135 w 5911582"/>
              <a:gd name="connsiteY33-2288" fmla="*/ 2722566 h 8646493"/>
              <a:gd name="connsiteX34-2289" fmla="*/ 236178 w 5911582"/>
              <a:gd name="connsiteY34-2290" fmla="*/ 2909861 h 8646493"/>
              <a:gd name="connsiteX35-2291" fmla="*/ 231753 w 5911582"/>
              <a:gd name="connsiteY35-2292" fmla="*/ 2910343 h 8646493"/>
              <a:gd name="connsiteX36-2293" fmla="*/ 234867 w 5911582"/>
              <a:gd name="connsiteY36-2294" fmla="*/ 3854806 h 8646493"/>
              <a:gd name="connsiteX37-2295" fmla="*/ 235281 w 5911582"/>
              <a:gd name="connsiteY37-2296" fmla="*/ 3854803 h 8646493"/>
              <a:gd name="connsiteX38-2297" fmla="*/ 246835 w 5911582"/>
              <a:gd name="connsiteY38-2298" fmla="*/ 5866683 h 8646493"/>
              <a:gd name="connsiteX39-2299" fmla="*/ 866236 w 5911582"/>
              <a:gd name="connsiteY39-2300" fmla="*/ 6479011 h 8646493"/>
              <a:gd name="connsiteX40-2301" fmla="*/ 1478566 w 5911582"/>
              <a:gd name="connsiteY40-2302" fmla="*/ 5859608 h 8646493"/>
              <a:gd name="connsiteX41-2303" fmla="*/ 1469311 w 5911582"/>
              <a:gd name="connsiteY41-2304" fmla="*/ 4247775 h 8646493"/>
              <a:gd name="connsiteX42-2305" fmla="*/ 1467465 w 5911582"/>
              <a:gd name="connsiteY42-2306" fmla="*/ 4247743 h 8646493"/>
              <a:gd name="connsiteX43-2307" fmla="*/ 1467931 w 5911582"/>
              <a:gd name="connsiteY43-2308" fmla="*/ 4241573 h 8646493"/>
              <a:gd name="connsiteX44-2309" fmla="*/ 1456953 w 5911582"/>
              <a:gd name="connsiteY44-2310" fmla="*/ 2330111 h 8646493"/>
              <a:gd name="connsiteX45-2311" fmla="*/ 1415108 w 5911582"/>
              <a:gd name="connsiteY45-2312" fmla="*/ 781031 h 8646493"/>
              <a:gd name="connsiteX46-2313" fmla="*/ 2151404 w 5911582"/>
              <a:gd name="connsiteY46-2314" fmla="*/ 3852 h 8646493"/>
              <a:gd name="connsiteX47-2315" fmla="*/ 2928581 w 5911582"/>
              <a:gd name="connsiteY47-2316" fmla="*/ 740147 h 8646493"/>
              <a:gd name="connsiteX48-2317" fmla="*/ 2972109 w 5911582"/>
              <a:gd name="connsiteY48-2318" fmla="*/ 2351426 h 8646493"/>
              <a:gd name="connsiteX49-2319" fmla="*/ 2977887 w 5911582"/>
              <a:gd name="connsiteY49-2320" fmla="*/ 2351120 h 8646493"/>
              <a:gd name="connsiteX50-2321" fmla="*/ 3028793 w 5911582"/>
              <a:gd name="connsiteY50-2322" fmla="*/ 4235519 h 8646493"/>
              <a:gd name="connsiteX51-2323" fmla="*/ 3032925 w 5911582"/>
              <a:gd name="connsiteY51-2324" fmla="*/ 4235398 h 8646493"/>
              <a:gd name="connsiteX52-2325" fmla="*/ 3082700 w 5911582"/>
              <a:gd name="connsiteY52-2326" fmla="*/ 5882170 h 8646493"/>
              <a:gd name="connsiteX53-2327" fmla="*/ 3091836 w 5911582"/>
              <a:gd name="connsiteY53-2328" fmla="*/ 5881894 h 8646493"/>
              <a:gd name="connsiteX54-2329" fmla="*/ 3152619 w 5911582"/>
              <a:gd name="connsiteY54-2330" fmla="*/ 7892887 h 8646493"/>
              <a:gd name="connsiteX55-2331" fmla="*/ 3786820 w 5911582"/>
              <a:gd name="connsiteY55-2332" fmla="*/ 8489873 h 8646493"/>
              <a:gd name="connsiteX56-2333" fmla="*/ 4383809 w 5911582"/>
              <a:gd name="connsiteY56-2334" fmla="*/ 7855673 h 8646493"/>
              <a:gd name="connsiteX57-2335" fmla="*/ 4350348 w 5911582"/>
              <a:gd name="connsiteY57-2336" fmla="*/ 6748573 h 8646493"/>
              <a:gd name="connsiteX58-2337" fmla="*/ 4348198 w 5911582"/>
              <a:gd name="connsiteY58-2338" fmla="*/ 6748635 h 8646493"/>
              <a:gd name="connsiteX59-2339" fmla="*/ 4332413 w 5911582"/>
              <a:gd name="connsiteY59-2340" fmla="*/ 6199725 h 8646493"/>
              <a:gd name="connsiteX60-2341" fmla="*/ 4272798 w 5911582"/>
              <a:gd name="connsiteY60-2342" fmla="*/ 4227389 h 8646493"/>
              <a:gd name="connsiteX61-2343" fmla="*/ 4274353 w 5911582"/>
              <a:gd name="connsiteY61-2344" fmla="*/ 4227343 h 8646493"/>
              <a:gd name="connsiteX62-2345" fmla="*/ 4242087 w 5911582"/>
              <a:gd name="connsiteY62-2346" fmla="*/ 3105269 h 8646493"/>
              <a:gd name="connsiteX63-2347" fmla="*/ 4977027 w 5911582"/>
              <a:gd name="connsiteY63-2348" fmla="*/ 2326810 h 8646493"/>
              <a:gd name="connsiteX64-2349" fmla="*/ 5403823 w 5911582"/>
              <a:gd name="connsiteY64-2350" fmla="*/ 2443875 h 8646493"/>
              <a:gd name="connsiteX65-2351" fmla="*/ 5755486 w 5911582"/>
              <a:gd name="connsiteY65-2352" fmla="*/ 3061747 h 8646493"/>
              <a:gd name="connsiteX66-2353" fmla="*/ 5759021 w 5911582"/>
              <a:gd name="connsiteY66-2354" fmla="*/ 3184697 h 8646493"/>
              <a:gd name="connsiteX67-2355" fmla="*/ 5762452 w 5911582"/>
              <a:gd name="connsiteY67-2356" fmla="*/ 3184590 h 8646493"/>
              <a:gd name="connsiteX68-2357" fmla="*/ 5816524 w 5911582"/>
              <a:gd name="connsiteY68-2358" fmla="*/ 4892541 h 8646493"/>
              <a:gd name="connsiteX69-2359" fmla="*/ 5873210 w 5911582"/>
              <a:gd name="connsiteY69-2360" fmla="*/ 6776633 h 8646493"/>
              <a:gd name="connsiteX70-2361" fmla="*/ 5877342 w 5911582"/>
              <a:gd name="connsiteY70-2362" fmla="*/ 6776511 h 8646493"/>
              <a:gd name="connsiteX71-2363" fmla="*/ 5911582 w 5911582"/>
              <a:gd name="connsiteY71-2364" fmla="*/ 7909324 h 8646493"/>
              <a:gd name="connsiteX72-2365" fmla="*/ 5767963 w 5911582"/>
              <a:gd name="connsiteY72-2366" fmla="*/ 8130477 h 8646493"/>
              <a:gd name="connsiteX73-2367" fmla="*/ 5730041 w 5911582"/>
              <a:gd name="connsiteY73-2368" fmla="*/ 6875874 h 8646493"/>
              <a:gd name="connsiteX74-2369" fmla="*/ 5725602 w 5911582"/>
              <a:gd name="connsiteY74-2370" fmla="*/ 6875993 h 8646493"/>
              <a:gd name="connsiteX75-2371" fmla="*/ 5605741 w 5911582"/>
              <a:gd name="connsiteY75-2372" fmla="*/ 3080990 h 8646493"/>
              <a:gd name="connsiteX76-2373" fmla="*/ 4972418 w 5911582"/>
              <a:gd name="connsiteY76-2374" fmla="*/ 2483071 h 8646493"/>
              <a:gd name="connsiteX77-2375" fmla="*/ 4374497 w 5911582"/>
              <a:gd name="connsiteY77-2376" fmla="*/ 3116397 h 8646493"/>
              <a:gd name="connsiteX78-2377" fmla="*/ 4420828 w 5911582"/>
              <a:gd name="connsiteY78-2378" fmla="*/ 4727593 h 8646493"/>
              <a:gd name="connsiteX79-2379" fmla="*/ 4422673 w 5911582"/>
              <a:gd name="connsiteY79-2380" fmla="*/ 4727581 h 8646493"/>
              <a:gd name="connsiteX80-2381" fmla="*/ 4422351 w 5911582"/>
              <a:gd name="connsiteY80-2382" fmla="*/ 4733760 h 8646493"/>
              <a:gd name="connsiteX81-2383" fmla="*/ 4454181 w 5911582"/>
              <a:gd name="connsiteY81-2384" fmla="*/ 5840717 h 8646493"/>
              <a:gd name="connsiteX82-2385" fmla="*/ 4455003 w 5911582"/>
              <a:gd name="connsiteY82-2386" fmla="*/ 5840691 h 8646493"/>
              <a:gd name="connsiteX83-2387" fmla="*/ 4516238 w 5911582"/>
              <a:gd name="connsiteY83-2388" fmla="*/ 7866607 h 8646493"/>
              <a:gd name="connsiteX84-2389" fmla="*/ 3782441 w 5911582"/>
              <a:gd name="connsiteY84-2390" fmla="*/ 8646141 h 8646493"/>
              <a:gd name="connsiteX85-2391" fmla="*/ 3355473 w 5911582"/>
              <a:gd name="connsiteY85-2392" fmla="*/ 8529702 h 8646493"/>
              <a:gd name="connsiteX0-2393" fmla="*/ 3355473 w 5911582"/>
              <a:gd name="connsiteY0-2394" fmla="*/ 8529702 h 8646493"/>
              <a:gd name="connsiteX1-2395" fmla="*/ 3002901 w 5911582"/>
              <a:gd name="connsiteY1-2396" fmla="*/ 7912348 h 8646493"/>
              <a:gd name="connsiteX2-2397" fmla="*/ 2947946 w 5911582"/>
              <a:gd name="connsiteY2-2398" fmla="*/ 6094167 h 8646493"/>
              <a:gd name="connsiteX3-2399" fmla="*/ 2938842 w 5911582"/>
              <a:gd name="connsiteY3-2400" fmla="*/ 6095444 h 8646493"/>
              <a:gd name="connsiteX4-2401" fmla="*/ 2885622 w 5911582"/>
              <a:gd name="connsiteY4-2402" fmla="*/ 4334760 h 8646493"/>
              <a:gd name="connsiteX5-2403" fmla="*/ 2881184 w 5911582"/>
              <a:gd name="connsiteY5-2404" fmla="*/ 4334879 h 8646493"/>
              <a:gd name="connsiteX6-2405" fmla="*/ 2838917 w 5911582"/>
              <a:gd name="connsiteY6-2406" fmla="*/ 2770148 h 8646493"/>
              <a:gd name="connsiteX7-2407" fmla="*/ 2833130 w 5911582"/>
              <a:gd name="connsiteY7-2408" fmla="*/ 2770303 h 8646493"/>
              <a:gd name="connsiteX8-2409" fmla="*/ 2778803 w 5911582"/>
              <a:gd name="connsiteY8-2410" fmla="*/ 759126 h 8646493"/>
              <a:gd name="connsiteX9-2411" fmla="*/ 2146519 w 5911582"/>
              <a:gd name="connsiteY9-2412" fmla="*/ 160107 h 8646493"/>
              <a:gd name="connsiteX10-2413" fmla="*/ 1547498 w 5911582"/>
              <a:gd name="connsiteY10-2414" fmla="*/ 792386 h 8646493"/>
              <a:gd name="connsiteX11-2415" fmla="*/ 1586306 w 5911582"/>
              <a:gd name="connsiteY11-2416" fmla="*/ 2228948 h 8646493"/>
              <a:gd name="connsiteX12-2417" fmla="*/ 1588412 w 5911582"/>
              <a:gd name="connsiteY12-2418" fmla="*/ 2228937 h 8646493"/>
              <a:gd name="connsiteX13-2419" fmla="*/ 1588981 w 5911582"/>
              <a:gd name="connsiteY13-2420" fmla="*/ 2327958 h 8646493"/>
              <a:gd name="connsiteX14-2421" fmla="*/ 1601829 w 5911582"/>
              <a:gd name="connsiteY14-2422" fmla="*/ 2803566 h 8646493"/>
              <a:gd name="connsiteX15-2423" fmla="*/ 1591714 w 5911582"/>
              <a:gd name="connsiteY15-2424" fmla="*/ 2803840 h 8646493"/>
              <a:gd name="connsiteX16-2425" fmla="*/ 1597703 w 5911582"/>
              <a:gd name="connsiteY16-2426" fmla="*/ 3846979 h 8646493"/>
              <a:gd name="connsiteX17-2427" fmla="*/ 1599046 w 5911582"/>
              <a:gd name="connsiteY17-2428" fmla="*/ 3846972 h 8646493"/>
              <a:gd name="connsiteX18-2429" fmla="*/ 1610686 w 5911582"/>
              <a:gd name="connsiteY18-2430" fmla="*/ 5873778 h 8646493"/>
              <a:gd name="connsiteX19-2431" fmla="*/ 858032 w 5911582"/>
              <a:gd name="connsiteY19-2432" fmla="*/ 6635126 h 8646493"/>
              <a:gd name="connsiteX20-2433" fmla="*/ 434045 w 5911582"/>
              <a:gd name="connsiteY20-2434" fmla="*/ 6508273 h 8646493"/>
              <a:gd name="connsiteX21-2435" fmla="*/ 96686 w 5911582"/>
              <a:gd name="connsiteY21-2436" fmla="*/ 5882475 h 8646493"/>
              <a:gd name="connsiteX22-2437" fmla="*/ 88982 w 5911582"/>
              <a:gd name="connsiteY22-2438" fmla="*/ 4540910 h 8646493"/>
              <a:gd name="connsiteX23-2439" fmla="*/ 86890 w 5911582"/>
              <a:gd name="connsiteY23-2440" fmla="*/ 4540915 h 8646493"/>
              <a:gd name="connsiteX24-2441" fmla="*/ 80904 w 5911582"/>
              <a:gd name="connsiteY24-2442" fmla="*/ 2724804 h 8646493"/>
              <a:gd name="connsiteX25-2443" fmla="*/ 4735 w 5911582"/>
              <a:gd name="connsiteY25-2444" fmla="*/ 235616 h 8646493"/>
              <a:gd name="connsiteX26-2445" fmla="*/ 295 w 5911582"/>
              <a:gd name="connsiteY26-2446" fmla="*/ 235719 h 8646493"/>
              <a:gd name="connsiteX27-2447" fmla="*/ 0 w 5911582"/>
              <a:gd name="connsiteY27-2448" fmla="*/ 223261 h 8646493"/>
              <a:gd name="connsiteX28-2449" fmla="*/ 144987 w 5911582"/>
              <a:gd name="connsiteY28-2450" fmla="*/ 0 h 8646493"/>
              <a:gd name="connsiteX29-2451" fmla="*/ 148232 w 5911582"/>
              <a:gd name="connsiteY29-2452" fmla="*/ 136847 h 8646493"/>
              <a:gd name="connsiteX30-2453" fmla="*/ 152365 w 5911582"/>
              <a:gd name="connsiteY30-2454" fmla="*/ 136739 h 8646493"/>
              <a:gd name="connsiteX31-2455" fmla="*/ 228219 w 5911582"/>
              <a:gd name="connsiteY31-2456" fmla="*/ 2614259 h 8646493"/>
              <a:gd name="connsiteX32-2457" fmla="*/ 231135 w 5911582"/>
              <a:gd name="connsiteY32-2458" fmla="*/ 2722566 h 8646493"/>
              <a:gd name="connsiteX33-2459" fmla="*/ 236178 w 5911582"/>
              <a:gd name="connsiteY33-2460" fmla="*/ 2909861 h 8646493"/>
              <a:gd name="connsiteX34-2461" fmla="*/ 231753 w 5911582"/>
              <a:gd name="connsiteY34-2462" fmla="*/ 2910343 h 8646493"/>
              <a:gd name="connsiteX35-2463" fmla="*/ 234867 w 5911582"/>
              <a:gd name="connsiteY35-2464" fmla="*/ 3854806 h 8646493"/>
              <a:gd name="connsiteX36-2465" fmla="*/ 235281 w 5911582"/>
              <a:gd name="connsiteY36-2466" fmla="*/ 3854803 h 8646493"/>
              <a:gd name="connsiteX37-2467" fmla="*/ 246835 w 5911582"/>
              <a:gd name="connsiteY37-2468" fmla="*/ 5866683 h 8646493"/>
              <a:gd name="connsiteX38-2469" fmla="*/ 866236 w 5911582"/>
              <a:gd name="connsiteY38-2470" fmla="*/ 6479011 h 8646493"/>
              <a:gd name="connsiteX39-2471" fmla="*/ 1478566 w 5911582"/>
              <a:gd name="connsiteY39-2472" fmla="*/ 5859608 h 8646493"/>
              <a:gd name="connsiteX40-2473" fmla="*/ 1469311 w 5911582"/>
              <a:gd name="connsiteY40-2474" fmla="*/ 4247775 h 8646493"/>
              <a:gd name="connsiteX41-2475" fmla="*/ 1467465 w 5911582"/>
              <a:gd name="connsiteY41-2476" fmla="*/ 4247743 h 8646493"/>
              <a:gd name="connsiteX42-2477" fmla="*/ 1467931 w 5911582"/>
              <a:gd name="connsiteY42-2478" fmla="*/ 4241573 h 8646493"/>
              <a:gd name="connsiteX43-2479" fmla="*/ 1456953 w 5911582"/>
              <a:gd name="connsiteY43-2480" fmla="*/ 2330111 h 8646493"/>
              <a:gd name="connsiteX44-2481" fmla="*/ 1415108 w 5911582"/>
              <a:gd name="connsiteY44-2482" fmla="*/ 781031 h 8646493"/>
              <a:gd name="connsiteX45-2483" fmla="*/ 2151404 w 5911582"/>
              <a:gd name="connsiteY45-2484" fmla="*/ 3852 h 8646493"/>
              <a:gd name="connsiteX46-2485" fmla="*/ 2928581 w 5911582"/>
              <a:gd name="connsiteY46-2486" fmla="*/ 740147 h 8646493"/>
              <a:gd name="connsiteX47-2487" fmla="*/ 2972109 w 5911582"/>
              <a:gd name="connsiteY47-2488" fmla="*/ 2351426 h 8646493"/>
              <a:gd name="connsiteX48-2489" fmla="*/ 2977887 w 5911582"/>
              <a:gd name="connsiteY48-2490" fmla="*/ 2351120 h 8646493"/>
              <a:gd name="connsiteX49-2491" fmla="*/ 3028793 w 5911582"/>
              <a:gd name="connsiteY49-2492" fmla="*/ 4235519 h 8646493"/>
              <a:gd name="connsiteX50-2493" fmla="*/ 3032925 w 5911582"/>
              <a:gd name="connsiteY50-2494" fmla="*/ 4235398 h 8646493"/>
              <a:gd name="connsiteX51-2495" fmla="*/ 3082700 w 5911582"/>
              <a:gd name="connsiteY51-2496" fmla="*/ 5882170 h 8646493"/>
              <a:gd name="connsiteX52-2497" fmla="*/ 3091836 w 5911582"/>
              <a:gd name="connsiteY52-2498" fmla="*/ 5881894 h 8646493"/>
              <a:gd name="connsiteX53-2499" fmla="*/ 3152619 w 5911582"/>
              <a:gd name="connsiteY53-2500" fmla="*/ 7892887 h 8646493"/>
              <a:gd name="connsiteX54-2501" fmla="*/ 3786820 w 5911582"/>
              <a:gd name="connsiteY54-2502" fmla="*/ 8489873 h 8646493"/>
              <a:gd name="connsiteX55-2503" fmla="*/ 4383809 w 5911582"/>
              <a:gd name="connsiteY55-2504" fmla="*/ 7855673 h 8646493"/>
              <a:gd name="connsiteX56-2505" fmla="*/ 4350348 w 5911582"/>
              <a:gd name="connsiteY56-2506" fmla="*/ 6748573 h 8646493"/>
              <a:gd name="connsiteX57-2507" fmla="*/ 4348198 w 5911582"/>
              <a:gd name="connsiteY57-2508" fmla="*/ 6748635 h 8646493"/>
              <a:gd name="connsiteX58-2509" fmla="*/ 4332413 w 5911582"/>
              <a:gd name="connsiteY58-2510" fmla="*/ 6199725 h 8646493"/>
              <a:gd name="connsiteX59-2511" fmla="*/ 4272798 w 5911582"/>
              <a:gd name="connsiteY59-2512" fmla="*/ 4227389 h 8646493"/>
              <a:gd name="connsiteX60-2513" fmla="*/ 4274353 w 5911582"/>
              <a:gd name="connsiteY60-2514" fmla="*/ 4227343 h 8646493"/>
              <a:gd name="connsiteX61-2515" fmla="*/ 4242087 w 5911582"/>
              <a:gd name="connsiteY61-2516" fmla="*/ 3105269 h 8646493"/>
              <a:gd name="connsiteX62-2517" fmla="*/ 4977027 w 5911582"/>
              <a:gd name="connsiteY62-2518" fmla="*/ 2326810 h 8646493"/>
              <a:gd name="connsiteX63-2519" fmla="*/ 5403823 w 5911582"/>
              <a:gd name="connsiteY63-2520" fmla="*/ 2443875 h 8646493"/>
              <a:gd name="connsiteX64-2521" fmla="*/ 5755486 w 5911582"/>
              <a:gd name="connsiteY64-2522" fmla="*/ 3061747 h 8646493"/>
              <a:gd name="connsiteX65-2523" fmla="*/ 5759021 w 5911582"/>
              <a:gd name="connsiteY65-2524" fmla="*/ 3184697 h 8646493"/>
              <a:gd name="connsiteX66-2525" fmla="*/ 5762452 w 5911582"/>
              <a:gd name="connsiteY66-2526" fmla="*/ 3184590 h 8646493"/>
              <a:gd name="connsiteX67-2527" fmla="*/ 5816524 w 5911582"/>
              <a:gd name="connsiteY67-2528" fmla="*/ 4892541 h 8646493"/>
              <a:gd name="connsiteX68-2529" fmla="*/ 5873210 w 5911582"/>
              <a:gd name="connsiteY68-2530" fmla="*/ 6776633 h 8646493"/>
              <a:gd name="connsiteX69-2531" fmla="*/ 5877342 w 5911582"/>
              <a:gd name="connsiteY69-2532" fmla="*/ 6776511 h 8646493"/>
              <a:gd name="connsiteX70-2533" fmla="*/ 5911582 w 5911582"/>
              <a:gd name="connsiteY70-2534" fmla="*/ 7909324 h 8646493"/>
              <a:gd name="connsiteX71-2535" fmla="*/ 5767963 w 5911582"/>
              <a:gd name="connsiteY71-2536" fmla="*/ 8130477 h 8646493"/>
              <a:gd name="connsiteX72-2537" fmla="*/ 5730041 w 5911582"/>
              <a:gd name="connsiteY72-2538" fmla="*/ 6875874 h 8646493"/>
              <a:gd name="connsiteX73-2539" fmla="*/ 5725602 w 5911582"/>
              <a:gd name="connsiteY73-2540" fmla="*/ 6875993 h 8646493"/>
              <a:gd name="connsiteX74-2541" fmla="*/ 5605741 w 5911582"/>
              <a:gd name="connsiteY74-2542" fmla="*/ 3080990 h 8646493"/>
              <a:gd name="connsiteX75-2543" fmla="*/ 4972418 w 5911582"/>
              <a:gd name="connsiteY75-2544" fmla="*/ 2483071 h 8646493"/>
              <a:gd name="connsiteX76-2545" fmla="*/ 4374497 w 5911582"/>
              <a:gd name="connsiteY76-2546" fmla="*/ 3116397 h 8646493"/>
              <a:gd name="connsiteX77-2547" fmla="*/ 4420828 w 5911582"/>
              <a:gd name="connsiteY77-2548" fmla="*/ 4727593 h 8646493"/>
              <a:gd name="connsiteX78-2549" fmla="*/ 4422673 w 5911582"/>
              <a:gd name="connsiteY78-2550" fmla="*/ 4727581 h 8646493"/>
              <a:gd name="connsiteX79-2551" fmla="*/ 4422351 w 5911582"/>
              <a:gd name="connsiteY79-2552" fmla="*/ 4733760 h 8646493"/>
              <a:gd name="connsiteX80-2553" fmla="*/ 4454181 w 5911582"/>
              <a:gd name="connsiteY80-2554" fmla="*/ 5840717 h 8646493"/>
              <a:gd name="connsiteX81-2555" fmla="*/ 4455003 w 5911582"/>
              <a:gd name="connsiteY81-2556" fmla="*/ 5840691 h 8646493"/>
              <a:gd name="connsiteX82-2557" fmla="*/ 4516238 w 5911582"/>
              <a:gd name="connsiteY82-2558" fmla="*/ 7866607 h 8646493"/>
              <a:gd name="connsiteX83-2559" fmla="*/ 3782441 w 5911582"/>
              <a:gd name="connsiteY83-2560" fmla="*/ 8646141 h 8646493"/>
              <a:gd name="connsiteX84-2561" fmla="*/ 3355473 w 5911582"/>
              <a:gd name="connsiteY84-2562" fmla="*/ 8529702 h 8646493"/>
              <a:gd name="connsiteX0-2563" fmla="*/ 3355473 w 5911582"/>
              <a:gd name="connsiteY0-2564" fmla="*/ 8529702 h 8646493"/>
              <a:gd name="connsiteX1-2565" fmla="*/ 3002901 w 5911582"/>
              <a:gd name="connsiteY1-2566" fmla="*/ 7912348 h 8646493"/>
              <a:gd name="connsiteX2-2567" fmla="*/ 2947946 w 5911582"/>
              <a:gd name="connsiteY2-2568" fmla="*/ 6094167 h 8646493"/>
              <a:gd name="connsiteX3-2569" fmla="*/ 2938842 w 5911582"/>
              <a:gd name="connsiteY3-2570" fmla="*/ 6095444 h 8646493"/>
              <a:gd name="connsiteX4-2571" fmla="*/ 2885622 w 5911582"/>
              <a:gd name="connsiteY4-2572" fmla="*/ 4334760 h 8646493"/>
              <a:gd name="connsiteX5-2573" fmla="*/ 2881184 w 5911582"/>
              <a:gd name="connsiteY5-2574" fmla="*/ 4334879 h 8646493"/>
              <a:gd name="connsiteX6-2575" fmla="*/ 2838917 w 5911582"/>
              <a:gd name="connsiteY6-2576" fmla="*/ 2770148 h 8646493"/>
              <a:gd name="connsiteX7-2577" fmla="*/ 2833130 w 5911582"/>
              <a:gd name="connsiteY7-2578" fmla="*/ 2770303 h 8646493"/>
              <a:gd name="connsiteX8-2579" fmla="*/ 2778803 w 5911582"/>
              <a:gd name="connsiteY8-2580" fmla="*/ 759126 h 8646493"/>
              <a:gd name="connsiteX9-2581" fmla="*/ 2146519 w 5911582"/>
              <a:gd name="connsiteY9-2582" fmla="*/ 160107 h 8646493"/>
              <a:gd name="connsiteX10-2583" fmla="*/ 1547498 w 5911582"/>
              <a:gd name="connsiteY10-2584" fmla="*/ 792386 h 8646493"/>
              <a:gd name="connsiteX11-2585" fmla="*/ 1586306 w 5911582"/>
              <a:gd name="connsiteY11-2586" fmla="*/ 2228948 h 8646493"/>
              <a:gd name="connsiteX12-2587" fmla="*/ 1588412 w 5911582"/>
              <a:gd name="connsiteY12-2588" fmla="*/ 2228937 h 8646493"/>
              <a:gd name="connsiteX13-2589" fmla="*/ 1588981 w 5911582"/>
              <a:gd name="connsiteY13-2590" fmla="*/ 2327958 h 8646493"/>
              <a:gd name="connsiteX14-2591" fmla="*/ 1601829 w 5911582"/>
              <a:gd name="connsiteY14-2592" fmla="*/ 2803566 h 8646493"/>
              <a:gd name="connsiteX15-2593" fmla="*/ 1591714 w 5911582"/>
              <a:gd name="connsiteY15-2594" fmla="*/ 2803840 h 8646493"/>
              <a:gd name="connsiteX16-2595" fmla="*/ 1597703 w 5911582"/>
              <a:gd name="connsiteY16-2596" fmla="*/ 3846979 h 8646493"/>
              <a:gd name="connsiteX17-2597" fmla="*/ 1599046 w 5911582"/>
              <a:gd name="connsiteY17-2598" fmla="*/ 3846972 h 8646493"/>
              <a:gd name="connsiteX18-2599" fmla="*/ 1610686 w 5911582"/>
              <a:gd name="connsiteY18-2600" fmla="*/ 5873778 h 8646493"/>
              <a:gd name="connsiteX19-2601" fmla="*/ 858032 w 5911582"/>
              <a:gd name="connsiteY19-2602" fmla="*/ 6635126 h 8646493"/>
              <a:gd name="connsiteX20-2603" fmla="*/ 434045 w 5911582"/>
              <a:gd name="connsiteY20-2604" fmla="*/ 6508273 h 8646493"/>
              <a:gd name="connsiteX21-2605" fmla="*/ 96686 w 5911582"/>
              <a:gd name="connsiteY21-2606" fmla="*/ 5882475 h 8646493"/>
              <a:gd name="connsiteX22-2607" fmla="*/ 88982 w 5911582"/>
              <a:gd name="connsiteY22-2608" fmla="*/ 4540910 h 8646493"/>
              <a:gd name="connsiteX23-2609" fmla="*/ 86890 w 5911582"/>
              <a:gd name="connsiteY23-2610" fmla="*/ 4540915 h 8646493"/>
              <a:gd name="connsiteX24-2611" fmla="*/ 80904 w 5911582"/>
              <a:gd name="connsiteY24-2612" fmla="*/ 2724804 h 8646493"/>
              <a:gd name="connsiteX25-2613" fmla="*/ 4735 w 5911582"/>
              <a:gd name="connsiteY25-2614" fmla="*/ 235616 h 8646493"/>
              <a:gd name="connsiteX26-2615" fmla="*/ 295 w 5911582"/>
              <a:gd name="connsiteY26-2616" fmla="*/ 235719 h 8646493"/>
              <a:gd name="connsiteX27-2617" fmla="*/ 0 w 5911582"/>
              <a:gd name="connsiteY27-2618" fmla="*/ 223261 h 8646493"/>
              <a:gd name="connsiteX28-2619" fmla="*/ 144987 w 5911582"/>
              <a:gd name="connsiteY28-2620" fmla="*/ 0 h 8646493"/>
              <a:gd name="connsiteX29-2621" fmla="*/ 148232 w 5911582"/>
              <a:gd name="connsiteY29-2622" fmla="*/ 136847 h 8646493"/>
              <a:gd name="connsiteX30-2623" fmla="*/ 152365 w 5911582"/>
              <a:gd name="connsiteY30-2624" fmla="*/ 136739 h 8646493"/>
              <a:gd name="connsiteX31-2625" fmla="*/ 231135 w 5911582"/>
              <a:gd name="connsiteY31-2626" fmla="*/ 2722566 h 8646493"/>
              <a:gd name="connsiteX32-2627" fmla="*/ 236178 w 5911582"/>
              <a:gd name="connsiteY32-2628" fmla="*/ 2909861 h 8646493"/>
              <a:gd name="connsiteX33-2629" fmla="*/ 231753 w 5911582"/>
              <a:gd name="connsiteY33-2630" fmla="*/ 2910343 h 8646493"/>
              <a:gd name="connsiteX34-2631" fmla="*/ 234867 w 5911582"/>
              <a:gd name="connsiteY34-2632" fmla="*/ 3854806 h 8646493"/>
              <a:gd name="connsiteX35-2633" fmla="*/ 235281 w 5911582"/>
              <a:gd name="connsiteY35-2634" fmla="*/ 3854803 h 8646493"/>
              <a:gd name="connsiteX36-2635" fmla="*/ 246835 w 5911582"/>
              <a:gd name="connsiteY36-2636" fmla="*/ 5866683 h 8646493"/>
              <a:gd name="connsiteX37-2637" fmla="*/ 866236 w 5911582"/>
              <a:gd name="connsiteY37-2638" fmla="*/ 6479011 h 8646493"/>
              <a:gd name="connsiteX38-2639" fmla="*/ 1478566 w 5911582"/>
              <a:gd name="connsiteY38-2640" fmla="*/ 5859608 h 8646493"/>
              <a:gd name="connsiteX39-2641" fmla="*/ 1469311 w 5911582"/>
              <a:gd name="connsiteY39-2642" fmla="*/ 4247775 h 8646493"/>
              <a:gd name="connsiteX40-2643" fmla="*/ 1467465 w 5911582"/>
              <a:gd name="connsiteY40-2644" fmla="*/ 4247743 h 8646493"/>
              <a:gd name="connsiteX41-2645" fmla="*/ 1467931 w 5911582"/>
              <a:gd name="connsiteY41-2646" fmla="*/ 4241573 h 8646493"/>
              <a:gd name="connsiteX42-2647" fmla="*/ 1456953 w 5911582"/>
              <a:gd name="connsiteY42-2648" fmla="*/ 2330111 h 8646493"/>
              <a:gd name="connsiteX43-2649" fmla="*/ 1415108 w 5911582"/>
              <a:gd name="connsiteY43-2650" fmla="*/ 781031 h 8646493"/>
              <a:gd name="connsiteX44-2651" fmla="*/ 2151404 w 5911582"/>
              <a:gd name="connsiteY44-2652" fmla="*/ 3852 h 8646493"/>
              <a:gd name="connsiteX45-2653" fmla="*/ 2928581 w 5911582"/>
              <a:gd name="connsiteY45-2654" fmla="*/ 740147 h 8646493"/>
              <a:gd name="connsiteX46-2655" fmla="*/ 2972109 w 5911582"/>
              <a:gd name="connsiteY46-2656" fmla="*/ 2351426 h 8646493"/>
              <a:gd name="connsiteX47-2657" fmla="*/ 2977887 w 5911582"/>
              <a:gd name="connsiteY47-2658" fmla="*/ 2351120 h 8646493"/>
              <a:gd name="connsiteX48-2659" fmla="*/ 3028793 w 5911582"/>
              <a:gd name="connsiteY48-2660" fmla="*/ 4235519 h 8646493"/>
              <a:gd name="connsiteX49-2661" fmla="*/ 3032925 w 5911582"/>
              <a:gd name="connsiteY49-2662" fmla="*/ 4235398 h 8646493"/>
              <a:gd name="connsiteX50-2663" fmla="*/ 3082700 w 5911582"/>
              <a:gd name="connsiteY50-2664" fmla="*/ 5882170 h 8646493"/>
              <a:gd name="connsiteX51-2665" fmla="*/ 3091836 w 5911582"/>
              <a:gd name="connsiteY51-2666" fmla="*/ 5881894 h 8646493"/>
              <a:gd name="connsiteX52-2667" fmla="*/ 3152619 w 5911582"/>
              <a:gd name="connsiteY52-2668" fmla="*/ 7892887 h 8646493"/>
              <a:gd name="connsiteX53-2669" fmla="*/ 3786820 w 5911582"/>
              <a:gd name="connsiteY53-2670" fmla="*/ 8489873 h 8646493"/>
              <a:gd name="connsiteX54-2671" fmla="*/ 4383809 w 5911582"/>
              <a:gd name="connsiteY54-2672" fmla="*/ 7855673 h 8646493"/>
              <a:gd name="connsiteX55-2673" fmla="*/ 4350348 w 5911582"/>
              <a:gd name="connsiteY55-2674" fmla="*/ 6748573 h 8646493"/>
              <a:gd name="connsiteX56-2675" fmla="*/ 4348198 w 5911582"/>
              <a:gd name="connsiteY56-2676" fmla="*/ 6748635 h 8646493"/>
              <a:gd name="connsiteX57-2677" fmla="*/ 4332413 w 5911582"/>
              <a:gd name="connsiteY57-2678" fmla="*/ 6199725 h 8646493"/>
              <a:gd name="connsiteX58-2679" fmla="*/ 4272798 w 5911582"/>
              <a:gd name="connsiteY58-2680" fmla="*/ 4227389 h 8646493"/>
              <a:gd name="connsiteX59-2681" fmla="*/ 4274353 w 5911582"/>
              <a:gd name="connsiteY59-2682" fmla="*/ 4227343 h 8646493"/>
              <a:gd name="connsiteX60-2683" fmla="*/ 4242087 w 5911582"/>
              <a:gd name="connsiteY60-2684" fmla="*/ 3105269 h 8646493"/>
              <a:gd name="connsiteX61-2685" fmla="*/ 4977027 w 5911582"/>
              <a:gd name="connsiteY61-2686" fmla="*/ 2326810 h 8646493"/>
              <a:gd name="connsiteX62-2687" fmla="*/ 5403823 w 5911582"/>
              <a:gd name="connsiteY62-2688" fmla="*/ 2443875 h 8646493"/>
              <a:gd name="connsiteX63-2689" fmla="*/ 5755486 w 5911582"/>
              <a:gd name="connsiteY63-2690" fmla="*/ 3061747 h 8646493"/>
              <a:gd name="connsiteX64-2691" fmla="*/ 5759021 w 5911582"/>
              <a:gd name="connsiteY64-2692" fmla="*/ 3184697 h 8646493"/>
              <a:gd name="connsiteX65-2693" fmla="*/ 5762452 w 5911582"/>
              <a:gd name="connsiteY65-2694" fmla="*/ 3184590 h 8646493"/>
              <a:gd name="connsiteX66-2695" fmla="*/ 5816524 w 5911582"/>
              <a:gd name="connsiteY66-2696" fmla="*/ 4892541 h 8646493"/>
              <a:gd name="connsiteX67-2697" fmla="*/ 5873210 w 5911582"/>
              <a:gd name="connsiteY67-2698" fmla="*/ 6776633 h 8646493"/>
              <a:gd name="connsiteX68-2699" fmla="*/ 5877342 w 5911582"/>
              <a:gd name="connsiteY68-2700" fmla="*/ 6776511 h 8646493"/>
              <a:gd name="connsiteX69-2701" fmla="*/ 5911582 w 5911582"/>
              <a:gd name="connsiteY69-2702" fmla="*/ 7909324 h 8646493"/>
              <a:gd name="connsiteX70-2703" fmla="*/ 5767963 w 5911582"/>
              <a:gd name="connsiteY70-2704" fmla="*/ 8130477 h 8646493"/>
              <a:gd name="connsiteX71-2705" fmla="*/ 5730041 w 5911582"/>
              <a:gd name="connsiteY71-2706" fmla="*/ 6875874 h 8646493"/>
              <a:gd name="connsiteX72-2707" fmla="*/ 5725602 w 5911582"/>
              <a:gd name="connsiteY72-2708" fmla="*/ 6875993 h 8646493"/>
              <a:gd name="connsiteX73-2709" fmla="*/ 5605741 w 5911582"/>
              <a:gd name="connsiteY73-2710" fmla="*/ 3080990 h 8646493"/>
              <a:gd name="connsiteX74-2711" fmla="*/ 4972418 w 5911582"/>
              <a:gd name="connsiteY74-2712" fmla="*/ 2483071 h 8646493"/>
              <a:gd name="connsiteX75-2713" fmla="*/ 4374497 w 5911582"/>
              <a:gd name="connsiteY75-2714" fmla="*/ 3116397 h 8646493"/>
              <a:gd name="connsiteX76-2715" fmla="*/ 4420828 w 5911582"/>
              <a:gd name="connsiteY76-2716" fmla="*/ 4727593 h 8646493"/>
              <a:gd name="connsiteX77-2717" fmla="*/ 4422673 w 5911582"/>
              <a:gd name="connsiteY77-2718" fmla="*/ 4727581 h 8646493"/>
              <a:gd name="connsiteX78-2719" fmla="*/ 4422351 w 5911582"/>
              <a:gd name="connsiteY78-2720" fmla="*/ 4733760 h 8646493"/>
              <a:gd name="connsiteX79-2721" fmla="*/ 4454181 w 5911582"/>
              <a:gd name="connsiteY79-2722" fmla="*/ 5840717 h 8646493"/>
              <a:gd name="connsiteX80-2723" fmla="*/ 4455003 w 5911582"/>
              <a:gd name="connsiteY80-2724" fmla="*/ 5840691 h 8646493"/>
              <a:gd name="connsiteX81-2725" fmla="*/ 4516238 w 5911582"/>
              <a:gd name="connsiteY81-2726" fmla="*/ 7866607 h 8646493"/>
              <a:gd name="connsiteX82-2727" fmla="*/ 3782441 w 5911582"/>
              <a:gd name="connsiteY82-2728" fmla="*/ 8646141 h 8646493"/>
              <a:gd name="connsiteX83-2729" fmla="*/ 3355473 w 5911582"/>
              <a:gd name="connsiteY83-2730" fmla="*/ 8529702 h 8646493"/>
              <a:gd name="connsiteX0-2731" fmla="*/ 3355473 w 5911582"/>
              <a:gd name="connsiteY0-2732" fmla="*/ 8529702 h 8646493"/>
              <a:gd name="connsiteX1-2733" fmla="*/ 3002901 w 5911582"/>
              <a:gd name="connsiteY1-2734" fmla="*/ 7912348 h 8646493"/>
              <a:gd name="connsiteX2-2735" fmla="*/ 2947946 w 5911582"/>
              <a:gd name="connsiteY2-2736" fmla="*/ 6094167 h 8646493"/>
              <a:gd name="connsiteX3-2737" fmla="*/ 2938842 w 5911582"/>
              <a:gd name="connsiteY3-2738" fmla="*/ 6095444 h 8646493"/>
              <a:gd name="connsiteX4-2739" fmla="*/ 2885622 w 5911582"/>
              <a:gd name="connsiteY4-2740" fmla="*/ 4334760 h 8646493"/>
              <a:gd name="connsiteX5-2741" fmla="*/ 2881184 w 5911582"/>
              <a:gd name="connsiteY5-2742" fmla="*/ 4334879 h 8646493"/>
              <a:gd name="connsiteX6-2743" fmla="*/ 2838917 w 5911582"/>
              <a:gd name="connsiteY6-2744" fmla="*/ 2770148 h 8646493"/>
              <a:gd name="connsiteX7-2745" fmla="*/ 2833130 w 5911582"/>
              <a:gd name="connsiteY7-2746" fmla="*/ 2770303 h 8646493"/>
              <a:gd name="connsiteX8-2747" fmla="*/ 2778803 w 5911582"/>
              <a:gd name="connsiteY8-2748" fmla="*/ 759126 h 8646493"/>
              <a:gd name="connsiteX9-2749" fmla="*/ 2146519 w 5911582"/>
              <a:gd name="connsiteY9-2750" fmla="*/ 160107 h 8646493"/>
              <a:gd name="connsiteX10-2751" fmla="*/ 1547498 w 5911582"/>
              <a:gd name="connsiteY10-2752" fmla="*/ 792386 h 8646493"/>
              <a:gd name="connsiteX11-2753" fmla="*/ 1586306 w 5911582"/>
              <a:gd name="connsiteY11-2754" fmla="*/ 2228948 h 8646493"/>
              <a:gd name="connsiteX12-2755" fmla="*/ 1588412 w 5911582"/>
              <a:gd name="connsiteY12-2756" fmla="*/ 2228937 h 8646493"/>
              <a:gd name="connsiteX13-2757" fmla="*/ 1588981 w 5911582"/>
              <a:gd name="connsiteY13-2758" fmla="*/ 2327958 h 8646493"/>
              <a:gd name="connsiteX14-2759" fmla="*/ 1601829 w 5911582"/>
              <a:gd name="connsiteY14-2760" fmla="*/ 2803566 h 8646493"/>
              <a:gd name="connsiteX15-2761" fmla="*/ 1591714 w 5911582"/>
              <a:gd name="connsiteY15-2762" fmla="*/ 2803840 h 8646493"/>
              <a:gd name="connsiteX16-2763" fmla="*/ 1597703 w 5911582"/>
              <a:gd name="connsiteY16-2764" fmla="*/ 3846979 h 8646493"/>
              <a:gd name="connsiteX17-2765" fmla="*/ 1599046 w 5911582"/>
              <a:gd name="connsiteY17-2766" fmla="*/ 3846972 h 8646493"/>
              <a:gd name="connsiteX18-2767" fmla="*/ 1610686 w 5911582"/>
              <a:gd name="connsiteY18-2768" fmla="*/ 5873778 h 8646493"/>
              <a:gd name="connsiteX19-2769" fmla="*/ 858032 w 5911582"/>
              <a:gd name="connsiteY19-2770" fmla="*/ 6635126 h 8646493"/>
              <a:gd name="connsiteX20-2771" fmla="*/ 434045 w 5911582"/>
              <a:gd name="connsiteY20-2772" fmla="*/ 6508273 h 8646493"/>
              <a:gd name="connsiteX21-2773" fmla="*/ 96686 w 5911582"/>
              <a:gd name="connsiteY21-2774" fmla="*/ 5882475 h 8646493"/>
              <a:gd name="connsiteX22-2775" fmla="*/ 88982 w 5911582"/>
              <a:gd name="connsiteY22-2776" fmla="*/ 4540910 h 8646493"/>
              <a:gd name="connsiteX23-2777" fmla="*/ 86890 w 5911582"/>
              <a:gd name="connsiteY23-2778" fmla="*/ 4540915 h 8646493"/>
              <a:gd name="connsiteX24-2779" fmla="*/ 80904 w 5911582"/>
              <a:gd name="connsiteY24-2780" fmla="*/ 2724804 h 8646493"/>
              <a:gd name="connsiteX25-2781" fmla="*/ 4735 w 5911582"/>
              <a:gd name="connsiteY25-2782" fmla="*/ 235616 h 8646493"/>
              <a:gd name="connsiteX26-2783" fmla="*/ 295 w 5911582"/>
              <a:gd name="connsiteY26-2784" fmla="*/ 235719 h 8646493"/>
              <a:gd name="connsiteX27-2785" fmla="*/ 0 w 5911582"/>
              <a:gd name="connsiteY27-2786" fmla="*/ 223261 h 8646493"/>
              <a:gd name="connsiteX28-2787" fmla="*/ 144987 w 5911582"/>
              <a:gd name="connsiteY28-2788" fmla="*/ 0 h 8646493"/>
              <a:gd name="connsiteX29-2789" fmla="*/ 148232 w 5911582"/>
              <a:gd name="connsiteY29-2790" fmla="*/ 136847 h 8646493"/>
              <a:gd name="connsiteX30-2791" fmla="*/ 152365 w 5911582"/>
              <a:gd name="connsiteY30-2792" fmla="*/ 136739 h 8646493"/>
              <a:gd name="connsiteX31-2793" fmla="*/ 236178 w 5911582"/>
              <a:gd name="connsiteY31-2794" fmla="*/ 2909861 h 8646493"/>
              <a:gd name="connsiteX32-2795" fmla="*/ 231753 w 5911582"/>
              <a:gd name="connsiteY32-2796" fmla="*/ 2910343 h 8646493"/>
              <a:gd name="connsiteX33-2797" fmla="*/ 234867 w 5911582"/>
              <a:gd name="connsiteY33-2798" fmla="*/ 3854806 h 8646493"/>
              <a:gd name="connsiteX34-2799" fmla="*/ 235281 w 5911582"/>
              <a:gd name="connsiteY34-2800" fmla="*/ 3854803 h 8646493"/>
              <a:gd name="connsiteX35-2801" fmla="*/ 246835 w 5911582"/>
              <a:gd name="connsiteY35-2802" fmla="*/ 5866683 h 8646493"/>
              <a:gd name="connsiteX36-2803" fmla="*/ 866236 w 5911582"/>
              <a:gd name="connsiteY36-2804" fmla="*/ 6479011 h 8646493"/>
              <a:gd name="connsiteX37-2805" fmla="*/ 1478566 w 5911582"/>
              <a:gd name="connsiteY37-2806" fmla="*/ 5859608 h 8646493"/>
              <a:gd name="connsiteX38-2807" fmla="*/ 1469311 w 5911582"/>
              <a:gd name="connsiteY38-2808" fmla="*/ 4247775 h 8646493"/>
              <a:gd name="connsiteX39-2809" fmla="*/ 1467465 w 5911582"/>
              <a:gd name="connsiteY39-2810" fmla="*/ 4247743 h 8646493"/>
              <a:gd name="connsiteX40-2811" fmla="*/ 1467931 w 5911582"/>
              <a:gd name="connsiteY40-2812" fmla="*/ 4241573 h 8646493"/>
              <a:gd name="connsiteX41-2813" fmla="*/ 1456953 w 5911582"/>
              <a:gd name="connsiteY41-2814" fmla="*/ 2330111 h 8646493"/>
              <a:gd name="connsiteX42-2815" fmla="*/ 1415108 w 5911582"/>
              <a:gd name="connsiteY42-2816" fmla="*/ 781031 h 8646493"/>
              <a:gd name="connsiteX43-2817" fmla="*/ 2151404 w 5911582"/>
              <a:gd name="connsiteY43-2818" fmla="*/ 3852 h 8646493"/>
              <a:gd name="connsiteX44-2819" fmla="*/ 2928581 w 5911582"/>
              <a:gd name="connsiteY44-2820" fmla="*/ 740147 h 8646493"/>
              <a:gd name="connsiteX45-2821" fmla="*/ 2972109 w 5911582"/>
              <a:gd name="connsiteY45-2822" fmla="*/ 2351426 h 8646493"/>
              <a:gd name="connsiteX46-2823" fmla="*/ 2977887 w 5911582"/>
              <a:gd name="connsiteY46-2824" fmla="*/ 2351120 h 8646493"/>
              <a:gd name="connsiteX47-2825" fmla="*/ 3028793 w 5911582"/>
              <a:gd name="connsiteY47-2826" fmla="*/ 4235519 h 8646493"/>
              <a:gd name="connsiteX48-2827" fmla="*/ 3032925 w 5911582"/>
              <a:gd name="connsiteY48-2828" fmla="*/ 4235398 h 8646493"/>
              <a:gd name="connsiteX49-2829" fmla="*/ 3082700 w 5911582"/>
              <a:gd name="connsiteY49-2830" fmla="*/ 5882170 h 8646493"/>
              <a:gd name="connsiteX50-2831" fmla="*/ 3091836 w 5911582"/>
              <a:gd name="connsiteY50-2832" fmla="*/ 5881894 h 8646493"/>
              <a:gd name="connsiteX51-2833" fmla="*/ 3152619 w 5911582"/>
              <a:gd name="connsiteY51-2834" fmla="*/ 7892887 h 8646493"/>
              <a:gd name="connsiteX52-2835" fmla="*/ 3786820 w 5911582"/>
              <a:gd name="connsiteY52-2836" fmla="*/ 8489873 h 8646493"/>
              <a:gd name="connsiteX53-2837" fmla="*/ 4383809 w 5911582"/>
              <a:gd name="connsiteY53-2838" fmla="*/ 7855673 h 8646493"/>
              <a:gd name="connsiteX54-2839" fmla="*/ 4350348 w 5911582"/>
              <a:gd name="connsiteY54-2840" fmla="*/ 6748573 h 8646493"/>
              <a:gd name="connsiteX55-2841" fmla="*/ 4348198 w 5911582"/>
              <a:gd name="connsiteY55-2842" fmla="*/ 6748635 h 8646493"/>
              <a:gd name="connsiteX56-2843" fmla="*/ 4332413 w 5911582"/>
              <a:gd name="connsiteY56-2844" fmla="*/ 6199725 h 8646493"/>
              <a:gd name="connsiteX57-2845" fmla="*/ 4272798 w 5911582"/>
              <a:gd name="connsiteY57-2846" fmla="*/ 4227389 h 8646493"/>
              <a:gd name="connsiteX58-2847" fmla="*/ 4274353 w 5911582"/>
              <a:gd name="connsiteY58-2848" fmla="*/ 4227343 h 8646493"/>
              <a:gd name="connsiteX59-2849" fmla="*/ 4242087 w 5911582"/>
              <a:gd name="connsiteY59-2850" fmla="*/ 3105269 h 8646493"/>
              <a:gd name="connsiteX60-2851" fmla="*/ 4977027 w 5911582"/>
              <a:gd name="connsiteY60-2852" fmla="*/ 2326810 h 8646493"/>
              <a:gd name="connsiteX61-2853" fmla="*/ 5403823 w 5911582"/>
              <a:gd name="connsiteY61-2854" fmla="*/ 2443875 h 8646493"/>
              <a:gd name="connsiteX62-2855" fmla="*/ 5755486 w 5911582"/>
              <a:gd name="connsiteY62-2856" fmla="*/ 3061747 h 8646493"/>
              <a:gd name="connsiteX63-2857" fmla="*/ 5759021 w 5911582"/>
              <a:gd name="connsiteY63-2858" fmla="*/ 3184697 h 8646493"/>
              <a:gd name="connsiteX64-2859" fmla="*/ 5762452 w 5911582"/>
              <a:gd name="connsiteY64-2860" fmla="*/ 3184590 h 8646493"/>
              <a:gd name="connsiteX65-2861" fmla="*/ 5816524 w 5911582"/>
              <a:gd name="connsiteY65-2862" fmla="*/ 4892541 h 8646493"/>
              <a:gd name="connsiteX66-2863" fmla="*/ 5873210 w 5911582"/>
              <a:gd name="connsiteY66-2864" fmla="*/ 6776633 h 8646493"/>
              <a:gd name="connsiteX67-2865" fmla="*/ 5877342 w 5911582"/>
              <a:gd name="connsiteY67-2866" fmla="*/ 6776511 h 8646493"/>
              <a:gd name="connsiteX68-2867" fmla="*/ 5911582 w 5911582"/>
              <a:gd name="connsiteY68-2868" fmla="*/ 7909324 h 8646493"/>
              <a:gd name="connsiteX69-2869" fmla="*/ 5767963 w 5911582"/>
              <a:gd name="connsiteY69-2870" fmla="*/ 8130477 h 8646493"/>
              <a:gd name="connsiteX70-2871" fmla="*/ 5730041 w 5911582"/>
              <a:gd name="connsiteY70-2872" fmla="*/ 6875874 h 8646493"/>
              <a:gd name="connsiteX71-2873" fmla="*/ 5725602 w 5911582"/>
              <a:gd name="connsiteY71-2874" fmla="*/ 6875993 h 8646493"/>
              <a:gd name="connsiteX72-2875" fmla="*/ 5605741 w 5911582"/>
              <a:gd name="connsiteY72-2876" fmla="*/ 3080990 h 8646493"/>
              <a:gd name="connsiteX73-2877" fmla="*/ 4972418 w 5911582"/>
              <a:gd name="connsiteY73-2878" fmla="*/ 2483071 h 8646493"/>
              <a:gd name="connsiteX74-2879" fmla="*/ 4374497 w 5911582"/>
              <a:gd name="connsiteY74-2880" fmla="*/ 3116397 h 8646493"/>
              <a:gd name="connsiteX75-2881" fmla="*/ 4420828 w 5911582"/>
              <a:gd name="connsiteY75-2882" fmla="*/ 4727593 h 8646493"/>
              <a:gd name="connsiteX76-2883" fmla="*/ 4422673 w 5911582"/>
              <a:gd name="connsiteY76-2884" fmla="*/ 4727581 h 8646493"/>
              <a:gd name="connsiteX77-2885" fmla="*/ 4422351 w 5911582"/>
              <a:gd name="connsiteY77-2886" fmla="*/ 4733760 h 8646493"/>
              <a:gd name="connsiteX78-2887" fmla="*/ 4454181 w 5911582"/>
              <a:gd name="connsiteY78-2888" fmla="*/ 5840717 h 8646493"/>
              <a:gd name="connsiteX79-2889" fmla="*/ 4455003 w 5911582"/>
              <a:gd name="connsiteY79-2890" fmla="*/ 5840691 h 8646493"/>
              <a:gd name="connsiteX80-2891" fmla="*/ 4516238 w 5911582"/>
              <a:gd name="connsiteY80-2892" fmla="*/ 7866607 h 8646493"/>
              <a:gd name="connsiteX81-2893" fmla="*/ 3782441 w 5911582"/>
              <a:gd name="connsiteY81-2894" fmla="*/ 8646141 h 8646493"/>
              <a:gd name="connsiteX82-2895" fmla="*/ 3355473 w 5911582"/>
              <a:gd name="connsiteY82-2896" fmla="*/ 8529702 h 8646493"/>
              <a:gd name="connsiteX0-2897" fmla="*/ 3355473 w 5911582"/>
              <a:gd name="connsiteY0-2898" fmla="*/ 8529702 h 8646493"/>
              <a:gd name="connsiteX1-2899" fmla="*/ 3002901 w 5911582"/>
              <a:gd name="connsiteY1-2900" fmla="*/ 7912348 h 8646493"/>
              <a:gd name="connsiteX2-2901" fmla="*/ 2947946 w 5911582"/>
              <a:gd name="connsiteY2-2902" fmla="*/ 6094167 h 8646493"/>
              <a:gd name="connsiteX3-2903" fmla="*/ 2938842 w 5911582"/>
              <a:gd name="connsiteY3-2904" fmla="*/ 6095444 h 8646493"/>
              <a:gd name="connsiteX4-2905" fmla="*/ 2885622 w 5911582"/>
              <a:gd name="connsiteY4-2906" fmla="*/ 4334760 h 8646493"/>
              <a:gd name="connsiteX5-2907" fmla="*/ 2881184 w 5911582"/>
              <a:gd name="connsiteY5-2908" fmla="*/ 4334879 h 8646493"/>
              <a:gd name="connsiteX6-2909" fmla="*/ 2838917 w 5911582"/>
              <a:gd name="connsiteY6-2910" fmla="*/ 2770148 h 8646493"/>
              <a:gd name="connsiteX7-2911" fmla="*/ 2833130 w 5911582"/>
              <a:gd name="connsiteY7-2912" fmla="*/ 2770303 h 8646493"/>
              <a:gd name="connsiteX8-2913" fmla="*/ 2778803 w 5911582"/>
              <a:gd name="connsiteY8-2914" fmla="*/ 759126 h 8646493"/>
              <a:gd name="connsiteX9-2915" fmla="*/ 2146519 w 5911582"/>
              <a:gd name="connsiteY9-2916" fmla="*/ 160107 h 8646493"/>
              <a:gd name="connsiteX10-2917" fmla="*/ 1547498 w 5911582"/>
              <a:gd name="connsiteY10-2918" fmla="*/ 792386 h 8646493"/>
              <a:gd name="connsiteX11-2919" fmla="*/ 1586306 w 5911582"/>
              <a:gd name="connsiteY11-2920" fmla="*/ 2228948 h 8646493"/>
              <a:gd name="connsiteX12-2921" fmla="*/ 1588412 w 5911582"/>
              <a:gd name="connsiteY12-2922" fmla="*/ 2228937 h 8646493"/>
              <a:gd name="connsiteX13-2923" fmla="*/ 1588981 w 5911582"/>
              <a:gd name="connsiteY13-2924" fmla="*/ 2327958 h 8646493"/>
              <a:gd name="connsiteX14-2925" fmla="*/ 1591714 w 5911582"/>
              <a:gd name="connsiteY14-2926" fmla="*/ 2803840 h 8646493"/>
              <a:gd name="connsiteX15-2927" fmla="*/ 1597703 w 5911582"/>
              <a:gd name="connsiteY15-2928" fmla="*/ 3846979 h 8646493"/>
              <a:gd name="connsiteX16-2929" fmla="*/ 1599046 w 5911582"/>
              <a:gd name="connsiteY16-2930" fmla="*/ 3846972 h 8646493"/>
              <a:gd name="connsiteX17-2931" fmla="*/ 1610686 w 5911582"/>
              <a:gd name="connsiteY17-2932" fmla="*/ 5873778 h 8646493"/>
              <a:gd name="connsiteX18-2933" fmla="*/ 858032 w 5911582"/>
              <a:gd name="connsiteY18-2934" fmla="*/ 6635126 h 8646493"/>
              <a:gd name="connsiteX19-2935" fmla="*/ 434045 w 5911582"/>
              <a:gd name="connsiteY19-2936" fmla="*/ 6508273 h 8646493"/>
              <a:gd name="connsiteX20-2937" fmla="*/ 96686 w 5911582"/>
              <a:gd name="connsiteY20-2938" fmla="*/ 5882475 h 8646493"/>
              <a:gd name="connsiteX21-2939" fmla="*/ 88982 w 5911582"/>
              <a:gd name="connsiteY21-2940" fmla="*/ 4540910 h 8646493"/>
              <a:gd name="connsiteX22-2941" fmla="*/ 86890 w 5911582"/>
              <a:gd name="connsiteY22-2942" fmla="*/ 4540915 h 8646493"/>
              <a:gd name="connsiteX23-2943" fmla="*/ 80904 w 5911582"/>
              <a:gd name="connsiteY23-2944" fmla="*/ 2724804 h 8646493"/>
              <a:gd name="connsiteX24-2945" fmla="*/ 4735 w 5911582"/>
              <a:gd name="connsiteY24-2946" fmla="*/ 235616 h 8646493"/>
              <a:gd name="connsiteX25-2947" fmla="*/ 295 w 5911582"/>
              <a:gd name="connsiteY25-2948" fmla="*/ 235719 h 8646493"/>
              <a:gd name="connsiteX26-2949" fmla="*/ 0 w 5911582"/>
              <a:gd name="connsiteY26-2950" fmla="*/ 223261 h 8646493"/>
              <a:gd name="connsiteX27-2951" fmla="*/ 144987 w 5911582"/>
              <a:gd name="connsiteY27-2952" fmla="*/ 0 h 8646493"/>
              <a:gd name="connsiteX28-2953" fmla="*/ 148232 w 5911582"/>
              <a:gd name="connsiteY28-2954" fmla="*/ 136847 h 8646493"/>
              <a:gd name="connsiteX29-2955" fmla="*/ 152365 w 5911582"/>
              <a:gd name="connsiteY29-2956" fmla="*/ 136739 h 8646493"/>
              <a:gd name="connsiteX30-2957" fmla="*/ 236178 w 5911582"/>
              <a:gd name="connsiteY30-2958" fmla="*/ 2909861 h 8646493"/>
              <a:gd name="connsiteX31-2959" fmla="*/ 231753 w 5911582"/>
              <a:gd name="connsiteY31-2960" fmla="*/ 2910343 h 8646493"/>
              <a:gd name="connsiteX32-2961" fmla="*/ 234867 w 5911582"/>
              <a:gd name="connsiteY32-2962" fmla="*/ 3854806 h 8646493"/>
              <a:gd name="connsiteX33-2963" fmla="*/ 235281 w 5911582"/>
              <a:gd name="connsiteY33-2964" fmla="*/ 3854803 h 8646493"/>
              <a:gd name="connsiteX34-2965" fmla="*/ 246835 w 5911582"/>
              <a:gd name="connsiteY34-2966" fmla="*/ 5866683 h 8646493"/>
              <a:gd name="connsiteX35-2967" fmla="*/ 866236 w 5911582"/>
              <a:gd name="connsiteY35-2968" fmla="*/ 6479011 h 8646493"/>
              <a:gd name="connsiteX36-2969" fmla="*/ 1478566 w 5911582"/>
              <a:gd name="connsiteY36-2970" fmla="*/ 5859608 h 8646493"/>
              <a:gd name="connsiteX37-2971" fmla="*/ 1469311 w 5911582"/>
              <a:gd name="connsiteY37-2972" fmla="*/ 4247775 h 8646493"/>
              <a:gd name="connsiteX38-2973" fmla="*/ 1467465 w 5911582"/>
              <a:gd name="connsiteY38-2974" fmla="*/ 4247743 h 8646493"/>
              <a:gd name="connsiteX39-2975" fmla="*/ 1467931 w 5911582"/>
              <a:gd name="connsiteY39-2976" fmla="*/ 4241573 h 8646493"/>
              <a:gd name="connsiteX40-2977" fmla="*/ 1456953 w 5911582"/>
              <a:gd name="connsiteY40-2978" fmla="*/ 2330111 h 8646493"/>
              <a:gd name="connsiteX41-2979" fmla="*/ 1415108 w 5911582"/>
              <a:gd name="connsiteY41-2980" fmla="*/ 781031 h 8646493"/>
              <a:gd name="connsiteX42-2981" fmla="*/ 2151404 w 5911582"/>
              <a:gd name="connsiteY42-2982" fmla="*/ 3852 h 8646493"/>
              <a:gd name="connsiteX43-2983" fmla="*/ 2928581 w 5911582"/>
              <a:gd name="connsiteY43-2984" fmla="*/ 740147 h 8646493"/>
              <a:gd name="connsiteX44-2985" fmla="*/ 2972109 w 5911582"/>
              <a:gd name="connsiteY44-2986" fmla="*/ 2351426 h 8646493"/>
              <a:gd name="connsiteX45-2987" fmla="*/ 2977887 w 5911582"/>
              <a:gd name="connsiteY45-2988" fmla="*/ 2351120 h 8646493"/>
              <a:gd name="connsiteX46-2989" fmla="*/ 3028793 w 5911582"/>
              <a:gd name="connsiteY46-2990" fmla="*/ 4235519 h 8646493"/>
              <a:gd name="connsiteX47-2991" fmla="*/ 3032925 w 5911582"/>
              <a:gd name="connsiteY47-2992" fmla="*/ 4235398 h 8646493"/>
              <a:gd name="connsiteX48-2993" fmla="*/ 3082700 w 5911582"/>
              <a:gd name="connsiteY48-2994" fmla="*/ 5882170 h 8646493"/>
              <a:gd name="connsiteX49-2995" fmla="*/ 3091836 w 5911582"/>
              <a:gd name="connsiteY49-2996" fmla="*/ 5881894 h 8646493"/>
              <a:gd name="connsiteX50-2997" fmla="*/ 3152619 w 5911582"/>
              <a:gd name="connsiteY50-2998" fmla="*/ 7892887 h 8646493"/>
              <a:gd name="connsiteX51-2999" fmla="*/ 3786820 w 5911582"/>
              <a:gd name="connsiteY51-3000" fmla="*/ 8489873 h 8646493"/>
              <a:gd name="connsiteX52-3001" fmla="*/ 4383809 w 5911582"/>
              <a:gd name="connsiteY52-3002" fmla="*/ 7855673 h 8646493"/>
              <a:gd name="connsiteX53-3003" fmla="*/ 4350348 w 5911582"/>
              <a:gd name="connsiteY53-3004" fmla="*/ 6748573 h 8646493"/>
              <a:gd name="connsiteX54-3005" fmla="*/ 4348198 w 5911582"/>
              <a:gd name="connsiteY54-3006" fmla="*/ 6748635 h 8646493"/>
              <a:gd name="connsiteX55-3007" fmla="*/ 4332413 w 5911582"/>
              <a:gd name="connsiteY55-3008" fmla="*/ 6199725 h 8646493"/>
              <a:gd name="connsiteX56-3009" fmla="*/ 4272798 w 5911582"/>
              <a:gd name="connsiteY56-3010" fmla="*/ 4227389 h 8646493"/>
              <a:gd name="connsiteX57-3011" fmla="*/ 4274353 w 5911582"/>
              <a:gd name="connsiteY57-3012" fmla="*/ 4227343 h 8646493"/>
              <a:gd name="connsiteX58-3013" fmla="*/ 4242087 w 5911582"/>
              <a:gd name="connsiteY58-3014" fmla="*/ 3105269 h 8646493"/>
              <a:gd name="connsiteX59-3015" fmla="*/ 4977027 w 5911582"/>
              <a:gd name="connsiteY59-3016" fmla="*/ 2326810 h 8646493"/>
              <a:gd name="connsiteX60-3017" fmla="*/ 5403823 w 5911582"/>
              <a:gd name="connsiteY60-3018" fmla="*/ 2443875 h 8646493"/>
              <a:gd name="connsiteX61-3019" fmla="*/ 5755486 w 5911582"/>
              <a:gd name="connsiteY61-3020" fmla="*/ 3061747 h 8646493"/>
              <a:gd name="connsiteX62-3021" fmla="*/ 5759021 w 5911582"/>
              <a:gd name="connsiteY62-3022" fmla="*/ 3184697 h 8646493"/>
              <a:gd name="connsiteX63-3023" fmla="*/ 5762452 w 5911582"/>
              <a:gd name="connsiteY63-3024" fmla="*/ 3184590 h 8646493"/>
              <a:gd name="connsiteX64-3025" fmla="*/ 5816524 w 5911582"/>
              <a:gd name="connsiteY64-3026" fmla="*/ 4892541 h 8646493"/>
              <a:gd name="connsiteX65-3027" fmla="*/ 5873210 w 5911582"/>
              <a:gd name="connsiteY65-3028" fmla="*/ 6776633 h 8646493"/>
              <a:gd name="connsiteX66-3029" fmla="*/ 5877342 w 5911582"/>
              <a:gd name="connsiteY66-3030" fmla="*/ 6776511 h 8646493"/>
              <a:gd name="connsiteX67-3031" fmla="*/ 5911582 w 5911582"/>
              <a:gd name="connsiteY67-3032" fmla="*/ 7909324 h 8646493"/>
              <a:gd name="connsiteX68-3033" fmla="*/ 5767963 w 5911582"/>
              <a:gd name="connsiteY68-3034" fmla="*/ 8130477 h 8646493"/>
              <a:gd name="connsiteX69-3035" fmla="*/ 5730041 w 5911582"/>
              <a:gd name="connsiteY69-3036" fmla="*/ 6875874 h 8646493"/>
              <a:gd name="connsiteX70-3037" fmla="*/ 5725602 w 5911582"/>
              <a:gd name="connsiteY70-3038" fmla="*/ 6875993 h 8646493"/>
              <a:gd name="connsiteX71-3039" fmla="*/ 5605741 w 5911582"/>
              <a:gd name="connsiteY71-3040" fmla="*/ 3080990 h 8646493"/>
              <a:gd name="connsiteX72-3041" fmla="*/ 4972418 w 5911582"/>
              <a:gd name="connsiteY72-3042" fmla="*/ 2483071 h 8646493"/>
              <a:gd name="connsiteX73-3043" fmla="*/ 4374497 w 5911582"/>
              <a:gd name="connsiteY73-3044" fmla="*/ 3116397 h 8646493"/>
              <a:gd name="connsiteX74-3045" fmla="*/ 4420828 w 5911582"/>
              <a:gd name="connsiteY74-3046" fmla="*/ 4727593 h 8646493"/>
              <a:gd name="connsiteX75-3047" fmla="*/ 4422673 w 5911582"/>
              <a:gd name="connsiteY75-3048" fmla="*/ 4727581 h 8646493"/>
              <a:gd name="connsiteX76-3049" fmla="*/ 4422351 w 5911582"/>
              <a:gd name="connsiteY76-3050" fmla="*/ 4733760 h 8646493"/>
              <a:gd name="connsiteX77-3051" fmla="*/ 4454181 w 5911582"/>
              <a:gd name="connsiteY77-3052" fmla="*/ 5840717 h 8646493"/>
              <a:gd name="connsiteX78-3053" fmla="*/ 4455003 w 5911582"/>
              <a:gd name="connsiteY78-3054" fmla="*/ 5840691 h 8646493"/>
              <a:gd name="connsiteX79-3055" fmla="*/ 4516238 w 5911582"/>
              <a:gd name="connsiteY79-3056" fmla="*/ 7866607 h 8646493"/>
              <a:gd name="connsiteX80-3057" fmla="*/ 3782441 w 5911582"/>
              <a:gd name="connsiteY80-3058" fmla="*/ 8646141 h 8646493"/>
              <a:gd name="connsiteX81-3059" fmla="*/ 3355473 w 5911582"/>
              <a:gd name="connsiteY81-3060" fmla="*/ 8529702 h 8646493"/>
              <a:gd name="connsiteX0-3061" fmla="*/ 3355473 w 5911582"/>
              <a:gd name="connsiteY0-3062" fmla="*/ 8529702 h 8646493"/>
              <a:gd name="connsiteX1-3063" fmla="*/ 3002901 w 5911582"/>
              <a:gd name="connsiteY1-3064" fmla="*/ 7912348 h 8646493"/>
              <a:gd name="connsiteX2-3065" fmla="*/ 2947946 w 5911582"/>
              <a:gd name="connsiteY2-3066" fmla="*/ 6094167 h 8646493"/>
              <a:gd name="connsiteX3-3067" fmla="*/ 2938842 w 5911582"/>
              <a:gd name="connsiteY3-3068" fmla="*/ 6095444 h 8646493"/>
              <a:gd name="connsiteX4-3069" fmla="*/ 2885622 w 5911582"/>
              <a:gd name="connsiteY4-3070" fmla="*/ 4334760 h 8646493"/>
              <a:gd name="connsiteX5-3071" fmla="*/ 2881184 w 5911582"/>
              <a:gd name="connsiteY5-3072" fmla="*/ 4334879 h 8646493"/>
              <a:gd name="connsiteX6-3073" fmla="*/ 2838917 w 5911582"/>
              <a:gd name="connsiteY6-3074" fmla="*/ 2770148 h 8646493"/>
              <a:gd name="connsiteX7-3075" fmla="*/ 2833130 w 5911582"/>
              <a:gd name="connsiteY7-3076" fmla="*/ 2770303 h 8646493"/>
              <a:gd name="connsiteX8-3077" fmla="*/ 2778803 w 5911582"/>
              <a:gd name="connsiteY8-3078" fmla="*/ 759126 h 8646493"/>
              <a:gd name="connsiteX9-3079" fmla="*/ 2146519 w 5911582"/>
              <a:gd name="connsiteY9-3080" fmla="*/ 160107 h 8646493"/>
              <a:gd name="connsiteX10-3081" fmla="*/ 1547498 w 5911582"/>
              <a:gd name="connsiteY10-3082" fmla="*/ 792386 h 8646493"/>
              <a:gd name="connsiteX11-3083" fmla="*/ 1586306 w 5911582"/>
              <a:gd name="connsiteY11-3084" fmla="*/ 2228948 h 8646493"/>
              <a:gd name="connsiteX12-3085" fmla="*/ 1588412 w 5911582"/>
              <a:gd name="connsiteY12-3086" fmla="*/ 2228937 h 8646493"/>
              <a:gd name="connsiteX13-3087" fmla="*/ 1588981 w 5911582"/>
              <a:gd name="connsiteY13-3088" fmla="*/ 2327958 h 8646493"/>
              <a:gd name="connsiteX14-3089" fmla="*/ 1597703 w 5911582"/>
              <a:gd name="connsiteY14-3090" fmla="*/ 3846979 h 8646493"/>
              <a:gd name="connsiteX15-3091" fmla="*/ 1599046 w 5911582"/>
              <a:gd name="connsiteY15-3092" fmla="*/ 3846972 h 8646493"/>
              <a:gd name="connsiteX16-3093" fmla="*/ 1610686 w 5911582"/>
              <a:gd name="connsiteY16-3094" fmla="*/ 5873778 h 8646493"/>
              <a:gd name="connsiteX17-3095" fmla="*/ 858032 w 5911582"/>
              <a:gd name="connsiteY17-3096" fmla="*/ 6635126 h 8646493"/>
              <a:gd name="connsiteX18-3097" fmla="*/ 434045 w 5911582"/>
              <a:gd name="connsiteY18-3098" fmla="*/ 6508273 h 8646493"/>
              <a:gd name="connsiteX19-3099" fmla="*/ 96686 w 5911582"/>
              <a:gd name="connsiteY19-3100" fmla="*/ 5882475 h 8646493"/>
              <a:gd name="connsiteX20-3101" fmla="*/ 88982 w 5911582"/>
              <a:gd name="connsiteY20-3102" fmla="*/ 4540910 h 8646493"/>
              <a:gd name="connsiteX21-3103" fmla="*/ 86890 w 5911582"/>
              <a:gd name="connsiteY21-3104" fmla="*/ 4540915 h 8646493"/>
              <a:gd name="connsiteX22-3105" fmla="*/ 80904 w 5911582"/>
              <a:gd name="connsiteY22-3106" fmla="*/ 2724804 h 8646493"/>
              <a:gd name="connsiteX23-3107" fmla="*/ 4735 w 5911582"/>
              <a:gd name="connsiteY23-3108" fmla="*/ 235616 h 8646493"/>
              <a:gd name="connsiteX24-3109" fmla="*/ 295 w 5911582"/>
              <a:gd name="connsiteY24-3110" fmla="*/ 235719 h 8646493"/>
              <a:gd name="connsiteX25-3111" fmla="*/ 0 w 5911582"/>
              <a:gd name="connsiteY25-3112" fmla="*/ 223261 h 8646493"/>
              <a:gd name="connsiteX26-3113" fmla="*/ 144987 w 5911582"/>
              <a:gd name="connsiteY26-3114" fmla="*/ 0 h 8646493"/>
              <a:gd name="connsiteX27-3115" fmla="*/ 148232 w 5911582"/>
              <a:gd name="connsiteY27-3116" fmla="*/ 136847 h 8646493"/>
              <a:gd name="connsiteX28-3117" fmla="*/ 152365 w 5911582"/>
              <a:gd name="connsiteY28-3118" fmla="*/ 136739 h 8646493"/>
              <a:gd name="connsiteX29-3119" fmla="*/ 236178 w 5911582"/>
              <a:gd name="connsiteY29-3120" fmla="*/ 2909861 h 8646493"/>
              <a:gd name="connsiteX30-3121" fmla="*/ 231753 w 5911582"/>
              <a:gd name="connsiteY30-3122" fmla="*/ 2910343 h 8646493"/>
              <a:gd name="connsiteX31-3123" fmla="*/ 234867 w 5911582"/>
              <a:gd name="connsiteY31-3124" fmla="*/ 3854806 h 8646493"/>
              <a:gd name="connsiteX32-3125" fmla="*/ 235281 w 5911582"/>
              <a:gd name="connsiteY32-3126" fmla="*/ 3854803 h 8646493"/>
              <a:gd name="connsiteX33-3127" fmla="*/ 246835 w 5911582"/>
              <a:gd name="connsiteY33-3128" fmla="*/ 5866683 h 8646493"/>
              <a:gd name="connsiteX34-3129" fmla="*/ 866236 w 5911582"/>
              <a:gd name="connsiteY34-3130" fmla="*/ 6479011 h 8646493"/>
              <a:gd name="connsiteX35-3131" fmla="*/ 1478566 w 5911582"/>
              <a:gd name="connsiteY35-3132" fmla="*/ 5859608 h 8646493"/>
              <a:gd name="connsiteX36-3133" fmla="*/ 1469311 w 5911582"/>
              <a:gd name="connsiteY36-3134" fmla="*/ 4247775 h 8646493"/>
              <a:gd name="connsiteX37-3135" fmla="*/ 1467465 w 5911582"/>
              <a:gd name="connsiteY37-3136" fmla="*/ 4247743 h 8646493"/>
              <a:gd name="connsiteX38-3137" fmla="*/ 1467931 w 5911582"/>
              <a:gd name="connsiteY38-3138" fmla="*/ 4241573 h 8646493"/>
              <a:gd name="connsiteX39-3139" fmla="*/ 1456953 w 5911582"/>
              <a:gd name="connsiteY39-3140" fmla="*/ 2330111 h 8646493"/>
              <a:gd name="connsiteX40-3141" fmla="*/ 1415108 w 5911582"/>
              <a:gd name="connsiteY40-3142" fmla="*/ 781031 h 8646493"/>
              <a:gd name="connsiteX41-3143" fmla="*/ 2151404 w 5911582"/>
              <a:gd name="connsiteY41-3144" fmla="*/ 3852 h 8646493"/>
              <a:gd name="connsiteX42-3145" fmla="*/ 2928581 w 5911582"/>
              <a:gd name="connsiteY42-3146" fmla="*/ 740147 h 8646493"/>
              <a:gd name="connsiteX43-3147" fmla="*/ 2972109 w 5911582"/>
              <a:gd name="connsiteY43-3148" fmla="*/ 2351426 h 8646493"/>
              <a:gd name="connsiteX44-3149" fmla="*/ 2977887 w 5911582"/>
              <a:gd name="connsiteY44-3150" fmla="*/ 2351120 h 8646493"/>
              <a:gd name="connsiteX45-3151" fmla="*/ 3028793 w 5911582"/>
              <a:gd name="connsiteY45-3152" fmla="*/ 4235519 h 8646493"/>
              <a:gd name="connsiteX46-3153" fmla="*/ 3032925 w 5911582"/>
              <a:gd name="connsiteY46-3154" fmla="*/ 4235398 h 8646493"/>
              <a:gd name="connsiteX47-3155" fmla="*/ 3082700 w 5911582"/>
              <a:gd name="connsiteY47-3156" fmla="*/ 5882170 h 8646493"/>
              <a:gd name="connsiteX48-3157" fmla="*/ 3091836 w 5911582"/>
              <a:gd name="connsiteY48-3158" fmla="*/ 5881894 h 8646493"/>
              <a:gd name="connsiteX49-3159" fmla="*/ 3152619 w 5911582"/>
              <a:gd name="connsiteY49-3160" fmla="*/ 7892887 h 8646493"/>
              <a:gd name="connsiteX50-3161" fmla="*/ 3786820 w 5911582"/>
              <a:gd name="connsiteY50-3162" fmla="*/ 8489873 h 8646493"/>
              <a:gd name="connsiteX51-3163" fmla="*/ 4383809 w 5911582"/>
              <a:gd name="connsiteY51-3164" fmla="*/ 7855673 h 8646493"/>
              <a:gd name="connsiteX52-3165" fmla="*/ 4350348 w 5911582"/>
              <a:gd name="connsiteY52-3166" fmla="*/ 6748573 h 8646493"/>
              <a:gd name="connsiteX53-3167" fmla="*/ 4348198 w 5911582"/>
              <a:gd name="connsiteY53-3168" fmla="*/ 6748635 h 8646493"/>
              <a:gd name="connsiteX54-3169" fmla="*/ 4332413 w 5911582"/>
              <a:gd name="connsiteY54-3170" fmla="*/ 6199725 h 8646493"/>
              <a:gd name="connsiteX55-3171" fmla="*/ 4272798 w 5911582"/>
              <a:gd name="connsiteY55-3172" fmla="*/ 4227389 h 8646493"/>
              <a:gd name="connsiteX56-3173" fmla="*/ 4274353 w 5911582"/>
              <a:gd name="connsiteY56-3174" fmla="*/ 4227343 h 8646493"/>
              <a:gd name="connsiteX57-3175" fmla="*/ 4242087 w 5911582"/>
              <a:gd name="connsiteY57-3176" fmla="*/ 3105269 h 8646493"/>
              <a:gd name="connsiteX58-3177" fmla="*/ 4977027 w 5911582"/>
              <a:gd name="connsiteY58-3178" fmla="*/ 2326810 h 8646493"/>
              <a:gd name="connsiteX59-3179" fmla="*/ 5403823 w 5911582"/>
              <a:gd name="connsiteY59-3180" fmla="*/ 2443875 h 8646493"/>
              <a:gd name="connsiteX60-3181" fmla="*/ 5755486 w 5911582"/>
              <a:gd name="connsiteY60-3182" fmla="*/ 3061747 h 8646493"/>
              <a:gd name="connsiteX61-3183" fmla="*/ 5759021 w 5911582"/>
              <a:gd name="connsiteY61-3184" fmla="*/ 3184697 h 8646493"/>
              <a:gd name="connsiteX62-3185" fmla="*/ 5762452 w 5911582"/>
              <a:gd name="connsiteY62-3186" fmla="*/ 3184590 h 8646493"/>
              <a:gd name="connsiteX63-3187" fmla="*/ 5816524 w 5911582"/>
              <a:gd name="connsiteY63-3188" fmla="*/ 4892541 h 8646493"/>
              <a:gd name="connsiteX64-3189" fmla="*/ 5873210 w 5911582"/>
              <a:gd name="connsiteY64-3190" fmla="*/ 6776633 h 8646493"/>
              <a:gd name="connsiteX65-3191" fmla="*/ 5877342 w 5911582"/>
              <a:gd name="connsiteY65-3192" fmla="*/ 6776511 h 8646493"/>
              <a:gd name="connsiteX66-3193" fmla="*/ 5911582 w 5911582"/>
              <a:gd name="connsiteY66-3194" fmla="*/ 7909324 h 8646493"/>
              <a:gd name="connsiteX67-3195" fmla="*/ 5767963 w 5911582"/>
              <a:gd name="connsiteY67-3196" fmla="*/ 8130477 h 8646493"/>
              <a:gd name="connsiteX68-3197" fmla="*/ 5730041 w 5911582"/>
              <a:gd name="connsiteY68-3198" fmla="*/ 6875874 h 8646493"/>
              <a:gd name="connsiteX69-3199" fmla="*/ 5725602 w 5911582"/>
              <a:gd name="connsiteY69-3200" fmla="*/ 6875993 h 8646493"/>
              <a:gd name="connsiteX70-3201" fmla="*/ 5605741 w 5911582"/>
              <a:gd name="connsiteY70-3202" fmla="*/ 3080990 h 8646493"/>
              <a:gd name="connsiteX71-3203" fmla="*/ 4972418 w 5911582"/>
              <a:gd name="connsiteY71-3204" fmla="*/ 2483071 h 8646493"/>
              <a:gd name="connsiteX72-3205" fmla="*/ 4374497 w 5911582"/>
              <a:gd name="connsiteY72-3206" fmla="*/ 3116397 h 8646493"/>
              <a:gd name="connsiteX73-3207" fmla="*/ 4420828 w 5911582"/>
              <a:gd name="connsiteY73-3208" fmla="*/ 4727593 h 8646493"/>
              <a:gd name="connsiteX74-3209" fmla="*/ 4422673 w 5911582"/>
              <a:gd name="connsiteY74-3210" fmla="*/ 4727581 h 8646493"/>
              <a:gd name="connsiteX75-3211" fmla="*/ 4422351 w 5911582"/>
              <a:gd name="connsiteY75-3212" fmla="*/ 4733760 h 8646493"/>
              <a:gd name="connsiteX76-3213" fmla="*/ 4454181 w 5911582"/>
              <a:gd name="connsiteY76-3214" fmla="*/ 5840717 h 8646493"/>
              <a:gd name="connsiteX77-3215" fmla="*/ 4455003 w 5911582"/>
              <a:gd name="connsiteY77-3216" fmla="*/ 5840691 h 8646493"/>
              <a:gd name="connsiteX78-3217" fmla="*/ 4516238 w 5911582"/>
              <a:gd name="connsiteY78-3218" fmla="*/ 7866607 h 8646493"/>
              <a:gd name="connsiteX79-3219" fmla="*/ 3782441 w 5911582"/>
              <a:gd name="connsiteY79-3220" fmla="*/ 8646141 h 8646493"/>
              <a:gd name="connsiteX80-3221" fmla="*/ 3355473 w 5911582"/>
              <a:gd name="connsiteY80-3222" fmla="*/ 8529702 h 8646493"/>
              <a:gd name="connsiteX0-3223" fmla="*/ 3355473 w 5911582"/>
              <a:gd name="connsiteY0-3224" fmla="*/ 8529702 h 8646493"/>
              <a:gd name="connsiteX1-3225" fmla="*/ 3002901 w 5911582"/>
              <a:gd name="connsiteY1-3226" fmla="*/ 7912348 h 8646493"/>
              <a:gd name="connsiteX2-3227" fmla="*/ 2947946 w 5911582"/>
              <a:gd name="connsiteY2-3228" fmla="*/ 6094167 h 8646493"/>
              <a:gd name="connsiteX3-3229" fmla="*/ 2938842 w 5911582"/>
              <a:gd name="connsiteY3-3230" fmla="*/ 6095444 h 8646493"/>
              <a:gd name="connsiteX4-3231" fmla="*/ 2885622 w 5911582"/>
              <a:gd name="connsiteY4-3232" fmla="*/ 4334760 h 8646493"/>
              <a:gd name="connsiteX5-3233" fmla="*/ 2881184 w 5911582"/>
              <a:gd name="connsiteY5-3234" fmla="*/ 4334879 h 8646493"/>
              <a:gd name="connsiteX6-3235" fmla="*/ 2838917 w 5911582"/>
              <a:gd name="connsiteY6-3236" fmla="*/ 2770148 h 8646493"/>
              <a:gd name="connsiteX7-3237" fmla="*/ 2833130 w 5911582"/>
              <a:gd name="connsiteY7-3238" fmla="*/ 2770303 h 8646493"/>
              <a:gd name="connsiteX8-3239" fmla="*/ 2778803 w 5911582"/>
              <a:gd name="connsiteY8-3240" fmla="*/ 759126 h 8646493"/>
              <a:gd name="connsiteX9-3241" fmla="*/ 2146519 w 5911582"/>
              <a:gd name="connsiteY9-3242" fmla="*/ 160107 h 8646493"/>
              <a:gd name="connsiteX10-3243" fmla="*/ 1547498 w 5911582"/>
              <a:gd name="connsiteY10-3244" fmla="*/ 792386 h 8646493"/>
              <a:gd name="connsiteX11-3245" fmla="*/ 1586306 w 5911582"/>
              <a:gd name="connsiteY11-3246" fmla="*/ 2228948 h 8646493"/>
              <a:gd name="connsiteX12-3247" fmla="*/ 1588412 w 5911582"/>
              <a:gd name="connsiteY12-3248" fmla="*/ 2228937 h 8646493"/>
              <a:gd name="connsiteX13-3249" fmla="*/ 1588981 w 5911582"/>
              <a:gd name="connsiteY13-3250" fmla="*/ 2327958 h 8646493"/>
              <a:gd name="connsiteX14-3251" fmla="*/ 1597703 w 5911582"/>
              <a:gd name="connsiteY14-3252" fmla="*/ 3846979 h 8646493"/>
              <a:gd name="connsiteX15-3253" fmla="*/ 1599046 w 5911582"/>
              <a:gd name="connsiteY15-3254" fmla="*/ 3846972 h 8646493"/>
              <a:gd name="connsiteX16-3255" fmla="*/ 1610686 w 5911582"/>
              <a:gd name="connsiteY16-3256" fmla="*/ 5873778 h 8646493"/>
              <a:gd name="connsiteX17-3257" fmla="*/ 858032 w 5911582"/>
              <a:gd name="connsiteY17-3258" fmla="*/ 6635126 h 8646493"/>
              <a:gd name="connsiteX18-3259" fmla="*/ 434045 w 5911582"/>
              <a:gd name="connsiteY18-3260" fmla="*/ 6508273 h 8646493"/>
              <a:gd name="connsiteX19-3261" fmla="*/ 96686 w 5911582"/>
              <a:gd name="connsiteY19-3262" fmla="*/ 5882475 h 8646493"/>
              <a:gd name="connsiteX20-3263" fmla="*/ 88982 w 5911582"/>
              <a:gd name="connsiteY20-3264" fmla="*/ 4540910 h 8646493"/>
              <a:gd name="connsiteX21-3265" fmla="*/ 86890 w 5911582"/>
              <a:gd name="connsiteY21-3266" fmla="*/ 4540915 h 8646493"/>
              <a:gd name="connsiteX22-3267" fmla="*/ 80904 w 5911582"/>
              <a:gd name="connsiteY22-3268" fmla="*/ 2724804 h 8646493"/>
              <a:gd name="connsiteX23-3269" fmla="*/ 4735 w 5911582"/>
              <a:gd name="connsiteY23-3270" fmla="*/ 235616 h 8646493"/>
              <a:gd name="connsiteX24-3271" fmla="*/ 295 w 5911582"/>
              <a:gd name="connsiteY24-3272" fmla="*/ 235719 h 8646493"/>
              <a:gd name="connsiteX25-3273" fmla="*/ 0 w 5911582"/>
              <a:gd name="connsiteY25-3274" fmla="*/ 223261 h 8646493"/>
              <a:gd name="connsiteX26-3275" fmla="*/ 144987 w 5911582"/>
              <a:gd name="connsiteY26-3276" fmla="*/ 0 h 8646493"/>
              <a:gd name="connsiteX27-3277" fmla="*/ 148232 w 5911582"/>
              <a:gd name="connsiteY27-3278" fmla="*/ 136847 h 8646493"/>
              <a:gd name="connsiteX28-3279" fmla="*/ 152365 w 5911582"/>
              <a:gd name="connsiteY28-3280" fmla="*/ 136739 h 8646493"/>
              <a:gd name="connsiteX29-3281" fmla="*/ 236178 w 5911582"/>
              <a:gd name="connsiteY29-3282" fmla="*/ 2909861 h 8646493"/>
              <a:gd name="connsiteX30-3283" fmla="*/ 234867 w 5911582"/>
              <a:gd name="connsiteY30-3284" fmla="*/ 3854806 h 8646493"/>
              <a:gd name="connsiteX31-3285" fmla="*/ 235281 w 5911582"/>
              <a:gd name="connsiteY31-3286" fmla="*/ 3854803 h 8646493"/>
              <a:gd name="connsiteX32-3287" fmla="*/ 246835 w 5911582"/>
              <a:gd name="connsiteY32-3288" fmla="*/ 5866683 h 8646493"/>
              <a:gd name="connsiteX33-3289" fmla="*/ 866236 w 5911582"/>
              <a:gd name="connsiteY33-3290" fmla="*/ 6479011 h 8646493"/>
              <a:gd name="connsiteX34-3291" fmla="*/ 1478566 w 5911582"/>
              <a:gd name="connsiteY34-3292" fmla="*/ 5859608 h 8646493"/>
              <a:gd name="connsiteX35-3293" fmla="*/ 1469311 w 5911582"/>
              <a:gd name="connsiteY35-3294" fmla="*/ 4247775 h 8646493"/>
              <a:gd name="connsiteX36-3295" fmla="*/ 1467465 w 5911582"/>
              <a:gd name="connsiteY36-3296" fmla="*/ 4247743 h 8646493"/>
              <a:gd name="connsiteX37-3297" fmla="*/ 1467931 w 5911582"/>
              <a:gd name="connsiteY37-3298" fmla="*/ 4241573 h 8646493"/>
              <a:gd name="connsiteX38-3299" fmla="*/ 1456953 w 5911582"/>
              <a:gd name="connsiteY38-3300" fmla="*/ 2330111 h 8646493"/>
              <a:gd name="connsiteX39-3301" fmla="*/ 1415108 w 5911582"/>
              <a:gd name="connsiteY39-3302" fmla="*/ 781031 h 8646493"/>
              <a:gd name="connsiteX40-3303" fmla="*/ 2151404 w 5911582"/>
              <a:gd name="connsiteY40-3304" fmla="*/ 3852 h 8646493"/>
              <a:gd name="connsiteX41-3305" fmla="*/ 2928581 w 5911582"/>
              <a:gd name="connsiteY41-3306" fmla="*/ 740147 h 8646493"/>
              <a:gd name="connsiteX42-3307" fmla="*/ 2972109 w 5911582"/>
              <a:gd name="connsiteY42-3308" fmla="*/ 2351426 h 8646493"/>
              <a:gd name="connsiteX43-3309" fmla="*/ 2977887 w 5911582"/>
              <a:gd name="connsiteY43-3310" fmla="*/ 2351120 h 8646493"/>
              <a:gd name="connsiteX44-3311" fmla="*/ 3028793 w 5911582"/>
              <a:gd name="connsiteY44-3312" fmla="*/ 4235519 h 8646493"/>
              <a:gd name="connsiteX45-3313" fmla="*/ 3032925 w 5911582"/>
              <a:gd name="connsiteY45-3314" fmla="*/ 4235398 h 8646493"/>
              <a:gd name="connsiteX46-3315" fmla="*/ 3082700 w 5911582"/>
              <a:gd name="connsiteY46-3316" fmla="*/ 5882170 h 8646493"/>
              <a:gd name="connsiteX47-3317" fmla="*/ 3091836 w 5911582"/>
              <a:gd name="connsiteY47-3318" fmla="*/ 5881894 h 8646493"/>
              <a:gd name="connsiteX48-3319" fmla="*/ 3152619 w 5911582"/>
              <a:gd name="connsiteY48-3320" fmla="*/ 7892887 h 8646493"/>
              <a:gd name="connsiteX49-3321" fmla="*/ 3786820 w 5911582"/>
              <a:gd name="connsiteY49-3322" fmla="*/ 8489873 h 8646493"/>
              <a:gd name="connsiteX50-3323" fmla="*/ 4383809 w 5911582"/>
              <a:gd name="connsiteY50-3324" fmla="*/ 7855673 h 8646493"/>
              <a:gd name="connsiteX51-3325" fmla="*/ 4350348 w 5911582"/>
              <a:gd name="connsiteY51-3326" fmla="*/ 6748573 h 8646493"/>
              <a:gd name="connsiteX52-3327" fmla="*/ 4348198 w 5911582"/>
              <a:gd name="connsiteY52-3328" fmla="*/ 6748635 h 8646493"/>
              <a:gd name="connsiteX53-3329" fmla="*/ 4332413 w 5911582"/>
              <a:gd name="connsiteY53-3330" fmla="*/ 6199725 h 8646493"/>
              <a:gd name="connsiteX54-3331" fmla="*/ 4272798 w 5911582"/>
              <a:gd name="connsiteY54-3332" fmla="*/ 4227389 h 8646493"/>
              <a:gd name="connsiteX55-3333" fmla="*/ 4274353 w 5911582"/>
              <a:gd name="connsiteY55-3334" fmla="*/ 4227343 h 8646493"/>
              <a:gd name="connsiteX56-3335" fmla="*/ 4242087 w 5911582"/>
              <a:gd name="connsiteY56-3336" fmla="*/ 3105269 h 8646493"/>
              <a:gd name="connsiteX57-3337" fmla="*/ 4977027 w 5911582"/>
              <a:gd name="connsiteY57-3338" fmla="*/ 2326810 h 8646493"/>
              <a:gd name="connsiteX58-3339" fmla="*/ 5403823 w 5911582"/>
              <a:gd name="connsiteY58-3340" fmla="*/ 2443875 h 8646493"/>
              <a:gd name="connsiteX59-3341" fmla="*/ 5755486 w 5911582"/>
              <a:gd name="connsiteY59-3342" fmla="*/ 3061747 h 8646493"/>
              <a:gd name="connsiteX60-3343" fmla="*/ 5759021 w 5911582"/>
              <a:gd name="connsiteY60-3344" fmla="*/ 3184697 h 8646493"/>
              <a:gd name="connsiteX61-3345" fmla="*/ 5762452 w 5911582"/>
              <a:gd name="connsiteY61-3346" fmla="*/ 3184590 h 8646493"/>
              <a:gd name="connsiteX62-3347" fmla="*/ 5816524 w 5911582"/>
              <a:gd name="connsiteY62-3348" fmla="*/ 4892541 h 8646493"/>
              <a:gd name="connsiteX63-3349" fmla="*/ 5873210 w 5911582"/>
              <a:gd name="connsiteY63-3350" fmla="*/ 6776633 h 8646493"/>
              <a:gd name="connsiteX64-3351" fmla="*/ 5877342 w 5911582"/>
              <a:gd name="connsiteY64-3352" fmla="*/ 6776511 h 8646493"/>
              <a:gd name="connsiteX65-3353" fmla="*/ 5911582 w 5911582"/>
              <a:gd name="connsiteY65-3354" fmla="*/ 7909324 h 8646493"/>
              <a:gd name="connsiteX66-3355" fmla="*/ 5767963 w 5911582"/>
              <a:gd name="connsiteY66-3356" fmla="*/ 8130477 h 8646493"/>
              <a:gd name="connsiteX67-3357" fmla="*/ 5730041 w 5911582"/>
              <a:gd name="connsiteY67-3358" fmla="*/ 6875874 h 8646493"/>
              <a:gd name="connsiteX68-3359" fmla="*/ 5725602 w 5911582"/>
              <a:gd name="connsiteY68-3360" fmla="*/ 6875993 h 8646493"/>
              <a:gd name="connsiteX69-3361" fmla="*/ 5605741 w 5911582"/>
              <a:gd name="connsiteY69-3362" fmla="*/ 3080990 h 8646493"/>
              <a:gd name="connsiteX70-3363" fmla="*/ 4972418 w 5911582"/>
              <a:gd name="connsiteY70-3364" fmla="*/ 2483071 h 8646493"/>
              <a:gd name="connsiteX71-3365" fmla="*/ 4374497 w 5911582"/>
              <a:gd name="connsiteY71-3366" fmla="*/ 3116397 h 8646493"/>
              <a:gd name="connsiteX72-3367" fmla="*/ 4420828 w 5911582"/>
              <a:gd name="connsiteY72-3368" fmla="*/ 4727593 h 8646493"/>
              <a:gd name="connsiteX73-3369" fmla="*/ 4422673 w 5911582"/>
              <a:gd name="connsiteY73-3370" fmla="*/ 4727581 h 8646493"/>
              <a:gd name="connsiteX74-3371" fmla="*/ 4422351 w 5911582"/>
              <a:gd name="connsiteY74-3372" fmla="*/ 4733760 h 8646493"/>
              <a:gd name="connsiteX75-3373" fmla="*/ 4454181 w 5911582"/>
              <a:gd name="connsiteY75-3374" fmla="*/ 5840717 h 8646493"/>
              <a:gd name="connsiteX76-3375" fmla="*/ 4455003 w 5911582"/>
              <a:gd name="connsiteY76-3376" fmla="*/ 5840691 h 8646493"/>
              <a:gd name="connsiteX77-3377" fmla="*/ 4516238 w 5911582"/>
              <a:gd name="connsiteY77-3378" fmla="*/ 7866607 h 8646493"/>
              <a:gd name="connsiteX78-3379" fmla="*/ 3782441 w 5911582"/>
              <a:gd name="connsiteY78-3380" fmla="*/ 8646141 h 8646493"/>
              <a:gd name="connsiteX79-3381" fmla="*/ 3355473 w 5911582"/>
              <a:gd name="connsiteY79-3382" fmla="*/ 8529702 h 8646493"/>
              <a:gd name="connsiteX0-3383" fmla="*/ 3355473 w 5911582"/>
              <a:gd name="connsiteY0-3384" fmla="*/ 8529702 h 8646493"/>
              <a:gd name="connsiteX1-3385" fmla="*/ 3002901 w 5911582"/>
              <a:gd name="connsiteY1-3386" fmla="*/ 7912348 h 8646493"/>
              <a:gd name="connsiteX2-3387" fmla="*/ 2947946 w 5911582"/>
              <a:gd name="connsiteY2-3388" fmla="*/ 6094167 h 8646493"/>
              <a:gd name="connsiteX3-3389" fmla="*/ 2938842 w 5911582"/>
              <a:gd name="connsiteY3-3390" fmla="*/ 6095444 h 8646493"/>
              <a:gd name="connsiteX4-3391" fmla="*/ 2885622 w 5911582"/>
              <a:gd name="connsiteY4-3392" fmla="*/ 4334760 h 8646493"/>
              <a:gd name="connsiteX5-3393" fmla="*/ 2881184 w 5911582"/>
              <a:gd name="connsiteY5-3394" fmla="*/ 4334879 h 8646493"/>
              <a:gd name="connsiteX6-3395" fmla="*/ 2838917 w 5911582"/>
              <a:gd name="connsiteY6-3396" fmla="*/ 2770148 h 8646493"/>
              <a:gd name="connsiteX7-3397" fmla="*/ 2833130 w 5911582"/>
              <a:gd name="connsiteY7-3398" fmla="*/ 2770303 h 8646493"/>
              <a:gd name="connsiteX8-3399" fmla="*/ 2778803 w 5911582"/>
              <a:gd name="connsiteY8-3400" fmla="*/ 759126 h 8646493"/>
              <a:gd name="connsiteX9-3401" fmla="*/ 2146519 w 5911582"/>
              <a:gd name="connsiteY9-3402" fmla="*/ 160107 h 8646493"/>
              <a:gd name="connsiteX10-3403" fmla="*/ 1547498 w 5911582"/>
              <a:gd name="connsiteY10-3404" fmla="*/ 792386 h 8646493"/>
              <a:gd name="connsiteX11-3405" fmla="*/ 1586306 w 5911582"/>
              <a:gd name="connsiteY11-3406" fmla="*/ 2228948 h 8646493"/>
              <a:gd name="connsiteX12-3407" fmla="*/ 1588412 w 5911582"/>
              <a:gd name="connsiteY12-3408" fmla="*/ 2228937 h 8646493"/>
              <a:gd name="connsiteX13-3409" fmla="*/ 1588981 w 5911582"/>
              <a:gd name="connsiteY13-3410" fmla="*/ 2327958 h 8646493"/>
              <a:gd name="connsiteX14-3411" fmla="*/ 1597703 w 5911582"/>
              <a:gd name="connsiteY14-3412" fmla="*/ 3846979 h 8646493"/>
              <a:gd name="connsiteX15-3413" fmla="*/ 1599046 w 5911582"/>
              <a:gd name="connsiteY15-3414" fmla="*/ 3846972 h 8646493"/>
              <a:gd name="connsiteX16-3415" fmla="*/ 1610686 w 5911582"/>
              <a:gd name="connsiteY16-3416" fmla="*/ 5873778 h 8646493"/>
              <a:gd name="connsiteX17-3417" fmla="*/ 858032 w 5911582"/>
              <a:gd name="connsiteY17-3418" fmla="*/ 6635126 h 8646493"/>
              <a:gd name="connsiteX18-3419" fmla="*/ 434045 w 5911582"/>
              <a:gd name="connsiteY18-3420" fmla="*/ 6508273 h 8646493"/>
              <a:gd name="connsiteX19-3421" fmla="*/ 96686 w 5911582"/>
              <a:gd name="connsiteY19-3422" fmla="*/ 5882475 h 8646493"/>
              <a:gd name="connsiteX20-3423" fmla="*/ 88982 w 5911582"/>
              <a:gd name="connsiteY20-3424" fmla="*/ 4540910 h 8646493"/>
              <a:gd name="connsiteX21-3425" fmla="*/ 86890 w 5911582"/>
              <a:gd name="connsiteY21-3426" fmla="*/ 4540915 h 8646493"/>
              <a:gd name="connsiteX22-3427" fmla="*/ 80904 w 5911582"/>
              <a:gd name="connsiteY22-3428" fmla="*/ 2724804 h 8646493"/>
              <a:gd name="connsiteX23-3429" fmla="*/ 4735 w 5911582"/>
              <a:gd name="connsiteY23-3430" fmla="*/ 235616 h 8646493"/>
              <a:gd name="connsiteX24-3431" fmla="*/ 295 w 5911582"/>
              <a:gd name="connsiteY24-3432" fmla="*/ 235719 h 8646493"/>
              <a:gd name="connsiteX25-3433" fmla="*/ 0 w 5911582"/>
              <a:gd name="connsiteY25-3434" fmla="*/ 223261 h 8646493"/>
              <a:gd name="connsiteX26-3435" fmla="*/ 144987 w 5911582"/>
              <a:gd name="connsiteY26-3436" fmla="*/ 0 h 8646493"/>
              <a:gd name="connsiteX27-3437" fmla="*/ 148232 w 5911582"/>
              <a:gd name="connsiteY27-3438" fmla="*/ 136847 h 8646493"/>
              <a:gd name="connsiteX28-3439" fmla="*/ 152365 w 5911582"/>
              <a:gd name="connsiteY28-3440" fmla="*/ 136739 h 8646493"/>
              <a:gd name="connsiteX29-3441" fmla="*/ 234867 w 5911582"/>
              <a:gd name="connsiteY29-3442" fmla="*/ 3854806 h 8646493"/>
              <a:gd name="connsiteX30-3443" fmla="*/ 235281 w 5911582"/>
              <a:gd name="connsiteY30-3444" fmla="*/ 3854803 h 8646493"/>
              <a:gd name="connsiteX31-3445" fmla="*/ 246835 w 5911582"/>
              <a:gd name="connsiteY31-3446" fmla="*/ 5866683 h 8646493"/>
              <a:gd name="connsiteX32-3447" fmla="*/ 866236 w 5911582"/>
              <a:gd name="connsiteY32-3448" fmla="*/ 6479011 h 8646493"/>
              <a:gd name="connsiteX33-3449" fmla="*/ 1478566 w 5911582"/>
              <a:gd name="connsiteY33-3450" fmla="*/ 5859608 h 8646493"/>
              <a:gd name="connsiteX34-3451" fmla="*/ 1469311 w 5911582"/>
              <a:gd name="connsiteY34-3452" fmla="*/ 4247775 h 8646493"/>
              <a:gd name="connsiteX35-3453" fmla="*/ 1467465 w 5911582"/>
              <a:gd name="connsiteY35-3454" fmla="*/ 4247743 h 8646493"/>
              <a:gd name="connsiteX36-3455" fmla="*/ 1467931 w 5911582"/>
              <a:gd name="connsiteY36-3456" fmla="*/ 4241573 h 8646493"/>
              <a:gd name="connsiteX37-3457" fmla="*/ 1456953 w 5911582"/>
              <a:gd name="connsiteY37-3458" fmla="*/ 2330111 h 8646493"/>
              <a:gd name="connsiteX38-3459" fmla="*/ 1415108 w 5911582"/>
              <a:gd name="connsiteY38-3460" fmla="*/ 781031 h 8646493"/>
              <a:gd name="connsiteX39-3461" fmla="*/ 2151404 w 5911582"/>
              <a:gd name="connsiteY39-3462" fmla="*/ 3852 h 8646493"/>
              <a:gd name="connsiteX40-3463" fmla="*/ 2928581 w 5911582"/>
              <a:gd name="connsiteY40-3464" fmla="*/ 740147 h 8646493"/>
              <a:gd name="connsiteX41-3465" fmla="*/ 2972109 w 5911582"/>
              <a:gd name="connsiteY41-3466" fmla="*/ 2351426 h 8646493"/>
              <a:gd name="connsiteX42-3467" fmla="*/ 2977887 w 5911582"/>
              <a:gd name="connsiteY42-3468" fmla="*/ 2351120 h 8646493"/>
              <a:gd name="connsiteX43-3469" fmla="*/ 3028793 w 5911582"/>
              <a:gd name="connsiteY43-3470" fmla="*/ 4235519 h 8646493"/>
              <a:gd name="connsiteX44-3471" fmla="*/ 3032925 w 5911582"/>
              <a:gd name="connsiteY44-3472" fmla="*/ 4235398 h 8646493"/>
              <a:gd name="connsiteX45-3473" fmla="*/ 3082700 w 5911582"/>
              <a:gd name="connsiteY45-3474" fmla="*/ 5882170 h 8646493"/>
              <a:gd name="connsiteX46-3475" fmla="*/ 3091836 w 5911582"/>
              <a:gd name="connsiteY46-3476" fmla="*/ 5881894 h 8646493"/>
              <a:gd name="connsiteX47-3477" fmla="*/ 3152619 w 5911582"/>
              <a:gd name="connsiteY47-3478" fmla="*/ 7892887 h 8646493"/>
              <a:gd name="connsiteX48-3479" fmla="*/ 3786820 w 5911582"/>
              <a:gd name="connsiteY48-3480" fmla="*/ 8489873 h 8646493"/>
              <a:gd name="connsiteX49-3481" fmla="*/ 4383809 w 5911582"/>
              <a:gd name="connsiteY49-3482" fmla="*/ 7855673 h 8646493"/>
              <a:gd name="connsiteX50-3483" fmla="*/ 4350348 w 5911582"/>
              <a:gd name="connsiteY50-3484" fmla="*/ 6748573 h 8646493"/>
              <a:gd name="connsiteX51-3485" fmla="*/ 4348198 w 5911582"/>
              <a:gd name="connsiteY51-3486" fmla="*/ 6748635 h 8646493"/>
              <a:gd name="connsiteX52-3487" fmla="*/ 4332413 w 5911582"/>
              <a:gd name="connsiteY52-3488" fmla="*/ 6199725 h 8646493"/>
              <a:gd name="connsiteX53-3489" fmla="*/ 4272798 w 5911582"/>
              <a:gd name="connsiteY53-3490" fmla="*/ 4227389 h 8646493"/>
              <a:gd name="connsiteX54-3491" fmla="*/ 4274353 w 5911582"/>
              <a:gd name="connsiteY54-3492" fmla="*/ 4227343 h 8646493"/>
              <a:gd name="connsiteX55-3493" fmla="*/ 4242087 w 5911582"/>
              <a:gd name="connsiteY55-3494" fmla="*/ 3105269 h 8646493"/>
              <a:gd name="connsiteX56-3495" fmla="*/ 4977027 w 5911582"/>
              <a:gd name="connsiteY56-3496" fmla="*/ 2326810 h 8646493"/>
              <a:gd name="connsiteX57-3497" fmla="*/ 5403823 w 5911582"/>
              <a:gd name="connsiteY57-3498" fmla="*/ 2443875 h 8646493"/>
              <a:gd name="connsiteX58-3499" fmla="*/ 5755486 w 5911582"/>
              <a:gd name="connsiteY58-3500" fmla="*/ 3061747 h 8646493"/>
              <a:gd name="connsiteX59-3501" fmla="*/ 5759021 w 5911582"/>
              <a:gd name="connsiteY59-3502" fmla="*/ 3184697 h 8646493"/>
              <a:gd name="connsiteX60-3503" fmla="*/ 5762452 w 5911582"/>
              <a:gd name="connsiteY60-3504" fmla="*/ 3184590 h 8646493"/>
              <a:gd name="connsiteX61-3505" fmla="*/ 5816524 w 5911582"/>
              <a:gd name="connsiteY61-3506" fmla="*/ 4892541 h 8646493"/>
              <a:gd name="connsiteX62-3507" fmla="*/ 5873210 w 5911582"/>
              <a:gd name="connsiteY62-3508" fmla="*/ 6776633 h 8646493"/>
              <a:gd name="connsiteX63-3509" fmla="*/ 5877342 w 5911582"/>
              <a:gd name="connsiteY63-3510" fmla="*/ 6776511 h 8646493"/>
              <a:gd name="connsiteX64-3511" fmla="*/ 5911582 w 5911582"/>
              <a:gd name="connsiteY64-3512" fmla="*/ 7909324 h 8646493"/>
              <a:gd name="connsiteX65-3513" fmla="*/ 5767963 w 5911582"/>
              <a:gd name="connsiteY65-3514" fmla="*/ 8130477 h 8646493"/>
              <a:gd name="connsiteX66-3515" fmla="*/ 5730041 w 5911582"/>
              <a:gd name="connsiteY66-3516" fmla="*/ 6875874 h 8646493"/>
              <a:gd name="connsiteX67-3517" fmla="*/ 5725602 w 5911582"/>
              <a:gd name="connsiteY67-3518" fmla="*/ 6875993 h 8646493"/>
              <a:gd name="connsiteX68-3519" fmla="*/ 5605741 w 5911582"/>
              <a:gd name="connsiteY68-3520" fmla="*/ 3080990 h 8646493"/>
              <a:gd name="connsiteX69-3521" fmla="*/ 4972418 w 5911582"/>
              <a:gd name="connsiteY69-3522" fmla="*/ 2483071 h 8646493"/>
              <a:gd name="connsiteX70-3523" fmla="*/ 4374497 w 5911582"/>
              <a:gd name="connsiteY70-3524" fmla="*/ 3116397 h 8646493"/>
              <a:gd name="connsiteX71-3525" fmla="*/ 4420828 w 5911582"/>
              <a:gd name="connsiteY71-3526" fmla="*/ 4727593 h 8646493"/>
              <a:gd name="connsiteX72-3527" fmla="*/ 4422673 w 5911582"/>
              <a:gd name="connsiteY72-3528" fmla="*/ 4727581 h 8646493"/>
              <a:gd name="connsiteX73-3529" fmla="*/ 4422351 w 5911582"/>
              <a:gd name="connsiteY73-3530" fmla="*/ 4733760 h 8646493"/>
              <a:gd name="connsiteX74-3531" fmla="*/ 4454181 w 5911582"/>
              <a:gd name="connsiteY74-3532" fmla="*/ 5840717 h 8646493"/>
              <a:gd name="connsiteX75-3533" fmla="*/ 4455003 w 5911582"/>
              <a:gd name="connsiteY75-3534" fmla="*/ 5840691 h 8646493"/>
              <a:gd name="connsiteX76-3535" fmla="*/ 4516238 w 5911582"/>
              <a:gd name="connsiteY76-3536" fmla="*/ 7866607 h 8646493"/>
              <a:gd name="connsiteX77-3537" fmla="*/ 3782441 w 5911582"/>
              <a:gd name="connsiteY77-3538" fmla="*/ 8646141 h 8646493"/>
              <a:gd name="connsiteX78-3539" fmla="*/ 3355473 w 5911582"/>
              <a:gd name="connsiteY78-3540" fmla="*/ 8529702 h 8646493"/>
              <a:gd name="connsiteX0-3541" fmla="*/ 3355473 w 5911582"/>
              <a:gd name="connsiteY0-3542" fmla="*/ 8529702 h 8646493"/>
              <a:gd name="connsiteX1-3543" fmla="*/ 3002901 w 5911582"/>
              <a:gd name="connsiteY1-3544" fmla="*/ 7912348 h 8646493"/>
              <a:gd name="connsiteX2-3545" fmla="*/ 2947946 w 5911582"/>
              <a:gd name="connsiteY2-3546" fmla="*/ 6094167 h 8646493"/>
              <a:gd name="connsiteX3-3547" fmla="*/ 2938842 w 5911582"/>
              <a:gd name="connsiteY3-3548" fmla="*/ 6095444 h 8646493"/>
              <a:gd name="connsiteX4-3549" fmla="*/ 2885622 w 5911582"/>
              <a:gd name="connsiteY4-3550" fmla="*/ 4334760 h 8646493"/>
              <a:gd name="connsiteX5-3551" fmla="*/ 2881184 w 5911582"/>
              <a:gd name="connsiteY5-3552" fmla="*/ 4334879 h 8646493"/>
              <a:gd name="connsiteX6-3553" fmla="*/ 2838917 w 5911582"/>
              <a:gd name="connsiteY6-3554" fmla="*/ 2770148 h 8646493"/>
              <a:gd name="connsiteX7-3555" fmla="*/ 2833130 w 5911582"/>
              <a:gd name="connsiteY7-3556" fmla="*/ 2770303 h 8646493"/>
              <a:gd name="connsiteX8-3557" fmla="*/ 2778803 w 5911582"/>
              <a:gd name="connsiteY8-3558" fmla="*/ 759126 h 8646493"/>
              <a:gd name="connsiteX9-3559" fmla="*/ 2146519 w 5911582"/>
              <a:gd name="connsiteY9-3560" fmla="*/ 160107 h 8646493"/>
              <a:gd name="connsiteX10-3561" fmla="*/ 1547498 w 5911582"/>
              <a:gd name="connsiteY10-3562" fmla="*/ 792386 h 8646493"/>
              <a:gd name="connsiteX11-3563" fmla="*/ 1586306 w 5911582"/>
              <a:gd name="connsiteY11-3564" fmla="*/ 2228948 h 8646493"/>
              <a:gd name="connsiteX12-3565" fmla="*/ 1588412 w 5911582"/>
              <a:gd name="connsiteY12-3566" fmla="*/ 2228937 h 8646493"/>
              <a:gd name="connsiteX13-3567" fmla="*/ 1588981 w 5911582"/>
              <a:gd name="connsiteY13-3568" fmla="*/ 2327958 h 8646493"/>
              <a:gd name="connsiteX14-3569" fmla="*/ 1597703 w 5911582"/>
              <a:gd name="connsiteY14-3570" fmla="*/ 3846979 h 8646493"/>
              <a:gd name="connsiteX15-3571" fmla="*/ 1599046 w 5911582"/>
              <a:gd name="connsiteY15-3572" fmla="*/ 3846972 h 8646493"/>
              <a:gd name="connsiteX16-3573" fmla="*/ 1610686 w 5911582"/>
              <a:gd name="connsiteY16-3574" fmla="*/ 5873778 h 8646493"/>
              <a:gd name="connsiteX17-3575" fmla="*/ 858032 w 5911582"/>
              <a:gd name="connsiteY17-3576" fmla="*/ 6635126 h 8646493"/>
              <a:gd name="connsiteX18-3577" fmla="*/ 434045 w 5911582"/>
              <a:gd name="connsiteY18-3578" fmla="*/ 6508273 h 8646493"/>
              <a:gd name="connsiteX19-3579" fmla="*/ 96686 w 5911582"/>
              <a:gd name="connsiteY19-3580" fmla="*/ 5882475 h 8646493"/>
              <a:gd name="connsiteX20-3581" fmla="*/ 88982 w 5911582"/>
              <a:gd name="connsiteY20-3582" fmla="*/ 4540910 h 8646493"/>
              <a:gd name="connsiteX21-3583" fmla="*/ 86890 w 5911582"/>
              <a:gd name="connsiteY21-3584" fmla="*/ 4540915 h 8646493"/>
              <a:gd name="connsiteX22-3585" fmla="*/ 80904 w 5911582"/>
              <a:gd name="connsiteY22-3586" fmla="*/ 2724804 h 8646493"/>
              <a:gd name="connsiteX23-3587" fmla="*/ 4735 w 5911582"/>
              <a:gd name="connsiteY23-3588" fmla="*/ 235616 h 8646493"/>
              <a:gd name="connsiteX24-3589" fmla="*/ 295 w 5911582"/>
              <a:gd name="connsiteY24-3590" fmla="*/ 235719 h 8646493"/>
              <a:gd name="connsiteX25-3591" fmla="*/ 0 w 5911582"/>
              <a:gd name="connsiteY25-3592" fmla="*/ 223261 h 8646493"/>
              <a:gd name="connsiteX26-3593" fmla="*/ 144987 w 5911582"/>
              <a:gd name="connsiteY26-3594" fmla="*/ 0 h 8646493"/>
              <a:gd name="connsiteX27-3595" fmla="*/ 148232 w 5911582"/>
              <a:gd name="connsiteY27-3596" fmla="*/ 136847 h 8646493"/>
              <a:gd name="connsiteX28-3597" fmla="*/ 152365 w 5911582"/>
              <a:gd name="connsiteY28-3598" fmla="*/ 136739 h 8646493"/>
              <a:gd name="connsiteX29-3599" fmla="*/ 234867 w 5911582"/>
              <a:gd name="connsiteY29-3600" fmla="*/ 3854806 h 8646493"/>
              <a:gd name="connsiteX30-3601" fmla="*/ 235281 w 5911582"/>
              <a:gd name="connsiteY30-3602" fmla="*/ 3854803 h 8646493"/>
              <a:gd name="connsiteX31-3603" fmla="*/ 246835 w 5911582"/>
              <a:gd name="connsiteY31-3604" fmla="*/ 5866683 h 8646493"/>
              <a:gd name="connsiteX32-3605" fmla="*/ 866236 w 5911582"/>
              <a:gd name="connsiteY32-3606" fmla="*/ 6479011 h 8646493"/>
              <a:gd name="connsiteX33-3607" fmla="*/ 1478566 w 5911582"/>
              <a:gd name="connsiteY33-3608" fmla="*/ 5859608 h 8646493"/>
              <a:gd name="connsiteX34-3609" fmla="*/ 1469311 w 5911582"/>
              <a:gd name="connsiteY34-3610" fmla="*/ 4247775 h 8646493"/>
              <a:gd name="connsiteX35-3611" fmla="*/ 1467465 w 5911582"/>
              <a:gd name="connsiteY35-3612" fmla="*/ 4247743 h 8646493"/>
              <a:gd name="connsiteX36-3613" fmla="*/ 1467931 w 5911582"/>
              <a:gd name="connsiteY36-3614" fmla="*/ 4241573 h 8646493"/>
              <a:gd name="connsiteX37-3615" fmla="*/ 1456953 w 5911582"/>
              <a:gd name="connsiteY37-3616" fmla="*/ 2330111 h 8646493"/>
              <a:gd name="connsiteX38-3617" fmla="*/ 1415108 w 5911582"/>
              <a:gd name="connsiteY38-3618" fmla="*/ 781031 h 8646493"/>
              <a:gd name="connsiteX39-3619" fmla="*/ 2151404 w 5911582"/>
              <a:gd name="connsiteY39-3620" fmla="*/ 3852 h 8646493"/>
              <a:gd name="connsiteX40-3621" fmla="*/ 2928581 w 5911582"/>
              <a:gd name="connsiteY40-3622" fmla="*/ 740147 h 8646493"/>
              <a:gd name="connsiteX41-3623" fmla="*/ 2972109 w 5911582"/>
              <a:gd name="connsiteY41-3624" fmla="*/ 2351426 h 8646493"/>
              <a:gd name="connsiteX42-3625" fmla="*/ 2977887 w 5911582"/>
              <a:gd name="connsiteY42-3626" fmla="*/ 2351120 h 8646493"/>
              <a:gd name="connsiteX43-3627" fmla="*/ 3028793 w 5911582"/>
              <a:gd name="connsiteY43-3628" fmla="*/ 4235519 h 8646493"/>
              <a:gd name="connsiteX44-3629" fmla="*/ 3032925 w 5911582"/>
              <a:gd name="connsiteY44-3630" fmla="*/ 4235398 h 8646493"/>
              <a:gd name="connsiteX45-3631" fmla="*/ 3082700 w 5911582"/>
              <a:gd name="connsiteY45-3632" fmla="*/ 5882170 h 8646493"/>
              <a:gd name="connsiteX46-3633" fmla="*/ 3152619 w 5911582"/>
              <a:gd name="connsiteY46-3634" fmla="*/ 7892887 h 8646493"/>
              <a:gd name="connsiteX47-3635" fmla="*/ 3786820 w 5911582"/>
              <a:gd name="connsiteY47-3636" fmla="*/ 8489873 h 8646493"/>
              <a:gd name="connsiteX48-3637" fmla="*/ 4383809 w 5911582"/>
              <a:gd name="connsiteY48-3638" fmla="*/ 7855673 h 8646493"/>
              <a:gd name="connsiteX49-3639" fmla="*/ 4350348 w 5911582"/>
              <a:gd name="connsiteY49-3640" fmla="*/ 6748573 h 8646493"/>
              <a:gd name="connsiteX50-3641" fmla="*/ 4348198 w 5911582"/>
              <a:gd name="connsiteY50-3642" fmla="*/ 6748635 h 8646493"/>
              <a:gd name="connsiteX51-3643" fmla="*/ 4332413 w 5911582"/>
              <a:gd name="connsiteY51-3644" fmla="*/ 6199725 h 8646493"/>
              <a:gd name="connsiteX52-3645" fmla="*/ 4272798 w 5911582"/>
              <a:gd name="connsiteY52-3646" fmla="*/ 4227389 h 8646493"/>
              <a:gd name="connsiteX53-3647" fmla="*/ 4274353 w 5911582"/>
              <a:gd name="connsiteY53-3648" fmla="*/ 4227343 h 8646493"/>
              <a:gd name="connsiteX54-3649" fmla="*/ 4242087 w 5911582"/>
              <a:gd name="connsiteY54-3650" fmla="*/ 3105269 h 8646493"/>
              <a:gd name="connsiteX55-3651" fmla="*/ 4977027 w 5911582"/>
              <a:gd name="connsiteY55-3652" fmla="*/ 2326810 h 8646493"/>
              <a:gd name="connsiteX56-3653" fmla="*/ 5403823 w 5911582"/>
              <a:gd name="connsiteY56-3654" fmla="*/ 2443875 h 8646493"/>
              <a:gd name="connsiteX57-3655" fmla="*/ 5755486 w 5911582"/>
              <a:gd name="connsiteY57-3656" fmla="*/ 3061747 h 8646493"/>
              <a:gd name="connsiteX58-3657" fmla="*/ 5759021 w 5911582"/>
              <a:gd name="connsiteY58-3658" fmla="*/ 3184697 h 8646493"/>
              <a:gd name="connsiteX59-3659" fmla="*/ 5762452 w 5911582"/>
              <a:gd name="connsiteY59-3660" fmla="*/ 3184590 h 8646493"/>
              <a:gd name="connsiteX60-3661" fmla="*/ 5816524 w 5911582"/>
              <a:gd name="connsiteY60-3662" fmla="*/ 4892541 h 8646493"/>
              <a:gd name="connsiteX61-3663" fmla="*/ 5873210 w 5911582"/>
              <a:gd name="connsiteY61-3664" fmla="*/ 6776633 h 8646493"/>
              <a:gd name="connsiteX62-3665" fmla="*/ 5877342 w 5911582"/>
              <a:gd name="connsiteY62-3666" fmla="*/ 6776511 h 8646493"/>
              <a:gd name="connsiteX63-3667" fmla="*/ 5911582 w 5911582"/>
              <a:gd name="connsiteY63-3668" fmla="*/ 7909324 h 8646493"/>
              <a:gd name="connsiteX64-3669" fmla="*/ 5767963 w 5911582"/>
              <a:gd name="connsiteY64-3670" fmla="*/ 8130477 h 8646493"/>
              <a:gd name="connsiteX65-3671" fmla="*/ 5730041 w 5911582"/>
              <a:gd name="connsiteY65-3672" fmla="*/ 6875874 h 8646493"/>
              <a:gd name="connsiteX66-3673" fmla="*/ 5725602 w 5911582"/>
              <a:gd name="connsiteY66-3674" fmla="*/ 6875993 h 8646493"/>
              <a:gd name="connsiteX67-3675" fmla="*/ 5605741 w 5911582"/>
              <a:gd name="connsiteY67-3676" fmla="*/ 3080990 h 8646493"/>
              <a:gd name="connsiteX68-3677" fmla="*/ 4972418 w 5911582"/>
              <a:gd name="connsiteY68-3678" fmla="*/ 2483071 h 8646493"/>
              <a:gd name="connsiteX69-3679" fmla="*/ 4374497 w 5911582"/>
              <a:gd name="connsiteY69-3680" fmla="*/ 3116397 h 8646493"/>
              <a:gd name="connsiteX70-3681" fmla="*/ 4420828 w 5911582"/>
              <a:gd name="connsiteY70-3682" fmla="*/ 4727593 h 8646493"/>
              <a:gd name="connsiteX71-3683" fmla="*/ 4422673 w 5911582"/>
              <a:gd name="connsiteY71-3684" fmla="*/ 4727581 h 8646493"/>
              <a:gd name="connsiteX72-3685" fmla="*/ 4422351 w 5911582"/>
              <a:gd name="connsiteY72-3686" fmla="*/ 4733760 h 8646493"/>
              <a:gd name="connsiteX73-3687" fmla="*/ 4454181 w 5911582"/>
              <a:gd name="connsiteY73-3688" fmla="*/ 5840717 h 8646493"/>
              <a:gd name="connsiteX74-3689" fmla="*/ 4455003 w 5911582"/>
              <a:gd name="connsiteY74-3690" fmla="*/ 5840691 h 8646493"/>
              <a:gd name="connsiteX75-3691" fmla="*/ 4516238 w 5911582"/>
              <a:gd name="connsiteY75-3692" fmla="*/ 7866607 h 8646493"/>
              <a:gd name="connsiteX76-3693" fmla="*/ 3782441 w 5911582"/>
              <a:gd name="connsiteY76-3694" fmla="*/ 8646141 h 8646493"/>
              <a:gd name="connsiteX77-3695" fmla="*/ 3355473 w 5911582"/>
              <a:gd name="connsiteY77-3696" fmla="*/ 8529702 h 8646493"/>
              <a:gd name="connsiteX0-3697" fmla="*/ 3355473 w 5911582"/>
              <a:gd name="connsiteY0-3698" fmla="*/ 8529702 h 8646493"/>
              <a:gd name="connsiteX1-3699" fmla="*/ 3002901 w 5911582"/>
              <a:gd name="connsiteY1-3700" fmla="*/ 7912348 h 8646493"/>
              <a:gd name="connsiteX2-3701" fmla="*/ 2947946 w 5911582"/>
              <a:gd name="connsiteY2-3702" fmla="*/ 6094167 h 8646493"/>
              <a:gd name="connsiteX3-3703" fmla="*/ 2938842 w 5911582"/>
              <a:gd name="connsiteY3-3704" fmla="*/ 6095444 h 8646493"/>
              <a:gd name="connsiteX4-3705" fmla="*/ 2885622 w 5911582"/>
              <a:gd name="connsiteY4-3706" fmla="*/ 4334760 h 8646493"/>
              <a:gd name="connsiteX5-3707" fmla="*/ 2881184 w 5911582"/>
              <a:gd name="connsiteY5-3708" fmla="*/ 4334879 h 8646493"/>
              <a:gd name="connsiteX6-3709" fmla="*/ 2838917 w 5911582"/>
              <a:gd name="connsiteY6-3710" fmla="*/ 2770148 h 8646493"/>
              <a:gd name="connsiteX7-3711" fmla="*/ 2833130 w 5911582"/>
              <a:gd name="connsiteY7-3712" fmla="*/ 2770303 h 8646493"/>
              <a:gd name="connsiteX8-3713" fmla="*/ 2778803 w 5911582"/>
              <a:gd name="connsiteY8-3714" fmla="*/ 759126 h 8646493"/>
              <a:gd name="connsiteX9-3715" fmla="*/ 2146519 w 5911582"/>
              <a:gd name="connsiteY9-3716" fmla="*/ 160107 h 8646493"/>
              <a:gd name="connsiteX10-3717" fmla="*/ 1547498 w 5911582"/>
              <a:gd name="connsiteY10-3718" fmla="*/ 792386 h 8646493"/>
              <a:gd name="connsiteX11-3719" fmla="*/ 1586306 w 5911582"/>
              <a:gd name="connsiteY11-3720" fmla="*/ 2228948 h 8646493"/>
              <a:gd name="connsiteX12-3721" fmla="*/ 1588412 w 5911582"/>
              <a:gd name="connsiteY12-3722" fmla="*/ 2228937 h 8646493"/>
              <a:gd name="connsiteX13-3723" fmla="*/ 1588981 w 5911582"/>
              <a:gd name="connsiteY13-3724" fmla="*/ 2327958 h 8646493"/>
              <a:gd name="connsiteX14-3725" fmla="*/ 1597703 w 5911582"/>
              <a:gd name="connsiteY14-3726" fmla="*/ 3846979 h 8646493"/>
              <a:gd name="connsiteX15-3727" fmla="*/ 1599046 w 5911582"/>
              <a:gd name="connsiteY15-3728" fmla="*/ 3846972 h 8646493"/>
              <a:gd name="connsiteX16-3729" fmla="*/ 1610686 w 5911582"/>
              <a:gd name="connsiteY16-3730" fmla="*/ 5873778 h 8646493"/>
              <a:gd name="connsiteX17-3731" fmla="*/ 858032 w 5911582"/>
              <a:gd name="connsiteY17-3732" fmla="*/ 6635126 h 8646493"/>
              <a:gd name="connsiteX18-3733" fmla="*/ 434045 w 5911582"/>
              <a:gd name="connsiteY18-3734" fmla="*/ 6508273 h 8646493"/>
              <a:gd name="connsiteX19-3735" fmla="*/ 96686 w 5911582"/>
              <a:gd name="connsiteY19-3736" fmla="*/ 5882475 h 8646493"/>
              <a:gd name="connsiteX20-3737" fmla="*/ 88982 w 5911582"/>
              <a:gd name="connsiteY20-3738" fmla="*/ 4540910 h 8646493"/>
              <a:gd name="connsiteX21-3739" fmla="*/ 86890 w 5911582"/>
              <a:gd name="connsiteY21-3740" fmla="*/ 4540915 h 8646493"/>
              <a:gd name="connsiteX22-3741" fmla="*/ 80904 w 5911582"/>
              <a:gd name="connsiteY22-3742" fmla="*/ 2724804 h 8646493"/>
              <a:gd name="connsiteX23-3743" fmla="*/ 4735 w 5911582"/>
              <a:gd name="connsiteY23-3744" fmla="*/ 235616 h 8646493"/>
              <a:gd name="connsiteX24-3745" fmla="*/ 295 w 5911582"/>
              <a:gd name="connsiteY24-3746" fmla="*/ 235719 h 8646493"/>
              <a:gd name="connsiteX25-3747" fmla="*/ 0 w 5911582"/>
              <a:gd name="connsiteY25-3748" fmla="*/ 223261 h 8646493"/>
              <a:gd name="connsiteX26-3749" fmla="*/ 144987 w 5911582"/>
              <a:gd name="connsiteY26-3750" fmla="*/ 0 h 8646493"/>
              <a:gd name="connsiteX27-3751" fmla="*/ 148232 w 5911582"/>
              <a:gd name="connsiteY27-3752" fmla="*/ 136847 h 8646493"/>
              <a:gd name="connsiteX28-3753" fmla="*/ 152365 w 5911582"/>
              <a:gd name="connsiteY28-3754" fmla="*/ 136739 h 8646493"/>
              <a:gd name="connsiteX29-3755" fmla="*/ 234867 w 5911582"/>
              <a:gd name="connsiteY29-3756" fmla="*/ 3854806 h 8646493"/>
              <a:gd name="connsiteX30-3757" fmla="*/ 235281 w 5911582"/>
              <a:gd name="connsiteY30-3758" fmla="*/ 3854803 h 8646493"/>
              <a:gd name="connsiteX31-3759" fmla="*/ 246835 w 5911582"/>
              <a:gd name="connsiteY31-3760" fmla="*/ 5866683 h 8646493"/>
              <a:gd name="connsiteX32-3761" fmla="*/ 866236 w 5911582"/>
              <a:gd name="connsiteY32-3762" fmla="*/ 6479011 h 8646493"/>
              <a:gd name="connsiteX33-3763" fmla="*/ 1478566 w 5911582"/>
              <a:gd name="connsiteY33-3764" fmla="*/ 5859608 h 8646493"/>
              <a:gd name="connsiteX34-3765" fmla="*/ 1469311 w 5911582"/>
              <a:gd name="connsiteY34-3766" fmla="*/ 4247775 h 8646493"/>
              <a:gd name="connsiteX35-3767" fmla="*/ 1467465 w 5911582"/>
              <a:gd name="connsiteY35-3768" fmla="*/ 4247743 h 8646493"/>
              <a:gd name="connsiteX36-3769" fmla="*/ 1467931 w 5911582"/>
              <a:gd name="connsiteY36-3770" fmla="*/ 4241573 h 8646493"/>
              <a:gd name="connsiteX37-3771" fmla="*/ 1456953 w 5911582"/>
              <a:gd name="connsiteY37-3772" fmla="*/ 2330111 h 8646493"/>
              <a:gd name="connsiteX38-3773" fmla="*/ 1415108 w 5911582"/>
              <a:gd name="connsiteY38-3774" fmla="*/ 781031 h 8646493"/>
              <a:gd name="connsiteX39-3775" fmla="*/ 2151404 w 5911582"/>
              <a:gd name="connsiteY39-3776" fmla="*/ 3852 h 8646493"/>
              <a:gd name="connsiteX40-3777" fmla="*/ 2928581 w 5911582"/>
              <a:gd name="connsiteY40-3778" fmla="*/ 740147 h 8646493"/>
              <a:gd name="connsiteX41-3779" fmla="*/ 2972109 w 5911582"/>
              <a:gd name="connsiteY41-3780" fmla="*/ 2351426 h 8646493"/>
              <a:gd name="connsiteX42-3781" fmla="*/ 2977887 w 5911582"/>
              <a:gd name="connsiteY42-3782" fmla="*/ 2351120 h 8646493"/>
              <a:gd name="connsiteX43-3783" fmla="*/ 3028793 w 5911582"/>
              <a:gd name="connsiteY43-3784" fmla="*/ 4235519 h 8646493"/>
              <a:gd name="connsiteX44-3785" fmla="*/ 3032925 w 5911582"/>
              <a:gd name="connsiteY44-3786" fmla="*/ 4235398 h 8646493"/>
              <a:gd name="connsiteX45-3787" fmla="*/ 3152619 w 5911582"/>
              <a:gd name="connsiteY45-3788" fmla="*/ 7892887 h 8646493"/>
              <a:gd name="connsiteX46-3789" fmla="*/ 3786820 w 5911582"/>
              <a:gd name="connsiteY46-3790" fmla="*/ 8489873 h 8646493"/>
              <a:gd name="connsiteX47-3791" fmla="*/ 4383809 w 5911582"/>
              <a:gd name="connsiteY47-3792" fmla="*/ 7855673 h 8646493"/>
              <a:gd name="connsiteX48-3793" fmla="*/ 4350348 w 5911582"/>
              <a:gd name="connsiteY48-3794" fmla="*/ 6748573 h 8646493"/>
              <a:gd name="connsiteX49-3795" fmla="*/ 4348198 w 5911582"/>
              <a:gd name="connsiteY49-3796" fmla="*/ 6748635 h 8646493"/>
              <a:gd name="connsiteX50-3797" fmla="*/ 4332413 w 5911582"/>
              <a:gd name="connsiteY50-3798" fmla="*/ 6199725 h 8646493"/>
              <a:gd name="connsiteX51-3799" fmla="*/ 4272798 w 5911582"/>
              <a:gd name="connsiteY51-3800" fmla="*/ 4227389 h 8646493"/>
              <a:gd name="connsiteX52-3801" fmla="*/ 4274353 w 5911582"/>
              <a:gd name="connsiteY52-3802" fmla="*/ 4227343 h 8646493"/>
              <a:gd name="connsiteX53-3803" fmla="*/ 4242087 w 5911582"/>
              <a:gd name="connsiteY53-3804" fmla="*/ 3105269 h 8646493"/>
              <a:gd name="connsiteX54-3805" fmla="*/ 4977027 w 5911582"/>
              <a:gd name="connsiteY54-3806" fmla="*/ 2326810 h 8646493"/>
              <a:gd name="connsiteX55-3807" fmla="*/ 5403823 w 5911582"/>
              <a:gd name="connsiteY55-3808" fmla="*/ 2443875 h 8646493"/>
              <a:gd name="connsiteX56-3809" fmla="*/ 5755486 w 5911582"/>
              <a:gd name="connsiteY56-3810" fmla="*/ 3061747 h 8646493"/>
              <a:gd name="connsiteX57-3811" fmla="*/ 5759021 w 5911582"/>
              <a:gd name="connsiteY57-3812" fmla="*/ 3184697 h 8646493"/>
              <a:gd name="connsiteX58-3813" fmla="*/ 5762452 w 5911582"/>
              <a:gd name="connsiteY58-3814" fmla="*/ 3184590 h 8646493"/>
              <a:gd name="connsiteX59-3815" fmla="*/ 5816524 w 5911582"/>
              <a:gd name="connsiteY59-3816" fmla="*/ 4892541 h 8646493"/>
              <a:gd name="connsiteX60-3817" fmla="*/ 5873210 w 5911582"/>
              <a:gd name="connsiteY60-3818" fmla="*/ 6776633 h 8646493"/>
              <a:gd name="connsiteX61-3819" fmla="*/ 5877342 w 5911582"/>
              <a:gd name="connsiteY61-3820" fmla="*/ 6776511 h 8646493"/>
              <a:gd name="connsiteX62-3821" fmla="*/ 5911582 w 5911582"/>
              <a:gd name="connsiteY62-3822" fmla="*/ 7909324 h 8646493"/>
              <a:gd name="connsiteX63-3823" fmla="*/ 5767963 w 5911582"/>
              <a:gd name="connsiteY63-3824" fmla="*/ 8130477 h 8646493"/>
              <a:gd name="connsiteX64-3825" fmla="*/ 5730041 w 5911582"/>
              <a:gd name="connsiteY64-3826" fmla="*/ 6875874 h 8646493"/>
              <a:gd name="connsiteX65-3827" fmla="*/ 5725602 w 5911582"/>
              <a:gd name="connsiteY65-3828" fmla="*/ 6875993 h 8646493"/>
              <a:gd name="connsiteX66-3829" fmla="*/ 5605741 w 5911582"/>
              <a:gd name="connsiteY66-3830" fmla="*/ 3080990 h 8646493"/>
              <a:gd name="connsiteX67-3831" fmla="*/ 4972418 w 5911582"/>
              <a:gd name="connsiteY67-3832" fmla="*/ 2483071 h 8646493"/>
              <a:gd name="connsiteX68-3833" fmla="*/ 4374497 w 5911582"/>
              <a:gd name="connsiteY68-3834" fmla="*/ 3116397 h 8646493"/>
              <a:gd name="connsiteX69-3835" fmla="*/ 4420828 w 5911582"/>
              <a:gd name="connsiteY69-3836" fmla="*/ 4727593 h 8646493"/>
              <a:gd name="connsiteX70-3837" fmla="*/ 4422673 w 5911582"/>
              <a:gd name="connsiteY70-3838" fmla="*/ 4727581 h 8646493"/>
              <a:gd name="connsiteX71-3839" fmla="*/ 4422351 w 5911582"/>
              <a:gd name="connsiteY71-3840" fmla="*/ 4733760 h 8646493"/>
              <a:gd name="connsiteX72-3841" fmla="*/ 4454181 w 5911582"/>
              <a:gd name="connsiteY72-3842" fmla="*/ 5840717 h 8646493"/>
              <a:gd name="connsiteX73-3843" fmla="*/ 4455003 w 5911582"/>
              <a:gd name="connsiteY73-3844" fmla="*/ 5840691 h 8646493"/>
              <a:gd name="connsiteX74-3845" fmla="*/ 4516238 w 5911582"/>
              <a:gd name="connsiteY74-3846" fmla="*/ 7866607 h 8646493"/>
              <a:gd name="connsiteX75-3847" fmla="*/ 3782441 w 5911582"/>
              <a:gd name="connsiteY75-3848" fmla="*/ 8646141 h 8646493"/>
              <a:gd name="connsiteX76-3849" fmla="*/ 3355473 w 5911582"/>
              <a:gd name="connsiteY76-3850" fmla="*/ 8529702 h 8646493"/>
              <a:gd name="connsiteX0-3851" fmla="*/ 3355473 w 5911582"/>
              <a:gd name="connsiteY0-3852" fmla="*/ 8529702 h 8646493"/>
              <a:gd name="connsiteX1-3853" fmla="*/ 3002901 w 5911582"/>
              <a:gd name="connsiteY1-3854" fmla="*/ 7912348 h 8646493"/>
              <a:gd name="connsiteX2-3855" fmla="*/ 2947946 w 5911582"/>
              <a:gd name="connsiteY2-3856" fmla="*/ 6094167 h 8646493"/>
              <a:gd name="connsiteX3-3857" fmla="*/ 2938842 w 5911582"/>
              <a:gd name="connsiteY3-3858" fmla="*/ 6095444 h 8646493"/>
              <a:gd name="connsiteX4-3859" fmla="*/ 2885622 w 5911582"/>
              <a:gd name="connsiteY4-3860" fmla="*/ 4334760 h 8646493"/>
              <a:gd name="connsiteX5-3861" fmla="*/ 2881184 w 5911582"/>
              <a:gd name="connsiteY5-3862" fmla="*/ 4334879 h 8646493"/>
              <a:gd name="connsiteX6-3863" fmla="*/ 2838917 w 5911582"/>
              <a:gd name="connsiteY6-3864" fmla="*/ 2770148 h 8646493"/>
              <a:gd name="connsiteX7-3865" fmla="*/ 2833130 w 5911582"/>
              <a:gd name="connsiteY7-3866" fmla="*/ 2770303 h 8646493"/>
              <a:gd name="connsiteX8-3867" fmla="*/ 2778803 w 5911582"/>
              <a:gd name="connsiteY8-3868" fmla="*/ 759126 h 8646493"/>
              <a:gd name="connsiteX9-3869" fmla="*/ 2146519 w 5911582"/>
              <a:gd name="connsiteY9-3870" fmla="*/ 160107 h 8646493"/>
              <a:gd name="connsiteX10-3871" fmla="*/ 1547498 w 5911582"/>
              <a:gd name="connsiteY10-3872" fmla="*/ 792386 h 8646493"/>
              <a:gd name="connsiteX11-3873" fmla="*/ 1586306 w 5911582"/>
              <a:gd name="connsiteY11-3874" fmla="*/ 2228948 h 8646493"/>
              <a:gd name="connsiteX12-3875" fmla="*/ 1588412 w 5911582"/>
              <a:gd name="connsiteY12-3876" fmla="*/ 2228937 h 8646493"/>
              <a:gd name="connsiteX13-3877" fmla="*/ 1588981 w 5911582"/>
              <a:gd name="connsiteY13-3878" fmla="*/ 2327958 h 8646493"/>
              <a:gd name="connsiteX14-3879" fmla="*/ 1597703 w 5911582"/>
              <a:gd name="connsiteY14-3880" fmla="*/ 3846979 h 8646493"/>
              <a:gd name="connsiteX15-3881" fmla="*/ 1599046 w 5911582"/>
              <a:gd name="connsiteY15-3882" fmla="*/ 3846972 h 8646493"/>
              <a:gd name="connsiteX16-3883" fmla="*/ 1610686 w 5911582"/>
              <a:gd name="connsiteY16-3884" fmla="*/ 5873778 h 8646493"/>
              <a:gd name="connsiteX17-3885" fmla="*/ 858032 w 5911582"/>
              <a:gd name="connsiteY17-3886" fmla="*/ 6635126 h 8646493"/>
              <a:gd name="connsiteX18-3887" fmla="*/ 434045 w 5911582"/>
              <a:gd name="connsiteY18-3888" fmla="*/ 6508273 h 8646493"/>
              <a:gd name="connsiteX19-3889" fmla="*/ 96686 w 5911582"/>
              <a:gd name="connsiteY19-3890" fmla="*/ 5882475 h 8646493"/>
              <a:gd name="connsiteX20-3891" fmla="*/ 88982 w 5911582"/>
              <a:gd name="connsiteY20-3892" fmla="*/ 4540910 h 8646493"/>
              <a:gd name="connsiteX21-3893" fmla="*/ 86890 w 5911582"/>
              <a:gd name="connsiteY21-3894" fmla="*/ 4540915 h 8646493"/>
              <a:gd name="connsiteX22-3895" fmla="*/ 80904 w 5911582"/>
              <a:gd name="connsiteY22-3896" fmla="*/ 2724804 h 8646493"/>
              <a:gd name="connsiteX23-3897" fmla="*/ 4735 w 5911582"/>
              <a:gd name="connsiteY23-3898" fmla="*/ 235616 h 8646493"/>
              <a:gd name="connsiteX24-3899" fmla="*/ 295 w 5911582"/>
              <a:gd name="connsiteY24-3900" fmla="*/ 235719 h 8646493"/>
              <a:gd name="connsiteX25-3901" fmla="*/ 0 w 5911582"/>
              <a:gd name="connsiteY25-3902" fmla="*/ 223261 h 8646493"/>
              <a:gd name="connsiteX26-3903" fmla="*/ 144987 w 5911582"/>
              <a:gd name="connsiteY26-3904" fmla="*/ 0 h 8646493"/>
              <a:gd name="connsiteX27-3905" fmla="*/ 148232 w 5911582"/>
              <a:gd name="connsiteY27-3906" fmla="*/ 136847 h 8646493"/>
              <a:gd name="connsiteX28-3907" fmla="*/ 152365 w 5911582"/>
              <a:gd name="connsiteY28-3908" fmla="*/ 136739 h 8646493"/>
              <a:gd name="connsiteX29-3909" fmla="*/ 234867 w 5911582"/>
              <a:gd name="connsiteY29-3910" fmla="*/ 3854806 h 8646493"/>
              <a:gd name="connsiteX30-3911" fmla="*/ 235281 w 5911582"/>
              <a:gd name="connsiteY30-3912" fmla="*/ 3854803 h 8646493"/>
              <a:gd name="connsiteX31-3913" fmla="*/ 246835 w 5911582"/>
              <a:gd name="connsiteY31-3914" fmla="*/ 5866683 h 8646493"/>
              <a:gd name="connsiteX32-3915" fmla="*/ 866236 w 5911582"/>
              <a:gd name="connsiteY32-3916" fmla="*/ 6479011 h 8646493"/>
              <a:gd name="connsiteX33-3917" fmla="*/ 1478566 w 5911582"/>
              <a:gd name="connsiteY33-3918" fmla="*/ 5859608 h 8646493"/>
              <a:gd name="connsiteX34-3919" fmla="*/ 1469311 w 5911582"/>
              <a:gd name="connsiteY34-3920" fmla="*/ 4247775 h 8646493"/>
              <a:gd name="connsiteX35-3921" fmla="*/ 1467465 w 5911582"/>
              <a:gd name="connsiteY35-3922" fmla="*/ 4247743 h 8646493"/>
              <a:gd name="connsiteX36-3923" fmla="*/ 1467931 w 5911582"/>
              <a:gd name="connsiteY36-3924" fmla="*/ 4241573 h 8646493"/>
              <a:gd name="connsiteX37-3925" fmla="*/ 1456953 w 5911582"/>
              <a:gd name="connsiteY37-3926" fmla="*/ 2330111 h 8646493"/>
              <a:gd name="connsiteX38-3927" fmla="*/ 1415108 w 5911582"/>
              <a:gd name="connsiteY38-3928" fmla="*/ 781031 h 8646493"/>
              <a:gd name="connsiteX39-3929" fmla="*/ 2151404 w 5911582"/>
              <a:gd name="connsiteY39-3930" fmla="*/ 3852 h 8646493"/>
              <a:gd name="connsiteX40-3931" fmla="*/ 2928581 w 5911582"/>
              <a:gd name="connsiteY40-3932" fmla="*/ 740147 h 8646493"/>
              <a:gd name="connsiteX41-3933" fmla="*/ 2972109 w 5911582"/>
              <a:gd name="connsiteY41-3934" fmla="*/ 2351426 h 8646493"/>
              <a:gd name="connsiteX42-3935" fmla="*/ 3028793 w 5911582"/>
              <a:gd name="connsiteY42-3936" fmla="*/ 4235519 h 8646493"/>
              <a:gd name="connsiteX43-3937" fmla="*/ 3032925 w 5911582"/>
              <a:gd name="connsiteY43-3938" fmla="*/ 4235398 h 8646493"/>
              <a:gd name="connsiteX44-3939" fmla="*/ 3152619 w 5911582"/>
              <a:gd name="connsiteY44-3940" fmla="*/ 7892887 h 8646493"/>
              <a:gd name="connsiteX45-3941" fmla="*/ 3786820 w 5911582"/>
              <a:gd name="connsiteY45-3942" fmla="*/ 8489873 h 8646493"/>
              <a:gd name="connsiteX46-3943" fmla="*/ 4383809 w 5911582"/>
              <a:gd name="connsiteY46-3944" fmla="*/ 7855673 h 8646493"/>
              <a:gd name="connsiteX47-3945" fmla="*/ 4350348 w 5911582"/>
              <a:gd name="connsiteY47-3946" fmla="*/ 6748573 h 8646493"/>
              <a:gd name="connsiteX48-3947" fmla="*/ 4348198 w 5911582"/>
              <a:gd name="connsiteY48-3948" fmla="*/ 6748635 h 8646493"/>
              <a:gd name="connsiteX49-3949" fmla="*/ 4332413 w 5911582"/>
              <a:gd name="connsiteY49-3950" fmla="*/ 6199725 h 8646493"/>
              <a:gd name="connsiteX50-3951" fmla="*/ 4272798 w 5911582"/>
              <a:gd name="connsiteY50-3952" fmla="*/ 4227389 h 8646493"/>
              <a:gd name="connsiteX51-3953" fmla="*/ 4274353 w 5911582"/>
              <a:gd name="connsiteY51-3954" fmla="*/ 4227343 h 8646493"/>
              <a:gd name="connsiteX52-3955" fmla="*/ 4242087 w 5911582"/>
              <a:gd name="connsiteY52-3956" fmla="*/ 3105269 h 8646493"/>
              <a:gd name="connsiteX53-3957" fmla="*/ 4977027 w 5911582"/>
              <a:gd name="connsiteY53-3958" fmla="*/ 2326810 h 8646493"/>
              <a:gd name="connsiteX54-3959" fmla="*/ 5403823 w 5911582"/>
              <a:gd name="connsiteY54-3960" fmla="*/ 2443875 h 8646493"/>
              <a:gd name="connsiteX55-3961" fmla="*/ 5755486 w 5911582"/>
              <a:gd name="connsiteY55-3962" fmla="*/ 3061747 h 8646493"/>
              <a:gd name="connsiteX56-3963" fmla="*/ 5759021 w 5911582"/>
              <a:gd name="connsiteY56-3964" fmla="*/ 3184697 h 8646493"/>
              <a:gd name="connsiteX57-3965" fmla="*/ 5762452 w 5911582"/>
              <a:gd name="connsiteY57-3966" fmla="*/ 3184590 h 8646493"/>
              <a:gd name="connsiteX58-3967" fmla="*/ 5816524 w 5911582"/>
              <a:gd name="connsiteY58-3968" fmla="*/ 4892541 h 8646493"/>
              <a:gd name="connsiteX59-3969" fmla="*/ 5873210 w 5911582"/>
              <a:gd name="connsiteY59-3970" fmla="*/ 6776633 h 8646493"/>
              <a:gd name="connsiteX60-3971" fmla="*/ 5877342 w 5911582"/>
              <a:gd name="connsiteY60-3972" fmla="*/ 6776511 h 8646493"/>
              <a:gd name="connsiteX61-3973" fmla="*/ 5911582 w 5911582"/>
              <a:gd name="connsiteY61-3974" fmla="*/ 7909324 h 8646493"/>
              <a:gd name="connsiteX62-3975" fmla="*/ 5767963 w 5911582"/>
              <a:gd name="connsiteY62-3976" fmla="*/ 8130477 h 8646493"/>
              <a:gd name="connsiteX63-3977" fmla="*/ 5730041 w 5911582"/>
              <a:gd name="connsiteY63-3978" fmla="*/ 6875874 h 8646493"/>
              <a:gd name="connsiteX64-3979" fmla="*/ 5725602 w 5911582"/>
              <a:gd name="connsiteY64-3980" fmla="*/ 6875993 h 8646493"/>
              <a:gd name="connsiteX65-3981" fmla="*/ 5605741 w 5911582"/>
              <a:gd name="connsiteY65-3982" fmla="*/ 3080990 h 8646493"/>
              <a:gd name="connsiteX66-3983" fmla="*/ 4972418 w 5911582"/>
              <a:gd name="connsiteY66-3984" fmla="*/ 2483071 h 8646493"/>
              <a:gd name="connsiteX67-3985" fmla="*/ 4374497 w 5911582"/>
              <a:gd name="connsiteY67-3986" fmla="*/ 3116397 h 8646493"/>
              <a:gd name="connsiteX68-3987" fmla="*/ 4420828 w 5911582"/>
              <a:gd name="connsiteY68-3988" fmla="*/ 4727593 h 8646493"/>
              <a:gd name="connsiteX69-3989" fmla="*/ 4422673 w 5911582"/>
              <a:gd name="connsiteY69-3990" fmla="*/ 4727581 h 8646493"/>
              <a:gd name="connsiteX70-3991" fmla="*/ 4422351 w 5911582"/>
              <a:gd name="connsiteY70-3992" fmla="*/ 4733760 h 8646493"/>
              <a:gd name="connsiteX71-3993" fmla="*/ 4454181 w 5911582"/>
              <a:gd name="connsiteY71-3994" fmla="*/ 5840717 h 8646493"/>
              <a:gd name="connsiteX72-3995" fmla="*/ 4455003 w 5911582"/>
              <a:gd name="connsiteY72-3996" fmla="*/ 5840691 h 8646493"/>
              <a:gd name="connsiteX73-3997" fmla="*/ 4516238 w 5911582"/>
              <a:gd name="connsiteY73-3998" fmla="*/ 7866607 h 8646493"/>
              <a:gd name="connsiteX74-3999" fmla="*/ 3782441 w 5911582"/>
              <a:gd name="connsiteY74-4000" fmla="*/ 8646141 h 8646493"/>
              <a:gd name="connsiteX75-4001" fmla="*/ 3355473 w 5911582"/>
              <a:gd name="connsiteY75-4002" fmla="*/ 8529702 h 8646493"/>
              <a:gd name="connsiteX0-4003" fmla="*/ 3355473 w 5911582"/>
              <a:gd name="connsiteY0-4004" fmla="*/ 8529702 h 8646493"/>
              <a:gd name="connsiteX1-4005" fmla="*/ 3002901 w 5911582"/>
              <a:gd name="connsiteY1-4006" fmla="*/ 7912348 h 8646493"/>
              <a:gd name="connsiteX2-4007" fmla="*/ 2947946 w 5911582"/>
              <a:gd name="connsiteY2-4008" fmla="*/ 6094167 h 8646493"/>
              <a:gd name="connsiteX3-4009" fmla="*/ 2938842 w 5911582"/>
              <a:gd name="connsiteY3-4010" fmla="*/ 6095444 h 8646493"/>
              <a:gd name="connsiteX4-4011" fmla="*/ 2885622 w 5911582"/>
              <a:gd name="connsiteY4-4012" fmla="*/ 4334760 h 8646493"/>
              <a:gd name="connsiteX5-4013" fmla="*/ 2881184 w 5911582"/>
              <a:gd name="connsiteY5-4014" fmla="*/ 4334879 h 8646493"/>
              <a:gd name="connsiteX6-4015" fmla="*/ 2838917 w 5911582"/>
              <a:gd name="connsiteY6-4016" fmla="*/ 2770148 h 8646493"/>
              <a:gd name="connsiteX7-4017" fmla="*/ 2778803 w 5911582"/>
              <a:gd name="connsiteY7-4018" fmla="*/ 759126 h 8646493"/>
              <a:gd name="connsiteX8-4019" fmla="*/ 2146519 w 5911582"/>
              <a:gd name="connsiteY8-4020" fmla="*/ 160107 h 8646493"/>
              <a:gd name="connsiteX9-4021" fmla="*/ 1547498 w 5911582"/>
              <a:gd name="connsiteY9-4022" fmla="*/ 792386 h 8646493"/>
              <a:gd name="connsiteX10-4023" fmla="*/ 1586306 w 5911582"/>
              <a:gd name="connsiteY10-4024" fmla="*/ 2228948 h 8646493"/>
              <a:gd name="connsiteX11-4025" fmla="*/ 1588412 w 5911582"/>
              <a:gd name="connsiteY11-4026" fmla="*/ 2228937 h 8646493"/>
              <a:gd name="connsiteX12-4027" fmla="*/ 1588981 w 5911582"/>
              <a:gd name="connsiteY12-4028" fmla="*/ 2327958 h 8646493"/>
              <a:gd name="connsiteX13-4029" fmla="*/ 1597703 w 5911582"/>
              <a:gd name="connsiteY13-4030" fmla="*/ 3846979 h 8646493"/>
              <a:gd name="connsiteX14-4031" fmla="*/ 1599046 w 5911582"/>
              <a:gd name="connsiteY14-4032" fmla="*/ 3846972 h 8646493"/>
              <a:gd name="connsiteX15-4033" fmla="*/ 1610686 w 5911582"/>
              <a:gd name="connsiteY15-4034" fmla="*/ 5873778 h 8646493"/>
              <a:gd name="connsiteX16-4035" fmla="*/ 858032 w 5911582"/>
              <a:gd name="connsiteY16-4036" fmla="*/ 6635126 h 8646493"/>
              <a:gd name="connsiteX17-4037" fmla="*/ 434045 w 5911582"/>
              <a:gd name="connsiteY17-4038" fmla="*/ 6508273 h 8646493"/>
              <a:gd name="connsiteX18-4039" fmla="*/ 96686 w 5911582"/>
              <a:gd name="connsiteY18-4040" fmla="*/ 5882475 h 8646493"/>
              <a:gd name="connsiteX19-4041" fmla="*/ 88982 w 5911582"/>
              <a:gd name="connsiteY19-4042" fmla="*/ 4540910 h 8646493"/>
              <a:gd name="connsiteX20-4043" fmla="*/ 86890 w 5911582"/>
              <a:gd name="connsiteY20-4044" fmla="*/ 4540915 h 8646493"/>
              <a:gd name="connsiteX21-4045" fmla="*/ 80904 w 5911582"/>
              <a:gd name="connsiteY21-4046" fmla="*/ 2724804 h 8646493"/>
              <a:gd name="connsiteX22-4047" fmla="*/ 4735 w 5911582"/>
              <a:gd name="connsiteY22-4048" fmla="*/ 235616 h 8646493"/>
              <a:gd name="connsiteX23-4049" fmla="*/ 295 w 5911582"/>
              <a:gd name="connsiteY23-4050" fmla="*/ 235719 h 8646493"/>
              <a:gd name="connsiteX24-4051" fmla="*/ 0 w 5911582"/>
              <a:gd name="connsiteY24-4052" fmla="*/ 223261 h 8646493"/>
              <a:gd name="connsiteX25-4053" fmla="*/ 144987 w 5911582"/>
              <a:gd name="connsiteY25-4054" fmla="*/ 0 h 8646493"/>
              <a:gd name="connsiteX26-4055" fmla="*/ 148232 w 5911582"/>
              <a:gd name="connsiteY26-4056" fmla="*/ 136847 h 8646493"/>
              <a:gd name="connsiteX27-4057" fmla="*/ 152365 w 5911582"/>
              <a:gd name="connsiteY27-4058" fmla="*/ 136739 h 8646493"/>
              <a:gd name="connsiteX28-4059" fmla="*/ 234867 w 5911582"/>
              <a:gd name="connsiteY28-4060" fmla="*/ 3854806 h 8646493"/>
              <a:gd name="connsiteX29-4061" fmla="*/ 235281 w 5911582"/>
              <a:gd name="connsiteY29-4062" fmla="*/ 3854803 h 8646493"/>
              <a:gd name="connsiteX30-4063" fmla="*/ 246835 w 5911582"/>
              <a:gd name="connsiteY30-4064" fmla="*/ 5866683 h 8646493"/>
              <a:gd name="connsiteX31-4065" fmla="*/ 866236 w 5911582"/>
              <a:gd name="connsiteY31-4066" fmla="*/ 6479011 h 8646493"/>
              <a:gd name="connsiteX32-4067" fmla="*/ 1478566 w 5911582"/>
              <a:gd name="connsiteY32-4068" fmla="*/ 5859608 h 8646493"/>
              <a:gd name="connsiteX33-4069" fmla="*/ 1469311 w 5911582"/>
              <a:gd name="connsiteY33-4070" fmla="*/ 4247775 h 8646493"/>
              <a:gd name="connsiteX34-4071" fmla="*/ 1467465 w 5911582"/>
              <a:gd name="connsiteY34-4072" fmla="*/ 4247743 h 8646493"/>
              <a:gd name="connsiteX35-4073" fmla="*/ 1467931 w 5911582"/>
              <a:gd name="connsiteY35-4074" fmla="*/ 4241573 h 8646493"/>
              <a:gd name="connsiteX36-4075" fmla="*/ 1456953 w 5911582"/>
              <a:gd name="connsiteY36-4076" fmla="*/ 2330111 h 8646493"/>
              <a:gd name="connsiteX37-4077" fmla="*/ 1415108 w 5911582"/>
              <a:gd name="connsiteY37-4078" fmla="*/ 781031 h 8646493"/>
              <a:gd name="connsiteX38-4079" fmla="*/ 2151404 w 5911582"/>
              <a:gd name="connsiteY38-4080" fmla="*/ 3852 h 8646493"/>
              <a:gd name="connsiteX39-4081" fmla="*/ 2928581 w 5911582"/>
              <a:gd name="connsiteY39-4082" fmla="*/ 740147 h 8646493"/>
              <a:gd name="connsiteX40-4083" fmla="*/ 2972109 w 5911582"/>
              <a:gd name="connsiteY40-4084" fmla="*/ 2351426 h 8646493"/>
              <a:gd name="connsiteX41-4085" fmla="*/ 3028793 w 5911582"/>
              <a:gd name="connsiteY41-4086" fmla="*/ 4235519 h 8646493"/>
              <a:gd name="connsiteX42-4087" fmla="*/ 3032925 w 5911582"/>
              <a:gd name="connsiteY42-4088" fmla="*/ 4235398 h 8646493"/>
              <a:gd name="connsiteX43-4089" fmla="*/ 3152619 w 5911582"/>
              <a:gd name="connsiteY43-4090" fmla="*/ 7892887 h 8646493"/>
              <a:gd name="connsiteX44-4091" fmla="*/ 3786820 w 5911582"/>
              <a:gd name="connsiteY44-4092" fmla="*/ 8489873 h 8646493"/>
              <a:gd name="connsiteX45-4093" fmla="*/ 4383809 w 5911582"/>
              <a:gd name="connsiteY45-4094" fmla="*/ 7855673 h 8646493"/>
              <a:gd name="connsiteX46-4095" fmla="*/ 4350348 w 5911582"/>
              <a:gd name="connsiteY46-4096" fmla="*/ 6748573 h 8646493"/>
              <a:gd name="connsiteX47-4097" fmla="*/ 4348198 w 5911582"/>
              <a:gd name="connsiteY47-4098" fmla="*/ 6748635 h 8646493"/>
              <a:gd name="connsiteX48-4099" fmla="*/ 4332413 w 5911582"/>
              <a:gd name="connsiteY48-4100" fmla="*/ 6199725 h 8646493"/>
              <a:gd name="connsiteX49-4101" fmla="*/ 4272798 w 5911582"/>
              <a:gd name="connsiteY49-4102" fmla="*/ 4227389 h 8646493"/>
              <a:gd name="connsiteX50-4103" fmla="*/ 4274353 w 5911582"/>
              <a:gd name="connsiteY50-4104" fmla="*/ 4227343 h 8646493"/>
              <a:gd name="connsiteX51-4105" fmla="*/ 4242087 w 5911582"/>
              <a:gd name="connsiteY51-4106" fmla="*/ 3105269 h 8646493"/>
              <a:gd name="connsiteX52-4107" fmla="*/ 4977027 w 5911582"/>
              <a:gd name="connsiteY52-4108" fmla="*/ 2326810 h 8646493"/>
              <a:gd name="connsiteX53-4109" fmla="*/ 5403823 w 5911582"/>
              <a:gd name="connsiteY53-4110" fmla="*/ 2443875 h 8646493"/>
              <a:gd name="connsiteX54-4111" fmla="*/ 5755486 w 5911582"/>
              <a:gd name="connsiteY54-4112" fmla="*/ 3061747 h 8646493"/>
              <a:gd name="connsiteX55-4113" fmla="*/ 5759021 w 5911582"/>
              <a:gd name="connsiteY55-4114" fmla="*/ 3184697 h 8646493"/>
              <a:gd name="connsiteX56-4115" fmla="*/ 5762452 w 5911582"/>
              <a:gd name="connsiteY56-4116" fmla="*/ 3184590 h 8646493"/>
              <a:gd name="connsiteX57-4117" fmla="*/ 5816524 w 5911582"/>
              <a:gd name="connsiteY57-4118" fmla="*/ 4892541 h 8646493"/>
              <a:gd name="connsiteX58-4119" fmla="*/ 5873210 w 5911582"/>
              <a:gd name="connsiteY58-4120" fmla="*/ 6776633 h 8646493"/>
              <a:gd name="connsiteX59-4121" fmla="*/ 5877342 w 5911582"/>
              <a:gd name="connsiteY59-4122" fmla="*/ 6776511 h 8646493"/>
              <a:gd name="connsiteX60-4123" fmla="*/ 5911582 w 5911582"/>
              <a:gd name="connsiteY60-4124" fmla="*/ 7909324 h 8646493"/>
              <a:gd name="connsiteX61-4125" fmla="*/ 5767963 w 5911582"/>
              <a:gd name="connsiteY61-4126" fmla="*/ 8130477 h 8646493"/>
              <a:gd name="connsiteX62-4127" fmla="*/ 5730041 w 5911582"/>
              <a:gd name="connsiteY62-4128" fmla="*/ 6875874 h 8646493"/>
              <a:gd name="connsiteX63-4129" fmla="*/ 5725602 w 5911582"/>
              <a:gd name="connsiteY63-4130" fmla="*/ 6875993 h 8646493"/>
              <a:gd name="connsiteX64-4131" fmla="*/ 5605741 w 5911582"/>
              <a:gd name="connsiteY64-4132" fmla="*/ 3080990 h 8646493"/>
              <a:gd name="connsiteX65-4133" fmla="*/ 4972418 w 5911582"/>
              <a:gd name="connsiteY65-4134" fmla="*/ 2483071 h 8646493"/>
              <a:gd name="connsiteX66-4135" fmla="*/ 4374497 w 5911582"/>
              <a:gd name="connsiteY66-4136" fmla="*/ 3116397 h 8646493"/>
              <a:gd name="connsiteX67-4137" fmla="*/ 4420828 w 5911582"/>
              <a:gd name="connsiteY67-4138" fmla="*/ 4727593 h 8646493"/>
              <a:gd name="connsiteX68-4139" fmla="*/ 4422673 w 5911582"/>
              <a:gd name="connsiteY68-4140" fmla="*/ 4727581 h 8646493"/>
              <a:gd name="connsiteX69-4141" fmla="*/ 4422351 w 5911582"/>
              <a:gd name="connsiteY69-4142" fmla="*/ 4733760 h 8646493"/>
              <a:gd name="connsiteX70-4143" fmla="*/ 4454181 w 5911582"/>
              <a:gd name="connsiteY70-4144" fmla="*/ 5840717 h 8646493"/>
              <a:gd name="connsiteX71-4145" fmla="*/ 4455003 w 5911582"/>
              <a:gd name="connsiteY71-4146" fmla="*/ 5840691 h 8646493"/>
              <a:gd name="connsiteX72-4147" fmla="*/ 4516238 w 5911582"/>
              <a:gd name="connsiteY72-4148" fmla="*/ 7866607 h 8646493"/>
              <a:gd name="connsiteX73-4149" fmla="*/ 3782441 w 5911582"/>
              <a:gd name="connsiteY73-4150" fmla="*/ 8646141 h 8646493"/>
              <a:gd name="connsiteX74-4151" fmla="*/ 3355473 w 5911582"/>
              <a:gd name="connsiteY74-4152" fmla="*/ 8529702 h 8646493"/>
              <a:gd name="connsiteX0-4153" fmla="*/ 3355178 w 5911287"/>
              <a:gd name="connsiteY0-4154" fmla="*/ 8529702 h 8646493"/>
              <a:gd name="connsiteX1-4155" fmla="*/ 3002606 w 5911287"/>
              <a:gd name="connsiteY1-4156" fmla="*/ 7912348 h 8646493"/>
              <a:gd name="connsiteX2-4157" fmla="*/ 2947651 w 5911287"/>
              <a:gd name="connsiteY2-4158" fmla="*/ 6094167 h 8646493"/>
              <a:gd name="connsiteX3-4159" fmla="*/ 2938547 w 5911287"/>
              <a:gd name="connsiteY3-4160" fmla="*/ 6095444 h 8646493"/>
              <a:gd name="connsiteX4-4161" fmla="*/ 2885327 w 5911287"/>
              <a:gd name="connsiteY4-4162" fmla="*/ 4334760 h 8646493"/>
              <a:gd name="connsiteX5-4163" fmla="*/ 2880889 w 5911287"/>
              <a:gd name="connsiteY5-4164" fmla="*/ 4334879 h 8646493"/>
              <a:gd name="connsiteX6-4165" fmla="*/ 2838622 w 5911287"/>
              <a:gd name="connsiteY6-4166" fmla="*/ 2770148 h 8646493"/>
              <a:gd name="connsiteX7-4167" fmla="*/ 2778508 w 5911287"/>
              <a:gd name="connsiteY7-4168" fmla="*/ 759126 h 8646493"/>
              <a:gd name="connsiteX8-4169" fmla="*/ 2146224 w 5911287"/>
              <a:gd name="connsiteY8-4170" fmla="*/ 160107 h 8646493"/>
              <a:gd name="connsiteX9-4171" fmla="*/ 1547203 w 5911287"/>
              <a:gd name="connsiteY9-4172" fmla="*/ 792386 h 8646493"/>
              <a:gd name="connsiteX10-4173" fmla="*/ 1586011 w 5911287"/>
              <a:gd name="connsiteY10-4174" fmla="*/ 2228948 h 8646493"/>
              <a:gd name="connsiteX11-4175" fmla="*/ 1588117 w 5911287"/>
              <a:gd name="connsiteY11-4176" fmla="*/ 2228937 h 8646493"/>
              <a:gd name="connsiteX12-4177" fmla="*/ 1588686 w 5911287"/>
              <a:gd name="connsiteY12-4178" fmla="*/ 2327958 h 8646493"/>
              <a:gd name="connsiteX13-4179" fmla="*/ 1597408 w 5911287"/>
              <a:gd name="connsiteY13-4180" fmla="*/ 3846979 h 8646493"/>
              <a:gd name="connsiteX14-4181" fmla="*/ 1598751 w 5911287"/>
              <a:gd name="connsiteY14-4182" fmla="*/ 3846972 h 8646493"/>
              <a:gd name="connsiteX15-4183" fmla="*/ 1610391 w 5911287"/>
              <a:gd name="connsiteY15-4184" fmla="*/ 5873778 h 8646493"/>
              <a:gd name="connsiteX16-4185" fmla="*/ 857737 w 5911287"/>
              <a:gd name="connsiteY16-4186" fmla="*/ 6635126 h 8646493"/>
              <a:gd name="connsiteX17-4187" fmla="*/ 433750 w 5911287"/>
              <a:gd name="connsiteY17-4188" fmla="*/ 6508273 h 8646493"/>
              <a:gd name="connsiteX18-4189" fmla="*/ 96391 w 5911287"/>
              <a:gd name="connsiteY18-4190" fmla="*/ 5882475 h 8646493"/>
              <a:gd name="connsiteX19-4191" fmla="*/ 88687 w 5911287"/>
              <a:gd name="connsiteY19-4192" fmla="*/ 4540910 h 8646493"/>
              <a:gd name="connsiteX20-4193" fmla="*/ 86595 w 5911287"/>
              <a:gd name="connsiteY20-4194" fmla="*/ 4540915 h 8646493"/>
              <a:gd name="connsiteX21-4195" fmla="*/ 80609 w 5911287"/>
              <a:gd name="connsiteY21-4196" fmla="*/ 2724804 h 8646493"/>
              <a:gd name="connsiteX22-4197" fmla="*/ 4440 w 5911287"/>
              <a:gd name="connsiteY22-4198" fmla="*/ 235616 h 8646493"/>
              <a:gd name="connsiteX23-4199" fmla="*/ 0 w 5911287"/>
              <a:gd name="connsiteY23-4200" fmla="*/ 235719 h 8646493"/>
              <a:gd name="connsiteX24-4201" fmla="*/ 144692 w 5911287"/>
              <a:gd name="connsiteY24-4202" fmla="*/ 0 h 8646493"/>
              <a:gd name="connsiteX25-4203" fmla="*/ 147937 w 5911287"/>
              <a:gd name="connsiteY25-4204" fmla="*/ 136847 h 8646493"/>
              <a:gd name="connsiteX26-4205" fmla="*/ 152070 w 5911287"/>
              <a:gd name="connsiteY26-4206" fmla="*/ 136739 h 8646493"/>
              <a:gd name="connsiteX27-4207" fmla="*/ 234572 w 5911287"/>
              <a:gd name="connsiteY27-4208" fmla="*/ 3854806 h 8646493"/>
              <a:gd name="connsiteX28-4209" fmla="*/ 234986 w 5911287"/>
              <a:gd name="connsiteY28-4210" fmla="*/ 3854803 h 8646493"/>
              <a:gd name="connsiteX29-4211" fmla="*/ 246540 w 5911287"/>
              <a:gd name="connsiteY29-4212" fmla="*/ 5866683 h 8646493"/>
              <a:gd name="connsiteX30-4213" fmla="*/ 865941 w 5911287"/>
              <a:gd name="connsiteY30-4214" fmla="*/ 6479011 h 8646493"/>
              <a:gd name="connsiteX31-4215" fmla="*/ 1478271 w 5911287"/>
              <a:gd name="connsiteY31-4216" fmla="*/ 5859608 h 8646493"/>
              <a:gd name="connsiteX32-4217" fmla="*/ 1469016 w 5911287"/>
              <a:gd name="connsiteY32-4218" fmla="*/ 4247775 h 8646493"/>
              <a:gd name="connsiteX33-4219" fmla="*/ 1467170 w 5911287"/>
              <a:gd name="connsiteY33-4220" fmla="*/ 4247743 h 8646493"/>
              <a:gd name="connsiteX34-4221" fmla="*/ 1467636 w 5911287"/>
              <a:gd name="connsiteY34-4222" fmla="*/ 4241573 h 8646493"/>
              <a:gd name="connsiteX35-4223" fmla="*/ 1456658 w 5911287"/>
              <a:gd name="connsiteY35-4224" fmla="*/ 2330111 h 8646493"/>
              <a:gd name="connsiteX36-4225" fmla="*/ 1414813 w 5911287"/>
              <a:gd name="connsiteY36-4226" fmla="*/ 781031 h 8646493"/>
              <a:gd name="connsiteX37-4227" fmla="*/ 2151109 w 5911287"/>
              <a:gd name="connsiteY37-4228" fmla="*/ 3852 h 8646493"/>
              <a:gd name="connsiteX38-4229" fmla="*/ 2928286 w 5911287"/>
              <a:gd name="connsiteY38-4230" fmla="*/ 740147 h 8646493"/>
              <a:gd name="connsiteX39-4231" fmla="*/ 2971814 w 5911287"/>
              <a:gd name="connsiteY39-4232" fmla="*/ 2351426 h 8646493"/>
              <a:gd name="connsiteX40-4233" fmla="*/ 3028498 w 5911287"/>
              <a:gd name="connsiteY40-4234" fmla="*/ 4235519 h 8646493"/>
              <a:gd name="connsiteX41-4235" fmla="*/ 3032630 w 5911287"/>
              <a:gd name="connsiteY41-4236" fmla="*/ 4235398 h 8646493"/>
              <a:gd name="connsiteX42-4237" fmla="*/ 3152324 w 5911287"/>
              <a:gd name="connsiteY42-4238" fmla="*/ 7892887 h 8646493"/>
              <a:gd name="connsiteX43-4239" fmla="*/ 3786525 w 5911287"/>
              <a:gd name="connsiteY43-4240" fmla="*/ 8489873 h 8646493"/>
              <a:gd name="connsiteX44-4241" fmla="*/ 4383514 w 5911287"/>
              <a:gd name="connsiteY44-4242" fmla="*/ 7855673 h 8646493"/>
              <a:gd name="connsiteX45-4243" fmla="*/ 4350053 w 5911287"/>
              <a:gd name="connsiteY45-4244" fmla="*/ 6748573 h 8646493"/>
              <a:gd name="connsiteX46-4245" fmla="*/ 4347903 w 5911287"/>
              <a:gd name="connsiteY46-4246" fmla="*/ 6748635 h 8646493"/>
              <a:gd name="connsiteX47-4247" fmla="*/ 4332118 w 5911287"/>
              <a:gd name="connsiteY47-4248" fmla="*/ 6199725 h 8646493"/>
              <a:gd name="connsiteX48-4249" fmla="*/ 4272503 w 5911287"/>
              <a:gd name="connsiteY48-4250" fmla="*/ 4227389 h 8646493"/>
              <a:gd name="connsiteX49-4251" fmla="*/ 4274058 w 5911287"/>
              <a:gd name="connsiteY49-4252" fmla="*/ 4227343 h 8646493"/>
              <a:gd name="connsiteX50-4253" fmla="*/ 4241792 w 5911287"/>
              <a:gd name="connsiteY50-4254" fmla="*/ 3105269 h 8646493"/>
              <a:gd name="connsiteX51-4255" fmla="*/ 4976732 w 5911287"/>
              <a:gd name="connsiteY51-4256" fmla="*/ 2326810 h 8646493"/>
              <a:gd name="connsiteX52-4257" fmla="*/ 5403528 w 5911287"/>
              <a:gd name="connsiteY52-4258" fmla="*/ 2443875 h 8646493"/>
              <a:gd name="connsiteX53-4259" fmla="*/ 5755191 w 5911287"/>
              <a:gd name="connsiteY53-4260" fmla="*/ 3061747 h 8646493"/>
              <a:gd name="connsiteX54-4261" fmla="*/ 5758726 w 5911287"/>
              <a:gd name="connsiteY54-4262" fmla="*/ 3184697 h 8646493"/>
              <a:gd name="connsiteX55-4263" fmla="*/ 5762157 w 5911287"/>
              <a:gd name="connsiteY55-4264" fmla="*/ 3184590 h 8646493"/>
              <a:gd name="connsiteX56-4265" fmla="*/ 5816229 w 5911287"/>
              <a:gd name="connsiteY56-4266" fmla="*/ 4892541 h 8646493"/>
              <a:gd name="connsiteX57-4267" fmla="*/ 5872915 w 5911287"/>
              <a:gd name="connsiteY57-4268" fmla="*/ 6776633 h 8646493"/>
              <a:gd name="connsiteX58-4269" fmla="*/ 5877047 w 5911287"/>
              <a:gd name="connsiteY58-4270" fmla="*/ 6776511 h 8646493"/>
              <a:gd name="connsiteX59-4271" fmla="*/ 5911287 w 5911287"/>
              <a:gd name="connsiteY59-4272" fmla="*/ 7909324 h 8646493"/>
              <a:gd name="connsiteX60-4273" fmla="*/ 5767668 w 5911287"/>
              <a:gd name="connsiteY60-4274" fmla="*/ 8130477 h 8646493"/>
              <a:gd name="connsiteX61-4275" fmla="*/ 5729746 w 5911287"/>
              <a:gd name="connsiteY61-4276" fmla="*/ 6875874 h 8646493"/>
              <a:gd name="connsiteX62-4277" fmla="*/ 5725307 w 5911287"/>
              <a:gd name="connsiteY62-4278" fmla="*/ 6875993 h 8646493"/>
              <a:gd name="connsiteX63-4279" fmla="*/ 5605446 w 5911287"/>
              <a:gd name="connsiteY63-4280" fmla="*/ 3080990 h 8646493"/>
              <a:gd name="connsiteX64-4281" fmla="*/ 4972123 w 5911287"/>
              <a:gd name="connsiteY64-4282" fmla="*/ 2483071 h 8646493"/>
              <a:gd name="connsiteX65-4283" fmla="*/ 4374202 w 5911287"/>
              <a:gd name="connsiteY65-4284" fmla="*/ 3116397 h 8646493"/>
              <a:gd name="connsiteX66-4285" fmla="*/ 4420533 w 5911287"/>
              <a:gd name="connsiteY66-4286" fmla="*/ 4727593 h 8646493"/>
              <a:gd name="connsiteX67-4287" fmla="*/ 4422378 w 5911287"/>
              <a:gd name="connsiteY67-4288" fmla="*/ 4727581 h 8646493"/>
              <a:gd name="connsiteX68-4289" fmla="*/ 4422056 w 5911287"/>
              <a:gd name="connsiteY68-4290" fmla="*/ 4733760 h 8646493"/>
              <a:gd name="connsiteX69-4291" fmla="*/ 4453886 w 5911287"/>
              <a:gd name="connsiteY69-4292" fmla="*/ 5840717 h 8646493"/>
              <a:gd name="connsiteX70-4293" fmla="*/ 4454708 w 5911287"/>
              <a:gd name="connsiteY70-4294" fmla="*/ 5840691 h 8646493"/>
              <a:gd name="connsiteX71-4295" fmla="*/ 4515943 w 5911287"/>
              <a:gd name="connsiteY71-4296" fmla="*/ 7866607 h 8646493"/>
              <a:gd name="connsiteX72-4297" fmla="*/ 3782146 w 5911287"/>
              <a:gd name="connsiteY72-4298" fmla="*/ 8646141 h 8646493"/>
              <a:gd name="connsiteX73-4299" fmla="*/ 3355178 w 5911287"/>
              <a:gd name="connsiteY73-4300" fmla="*/ 8529702 h 8646493"/>
              <a:gd name="connsiteX0-4301" fmla="*/ 3350738 w 5906847"/>
              <a:gd name="connsiteY0-4302" fmla="*/ 8529702 h 8646493"/>
              <a:gd name="connsiteX1-4303" fmla="*/ 2998166 w 5906847"/>
              <a:gd name="connsiteY1-4304" fmla="*/ 7912348 h 8646493"/>
              <a:gd name="connsiteX2-4305" fmla="*/ 2943211 w 5906847"/>
              <a:gd name="connsiteY2-4306" fmla="*/ 6094167 h 8646493"/>
              <a:gd name="connsiteX3-4307" fmla="*/ 2934107 w 5906847"/>
              <a:gd name="connsiteY3-4308" fmla="*/ 6095444 h 8646493"/>
              <a:gd name="connsiteX4-4309" fmla="*/ 2880887 w 5906847"/>
              <a:gd name="connsiteY4-4310" fmla="*/ 4334760 h 8646493"/>
              <a:gd name="connsiteX5-4311" fmla="*/ 2876449 w 5906847"/>
              <a:gd name="connsiteY5-4312" fmla="*/ 4334879 h 8646493"/>
              <a:gd name="connsiteX6-4313" fmla="*/ 2834182 w 5906847"/>
              <a:gd name="connsiteY6-4314" fmla="*/ 2770148 h 8646493"/>
              <a:gd name="connsiteX7-4315" fmla="*/ 2774068 w 5906847"/>
              <a:gd name="connsiteY7-4316" fmla="*/ 759126 h 8646493"/>
              <a:gd name="connsiteX8-4317" fmla="*/ 2141784 w 5906847"/>
              <a:gd name="connsiteY8-4318" fmla="*/ 160107 h 8646493"/>
              <a:gd name="connsiteX9-4319" fmla="*/ 1542763 w 5906847"/>
              <a:gd name="connsiteY9-4320" fmla="*/ 792386 h 8646493"/>
              <a:gd name="connsiteX10-4321" fmla="*/ 1581571 w 5906847"/>
              <a:gd name="connsiteY10-4322" fmla="*/ 2228948 h 8646493"/>
              <a:gd name="connsiteX11-4323" fmla="*/ 1583677 w 5906847"/>
              <a:gd name="connsiteY11-4324" fmla="*/ 2228937 h 8646493"/>
              <a:gd name="connsiteX12-4325" fmla="*/ 1584246 w 5906847"/>
              <a:gd name="connsiteY12-4326" fmla="*/ 2327958 h 8646493"/>
              <a:gd name="connsiteX13-4327" fmla="*/ 1592968 w 5906847"/>
              <a:gd name="connsiteY13-4328" fmla="*/ 3846979 h 8646493"/>
              <a:gd name="connsiteX14-4329" fmla="*/ 1594311 w 5906847"/>
              <a:gd name="connsiteY14-4330" fmla="*/ 3846972 h 8646493"/>
              <a:gd name="connsiteX15-4331" fmla="*/ 1605951 w 5906847"/>
              <a:gd name="connsiteY15-4332" fmla="*/ 5873778 h 8646493"/>
              <a:gd name="connsiteX16-4333" fmla="*/ 853297 w 5906847"/>
              <a:gd name="connsiteY16-4334" fmla="*/ 6635126 h 8646493"/>
              <a:gd name="connsiteX17-4335" fmla="*/ 429310 w 5906847"/>
              <a:gd name="connsiteY17-4336" fmla="*/ 6508273 h 8646493"/>
              <a:gd name="connsiteX18-4337" fmla="*/ 91951 w 5906847"/>
              <a:gd name="connsiteY18-4338" fmla="*/ 5882475 h 8646493"/>
              <a:gd name="connsiteX19-4339" fmla="*/ 84247 w 5906847"/>
              <a:gd name="connsiteY19-4340" fmla="*/ 4540910 h 8646493"/>
              <a:gd name="connsiteX20-4341" fmla="*/ 82155 w 5906847"/>
              <a:gd name="connsiteY20-4342" fmla="*/ 4540915 h 8646493"/>
              <a:gd name="connsiteX21-4343" fmla="*/ 76169 w 5906847"/>
              <a:gd name="connsiteY21-4344" fmla="*/ 2724804 h 8646493"/>
              <a:gd name="connsiteX22-4345" fmla="*/ 0 w 5906847"/>
              <a:gd name="connsiteY22-4346" fmla="*/ 235616 h 8646493"/>
              <a:gd name="connsiteX23-4347" fmla="*/ 140252 w 5906847"/>
              <a:gd name="connsiteY23-4348" fmla="*/ 0 h 8646493"/>
              <a:gd name="connsiteX24-4349" fmla="*/ 143497 w 5906847"/>
              <a:gd name="connsiteY24-4350" fmla="*/ 136847 h 8646493"/>
              <a:gd name="connsiteX25-4351" fmla="*/ 147630 w 5906847"/>
              <a:gd name="connsiteY25-4352" fmla="*/ 136739 h 8646493"/>
              <a:gd name="connsiteX26-4353" fmla="*/ 230132 w 5906847"/>
              <a:gd name="connsiteY26-4354" fmla="*/ 3854806 h 8646493"/>
              <a:gd name="connsiteX27-4355" fmla="*/ 230546 w 5906847"/>
              <a:gd name="connsiteY27-4356" fmla="*/ 3854803 h 8646493"/>
              <a:gd name="connsiteX28-4357" fmla="*/ 242100 w 5906847"/>
              <a:gd name="connsiteY28-4358" fmla="*/ 5866683 h 8646493"/>
              <a:gd name="connsiteX29-4359" fmla="*/ 861501 w 5906847"/>
              <a:gd name="connsiteY29-4360" fmla="*/ 6479011 h 8646493"/>
              <a:gd name="connsiteX30-4361" fmla="*/ 1473831 w 5906847"/>
              <a:gd name="connsiteY30-4362" fmla="*/ 5859608 h 8646493"/>
              <a:gd name="connsiteX31-4363" fmla="*/ 1464576 w 5906847"/>
              <a:gd name="connsiteY31-4364" fmla="*/ 4247775 h 8646493"/>
              <a:gd name="connsiteX32-4365" fmla="*/ 1462730 w 5906847"/>
              <a:gd name="connsiteY32-4366" fmla="*/ 4247743 h 8646493"/>
              <a:gd name="connsiteX33-4367" fmla="*/ 1463196 w 5906847"/>
              <a:gd name="connsiteY33-4368" fmla="*/ 4241573 h 8646493"/>
              <a:gd name="connsiteX34-4369" fmla="*/ 1452218 w 5906847"/>
              <a:gd name="connsiteY34-4370" fmla="*/ 2330111 h 8646493"/>
              <a:gd name="connsiteX35-4371" fmla="*/ 1410373 w 5906847"/>
              <a:gd name="connsiteY35-4372" fmla="*/ 781031 h 8646493"/>
              <a:gd name="connsiteX36-4373" fmla="*/ 2146669 w 5906847"/>
              <a:gd name="connsiteY36-4374" fmla="*/ 3852 h 8646493"/>
              <a:gd name="connsiteX37-4375" fmla="*/ 2923846 w 5906847"/>
              <a:gd name="connsiteY37-4376" fmla="*/ 740147 h 8646493"/>
              <a:gd name="connsiteX38-4377" fmla="*/ 2967374 w 5906847"/>
              <a:gd name="connsiteY38-4378" fmla="*/ 2351426 h 8646493"/>
              <a:gd name="connsiteX39-4379" fmla="*/ 3024058 w 5906847"/>
              <a:gd name="connsiteY39-4380" fmla="*/ 4235519 h 8646493"/>
              <a:gd name="connsiteX40-4381" fmla="*/ 3028190 w 5906847"/>
              <a:gd name="connsiteY40-4382" fmla="*/ 4235398 h 8646493"/>
              <a:gd name="connsiteX41-4383" fmla="*/ 3147884 w 5906847"/>
              <a:gd name="connsiteY41-4384" fmla="*/ 7892887 h 8646493"/>
              <a:gd name="connsiteX42-4385" fmla="*/ 3782085 w 5906847"/>
              <a:gd name="connsiteY42-4386" fmla="*/ 8489873 h 8646493"/>
              <a:gd name="connsiteX43-4387" fmla="*/ 4379074 w 5906847"/>
              <a:gd name="connsiteY43-4388" fmla="*/ 7855673 h 8646493"/>
              <a:gd name="connsiteX44-4389" fmla="*/ 4345613 w 5906847"/>
              <a:gd name="connsiteY44-4390" fmla="*/ 6748573 h 8646493"/>
              <a:gd name="connsiteX45-4391" fmla="*/ 4343463 w 5906847"/>
              <a:gd name="connsiteY45-4392" fmla="*/ 6748635 h 8646493"/>
              <a:gd name="connsiteX46-4393" fmla="*/ 4327678 w 5906847"/>
              <a:gd name="connsiteY46-4394" fmla="*/ 6199725 h 8646493"/>
              <a:gd name="connsiteX47-4395" fmla="*/ 4268063 w 5906847"/>
              <a:gd name="connsiteY47-4396" fmla="*/ 4227389 h 8646493"/>
              <a:gd name="connsiteX48-4397" fmla="*/ 4269618 w 5906847"/>
              <a:gd name="connsiteY48-4398" fmla="*/ 4227343 h 8646493"/>
              <a:gd name="connsiteX49-4399" fmla="*/ 4237352 w 5906847"/>
              <a:gd name="connsiteY49-4400" fmla="*/ 3105269 h 8646493"/>
              <a:gd name="connsiteX50-4401" fmla="*/ 4972292 w 5906847"/>
              <a:gd name="connsiteY50-4402" fmla="*/ 2326810 h 8646493"/>
              <a:gd name="connsiteX51-4403" fmla="*/ 5399088 w 5906847"/>
              <a:gd name="connsiteY51-4404" fmla="*/ 2443875 h 8646493"/>
              <a:gd name="connsiteX52-4405" fmla="*/ 5750751 w 5906847"/>
              <a:gd name="connsiteY52-4406" fmla="*/ 3061747 h 8646493"/>
              <a:gd name="connsiteX53-4407" fmla="*/ 5754286 w 5906847"/>
              <a:gd name="connsiteY53-4408" fmla="*/ 3184697 h 8646493"/>
              <a:gd name="connsiteX54-4409" fmla="*/ 5757717 w 5906847"/>
              <a:gd name="connsiteY54-4410" fmla="*/ 3184590 h 8646493"/>
              <a:gd name="connsiteX55-4411" fmla="*/ 5811789 w 5906847"/>
              <a:gd name="connsiteY55-4412" fmla="*/ 4892541 h 8646493"/>
              <a:gd name="connsiteX56-4413" fmla="*/ 5868475 w 5906847"/>
              <a:gd name="connsiteY56-4414" fmla="*/ 6776633 h 8646493"/>
              <a:gd name="connsiteX57-4415" fmla="*/ 5872607 w 5906847"/>
              <a:gd name="connsiteY57-4416" fmla="*/ 6776511 h 8646493"/>
              <a:gd name="connsiteX58-4417" fmla="*/ 5906847 w 5906847"/>
              <a:gd name="connsiteY58-4418" fmla="*/ 7909324 h 8646493"/>
              <a:gd name="connsiteX59-4419" fmla="*/ 5763228 w 5906847"/>
              <a:gd name="connsiteY59-4420" fmla="*/ 8130477 h 8646493"/>
              <a:gd name="connsiteX60-4421" fmla="*/ 5725306 w 5906847"/>
              <a:gd name="connsiteY60-4422" fmla="*/ 6875874 h 8646493"/>
              <a:gd name="connsiteX61-4423" fmla="*/ 5720867 w 5906847"/>
              <a:gd name="connsiteY61-4424" fmla="*/ 6875993 h 8646493"/>
              <a:gd name="connsiteX62-4425" fmla="*/ 5601006 w 5906847"/>
              <a:gd name="connsiteY62-4426" fmla="*/ 3080990 h 8646493"/>
              <a:gd name="connsiteX63-4427" fmla="*/ 4967683 w 5906847"/>
              <a:gd name="connsiteY63-4428" fmla="*/ 2483071 h 8646493"/>
              <a:gd name="connsiteX64-4429" fmla="*/ 4369762 w 5906847"/>
              <a:gd name="connsiteY64-4430" fmla="*/ 3116397 h 8646493"/>
              <a:gd name="connsiteX65-4431" fmla="*/ 4416093 w 5906847"/>
              <a:gd name="connsiteY65-4432" fmla="*/ 4727593 h 8646493"/>
              <a:gd name="connsiteX66-4433" fmla="*/ 4417938 w 5906847"/>
              <a:gd name="connsiteY66-4434" fmla="*/ 4727581 h 8646493"/>
              <a:gd name="connsiteX67-4435" fmla="*/ 4417616 w 5906847"/>
              <a:gd name="connsiteY67-4436" fmla="*/ 4733760 h 8646493"/>
              <a:gd name="connsiteX68-4437" fmla="*/ 4449446 w 5906847"/>
              <a:gd name="connsiteY68-4438" fmla="*/ 5840717 h 8646493"/>
              <a:gd name="connsiteX69-4439" fmla="*/ 4450268 w 5906847"/>
              <a:gd name="connsiteY69-4440" fmla="*/ 5840691 h 8646493"/>
              <a:gd name="connsiteX70-4441" fmla="*/ 4511503 w 5906847"/>
              <a:gd name="connsiteY70-4442" fmla="*/ 7866607 h 8646493"/>
              <a:gd name="connsiteX71-4443" fmla="*/ 3777706 w 5906847"/>
              <a:gd name="connsiteY71-4444" fmla="*/ 8646141 h 8646493"/>
              <a:gd name="connsiteX72-4445" fmla="*/ 3350738 w 5906847"/>
              <a:gd name="connsiteY72-4446" fmla="*/ 8529702 h 8646493"/>
              <a:gd name="connsiteX0-4447" fmla="*/ 3350738 w 5906847"/>
              <a:gd name="connsiteY0-4448" fmla="*/ 8529702 h 8646493"/>
              <a:gd name="connsiteX1-4449" fmla="*/ 2998166 w 5906847"/>
              <a:gd name="connsiteY1-4450" fmla="*/ 7912348 h 8646493"/>
              <a:gd name="connsiteX2-4451" fmla="*/ 2943211 w 5906847"/>
              <a:gd name="connsiteY2-4452" fmla="*/ 6094167 h 8646493"/>
              <a:gd name="connsiteX3-4453" fmla="*/ 2934107 w 5906847"/>
              <a:gd name="connsiteY3-4454" fmla="*/ 6095444 h 8646493"/>
              <a:gd name="connsiteX4-4455" fmla="*/ 2880887 w 5906847"/>
              <a:gd name="connsiteY4-4456" fmla="*/ 4334760 h 8646493"/>
              <a:gd name="connsiteX5-4457" fmla="*/ 2876449 w 5906847"/>
              <a:gd name="connsiteY5-4458" fmla="*/ 4334879 h 8646493"/>
              <a:gd name="connsiteX6-4459" fmla="*/ 2834182 w 5906847"/>
              <a:gd name="connsiteY6-4460" fmla="*/ 2770148 h 8646493"/>
              <a:gd name="connsiteX7-4461" fmla="*/ 2774068 w 5906847"/>
              <a:gd name="connsiteY7-4462" fmla="*/ 759126 h 8646493"/>
              <a:gd name="connsiteX8-4463" fmla="*/ 2141784 w 5906847"/>
              <a:gd name="connsiteY8-4464" fmla="*/ 160107 h 8646493"/>
              <a:gd name="connsiteX9-4465" fmla="*/ 1542763 w 5906847"/>
              <a:gd name="connsiteY9-4466" fmla="*/ 792386 h 8646493"/>
              <a:gd name="connsiteX10-4467" fmla="*/ 1581571 w 5906847"/>
              <a:gd name="connsiteY10-4468" fmla="*/ 2228948 h 8646493"/>
              <a:gd name="connsiteX11-4469" fmla="*/ 1583677 w 5906847"/>
              <a:gd name="connsiteY11-4470" fmla="*/ 2228937 h 8646493"/>
              <a:gd name="connsiteX12-4471" fmla="*/ 1584246 w 5906847"/>
              <a:gd name="connsiteY12-4472" fmla="*/ 2327958 h 8646493"/>
              <a:gd name="connsiteX13-4473" fmla="*/ 1592968 w 5906847"/>
              <a:gd name="connsiteY13-4474" fmla="*/ 3846979 h 8646493"/>
              <a:gd name="connsiteX14-4475" fmla="*/ 1594311 w 5906847"/>
              <a:gd name="connsiteY14-4476" fmla="*/ 3846972 h 8646493"/>
              <a:gd name="connsiteX15-4477" fmla="*/ 1605951 w 5906847"/>
              <a:gd name="connsiteY15-4478" fmla="*/ 5873778 h 8646493"/>
              <a:gd name="connsiteX16-4479" fmla="*/ 853297 w 5906847"/>
              <a:gd name="connsiteY16-4480" fmla="*/ 6635126 h 8646493"/>
              <a:gd name="connsiteX17-4481" fmla="*/ 429310 w 5906847"/>
              <a:gd name="connsiteY17-4482" fmla="*/ 6508273 h 8646493"/>
              <a:gd name="connsiteX18-4483" fmla="*/ 91951 w 5906847"/>
              <a:gd name="connsiteY18-4484" fmla="*/ 5882475 h 8646493"/>
              <a:gd name="connsiteX19-4485" fmla="*/ 84247 w 5906847"/>
              <a:gd name="connsiteY19-4486" fmla="*/ 4540910 h 8646493"/>
              <a:gd name="connsiteX20-4487" fmla="*/ 82155 w 5906847"/>
              <a:gd name="connsiteY20-4488" fmla="*/ 4540915 h 8646493"/>
              <a:gd name="connsiteX21-4489" fmla="*/ 76169 w 5906847"/>
              <a:gd name="connsiteY21-4490" fmla="*/ 2724804 h 8646493"/>
              <a:gd name="connsiteX22-4491" fmla="*/ 0 w 5906847"/>
              <a:gd name="connsiteY22-4492" fmla="*/ 235616 h 8646493"/>
              <a:gd name="connsiteX23-4493" fmla="*/ 140252 w 5906847"/>
              <a:gd name="connsiteY23-4494" fmla="*/ 0 h 8646493"/>
              <a:gd name="connsiteX24-4495" fmla="*/ 143497 w 5906847"/>
              <a:gd name="connsiteY24-4496" fmla="*/ 136847 h 8646493"/>
              <a:gd name="connsiteX25-4497" fmla="*/ 230132 w 5906847"/>
              <a:gd name="connsiteY25-4498" fmla="*/ 3854806 h 8646493"/>
              <a:gd name="connsiteX26-4499" fmla="*/ 230546 w 5906847"/>
              <a:gd name="connsiteY26-4500" fmla="*/ 3854803 h 8646493"/>
              <a:gd name="connsiteX27-4501" fmla="*/ 242100 w 5906847"/>
              <a:gd name="connsiteY27-4502" fmla="*/ 5866683 h 8646493"/>
              <a:gd name="connsiteX28-4503" fmla="*/ 861501 w 5906847"/>
              <a:gd name="connsiteY28-4504" fmla="*/ 6479011 h 8646493"/>
              <a:gd name="connsiteX29-4505" fmla="*/ 1473831 w 5906847"/>
              <a:gd name="connsiteY29-4506" fmla="*/ 5859608 h 8646493"/>
              <a:gd name="connsiteX30-4507" fmla="*/ 1464576 w 5906847"/>
              <a:gd name="connsiteY30-4508" fmla="*/ 4247775 h 8646493"/>
              <a:gd name="connsiteX31-4509" fmla="*/ 1462730 w 5906847"/>
              <a:gd name="connsiteY31-4510" fmla="*/ 4247743 h 8646493"/>
              <a:gd name="connsiteX32-4511" fmla="*/ 1463196 w 5906847"/>
              <a:gd name="connsiteY32-4512" fmla="*/ 4241573 h 8646493"/>
              <a:gd name="connsiteX33-4513" fmla="*/ 1452218 w 5906847"/>
              <a:gd name="connsiteY33-4514" fmla="*/ 2330111 h 8646493"/>
              <a:gd name="connsiteX34-4515" fmla="*/ 1410373 w 5906847"/>
              <a:gd name="connsiteY34-4516" fmla="*/ 781031 h 8646493"/>
              <a:gd name="connsiteX35-4517" fmla="*/ 2146669 w 5906847"/>
              <a:gd name="connsiteY35-4518" fmla="*/ 3852 h 8646493"/>
              <a:gd name="connsiteX36-4519" fmla="*/ 2923846 w 5906847"/>
              <a:gd name="connsiteY36-4520" fmla="*/ 740147 h 8646493"/>
              <a:gd name="connsiteX37-4521" fmla="*/ 2967374 w 5906847"/>
              <a:gd name="connsiteY37-4522" fmla="*/ 2351426 h 8646493"/>
              <a:gd name="connsiteX38-4523" fmla="*/ 3024058 w 5906847"/>
              <a:gd name="connsiteY38-4524" fmla="*/ 4235519 h 8646493"/>
              <a:gd name="connsiteX39-4525" fmla="*/ 3028190 w 5906847"/>
              <a:gd name="connsiteY39-4526" fmla="*/ 4235398 h 8646493"/>
              <a:gd name="connsiteX40-4527" fmla="*/ 3147884 w 5906847"/>
              <a:gd name="connsiteY40-4528" fmla="*/ 7892887 h 8646493"/>
              <a:gd name="connsiteX41-4529" fmla="*/ 3782085 w 5906847"/>
              <a:gd name="connsiteY41-4530" fmla="*/ 8489873 h 8646493"/>
              <a:gd name="connsiteX42-4531" fmla="*/ 4379074 w 5906847"/>
              <a:gd name="connsiteY42-4532" fmla="*/ 7855673 h 8646493"/>
              <a:gd name="connsiteX43-4533" fmla="*/ 4345613 w 5906847"/>
              <a:gd name="connsiteY43-4534" fmla="*/ 6748573 h 8646493"/>
              <a:gd name="connsiteX44-4535" fmla="*/ 4343463 w 5906847"/>
              <a:gd name="connsiteY44-4536" fmla="*/ 6748635 h 8646493"/>
              <a:gd name="connsiteX45-4537" fmla="*/ 4327678 w 5906847"/>
              <a:gd name="connsiteY45-4538" fmla="*/ 6199725 h 8646493"/>
              <a:gd name="connsiteX46-4539" fmla="*/ 4268063 w 5906847"/>
              <a:gd name="connsiteY46-4540" fmla="*/ 4227389 h 8646493"/>
              <a:gd name="connsiteX47-4541" fmla="*/ 4269618 w 5906847"/>
              <a:gd name="connsiteY47-4542" fmla="*/ 4227343 h 8646493"/>
              <a:gd name="connsiteX48-4543" fmla="*/ 4237352 w 5906847"/>
              <a:gd name="connsiteY48-4544" fmla="*/ 3105269 h 8646493"/>
              <a:gd name="connsiteX49-4545" fmla="*/ 4972292 w 5906847"/>
              <a:gd name="connsiteY49-4546" fmla="*/ 2326810 h 8646493"/>
              <a:gd name="connsiteX50-4547" fmla="*/ 5399088 w 5906847"/>
              <a:gd name="connsiteY50-4548" fmla="*/ 2443875 h 8646493"/>
              <a:gd name="connsiteX51-4549" fmla="*/ 5750751 w 5906847"/>
              <a:gd name="connsiteY51-4550" fmla="*/ 3061747 h 8646493"/>
              <a:gd name="connsiteX52-4551" fmla="*/ 5754286 w 5906847"/>
              <a:gd name="connsiteY52-4552" fmla="*/ 3184697 h 8646493"/>
              <a:gd name="connsiteX53-4553" fmla="*/ 5757717 w 5906847"/>
              <a:gd name="connsiteY53-4554" fmla="*/ 3184590 h 8646493"/>
              <a:gd name="connsiteX54-4555" fmla="*/ 5811789 w 5906847"/>
              <a:gd name="connsiteY54-4556" fmla="*/ 4892541 h 8646493"/>
              <a:gd name="connsiteX55-4557" fmla="*/ 5868475 w 5906847"/>
              <a:gd name="connsiteY55-4558" fmla="*/ 6776633 h 8646493"/>
              <a:gd name="connsiteX56-4559" fmla="*/ 5872607 w 5906847"/>
              <a:gd name="connsiteY56-4560" fmla="*/ 6776511 h 8646493"/>
              <a:gd name="connsiteX57-4561" fmla="*/ 5906847 w 5906847"/>
              <a:gd name="connsiteY57-4562" fmla="*/ 7909324 h 8646493"/>
              <a:gd name="connsiteX58-4563" fmla="*/ 5763228 w 5906847"/>
              <a:gd name="connsiteY58-4564" fmla="*/ 8130477 h 8646493"/>
              <a:gd name="connsiteX59-4565" fmla="*/ 5725306 w 5906847"/>
              <a:gd name="connsiteY59-4566" fmla="*/ 6875874 h 8646493"/>
              <a:gd name="connsiteX60-4567" fmla="*/ 5720867 w 5906847"/>
              <a:gd name="connsiteY60-4568" fmla="*/ 6875993 h 8646493"/>
              <a:gd name="connsiteX61-4569" fmla="*/ 5601006 w 5906847"/>
              <a:gd name="connsiteY61-4570" fmla="*/ 3080990 h 8646493"/>
              <a:gd name="connsiteX62-4571" fmla="*/ 4967683 w 5906847"/>
              <a:gd name="connsiteY62-4572" fmla="*/ 2483071 h 8646493"/>
              <a:gd name="connsiteX63-4573" fmla="*/ 4369762 w 5906847"/>
              <a:gd name="connsiteY63-4574" fmla="*/ 3116397 h 8646493"/>
              <a:gd name="connsiteX64-4575" fmla="*/ 4416093 w 5906847"/>
              <a:gd name="connsiteY64-4576" fmla="*/ 4727593 h 8646493"/>
              <a:gd name="connsiteX65-4577" fmla="*/ 4417938 w 5906847"/>
              <a:gd name="connsiteY65-4578" fmla="*/ 4727581 h 8646493"/>
              <a:gd name="connsiteX66-4579" fmla="*/ 4417616 w 5906847"/>
              <a:gd name="connsiteY66-4580" fmla="*/ 4733760 h 8646493"/>
              <a:gd name="connsiteX67-4581" fmla="*/ 4449446 w 5906847"/>
              <a:gd name="connsiteY67-4582" fmla="*/ 5840717 h 8646493"/>
              <a:gd name="connsiteX68-4583" fmla="*/ 4450268 w 5906847"/>
              <a:gd name="connsiteY68-4584" fmla="*/ 5840691 h 8646493"/>
              <a:gd name="connsiteX69-4585" fmla="*/ 4511503 w 5906847"/>
              <a:gd name="connsiteY69-4586" fmla="*/ 7866607 h 8646493"/>
              <a:gd name="connsiteX70-4587" fmla="*/ 3777706 w 5906847"/>
              <a:gd name="connsiteY70-4588" fmla="*/ 8646141 h 8646493"/>
              <a:gd name="connsiteX71-4589" fmla="*/ 3350738 w 5906847"/>
              <a:gd name="connsiteY71-4590" fmla="*/ 8529702 h 8646493"/>
              <a:gd name="connsiteX0-4591" fmla="*/ 3350738 w 5906847"/>
              <a:gd name="connsiteY0-4592" fmla="*/ 8529702 h 8646493"/>
              <a:gd name="connsiteX1-4593" fmla="*/ 2998166 w 5906847"/>
              <a:gd name="connsiteY1-4594" fmla="*/ 7912348 h 8646493"/>
              <a:gd name="connsiteX2-4595" fmla="*/ 2943211 w 5906847"/>
              <a:gd name="connsiteY2-4596" fmla="*/ 6094167 h 8646493"/>
              <a:gd name="connsiteX3-4597" fmla="*/ 2934107 w 5906847"/>
              <a:gd name="connsiteY3-4598" fmla="*/ 6095444 h 8646493"/>
              <a:gd name="connsiteX4-4599" fmla="*/ 2880887 w 5906847"/>
              <a:gd name="connsiteY4-4600" fmla="*/ 4334760 h 8646493"/>
              <a:gd name="connsiteX5-4601" fmla="*/ 2876449 w 5906847"/>
              <a:gd name="connsiteY5-4602" fmla="*/ 4334879 h 8646493"/>
              <a:gd name="connsiteX6-4603" fmla="*/ 2834182 w 5906847"/>
              <a:gd name="connsiteY6-4604" fmla="*/ 2770148 h 8646493"/>
              <a:gd name="connsiteX7-4605" fmla="*/ 2774068 w 5906847"/>
              <a:gd name="connsiteY7-4606" fmla="*/ 759126 h 8646493"/>
              <a:gd name="connsiteX8-4607" fmla="*/ 2141784 w 5906847"/>
              <a:gd name="connsiteY8-4608" fmla="*/ 160107 h 8646493"/>
              <a:gd name="connsiteX9-4609" fmla="*/ 1542763 w 5906847"/>
              <a:gd name="connsiteY9-4610" fmla="*/ 792386 h 8646493"/>
              <a:gd name="connsiteX10-4611" fmla="*/ 1581571 w 5906847"/>
              <a:gd name="connsiteY10-4612" fmla="*/ 2228948 h 8646493"/>
              <a:gd name="connsiteX11-4613" fmla="*/ 1583677 w 5906847"/>
              <a:gd name="connsiteY11-4614" fmla="*/ 2228937 h 8646493"/>
              <a:gd name="connsiteX12-4615" fmla="*/ 1584246 w 5906847"/>
              <a:gd name="connsiteY12-4616" fmla="*/ 2327958 h 8646493"/>
              <a:gd name="connsiteX13-4617" fmla="*/ 1592968 w 5906847"/>
              <a:gd name="connsiteY13-4618" fmla="*/ 3846979 h 8646493"/>
              <a:gd name="connsiteX14-4619" fmla="*/ 1605951 w 5906847"/>
              <a:gd name="connsiteY14-4620" fmla="*/ 5873778 h 8646493"/>
              <a:gd name="connsiteX15-4621" fmla="*/ 853297 w 5906847"/>
              <a:gd name="connsiteY15-4622" fmla="*/ 6635126 h 8646493"/>
              <a:gd name="connsiteX16-4623" fmla="*/ 429310 w 5906847"/>
              <a:gd name="connsiteY16-4624" fmla="*/ 6508273 h 8646493"/>
              <a:gd name="connsiteX17-4625" fmla="*/ 91951 w 5906847"/>
              <a:gd name="connsiteY17-4626" fmla="*/ 5882475 h 8646493"/>
              <a:gd name="connsiteX18-4627" fmla="*/ 84247 w 5906847"/>
              <a:gd name="connsiteY18-4628" fmla="*/ 4540910 h 8646493"/>
              <a:gd name="connsiteX19-4629" fmla="*/ 82155 w 5906847"/>
              <a:gd name="connsiteY19-4630" fmla="*/ 4540915 h 8646493"/>
              <a:gd name="connsiteX20-4631" fmla="*/ 76169 w 5906847"/>
              <a:gd name="connsiteY20-4632" fmla="*/ 2724804 h 8646493"/>
              <a:gd name="connsiteX21-4633" fmla="*/ 0 w 5906847"/>
              <a:gd name="connsiteY21-4634" fmla="*/ 235616 h 8646493"/>
              <a:gd name="connsiteX22-4635" fmla="*/ 140252 w 5906847"/>
              <a:gd name="connsiteY22-4636" fmla="*/ 0 h 8646493"/>
              <a:gd name="connsiteX23-4637" fmla="*/ 143497 w 5906847"/>
              <a:gd name="connsiteY23-4638" fmla="*/ 136847 h 8646493"/>
              <a:gd name="connsiteX24-4639" fmla="*/ 230132 w 5906847"/>
              <a:gd name="connsiteY24-4640" fmla="*/ 3854806 h 8646493"/>
              <a:gd name="connsiteX25-4641" fmla="*/ 230546 w 5906847"/>
              <a:gd name="connsiteY25-4642" fmla="*/ 3854803 h 8646493"/>
              <a:gd name="connsiteX26-4643" fmla="*/ 242100 w 5906847"/>
              <a:gd name="connsiteY26-4644" fmla="*/ 5866683 h 8646493"/>
              <a:gd name="connsiteX27-4645" fmla="*/ 861501 w 5906847"/>
              <a:gd name="connsiteY27-4646" fmla="*/ 6479011 h 8646493"/>
              <a:gd name="connsiteX28-4647" fmla="*/ 1473831 w 5906847"/>
              <a:gd name="connsiteY28-4648" fmla="*/ 5859608 h 8646493"/>
              <a:gd name="connsiteX29-4649" fmla="*/ 1464576 w 5906847"/>
              <a:gd name="connsiteY29-4650" fmla="*/ 4247775 h 8646493"/>
              <a:gd name="connsiteX30-4651" fmla="*/ 1462730 w 5906847"/>
              <a:gd name="connsiteY30-4652" fmla="*/ 4247743 h 8646493"/>
              <a:gd name="connsiteX31-4653" fmla="*/ 1463196 w 5906847"/>
              <a:gd name="connsiteY31-4654" fmla="*/ 4241573 h 8646493"/>
              <a:gd name="connsiteX32-4655" fmla="*/ 1452218 w 5906847"/>
              <a:gd name="connsiteY32-4656" fmla="*/ 2330111 h 8646493"/>
              <a:gd name="connsiteX33-4657" fmla="*/ 1410373 w 5906847"/>
              <a:gd name="connsiteY33-4658" fmla="*/ 781031 h 8646493"/>
              <a:gd name="connsiteX34-4659" fmla="*/ 2146669 w 5906847"/>
              <a:gd name="connsiteY34-4660" fmla="*/ 3852 h 8646493"/>
              <a:gd name="connsiteX35-4661" fmla="*/ 2923846 w 5906847"/>
              <a:gd name="connsiteY35-4662" fmla="*/ 740147 h 8646493"/>
              <a:gd name="connsiteX36-4663" fmla="*/ 2967374 w 5906847"/>
              <a:gd name="connsiteY36-4664" fmla="*/ 2351426 h 8646493"/>
              <a:gd name="connsiteX37-4665" fmla="*/ 3024058 w 5906847"/>
              <a:gd name="connsiteY37-4666" fmla="*/ 4235519 h 8646493"/>
              <a:gd name="connsiteX38-4667" fmla="*/ 3028190 w 5906847"/>
              <a:gd name="connsiteY38-4668" fmla="*/ 4235398 h 8646493"/>
              <a:gd name="connsiteX39-4669" fmla="*/ 3147884 w 5906847"/>
              <a:gd name="connsiteY39-4670" fmla="*/ 7892887 h 8646493"/>
              <a:gd name="connsiteX40-4671" fmla="*/ 3782085 w 5906847"/>
              <a:gd name="connsiteY40-4672" fmla="*/ 8489873 h 8646493"/>
              <a:gd name="connsiteX41-4673" fmla="*/ 4379074 w 5906847"/>
              <a:gd name="connsiteY41-4674" fmla="*/ 7855673 h 8646493"/>
              <a:gd name="connsiteX42-4675" fmla="*/ 4345613 w 5906847"/>
              <a:gd name="connsiteY42-4676" fmla="*/ 6748573 h 8646493"/>
              <a:gd name="connsiteX43-4677" fmla="*/ 4343463 w 5906847"/>
              <a:gd name="connsiteY43-4678" fmla="*/ 6748635 h 8646493"/>
              <a:gd name="connsiteX44-4679" fmla="*/ 4327678 w 5906847"/>
              <a:gd name="connsiteY44-4680" fmla="*/ 6199725 h 8646493"/>
              <a:gd name="connsiteX45-4681" fmla="*/ 4268063 w 5906847"/>
              <a:gd name="connsiteY45-4682" fmla="*/ 4227389 h 8646493"/>
              <a:gd name="connsiteX46-4683" fmla="*/ 4269618 w 5906847"/>
              <a:gd name="connsiteY46-4684" fmla="*/ 4227343 h 8646493"/>
              <a:gd name="connsiteX47-4685" fmla="*/ 4237352 w 5906847"/>
              <a:gd name="connsiteY47-4686" fmla="*/ 3105269 h 8646493"/>
              <a:gd name="connsiteX48-4687" fmla="*/ 4972292 w 5906847"/>
              <a:gd name="connsiteY48-4688" fmla="*/ 2326810 h 8646493"/>
              <a:gd name="connsiteX49-4689" fmla="*/ 5399088 w 5906847"/>
              <a:gd name="connsiteY49-4690" fmla="*/ 2443875 h 8646493"/>
              <a:gd name="connsiteX50-4691" fmla="*/ 5750751 w 5906847"/>
              <a:gd name="connsiteY50-4692" fmla="*/ 3061747 h 8646493"/>
              <a:gd name="connsiteX51-4693" fmla="*/ 5754286 w 5906847"/>
              <a:gd name="connsiteY51-4694" fmla="*/ 3184697 h 8646493"/>
              <a:gd name="connsiteX52-4695" fmla="*/ 5757717 w 5906847"/>
              <a:gd name="connsiteY52-4696" fmla="*/ 3184590 h 8646493"/>
              <a:gd name="connsiteX53-4697" fmla="*/ 5811789 w 5906847"/>
              <a:gd name="connsiteY53-4698" fmla="*/ 4892541 h 8646493"/>
              <a:gd name="connsiteX54-4699" fmla="*/ 5868475 w 5906847"/>
              <a:gd name="connsiteY54-4700" fmla="*/ 6776633 h 8646493"/>
              <a:gd name="connsiteX55-4701" fmla="*/ 5872607 w 5906847"/>
              <a:gd name="connsiteY55-4702" fmla="*/ 6776511 h 8646493"/>
              <a:gd name="connsiteX56-4703" fmla="*/ 5906847 w 5906847"/>
              <a:gd name="connsiteY56-4704" fmla="*/ 7909324 h 8646493"/>
              <a:gd name="connsiteX57-4705" fmla="*/ 5763228 w 5906847"/>
              <a:gd name="connsiteY57-4706" fmla="*/ 8130477 h 8646493"/>
              <a:gd name="connsiteX58-4707" fmla="*/ 5725306 w 5906847"/>
              <a:gd name="connsiteY58-4708" fmla="*/ 6875874 h 8646493"/>
              <a:gd name="connsiteX59-4709" fmla="*/ 5720867 w 5906847"/>
              <a:gd name="connsiteY59-4710" fmla="*/ 6875993 h 8646493"/>
              <a:gd name="connsiteX60-4711" fmla="*/ 5601006 w 5906847"/>
              <a:gd name="connsiteY60-4712" fmla="*/ 3080990 h 8646493"/>
              <a:gd name="connsiteX61-4713" fmla="*/ 4967683 w 5906847"/>
              <a:gd name="connsiteY61-4714" fmla="*/ 2483071 h 8646493"/>
              <a:gd name="connsiteX62-4715" fmla="*/ 4369762 w 5906847"/>
              <a:gd name="connsiteY62-4716" fmla="*/ 3116397 h 8646493"/>
              <a:gd name="connsiteX63-4717" fmla="*/ 4416093 w 5906847"/>
              <a:gd name="connsiteY63-4718" fmla="*/ 4727593 h 8646493"/>
              <a:gd name="connsiteX64-4719" fmla="*/ 4417938 w 5906847"/>
              <a:gd name="connsiteY64-4720" fmla="*/ 4727581 h 8646493"/>
              <a:gd name="connsiteX65-4721" fmla="*/ 4417616 w 5906847"/>
              <a:gd name="connsiteY65-4722" fmla="*/ 4733760 h 8646493"/>
              <a:gd name="connsiteX66-4723" fmla="*/ 4449446 w 5906847"/>
              <a:gd name="connsiteY66-4724" fmla="*/ 5840717 h 8646493"/>
              <a:gd name="connsiteX67-4725" fmla="*/ 4450268 w 5906847"/>
              <a:gd name="connsiteY67-4726" fmla="*/ 5840691 h 8646493"/>
              <a:gd name="connsiteX68-4727" fmla="*/ 4511503 w 5906847"/>
              <a:gd name="connsiteY68-4728" fmla="*/ 7866607 h 8646493"/>
              <a:gd name="connsiteX69-4729" fmla="*/ 3777706 w 5906847"/>
              <a:gd name="connsiteY69-4730" fmla="*/ 8646141 h 8646493"/>
              <a:gd name="connsiteX70-4731" fmla="*/ 3350738 w 5906847"/>
              <a:gd name="connsiteY70-4732" fmla="*/ 8529702 h 8646493"/>
              <a:gd name="connsiteX0-4733" fmla="*/ 3350738 w 5906847"/>
              <a:gd name="connsiteY0-4734" fmla="*/ 8529702 h 8646493"/>
              <a:gd name="connsiteX1-4735" fmla="*/ 2998166 w 5906847"/>
              <a:gd name="connsiteY1-4736" fmla="*/ 7912348 h 8646493"/>
              <a:gd name="connsiteX2-4737" fmla="*/ 2943211 w 5906847"/>
              <a:gd name="connsiteY2-4738" fmla="*/ 6094167 h 8646493"/>
              <a:gd name="connsiteX3-4739" fmla="*/ 2934107 w 5906847"/>
              <a:gd name="connsiteY3-4740" fmla="*/ 6095444 h 8646493"/>
              <a:gd name="connsiteX4-4741" fmla="*/ 2880887 w 5906847"/>
              <a:gd name="connsiteY4-4742" fmla="*/ 4334760 h 8646493"/>
              <a:gd name="connsiteX5-4743" fmla="*/ 2834182 w 5906847"/>
              <a:gd name="connsiteY5-4744" fmla="*/ 2770148 h 8646493"/>
              <a:gd name="connsiteX6-4745" fmla="*/ 2774068 w 5906847"/>
              <a:gd name="connsiteY6-4746" fmla="*/ 759126 h 8646493"/>
              <a:gd name="connsiteX7-4747" fmla="*/ 2141784 w 5906847"/>
              <a:gd name="connsiteY7-4748" fmla="*/ 160107 h 8646493"/>
              <a:gd name="connsiteX8-4749" fmla="*/ 1542763 w 5906847"/>
              <a:gd name="connsiteY8-4750" fmla="*/ 792386 h 8646493"/>
              <a:gd name="connsiteX9-4751" fmla="*/ 1581571 w 5906847"/>
              <a:gd name="connsiteY9-4752" fmla="*/ 2228948 h 8646493"/>
              <a:gd name="connsiteX10-4753" fmla="*/ 1583677 w 5906847"/>
              <a:gd name="connsiteY10-4754" fmla="*/ 2228937 h 8646493"/>
              <a:gd name="connsiteX11-4755" fmla="*/ 1584246 w 5906847"/>
              <a:gd name="connsiteY11-4756" fmla="*/ 2327958 h 8646493"/>
              <a:gd name="connsiteX12-4757" fmla="*/ 1592968 w 5906847"/>
              <a:gd name="connsiteY12-4758" fmla="*/ 3846979 h 8646493"/>
              <a:gd name="connsiteX13-4759" fmla="*/ 1605951 w 5906847"/>
              <a:gd name="connsiteY13-4760" fmla="*/ 5873778 h 8646493"/>
              <a:gd name="connsiteX14-4761" fmla="*/ 853297 w 5906847"/>
              <a:gd name="connsiteY14-4762" fmla="*/ 6635126 h 8646493"/>
              <a:gd name="connsiteX15-4763" fmla="*/ 429310 w 5906847"/>
              <a:gd name="connsiteY15-4764" fmla="*/ 6508273 h 8646493"/>
              <a:gd name="connsiteX16-4765" fmla="*/ 91951 w 5906847"/>
              <a:gd name="connsiteY16-4766" fmla="*/ 5882475 h 8646493"/>
              <a:gd name="connsiteX17-4767" fmla="*/ 84247 w 5906847"/>
              <a:gd name="connsiteY17-4768" fmla="*/ 4540910 h 8646493"/>
              <a:gd name="connsiteX18-4769" fmla="*/ 82155 w 5906847"/>
              <a:gd name="connsiteY18-4770" fmla="*/ 4540915 h 8646493"/>
              <a:gd name="connsiteX19-4771" fmla="*/ 76169 w 5906847"/>
              <a:gd name="connsiteY19-4772" fmla="*/ 2724804 h 8646493"/>
              <a:gd name="connsiteX20-4773" fmla="*/ 0 w 5906847"/>
              <a:gd name="connsiteY20-4774" fmla="*/ 235616 h 8646493"/>
              <a:gd name="connsiteX21-4775" fmla="*/ 140252 w 5906847"/>
              <a:gd name="connsiteY21-4776" fmla="*/ 0 h 8646493"/>
              <a:gd name="connsiteX22-4777" fmla="*/ 143497 w 5906847"/>
              <a:gd name="connsiteY22-4778" fmla="*/ 136847 h 8646493"/>
              <a:gd name="connsiteX23-4779" fmla="*/ 230132 w 5906847"/>
              <a:gd name="connsiteY23-4780" fmla="*/ 3854806 h 8646493"/>
              <a:gd name="connsiteX24-4781" fmla="*/ 230546 w 5906847"/>
              <a:gd name="connsiteY24-4782" fmla="*/ 3854803 h 8646493"/>
              <a:gd name="connsiteX25-4783" fmla="*/ 242100 w 5906847"/>
              <a:gd name="connsiteY25-4784" fmla="*/ 5866683 h 8646493"/>
              <a:gd name="connsiteX26-4785" fmla="*/ 861501 w 5906847"/>
              <a:gd name="connsiteY26-4786" fmla="*/ 6479011 h 8646493"/>
              <a:gd name="connsiteX27-4787" fmla="*/ 1473831 w 5906847"/>
              <a:gd name="connsiteY27-4788" fmla="*/ 5859608 h 8646493"/>
              <a:gd name="connsiteX28-4789" fmla="*/ 1464576 w 5906847"/>
              <a:gd name="connsiteY28-4790" fmla="*/ 4247775 h 8646493"/>
              <a:gd name="connsiteX29-4791" fmla="*/ 1462730 w 5906847"/>
              <a:gd name="connsiteY29-4792" fmla="*/ 4247743 h 8646493"/>
              <a:gd name="connsiteX30-4793" fmla="*/ 1463196 w 5906847"/>
              <a:gd name="connsiteY30-4794" fmla="*/ 4241573 h 8646493"/>
              <a:gd name="connsiteX31-4795" fmla="*/ 1452218 w 5906847"/>
              <a:gd name="connsiteY31-4796" fmla="*/ 2330111 h 8646493"/>
              <a:gd name="connsiteX32-4797" fmla="*/ 1410373 w 5906847"/>
              <a:gd name="connsiteY32-4798" fmla="*/ 781031 h 8646493"/>
              <a:gd name="connsiteX33-4799" fmla="*/ 2146669 w 5906847"/>
              <a:gd name="connsiteY33-4800" fmla="*/ 3852 h 8646493"/>
              <a:gd name="connsiteX34-4801" fmla="*/ 2923846 w 5906847"/>
              <a:gd name="connsiteY34-4802" fmla="*/ 740147 h 8646493"/>
              <a:gd name="connsiteX35-4803" fmla="*/ 2967374 w 5906847"/>
              <a:gd name="connsiteY35-4804" fmla="*/ 2351426 h 8646493"/>
              <a:gd name="connsiteX36-4805" fmla="*/ 3024058 w 5906847"/>
              <a:gd name="connsiteY36-4806" fmla="*/ 4235519 h 8646493"/>
              <a:gd name="connsiteX37-4807" fmla="*/ 3028190 w 5906847"/>
              <a:gd name="connsiteY37-4808" fmla="*/ 4235398 h 8646493"/>
              <a:gd name="connsiteX38-4809" fmla="*/ 3147884 w 5906847"/>
              <a:gd name="connsiteY38-4810" fmla="*/ 7892887 h 8646493"/>
              <a:gd name="connsiteX39-4811" fmla="*/ 3782085 w 5906847"/>
              <a:gd name="connsiteY39-4812" fmla="*/ 8489873 h 8646493"/>
              <a:gd name="connsiteX40-4813" fmla="*/ 4379074 w 5906847"/>
              <a:gd name="connsiteY40-4814" fmla="*/ 7855673 h 8646493"/>
              <a:gd name="connsiteX41-4815" fmla="*/ 4345613 w 5906847"/>
              <a:gd name="connsiteY41-4816" fmla="*/ 6748573 h 8646493"/>
              <a:gd name="connsiteX42-4817" fmla="*/ 4343463 w 5906847"/>
              <a:gd name="connsiteY42-4818" fmla="*/ 6748635 h 8646493"/>
              <a:gd name="connsiteX43-4819" fmla="*/ 4327678 w 5906847"/>
              <a:gd name="connsiteY43-4820" fmla="*/ 6199725 h 8646493"/>
              <a:gd name="connsiteX44-4821" fmla="*/ 4268063 w 5906847"/>
              <a:gd name="connsiteY44-4822" fmla="*/ 4227389 h 8646493"/>
              <a:gd name="connsiteX45-4823" fmla="*/ 4269618 w 5906847"/>
              <a:gd name="connsiteY45-4824" fmla="*/ 4227343 h 8646493"/>
              <a:gd name="connsiteX46-4825" fmla="*/ 4237352 w 5906847"/>
              <a:gd name="connsiteY46-4826" fmla="*/ 3105269 h 8646493"/>
              <a:gd name="connsiteX47-4827" fmla="*/ 4972292 w 5906847"/>
              <a:gd name="connsiteY47-4828" fmla="*/ 2326810 h 8646493"/>
              <a:gd name="connsiteX48-4829" fmla="*/ 5399088 w 5906847"/>
              <a:gd name="connsiteY48-4830" fmla="*/ 2443875 h 8646493"/>
              <a:gd name="connsiteX49-4831" fmla="*/ 5750751 w 5906847"/>
              <a:gd name="connsiteY49-4832" fmla="*/ 3061747 h 8646493"/>
              <a:gd name="connsiteX50-4833" fmla="*/ 5754286 w 5906847"/>
              <a:gd name="connsiteY50-4834" fmla="*/ 3184697 h 8646493"/>
              <a:gd name="connsiteX51-4835" fmla="*/ 5757717 w 5906847"/>
              <a:gd name="connsiteY51-4836" fmla="*/ 3184590 h 8646493"/>
              <a:gd name="connsiteX52-4837" fmla="*/ 5811789 w 5906847"/>
              <a:gd name="connsiteY52-4838" fmla="*/ 4892541 h 8646493"/>
              <a:gd name="connsiteX53-4839" fmla="*/ 5868475 w 5906847"/>
              <a:gd name="connsiteY53-4840" fmla="*/ 6776633 h 8646493"/>
              <a:gd name="connsiteX54-4841" fmla="*/ 5872607 w 5906847"/>
              <a:gd name="connsiteY54-4842" fmla="*/ 6776511 h 8646493"/>
              <a:gd name="connsiteX55-4843" fmla="*/ 5906847 w 5906847"/>
              <a:gd name="connsiteY55-4844" fmla="*/ 7909324 h 8646493"/>
              <a:gd name="connsiteX56-4845" fmla="*/ 5763228 w 5906847"/>
              <a:gd name="connsiteY56-4846" fmla="*/ 8130477 h 8646493"/>
              <a:gd name="connsiteX57-4847" fmla="*/ 5725306 w 5906847"/>
              <a:gd name="connsiteY57-4848" fmla="*/ 6875874 h 8646493"/>
              <a:gd name="connsiteX58-4849" fmla="*/ 5720867 w 5906847"/>
              <a:gd name="connsiteY58-4850" fmla="*/ 6875993 h 8646493"/>
              <a:gd name="connsiteX59-4851" fmla="*/ 5601006 w 5906847"/>
              <a:gd name="connsiteY59-4852" fmla="*/ 3080990 h 8646493"/>
              <a:gd name="connsiteX60-4853" fmla="*/ 4967683 w 5906847"/>
              <a:gd name="connsiteY60-4854" fmla="*/ 2483071 h 8646493"/>
              <a:gd name="connsiteX61-4855" fmla="*/ 4369762 w 5906847"/>
              <a:gd name="connsiteY61-4856" fmla="*/ 3116397 h 8646493"/>
              <a:gd name="connsiteX62-4857" fmla="*/ 4416093 w 5906847"/>
              <a:gd name="connsiteY62-4858" fmla="*/ 4727593 h 8646493"/>
              <a:gd name="connsiteX63-4859" fmla="*/ 4417938 w 5906847"/>
              <a:gd name="connsiteY63-4860" fmla="*/ 4727581 h 8646493"/>
              <a:gd name="connsiteX64-4861" fmla="*/ 4417616 w 5906847"/>
              <a:gd name="connsiteY64-4862" fmla="*/ 4733760 h 8646493"/>
              <a:gd name="connsiteX65-4863" fmla="*/ 4449446 w 5906847"/>
              <a:gd name="connsiteY65-4864" fmla="*/ 5840717 h 8646493"/>
              <a:gd name="connsiteX66-4865" fmla="*/ 4450268 w 5906847"/>
              <a:gd name="connsiteY66-4866" fmla="*/ 5840691 h 8646493"/>
              <a:gd name="connsiteX67-4867" fmla="*/ 4511503 w 5906847"/>
              <a:gd name="connsiteY67-4868" fmla="*/ 7866607 h 8646493"/>
              <a:gd name="connsiteX68-4869" fmla="*/ 3777706 w 5906847"/>
              <a:gd name="connsiteY68-4870" fmla="*/ 8646141 h 8646493"/>
              <a:gd name="connsiteX69-4871" fmla="*/ 3350738 w 5906847"/>
              <a:gd name="connsiteY69-4872" fmla="*/ 8529702 h 8646493"/>
              <a:gd name="connsiteX0-4873" fmla="*/ 3350738 w 5906847"/>
              <a:gd name="connsiteY0-4874" fmla="*/ 8529702 h 8646493"/>
              <a:gd name="connsiteX1-4875" fmla="*/ 2998166 w 5906847"/>
              <a:gd name="connsiteY1-4876" fmla="*/ 7912348 h 8646493"/>
              <a:gd name="connsiteX2-4877" fmla="*/ 2943211 w 5906847"/>
              <a:gd name="connsiteY2-4878" fmla="*/ 6094167 h 8646493"/>
              <a:gd name="connsiteX3-4879" fmla="*/ 2934107 w 5906847"/>
              <a:gd name="connsiteY3-4880" fmla="*/ 6095444 h 8646493"/>
              <a:gd name="connsiteX4-4881" fmla="*/ 2880887 w 5906847"/>
              <a:gd name="connsiteY4-4882" fmla="*/ 4334760 h 8646493"/>
              <a:gd name="connsiteX5-4883" fmla="*/ 2834182 w 5906847"/>
              <a:gd name="connsiteY5-4884" fmla="*/ 2770148 h 8646493"/>
              <a:gd name="connsiteX6-4885" fmla="*/ 2774068 w 5906847"/>
              <a:gd name="connsiteY6-4886" fmla="*/ 759126 h 8646493"/>
              <a:gd name="connsiteX7-4887" fmla="*/ 2141784 w 5906847"/>
              <a:gd name="connsiteY7-4888" fmla="*/ 160107 h 8646493"/>
              <a:gd name="connsiteX8-4889" fmla="*/ 1542763 w 5906847"/>
              <a:gd name="connsiteY8-4890" fmla="*/ 792386 h 8646493"/>
              <a:gd name="connsiteX9-4891" fmla="*/ 1581571 w 5906847"/>
              <a:gd name="connsiteY9-4892" fmla="*/ 2228948 h 8646493"/>
              <a:gd name="connsiteX10-4893" fmla="*/ 1583677 w 5906847"/>
              <a:gd name="connsiteY10-4894" fmla="*/ 2228937 h 8646493"/>
              <a:gd name="connsiteX11-4895" fmla="*/ 1584246 w 5906847"/>
              <a:gd name="connsiteY11-4896" fmla="*/ 2327958 h 8646493"/>
              <a:gd name="connsiteX12-4897" fmla="*/ 1592968 w 5906847"/>
              <a:gd name="connsiteY12-4898" fmla="*/ 3846979 h 8646493"/>
              <a:gd name="connsiteX13-4899" fmla="*/ 1605951 w 5906847"/>
              <a:gd name="connsiteY13-4900" fmla="*/ 5873778 h 8646493"/>
              <a:gd name="connsiteX14-4901" fmla="*/ 853297 w 5906847"/>
              <a:gd name="connsiteY14-4902" fmla="*/ 6635126 h 8646493"/>
              <a:gd name="connsiteX15-4903" fmla="*/ 429310 w 5906847"/>
              <a:gd name="connsiteY15-4904" fmla="*/ 6508273 h 8646493"/>
              <a:gd name="connsiteX16-4905" fmla="*/ 91951 w 5906847"/>
              <a:gd name="connsiteY16-4906" fmla="*/ 5882475 h 8646493"/>
              <a:gd name="connsiteX17-4907" fmla="*/ 84247 w 5906847"/>
              <a:gd name="connsiteY17-4908" fmla="*/ 4540910 h 8646493"/>
              <a:gd name="connsiteX18-4909" fmla="*/ 82155 w 5906847"/>
              <a:gd name="connsiteY18-4910" fmla="*/ 4540915 h 8646493"/>
              <a:gd name="connsiteX19-4911" fmla="*/ 76169 w 5906847"/>
              <a:gd name="connsiteY19-4912" fmla="*/ 2724804 h 8646493"/>
              <a:gd name="connsiteX20-4913" fmla="*/ 0 w 5906847"/>
              <a:gd name="connsiteY20-4914" fmla="*/ 235616 h 8646493"/>
              <a:gd name="connsiteX21-4915" fmla="*/ 140252 w 5906847"/>
              <a:gd name="connsiteY21-4916" fmla="*/ 0 h 8646493"/>
              <a:gd name="connsiteX22-4917" fmla="*/ 143497 w 5906847"/>
              <a:gd name="connsiteY22-4918" fmla="*/ 136847 h 8646493"/>
              <a:gd name="connsiteX23-4919" fmla="*/ 230132 w 5906847"/>
              <a:gd name="connsiteY23-4920" fmla="*/ 3854806 h 8646493"/>
              <a:gd name="connsiteX24-4921" fmla="*/ 230546 w 5906847"/>
              <a:gd name="connsiteY24-4922" fmla="*/ 3854803 h 8646493"/>
              <a:gd name="connsiteX25-4923" fmla="*/ 242100 w 5906847"/>
              <a:gd name="connsiteY25-4924" fmla="*/ 5866683 h 8646493"/>
              <a:gd name="connsiteX26-4925" fmla="*/ 861501 w 5906847"/>
              <a:gd name="connsiteY26-4926" fmla="*/ 6479011 h 8646493"/>
              <a:gd name="connsiteX27-4927" fmla="*/ 1473831 w 5906847"/>
              <a:gd name="connsiteY27-4928" fmla="*/ 5859608 h 8646493"/>
              <a:gd name="connsiteX28-4929" fmla="*/ 1464576 w 5906847"/>
              <a:gd name="connsiteY28-4930" fmla="*/ 4247775 h 8646493"/>
              <a:gd name="connsiteX29-4931" fmla="*/ 1462730 w 5906847"/>
              <a:gd name="connsiteY29-4932" fmla="*/ 4247743 h 8646493"/>
              <a:gd name="connsiteX30-4933" fmla="*/ 1463196 w 5906847"/>
              <a:gd name="connsiteY30-4934" fmla="*/ 4241573 h 8646493"/>
              <a:gd name="connsiteX31-4935" fmla="*/ 1452218 w 5906847"/>
              <a:gd name="connsiteY31-4936" fmla="*/ 2330111 h 8646493"/>
              <a:gd name="connsiteX32-4937" fmla="*/ 1410373 w 5906847"/>
              <a:gd name="connsiteY32-4938" fmla="*/ 781031 h 8646493"/>
              <a:gd name="connsiteX33-4939" fmla="*/ 2146669 w 5906847"/>
              <a:gd name="connsiteY33-4940" fmla="*/ 3852 h 8646493"/>
              <a:gd name="connsiteX34-4941" fmla="*/ 2923846 w 5906847"/>
              <a:gd name="connsiteY34-4942" fmla="*/ 740147 h 8646493"/>
              <a:gd name="connsiteX35-4943" fmla="*/ 2967374 w 5906847"/>
              <a:gd name="connsiteY35-4944" fmla="*/ 2351426 h 8646493"/>
              <a:gd name="connsiteX36-4945" fmla="*/ 3024058 w 5906847"/>
              <a:gd name="connsiteY36-4946" fmla="*/ 4235519 h 8646493"/>
              <a:gd name="connsiteX37-4947" fmla="*/ 3147884 w 5906847"/>
              <a:gd name="connsiteY37-4948" fmla="*/ 7892887 h 8646493"/>
              <a:gd name="connsiteX38-4949" fmla="*/ 3782085 w 5906847"/>
              <a:gd name="connsiteY38-4950" fmla="*/ 8489873 h 8646493"/>
              <a:gd name="connsiteX39-4951" fmla="*/ 4379074 w 5906847"/>
              <a:gd name="connsiteY39-4952" fmla="*/ 7855673 h 8646493"/>
              <a:gd name="connsiteX40-4953" fmla="*/ 4345613 w 5906847"/>
              <a:gd name="connsiteY40-4954" fmla="*/ 6748573 h 8646493"/>
              <a:gd name="connsiteX41-4955" fmla="*/ 4343463 w 5906847"/>
              <a:gd name="connsiteY41-4956" fmla="*/ 6748635 h 8646493"/>
              <a:gd name="connsiteX42-4957" fmla="*/ 4327678 w 5906847"/>
              <a:gd name="connsiteY42-4958" fmla="*/ 6199725 h 8646493"/>
              <a:gd name="connsiteX43-4959" fmla="*/ 4268063 w 5906847"/>
              <a:gd name="connsiteY43-4960" fmla="*/ 4227389 h 8646493"/>
              <a:gd name="connsiteX44-4961" fmla="*/ 4269618 w 5906847"/>
              <a:gd name="connsiteY44-4962" fmla="*/ 4227343 h 8646493"/>
              <a:gd name="connsiteX45-4963" fmla="*/ 4237352 w 5906847"/>
              <a:gd name="connsiteY45-4964" fmla="*/ 3105269 h 8646493"/>
              <a:gd name="connsiteX46-4965" fmla="*/ 4972292 w 5906847"/>
              <a:gd name="connsiteY46-4966" fmla="*/ 2326810 h 8646493"/>
              <a:gd name="connsiteX47-4967" fmla="*/ 5399088 w 5906847"/>
              <a:gd name="connsiteY47-4968" fmla="*/ 2443875 h 8646493"/>
              <a:gd name="connsiteX48-4969" fmla="*/ 5750751 w 5906847"/>
              <a:gd name="connsiteY48-4970" fmla="*/ 3061747 h 8646493"/>
              <a:gd name="connsiteX49-4971" fmla="*/ 5754286 w 5906847"/>
              <a:gd name="connsiteY49-4972" fmla="*/ 3184697 h 8646493"/>
              <a:gd name="connsiteX50-4973" fmla="*/ 5757717 w 5906847"/>
              <a:gd name="connsiteY50-4974" fmla="*/ 3184590 h 8646493"/>
              <a:gd name="connsiteX51-4975" fmla="*/ 5811789 w 5906847"/>
              <a:gd name="connsiteY51-4976" fmla="*/ 4892541 h 8646493"/>
              <a:gd name="connsiteX52-4977" fmla="*/ 5868475 w 5906847"/>
              <a:gd name="connsiteY52-4978" fmla="*/ 6776633 h 8646493"/>
              <a:gd name="connsiteX53-4979" fmla="*/ 5872607 w 5906847"/>
              <a:gd name="connsiteY53-4980" fmla="*/ 6776511 h 8646493"/>
              <a:gd name="connsiteX54-4981" fmla="*/ 5906847 w 5906847"/>
              <a:gd name="connsiteY54-4982" fmla="*/ 7909324 h 8646493"/>
              <a:gd name="connsiteX55-4983" fmla="*/ 5763228 w 5906847"/>
              <a:gd name="connsiteY55-4984" fmla="*/ 8130477 h 8646493"/>
              <a:gd name="connsiteX56-4985" fmla="*/ 5725306 w 5906847"/>
              <a:gd name="connsiteY56-4986" fmla="*/ 6875874 h 8646493"/>
              <a:gd name="connsiteX57-4987" fmla="*/ 5720867 w 5906847"/>
              <a:gd name="connsiteY57-4988" fmla="*/ 6875993 h 8646493"/>
              <a:gd name="connsiteX58-4989" fmla="*/ 5601006 w 5906847"/>
              <a:gd name="connsiteY58-4990" fmla="*/ 3080990 h 8646493"/>
              <a:gd name="connsiteX59-4991" fmla="*/ 4967683 w 5906847"/>
              <a:gd name="connsiteY59-4992" fmla="*/ 2483071 h 8646493"/>
              <a:gd name="connsiteX60-4993" fmla="*/ 4369762 w 5906847"/>
              <a:gd name="connsiteY60-4994" fmla="*/ 3116397 h 8646493"/>
              <a:gd name="connsiteX61-4995" fmla="*/ 4416093 w 5906847"/>
              <a:gd name="connsiteY61-4996" fmla="*/ 4727593 h 8646493"/>
              <a:gd name="connsiteX62-4997" fmla="*/ 4417938 w 5906847"/>
              <a:gd name="connsiteY62-4998" fmla="*/ 4727581 h 8646493"/>
              <a:gd name="connsiteX63-4999" fmla="*/ 4417616 w 5906847"/>
              <a:gd name="connsiteY63-5000" fmla="*/ 4733760 h 8646493"/>
              <a:gd name="connsiteX64-5001" fmla="*/ 4449446 w 5906847"/>
              <a:gd name="connsiteY64-5002" fmla="*/ 5840717 h 8646493"/>
              <a:gd name="connsiteX65-5003" fmla="*/ 4450268 w 5906847"/>
              <a:gd name="connsiteY65-5004" fmla="*/ 5840691 h 8646493"/>
              <a:gd name="connsiteX66-5005" fmla="*/ 4511503 w 5906847"/>
              <a:gd name="connsiteY66-5006" fmla="*/ 7866607 h 8646493"/>
              <a:gd name="connsiteX67-5007" fmla="*/ 3777706 w 5906847"/>
              <a:gd name="connsiteY67-5008" fmla="*/ 8646141 h 8646493"/>
              <a:gd name="connsiteX68-5009" fmla="*/ 3350738 w 5906847"/>
              <a:gd name="connsiteY68-5010" fmla="*/ 8529702 h 8646493"/>
              <a:gd name="connsiteX0-5011" fmla="*/ 3350738 w 5906847"/>
              <a:gd name="connsiteY0-5012" fmla="*/ 8529702 h 8646493"/>
              <a:gd name="connsiteX1-5013" fmla="*/ 2998166 w 5906847"/>
              <a:gd name="connsiteY1-5014" fmla="*/ 7912348 h 8646493"/>
              <a:gd name="connsiteX2-5015" fmla="*/ 2943211 w 5906847"/>
              <a:gd name="connsiteY2-5016" fmla="*/ 6094167 h 8646493"/>
              <a:gd name="connsiteX3-5017" fmla="*/ 2934107 w 5906847"/>
              <a:gd name="connsiteY3-5018" fmla="*/ 6095444 h 8646493"/>
              <a:gd name="connsiteX4-5019" fmla="*/ 2880887 w 5906847"/>
              <a:gd name="connsiteY4-5020" fmla="*/ 4334760 h 8646493"/>
              <a:gd name="connsiteX5-5021" fmla="*/ 2834182 w 5906847"/>
              <a:gd name="connsiteY5-5022" fmla="*/ 2770148 h 8646493"/>
              <a:gd name="connsiteX6-5023" fmla="*/ 2774068 w 5906847"/>
              <a:gd name="connsiteY6-5024" fmla="*/ 759126 h 8646493"/>
              <a:gd name="connsiteX7-5025" fmla="*/ 2141784 w 5906847"/>
              <a:gd name="connsiteY7-5026" fmla="*/ 160107 h 8646493"/>
              <a:gd name="connsiteX8-5027" fmla="*/ 1542763 w 5906847"/>
              <a:gd name="connsiteY8-5028" fmla="*/ 792386 h 8646493"/>
              <a:gd name="connsiteX9-5029" fmla="*/ 1581571 w 5906847"/>
              <a:gd name="connsiteY9-5030" fmla="*/ 2228948 h 8646493"/>
              <a:gd name="connsiteX10-5031" fmla="*/ 1583677 w 5906847"/>
              <a:gd name="connsiteY10-5032" fmla="*/ 2228937 h 8646493"/>
              <a:gd name="connsiteX11-5033" fmla="*/ 1584246 w 5906847"/>
              <a:gd name="connsiteY11-5034" fmla="*/ 2327958 h 8646493"/>
              <a:gd name="connsiteX12-5035" fmla="*/ 1592968 w 5906847"/>
              <a:gd name="connsiteY12-5036" fmla="*/ 3846979 h 8646493"/>
              <a:gd name="connsiteX13-5037" fmla="*/ 1605951 w 5906847"/>
              <a:gd name="connsiteY13-5038" fmla="*/ 5873778 h 8646493"/>
              <a:gd name="connsiteX14-5039" fmla="*/ 853297 w 5906847"/>
              <a:gd name="connsiteY14-5040" fmla="*/ 6635126 h 8646493"/>
              <a:gd name="connsiteX15-5041" fmla="*/ 429310 w 5906847"/>
              <a:gd name="connsiteY15-5042" fmla="*/ 6508273 h 8646493"/>
              <a:gd name="connsiteX16-5043" fmla="*/ 91951 w 5906847"/>
              <a:gd name="connsiteY16-5044" fmla="*/ 5882475 h 8646493"/>
              <a:gd name="connsiteX17-5045" fmla="*/ 84247 w 5906847"/>
              <a:gd name="connsiteY17-5046" fmla="*/ 4540910 h 8646493"/>
              <a:gd name="connsiteX18-5047" fmla="*/ 82155 w 5906847"/>
              <a:gd name="connsiteY18-5048" fmla="*/ 4540915 h 8646493"/>
              <a:gd name="connsiteX19-5049" fmla="*/ 76169 w 5906847"/>
              <a:gd name="connsiteY19-5050" fmla="*/ 2724804 h 8646493"/>
              <a:gd name="connsiteX20-5051" fmla="*/ 0 w 5906847"/>
              <a:gd name="connsiteY20-5052" fmla="*/ 235616 h 8646493"/>
              <a:gd name="connsiteX21-5053" fmla="*/ 140252 w 5906847"/>
              <a:gd name="connsiteY21-5054" fmla="*/ 0 h 8646493"/>
              <a:gd name="connsiteX22-5055" fmla="*/ 143497 w 5906847"/>
              <a:gd name="connsiteY22-5056" fmla="*/ 136847 h 8646493"/>
              <a:gd name="connsiteX23-5057" fmla="*/ 230132 w 5906847"/>
              <a:gd name="connsiteY23-5058" fmla="*/ 3854806 h 8646493"/>
              <a:gd name="connsiteX24-5059" fmla="*/ 230546 w 5906847"/>
              <a:gd name="connsiteY24-5060" fmla="*/ 3854803 h 8646493"/>
              <a:gd name="connsiteX25-5061" fmla="*/ 242100 w 5906847"/>
              <a:gd name="connsiteY25-5062" fmla="*/ 5866683 h 8646493"/>
              <a:gd name="connsiteX26-5063" fmla="*/ 861501 w 5906847"/>
              <a:gd name="connsiteY26-5064" fmla="*/ 6479011 h 8646493"/>
              <a:gd name="connsiteX27-5065" fmla="*/ 1473831 w 5906847"/>
              <a:gd name="connsiteY27-5066" fmla="*/ 5859608 h 8646493"/>
              <a:gd name="connsiteX28-5067" fmla="*/ 1464576 w 5906847"/>
              <a:gd name="connsiteY28-5068" fmla="*/ 4247775 h 8646493"/>
              <a:gd name="connsiteX29-5069" fmla="*/ 1462730 w 5906847"/>
              <a:gd name="connsiteY29-5070" fmla="*/ 4247743 h 8646493"/>
              <a:gd name="connsiteX30-5071" fmla="*/ 1463196 w 5906847"/>
              <a:gd name="connsiteY30-5072" fmla="*/ 4241573 h 8646493"/>
              <a:gd name="connsiteX31-5073" fmla="*/ 1452218 w 5906847"/>
              <a:gd name="connsiteY31-5074" fmla="*/ 2330111 h 8646493"/>
              <a:gd name="connsiteX32-5075" fmla="*/ 1410373 w 5906847"/>
              <a:gd name="connsiteY32-5076" fmla="*/ 781031 h 8646493"/>
              <a:gd name="connsiteX33-5077" fmla="*/ 2146669 w 5906847"/>
              <a:gd name="connsiteY33-5078" fmla="*/ 3852 h 8646493"/>
              <a:gd name="connsiteX34-5079" fmla="*/ 2923846 w 5906847"/>
              <a:gd name="connsiteY34-5080" fmla="*/ 740147 h 8646493"/>
              <a:gd name="connsiteX35-5081" fmla="*/ 2967374 w 5906847"/>
              <a:gd name="connsiteY35-5082" fmla="*/ 2351426 h 8646493"/>
              <a:gd name="connsiteX36-5083" fmla="*/ 3024058 w 5906847"/>
              <a:gd name="connsiteY36-5084" fmla="*/ 4235519 h 8646493"/>
              <a:gd name="connsiteX37-5085" fmla="*/ 3147884 w 5906847"/>
              <a:gd name="connsiteY37-5086" fmla="*/ 7892887 h 8646493"/>
              <a:gd name="connsiteX38-5087" fmla="*/ 3782085 w 5906847"/>
              <a:gd name="connsiteY38-5088" fmla="*/ 8489873 h 8646493"/>
              <a:gd name="connsiteX39-5089" fmla="*/ 4379074 w 5906847"/>
              <a:gd name="connsiteY39-5090" fmla="*/ 7855673 h 8646493"/>
              <a:gd name="connsiteX40-5091" fmla="*/ 4345613 w 5906847"/>
              <a:gd name="connsiteY40-5092" fmla="*/ 6748573 h 8646493"/>
              <a:gd name="connsiteX41-5093" fmla="*/ 4343463 w 5906847"/>
              <a:gd name="connsiteY41-5094" fmla="*/ 6748635 h 8646493"/>
              <a:gd name="connsiteX42-5095" fmla="*/ 4327678 w 5906847"/>
              <a:gd name="connsiteY42-5096" fmla="*/ 6199725 h 8646493"/>
              <a:gd name="connsiteX43-5097" fmla="*/ 4268063 w 5906847"/>
              <a:gd name="connsiteY43-5098" fmla="*/ 4227389 h 8646493"/>
              <a:gd name="connsiteX44-5099" fmla="*/ 4269618 w 5906847"/>
              <a:gd name="connsiteY44-5100" fmla="*/ 4227343 h 8646493"/>
              <a:gd name="connsiteX45-5101" fmla="*/ 4237352 w 5906847"/>
              <a:gd name="connsiteY45-5102" fmla="*/ 3105269 h 8646493"/>
              <a:gd name="connsiteX46-5103" fmla="*/ 4972292 w 5906847"/>
              <a:gd name="connsiteY46-5104" fmla="*/ 2326810 h 8646493"/>
              <a:gd name="connsiteX47-5105" fmla="*/ 5399088 w 5906847"/>
              <a:gd name="connsiteY47-5106" fmla="*/ 2443875 h 8646493"/>
              <a:gd name="connsiteX48-5107" fmla="*/ 5750751 w 5906847"/>
              <a:gd name="connsiteY48-5108" fmla="*/ 3061747 h 8646493"/>
              <a:gd name="connsiteX49-5109" fmla="*/ 5754286 w 5906847"/>
              <a:gd name="connsiteY49-5110" fmla="*/ 3184697 h 8646493"/>
              <a:gd name="connsiteX50-5111" fmla="*/ 5757717 w 5906847"/>
              <a:gd name="connsiteY50-5112" fmla="*/ 3184590 h 8646493"/>
              <a:gd name="connsiteX51-5113" fmla="*/ 5811789 w 5906847"/>
              <a:gd name="connsiteY51-5114" fmla="*/ 4892541 h 8646493"/>
              <a:gd name="connsiteX52-5115" fmla="*/ 5868475 w 5906847"/>
              <a:gd name="connsiteY52-5116" fmla="*/ 6776633 h 8646493"/>
              <a:gd name="connsiteX53-5117" fmla="*/ 5872607 w 5906847"/>
              <a:gd name="connsiteY53-5118" fmla="*/ 6776511 h 8646493"/>
              <a:gd name="connsiteX54-5119" fmla="*/ 5906847 w 5906847"/>
              <a:gd name="connsiteY54-5120" fmla="*/ 7909324 h 8646493"/>
              <a:gd name="connsiteX55-5121" fmla="*/ 5763228 w 5906847"/>
              <a:gd name="connsiteY55-5122" fmla="*/ 8130477 h 8646493"/>
              <a:gd name="connsiteX56-5123" fmla="*/ 5725306 w 5906847"/>
              <a:gd name="connsiteY56-5124" fmla="*/ 6875874 h 8646493"/>
              <a:gd name="connsiteX57-5125" fmla="*/ 5601006 w 5906847"/>
              <a:gd name="connsiteY57-5126" fmla="*/ 3080990 h 8646493"/>
              <a:gd name="connsiteX58-5127" fmla="*/ 4967683 w 5906847"/>
              <a:gd name="connsiteY58-5128" fmla="*/ 2483071 h 8646493"/>
              <a:gd name="connsiteX59-5129" fmla="*/ 4369762 w 5906847"/>
              <a:gd name="connsiteY59-5130" fmla="*/ 3116397 h 8646493"/>
              <a:gd name="connsiteX60-5131" fmla="*/ 4416093 w 5906847"/>
              <a:gd name="connsiteY60-5132" fmla="*/ 4727593 h 8646493"/>
              <a:gd name="connsiteX61-5133" fmla="*/ 4417938 w 5906847"/>
              <a:gd name="connsiteY61-5134" fmla="*/ 4727581 h 8646493"/>
              <a:gd name="connsiteX62-5135" fmla="*/ 4417616 w 5906847"/>
              <a:gd name="connsiteY62-5136" fmla="*/ 4733760 h 8646493"/>
              <a:gd name="connsiteX63-5137" fmla="*/ 4449446 w 5906847"/>
              <a:gd name="connsiteY63-5138" fmla="*/ 5840717 h 8646493"/>
              <a:gd name="connsiteX64-5139" fmla="*/ 4450268 w 5906847"/>
              <a:gd name="connsiteY64-5140" fmla="*/ 5840691 h 8646493"/>
              <a:gd name="connsiteX65-5141" fmla="*/ 4511503 w 5906847"/>
              <a:gd name="connsiteY65-5142" fmla="*/ 7866607 h 8646493"/>
              <a:gd name="connsiteX66-5143" fmla="*/ 3777706 w 5906847"/>
              <a:gd name="connsiteY66-5144" fmla="*/ 8646141 h 8646493"/>
              <a:gd name="connsiteX67-5145" fmla="*/ 3350738 w 5906847"/>
              <a:gd name="connsiteY67-5146" fmla="*/ 8529702 h 8646493"/>
              <a:gd name="connsiteX0-5147" fmla="*/ 3350738 w 5906847"/>
              <a:gd name="connsiteY0-5148" fmla="*/ 8529702 h 8646493"/>
              <a:gd name="connsiteX1-5149" fmla="*/ 2998166 w 5906847"/>
              <a:gd name="connsiteY1-5150" fmla="*/ 7912348 h 8646493"/>
              <a:gd name="connsiteX2-5151" fmla="*/ 2943211 w 5906847"/>
              <a:gd name="connsiteY2-5152" fmla="*/ 6094167 h 8646493"/>
              <a:gd name="connsiteX3-5153" fmla="*/ 2934107 w 5906847"/>
              <a:gd name="connsiteY3-5154" fmla="*/ 6095444 h 8646493"/>
              <a:gd name="connsiteX4-5155" fmla="*/ 2880887 w 5906847"/>
              <a:gd name="connsiteY4-5156" fmla="*/ 4334760 h 8646493"/>
              <a:gd name="connsiteX5-5157" fmla="*/ 2834182 w 5906847"/>
              <a:gd name="connsiteY5-5158" fmla="*/ 2770148 h 8646493"/>
              <a:gd name="connsiteX6-5159" fmla="*/ 2774068 w 5906847"/>
              <a:gd name="connsiteY6-5160" fmla="*/ 759126 h 8646493"/>
              <a:gd name="connsiteX7-5161" fmla="*/ 2141784 w 5906847"/>
              <a:gd name="connsiteY7-5162" fmla="*/ 160107 h 8646493"/>
              <a:gd name="connsiteX8-5163" fmla="*/ 1542763 w 5906847"/>
              <a:gd name="connsiteY8-5164" fmla="*/ 792386 h 8646493"/>
              <a:gd name="connsiteX9-5165" fmla="*/ 1581571 w 5906847"/>
              <a:gd name="connsiteY9-5166" fmla="*/ 2228948 h 8646493"/>
              <a:gd name="connsiteX10-5167" fmla="*/ 1583677 w 5906847"/>
              <a:gd name="connsiteY10-5168" fmla="*/ 2228937 h 8646493"/>
              <a:gd name="connsiteX11-5169" fmla="*/ 1584246 w 5906847"/>
              <a:gd name="connsiteY11-5170" fmla="*/ 2327958 h 8646493"/>
              <a:gd name="connsiteX12-5171" fmla="*/ 1592968 w 5906847"/>
              <a:gd name="connsiteY12-5172" fmla="*/ 3846979 h 8646493"/>
              <a:gd name="connsiteX13-5173" fmla="*/ 1605951 w 5906847"/>
              <a:gd name="connsiteY13-5174" fmla="*/ 5873778 h 8646493"/>
              <a:gd name="connsiteX14-5175" fmla="*/ 853297 w 5906847"/>
              <a:gd name="connsiteY14-5176" fmla="*/ 6635126 h 8646493"/>
              <a:gd name="connsiteX15-5177" fmla="*/ 429310 w 5906847"/>
              <a:gd name="connsiteY15-5178" fmla="*/ 6508273 h 8646493"/>
              <a:gd name="connsiteX16-5179" fmla="*/ 91951 w 5906847"/>
              <a:gd name="connsiteY16-5180" fmla="*/ 5882475 h 8646493"/>
              <a:gd name="connsiteX17-5181" fmla="*/ 84247 w 5906847"/>
              <a:gd name="connsiteY17-5182" fmla="*/ 4540910 h 8646493"/>
              <a:gd name="connsiteX18-5183" fmla="*/ 82155 w 5906847"/>
              <a:gd name="connsiteY18-5184" fmla="*/ 4540915 h 8646493"/>
              <a:gd name="connsiteX19-5185" fmla="*/ 76169 w 5906847"/>
              <a:gd name="connsiteY19-5186" fmla="*/ 2724804 h 8646493"/>
              <a:gd name="connsiteX20-5187" fmla="*/ 0 w 5906847"/>
              <a:gd name="connsiteY20-5188" fmla="*/ 235616 h 8646493"/>
              <a:gd name="connsiteX21-5189" fmla="*/ 140252 w 5906847"/>
              <a:gd name="connsiteY21-5190" fmla="*/ 0 h 8646493"/>
              <a:gd name="connsiteX22-5191" fmla="*/ 143497 w 5906847"/>
              <a:gd name="connsiteY22-5192" fmla="*/ 136847 h 8646493"/>
              <a:gd name="connsiteX23-5193" fmla="*/ 230132 w 5906847"/>
              <a:gd name="connsiteY23-5194" fmla="*/ 3854806 h 8646493"/>
              <a:gd name="connsiteX24-5195" fmla="*/ 230546 w 5906847"/>
              <a:gd name="connsiteY24-5196" fmla="*/ 3854803 h 8646493"/>
              <a:gd name="connsiteX25-5197" fmla="*/ 242100 w 5906847"/>
              <a:gd name="connsiteY25-5198" fmla="*/ 5866683 h 8646493"/>
              <a:gd name="connsiteX26-5199" fmla="*/ 861501 w 5906847"/>
              <a:gd name="connsiteY26-5200" fmla="*/ 6479011 h 8646493"/>
              <a:gd name="connsiteX27-5201" fmla="*/ 1473831 w 5906847"/>
              <a:gd name="connsiteY27-5202" fmla="*/ 5859608 h 8646493"/>
              <a:gd name="connsiteX28-5203" fmla="*/ 1464576 w 5906847"/>
              <a:gd name="connsiteY28-5204" fmla="*/ 4247775 h 8646493"/>
              <a:gd name="connsiteX29-5205" fmla="*/ 1462730 w 5906847"/>
              <a:gd name="connsiteY29-5206" fmla="*/ 4247743 h 8646493"/>
              <a:gd name="connsiteX30-5207" fmla="*/ 1463196 w 5906847"/>
              <a:gd name="connsiteY30-5208" fmla="*/ 4241573 h 8646493"/>
              <a:gd name="connsiteX31-5209" fmla="*/ 1452218 w 5906847"/>
              <a:gd name="connsiteY31-5210" fmla="*/ 2330111 h 8646493"/>
              <a:gd name="connsiteX32-5211" fmla="*/ 1410373 w 5906847"/>
              <a:gd name="connsiteY32-5212" fmla="*/ 781031 h 8646493"/>
              <a:gd name="connsiteX33-5213" fmla="*/ 2146669 w 5906847"/>
              <a:gd name="connsiteY33-5214" fmla="*/ 3852 h 8646493"/>
              <a:gd name="connsiteX34-5215" fmla="*/ 2923846 w 5906847"/>
              <a:gd name="connsiteY34-5216" fmla="*/ 740147 h 8646493"/>
              <a:gd name="connsiteX35-5217" fmla="*/ 2967374 w 5906847"/>
              <a:gd name="connsiteY35-5218" fmla="*/ 2351426 h 8646493"/>
              <a:gd name="connsiteX36-5219" fmla="*/ 3024058 w 5906847"/>
              <a:gd name="connsiteY36-5220" fmla="*/ 4235519 h 8646493"/>
              <a:gd name="connsiteX37-5221" fmla="*/ 3147884 w 5906847"/>
              <a:gd name="connsiteY37-5222" fmla="*/ 7892887 h 8646493"/>
              <a:gd name="connsiteX38-5223" fmla="*/ 3782085 w 5906847"/>
              <a:gd name="connsiteY38-5224" fmla="*/ 8489873 h 8646493"/>
              <a:gd name="connsiteX39-5225" fmla="*/ 4379074 w 5906847"/>
              <a:gd name="connsiteY39-5226" fmla="*/ 7855673 h 8646493"/>
              <a:gd name="connsiteX40-5227" fmla="*/ 4345613 w 5906847"/>
              <a:gd name="connsiteY40-5228" fmla="*/ 6748573 h 8646493"/>
              <a:gd name="connsiteX41-5229" fmla="*/ 4343463 w 5906847"/>
              <a:gd name="connsiteY41-5230" fmla="*/ 6748635 h 8646493"/>
              <a:gd name="connsiteX42-5231" fmla="*/ 4327678 w 5906847"/>
              <a:gd name="connsiteY42-5232" fmla="*/ 6199725 h 8646493"/>
              <a:gd name="connsiteX43-5233" fmla="*/ 4268063 w 5906847"/>
              <a:gd name="connsiteY43-5234" fmla="*/ 4227389 h 8646493"/>
              <a:gd name="connsiteX44-5235" fmla="*/ 4269618 w 5906847"/>
              <a:gd name="connsiteY44-5236" fmla="*/ 4227343 h 8646493"/>
              <a:gd name="connsiteX45-5237" fmla="*/ 4237352 w 5906847"/>
              <a:gd name="connsiteY45-5238" fmla="*/ 3105269 h 8646493"/>
              <a:gd name="connsiteX46-5239" fmla="*/ 4972292 w 5906847"/>
              <a:gd name="connsiteY46-5240" fmla="*/ 2326810 h 8646493"/>
              <a:gd name="connsiteX47-5241" fmla="*/ 5399088 w 5906847"/>
              <a:gd name="connsiteY47-5242" fmla="*/ 2443875 h 8646493"/>
              <a:gd name="connsiteX48-5243" fmla="*/ 5750751 w 5906847"/>
              <a:gd name="connsiteY48-5244" fmla="*/ 3061747 h 8646493"/>
              <a:gd name="connsiteX49-5245" fmla="*/ 5754286 w 5906847"/>
              <a:gd name="connsiteY49-5246" fmla="*/ 3184697 h 8646493"/>
              <a:gd name="connsiteX50-5247" fmla="*/ 5757717 w 5906847"/>
              <a:gd name="connsiteY50-5248" fmla="*/ 3184590 h 8646493"/>
              <a:gd name="connsiteX51-5249" fmla="*/ 5811789 w 5906847"/>
              <a:gd name="connsiteY51-5250" fmla="*/ 4892541 h 8646493"/>
              <a:gd name="connsiteX52-5251" fmla="*/ 5868475 w 5906847"/>
              <a:gd name="connsiteY52-5252" fmla="*/ 6776633 h 8646493"/>
              <a:gd name="connsiteX53-5253" fmla="*/ 5906847 w 5906847"/>
              <a:gd name="connsiteY53-5254" fmla="*/ 7909324 h 8646493"/>
              <a:gd name="connsiteX54-5255" fmla="*/ 5763228 w 5906847"/>
              <a:gd name="connsiteY54-5256" fmla="*/ 8130477 h 8646493"/>
              <a:gd name="connsiteX55-5257" fmla="*/ 5725306 w 5906847"/>
              <a:gd name="connsiteY55-5258" fmla="*/ 6875874 h 8646493"/>
              <a:gd name="connsiteX56-5259" fmla="*/ 5601006 w 5906847"/>
              <a:gd name="connsiteY56-5260" fmla="*/ 3080990 h 8646493"/>
              <a:gd name="connsiteX57-5261" fmla="*/ 4967683 w 5906847"/>
              <a:gd name="connsiteY57-5262" fmla="*/ 2483071 h 8646493"/>
              <a:gd name="connsiteX58-5263" fmla="*/ 4369762 w 5906847"/>
              <a:gd name="connsiteY58-5264" fmla="*/ 3116397 h 8646493"/>
              <a:gd name="connsiteX59-5265" fmla="*/ 4416093 w 5906847"/>
              <a:gd name="connsiteY59-5266" fmla="*/ 4727593 h 8646493"/>
              <a:gd name="connsiteX60-5267" fmla="*/ 4417938 w 5906847"/>
              <a:gd name="connsiteY60-5268" fmla="*/ 4727581 h 8646493"/>
              <a:gd name="connsiteX61-5269" fmla="*/ 4417616 w 5906847"/>
              <a:gd name="connsiteY61-5270" fmla="*/ 4733760 h 8646493"/>
              <a:gd name="connsiteX62-5271" fmla="*/ 4449446 w 5906847"/>
              <a:gd name="connsiteY62-5272" fmla="*/ 5840717 h 8646493"/>
              <a:gd name="connsiteX63-5273" fmla="*/ 4450268 w 5906847"/>
              <a:gd name="connsiteY63-5274" fmla="*/ 5840691 h 8646493"/>
              <a:gd name="connsiteX64-5275" fmla="*/ 4511503 w 5906847"/>
              <a:gd name="connsiteY64-5276" fmla="*/ 7866607 h 8646493"/>
              <a:gd name="connsiteX65-5277" fmla="*/ 3777706 w 5906847"/>
              <a:gd name="connsiteY65-5278" fmla="*/ 8646141 h 8646493"/>
              <a:gd name="connsiteX66-5279" fmla="*/ 3350738 w 5906847"/>
              <a:gd name="connsiteY66-5280" fmla="*/ 8529702 h 8646493"/>
              <a:gd name="connsiteX0-5281" fmla="*/ 3350738 w 5906847"/>
              <a:gd name="connsiteY0-5282" fmla="*/ 8529702 h 8646493"/>
              <a:gd name="connsiteX1-5283" fmla="*/ 2998166 w 5906847"/>
              <a:gd name="connsiteY1-5284" fmla="*/ 7912348 h 8646493"/>
              <a:gd name="connsiteX2-5285" fmla="*/ 2943211 w 5906847"/>
              <a:gd name="connsiteY2-5286" fmla="*/ 6094167 h 8646493"/>
              <a:gd name="connsiteX3-5287" fmla="*/ 2880887 w 5906847"/>
              <a:gd name="connsiteY3-5288" fmla="*/ 4334760 h 8646493"/>
              <a:gd name="connsiteX4-5289" fmla="*/ 2834182 w 5906847"/>
              <a:gd name="connsiteY4-5290" fmla="*/ 2770148 h 8646493"/>
              <a:gd name="connsiteX5-5291" fmla="*/ 2774068 w 5906847"/>
              <a:gd name="connsiteY5-5292" fmla="*/ 759126 h 8646493"/>
              <a:gd name="connsiteX6-5293" fmla="*/ 2141784 w 5906847"/>
              <a:gd name="connsiteY6-5294" fmla="*/ 160107 h 8646493"/>
              <a:gd name="connsiteX7-5295" fmla="*/ 1542763 w 5906847"/>
              <a:gd name="connsiteY7-5296" fmla="*/ 792386 h 8646493"/>
              <a:gd name="connsiteX8-5297" fmla="*/ 1581571 w 5906847"/>
              <a:gd name="connsiteY8-5298" fmla="*/ 2228948 h 8646493"/>
              <a:gd name="connsiteX9-5299" fmla="*/ 1583677 w 5906847"/>
              <a:gd name="connsiteY9-5300" fmla="*/ 2228937 h 8646493"/>
              <a:gd name="connsiteX10-5301" fmla="*/ 1584246 w 5906847"/>
              <a:gd name="connsiteY10-5302" fmla="*/ 2327958 h 8646493"/>
              <a:gd name="connsiteX11-5303" fmla="*/ 1592968 w 5906847"/>
              <a:gd name="connsiteY11-5304" fmla="*/ 3846979 h 8646493"/>
              <a:gd name="connsiteX12-5305" fmla="*/ 1605951 w 5906847"/>
              <a:gd name="connsiteY12-5306" fmla="*/ 5873778 h 8646493"/>
              <a:gd name="connsiteX13-5307" fmla="*/ 853297 w 5906847"/>
              <a:gd name="connsiteY13-5308" fmla="*/ 6635126 h 8646493"/>
              <a:gd name="connsiteX14-5309" fmla="*/ 429310 w 5906847"/>
              <a:gd name="connsiteY14-5310" fmla="*/ 6508273 h 8646493"/>
              <a:gd name="connsiteX15-5311" fmla="*/ 91951 w 5906847"/>
              <a:gd name="connsiteY15-5312" fmla="*/ 5882475 h 8646493"/>
              <a:gd name="connsiteX16-5313" fmla="*/ 84247 w 5906847"/>
              <a:gd name="connsiteY16-5314" fmla="*/ 4540910 h 8646493"/>
              <a:gd name="connsiteX17-5315" fmla="*/ 82155 w 5906847"/>
              <a:gd name="connsiteY17-5316" fmla="*/ 4540915 h 8646493"/>
              <a:gd name="connsiteX18-5317" fmla="*/ 76169 w 5906847"/>
              <a:gd name="connsiteY18-5318" fmla="*/ 2724804 h 8646493"/>
              <a:gd name="connsiteX19-5319" fmla="*/ 0 w 5906847"/>
              <a:gd name="connsiteY19-5320" fmla="*/ 235616 h 8646493"/>
              <a:gd name="connsiteX20-5321" fmla="*/ 140252 w 5906847"/>
              <a:gd name="connsiteY20-5322" fmla="*/ 0 h 8646493"/>
              <a:gd name="connsiteX21-5323" fmla="*/ 143497 w 5906847"/>
              <a:gd name="connsiteY21-5324" fmla="*/ 136847 h 8646493"/>
              <a:gd name="connsiteX22-5325" fmla="*/ 230132 w 5906847"/>
              <a:gd name="connsiteY22-5326" fmla="*/ 3854806 h 8646493"/>
              <a:gd name="connsiteX23-5327" fmla="*/ 230546 w 5906847"/>
              <a:gd name="connsiteY23-5328" fmla="*/ 3854803 h 8646493"/>
              <a:gd name="connsiteX24-5329" fmla="*/ 242100 w 5906847"/>
              <a:gd name="connsiteY24-5330" fmla="*/ 5866683 h 8646493"/>
              <a:gd name="connsiteX25-5331" fmla="*/ 861501 w 5906847"/>
              <a:gd name="connsiteY25-5332" fmla="*/ 6479011 h 8646493"/>
              <a:gd name="connsiteX26-5333" fmla="*/ 1473831 w 5906847"/>
              <a:gd name="connsiteY26-5334" fmla="*/ 5859608 h 8646493"/>
              <a:gd name="connsiteX27-5335" fmla="*/ 1464576 w 5906847"/>
              <a:gd name="connsiteY27-5336" fmla="*/ 4247775 h 8646493"/>
              <a:gd name="connsiteX28-5337" fmla="*/ 1462730 w 5906847"/>
              <a:gd name="connsiteY28-5338" fmla="*/ 4247743 h 8646493"/>
              <a:gd name="connsiteX29-5339" fmla="*/ 1463196 w 5906847"/>
              <a:gd name="connsiteY29-5340" fmla="*/ 4241573 h 8646493"/>
              <a:gd name="connsiteX30-5341" fmla="*/ 1452218 w 5906847"/>
              <a:gd name="connsiteY30-5342" fmla="*/ 2330111 h 8646493"/>
              <a:gd name="connsiteX31-5343" fmla="*/ 1410373 w 5906847"/>
              <a:gd name="connsiteY31-5344" fmla="*/ 781031 h 8646493"/>
              <a:gd name="connsiteX32-5345" fmla="*/ 2146669 w 5906847"/>
              <a:gd name="connsiteY32-5346" fmla="*/ 3852 h 8646493"/>
              <a:gd name="connsiteX33-5347" fmla="*/ 2923846 w 5906847"/>
              <a:gd name="connsiteY33-5348" fmla="*/ 740147 h 8646493"/>
              <a:gd name="connsiteX34-5349" fmla="*/ 2967374 w 5906847"/>
              <a:gd name="connsiteY34-5350" fmla="*/ 2351426 h 8646493"/>
              <a:gd name="connsiteX35-5351" fmla="*/ 3024058 w 5906847"/>
              <a:gd name="connsiteY35-5352" fmla="*/ 4235519 h 8646493"/>
              <a:gd name="connsiteX36-5353" fmla="*/ 3147884 w 5906847"/>
              <a:gd name="connsiteY36-5354" fmla="*/ 7892887 h 8646493"/>
              <a:gd name="connsiteX37-5355" fmla="*/ 3782085 w 5906847"/>
              <a:gd name="connsiteY37-5356" fmla="*/ 8489873 h 8646493"/>
              <a:gd name="connsiteX38-5357" fmla="*/ 4379074 w 5906847"/>
              <a:gd name="connsiteY38-5358" fmla="*/ 7855673 h 8646493"/>
              <a:gd name="connsiteX39-5359" fmla="*/ 4345613 w 5906847"/>
              <a:gd name="connsiteY39-5360" fmla="*/ 6748573 h 8646493"/>
              <a:gd name="connsiteX40-5361" fmla="*/ 4343463 w 5906847"/>
              <a:gd name="connsiteY40-5362" fmla="*/ 6748635 h 8646493"/>
              <a:gd name="connsiteX41-5363" fmla="*/ 4327678 w 5906847"/>
              <a:gd name="connsiteY41-5364" fmla="*/ 6199725 h 8646493"/>
              <a:gd name="connsiteX42-5365" fmla="*/ 4268063 w 5906847"/>
              <a:gd name="connsiteY42-5366" fmla="*/ 4227389 h 8646493"/>
              <a:gd name="connsiteX43-5367" fmla="*/ 4269618 w 5906847"/>
              <a:gd name="connsiteY43-5368" fmla="*/ 4227343 h 8646493"/>
              <a:gd name="connsiteX44-5369" fmla="*/ 4237352 w 5906847"/>
              <a:gd name="connsiteY44-5370" fmla="*/ 3105269 h 8646493"/>
              <a:gd name="connsiteX45-5371" fmla="*/ 4972292 w 5906847"/>
              <a:gd name="connsiteY45-5372" fmla="*/ 2326810 h 8646493"/>
              <a:gd name="connsiteX46-5373" fmla="*/ 5399088 w 5906847"/>
              <a:gd name="connsiteY46-5374" fmla="*/ 2443875 h 8646493"/>
              <a:gd name="connsiteX47-5375" fmla="*/ 5750751 w 5906847"/>
              <a:gd name="connsiteY47-5376" fmla="*/ 3061747 h 8646493"/>
              <a:gd name="connsiteX48-5377" fmla="*/ 5754286 w 5906847"/>
              <a:gd name="connsiteY48-5378" fmla="*/ 3184697 h 8646493"/>
              <a:gd name="connsiteX49-5379" fmla="*/ 5757717 w 5906847"/>
              <a:gd name="connsiteY49-5380" fmla="*/ 3184590 h 8646493"/>
              <a:gd name="connsiteX50-5381" fmla="*/ 5811789 w 5906847"/>
              <a:gd name="connsiteY50-5382" fmla="*/ 4892541 h 8646493"/>
              <a:gd name="connsiteX51-5383" fmla="*/ 5868475 w 5906847"/>
              <a:gd name="connsiteY51-5384" fmla="*/ 6776633 h 8646493"/>
              <a:gd name="connsiteX52-5385" fmla="*/ 5906847 w 5906847"/>
              <a:gd name="connsiteY52-5386" fmla="*/ 7909324 h 8646493"/>
              <a:gd name="connsiteX53-5387" fmla="*/ 5763228 w 5906847"/>
              <a:gd name="connsiteY53-5388" fmla="*/ 8130477 h 8646493"/>
              <a:gd name="connsiteX54-5389" fmla="*/ 5725306 w 5906847"/>
              <a:gd name="connsiteY54-5390" fmla="*/ 6875874 h 8646493"/>
              <a:gd name="connsiteX55-5391" fmla="*/ 5601006 w 5906847"/>
              <a:gd name="connsiteY55-5392" fmla="*/ 3080990 h 8646493"/>
              <a:gd name="connsiteX56-5393" fmla="*/ 4967683 w 5906847"/>
              <a:gd name="connsiteY56-5394" fmla="*/ 2483071 h 8646493"/>
              <a:gd name="connsiteX57-5395" fmla="*/ 4369762 w 5906847"/>
              <a:gd name="connsiteY57-5396" fmla="*/ 3116397 h 8646493"/>
              <a:gd name="connsiteX58-5397" fmla="*/ 4416093 w 5906847"/>
              <a:gd name="connsiteY58-5398" fmla="*/ 4727593 h 8646493"/>
              <a:gd name="connsiteX59-5399" fmla="*/ 4417938 w 5906847"/>
              <a:gd name="connsiteY59-5400" fmla="*/ 4727581 h 8646493"/>
              <a:gd name="connsiteX60-5401" fmla="*/ 4417616 w 5906847"/>
              <a:gd name="connsiteY60-5402" fmla="*/ 4733760 h 8646493"/>
              <a:gd name="connsiteX61-5403" fmla="*/ 4449446 w 5906847"/>
              <a:gd name="connsiteY61-5404" fmla="*/ 5840717 h 8646493"/>
              <a:gd name="connsiteX62-5405" fmla="*/ 4450268 w 5906847"/>
              <a:gd name="connsiteY62-5406" fmla="*/ 5840691 h 8646493"/>
              <a:gd name="connsiteX63-5407" fmla="*/ 4511503 w 5906847"/>
              <a:gd name="connsiteY63-5408" fmla="*/ 7866607 h 8646493"/>
              <a:gd name="connsiteX64-5409" fmla="*/ 3777706 w 5906847"/>
              <a:gd name="connsiteY64-5410" fmla="*/ 8646141 h 8646493"/>
              <a:gd name="connsiteX65-5411" fmla="*/ 3350738 w 5906847"/>
              <a:gd name="connsiteY65-5412" fmla="*/ 8529702 h 864649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 ang="0">
                <a:pos x="connsiteX31-63" y="connsiteY31-64"/>
              </a:cxn>
              <a:cxn ang="0">
                <a:pos x="connsiteX32-65" y="connsiteY32-66"/>
              </a:cxn>
              <a:cxn ang="0">
                <a:pos x="connsiteX33-67" y="connsiteY33-68"/>
              </a:cxn>
              <a:cxn ang="0">
                <a:pos x="connsiteX34-69" y="connsiteY34-70"/>
              </a:cxn>
              <a:cxn ang="0">
                <a:pos x="connsiteX35-71" y="connsiteY35-72"/>
              </a:cxn>
              <a:cxn ang="0">
                <a:pos x="connsiteX36-73" y="connsiteY36-74"/>
              </a:cxn>
              <a:cxn ang="0">
                <a:pos x="connsiteX37-75" y="connsiteY37-76"/>
              </a:cxn>
              <a:cxn ang="0">
                <a:pos x="connsiteX38-77" y="connsiteY38-78"/>
              </a:cxn>
              <a:cxn ang="0">
                <a:pos x="connsiteX39-79" y="connsiteY39-80"/>
              </a:cxn>
              <a:cxn ang="0">
                <a:pos x="connsiteX40-81" y="connsiteY40-82"/>
              </a:cxn>
              <a:cxn ang="0">
                <a:pos x="connsiteX41-83" y="connsiteY41-84"/>
              </a:cxn>
              <a:cxn ang="0">
                <a:pos x="connsiteX42-85" y="connsiteY42-86"/>
              </a:cxn>
              <a:cxn ang="0">
                <a:pos x="connsiteX43-87" y="connsiteY43-88"/>
              </a:cxn>
              <a:cxn ang="0">
                <a:pos x="connsiteX44-89" y="connsiteY44-90"/>
              </a:cxn>
              <a:cxn ang="0">
                <a:pos x="connsiteX45-91" y="connsiteY45-92"/>
              </a:cxn>
              <a:cxn ang="0">
                <a:pos x="connsiteX46-93" y="connsiteY46-94"/>
              </a:cxn>
              <a:cxn ang="0">
                <a:pos x="connsiteX47-95" y="connsiteY47-96"/>
              </a:cxn>
              <a:cxn ang="0">
                <a:pos x="connsiteX48-97" y="connsiteY48-98"/>
              </a:cxn>
              <a:cxn ang="0">
                <a:pos x="connsiteX49-99" y="connsiteY49-100"/>
              </a:cxn>
              <a:cxn ang="0">
                <a:pos x="connsiteX50-101" y="connsiteY50-102"/>
              </a:cxn>
              <a:cxn ang="0">
                <a:pos x="connsiteX51-103" y="connsiteY51-104"/>
              </a:cxn>
              <a:cxn ang="0">
                <a:pos x="connsiteX52-105" y="connsiteY52-106"/>
              </a:cxn>
              <a:cxn ang="0">
                <a:pos x="connsiteX53-107" y="connsiteY53-108"/>
              </a:cxn>
              <a:cxn ang="0">
                <a:pos x="connsiteX54-109" y="connsiteY54-110"/>
              </a:cxn>
              <a:cxn ang="0">
                <a:pos x="connsiteX55-111" y="connsiteY55-112"/>
              </a:cxn>
              <a:cxn ang="0">
                <a:pos x="connsiteX56-113" y="connsiteY56-114"/>
              </a:cxn>
              <a:cxn ang="0">
                <a:pos x="connsiteX57-115" y="connsiteY57-116"/>
              </a:cxn>
              <a:cxn ang="0">
                <a:pos x="connsiteX58-117" y="connsiteY58-118"/>
              </a:cxn>
              <a:cxn ang="0">
                <a:pos x="connsiteX59-119" y="connsiteY59-120"/>
              </a:cxn>
              <a:cxn ang="0">
                <a:pos x="connsiteX60-121" y="connsiteY60-122"/>
              </a:cxn>
              <a:cxn ang="0">
                <a:pos x="connsiteX61-123" y="connsiteY61-124"/>
              </a:cxn>
              <a:cxn ang="0">
                <a:pos x="connsiteX62-125" y="connsiteY62-126"/>
              </a:cxn>
              <a:cxn ang="0">
                <a:pos x="connsiteX63-127" y="connsiteY63-128"/>
              </a:cxn>
              <a:cxn ang="0">
                <a:pos x="connsiteX64-129" y="connsiteY64-130"/>
              </a:cxn>
              <a:cxn ang="0">
                <a:pos x="connsiteX65-131" y="connsiteY65-132"/>
              </a:cxn>
            </a:cxnLst>
            <a:rect l="l" t="t" r="r" b="b"/>
            <a:pathLst>
              <a:path w="5906847" h="8646493">
                <a:moveTo>
                  <a:pt x="3350738" y="8529702"/>
                </a:moveTo>
                <a:cubicBezTo>
                  <a:pt x="3145355" y="8399807"/>
                  <a:pt x="3006062" y="8173534"/>
                  <a:pt x="2998166" y="7912348"/>
                </a:cubicBezTo>
                <a:lnTo>
                  <a:pt x="2943211" y="6094167"/>
                </a:lnTo>
                <a:lnTo>
                  <a:pt x="2880887" y="4334760"/>
                </a:lnTo>
                <a:lnTo>
                  <a:pt x="2834182" y="2770148"/>
                </a:lnTo>
                <a:lnTo>
                  <a:pt x="2774068" y="759126"/>
                </a:lnTo>
                <a:cubicBezTo>
                  <a:pt x="2764883" y="419110"/>
                  <a:pt x="2481801" y="150920"/>
                  <a:pt x="2141784" y="160107"/>
                </a:cubicBezTo>
                <a:cubicBezTo>
                  <a:pt x="1801770" y="169289"/>
                  <a:pt x="1533580" y="452375"/>
                  <a:pt x="1542763" y="792386"/>
                </a:cubicBezTo>
                <a:lnTo>
                  <a:pt x="1581571" y="2228948"/>
                </a:lnTo>
                <a:lnTo>
                  <a:pt x="1583677" y="2228937"/>
                </a:lnTo>
                <a:cubicBezTo>
                  <a:pt x="1583867" y="2261944"/>
                  <a:pt x="1584056" y="2294951"/>
                  <a:pt x="1584246" y="2327958"/>
                </a:cubicBezTo>
                <a:cubicBezTo>
                  <a:pt x="1587153" y="2834298"/>
                  <a:pt x="1590061" y="3340639"/>
                  <a:pt x="1592968" y="3846979"/>
                </a:cubicBezTo>
                <a:cubicBezTo>
                  <a:pt x="1597296" y="4522579"/>
                  <a:pt x="1601623" y="5198178"/>
                  <a:pt x="1605951" y="5873778"/>
                </a:cubicBezTo>
                <a:cubicBezTo>
                  <a:pt x="1608353" y="6291858"/>
                  <a:pt x="1271379" y="6632726"/>
                  <a:pt x="853297" y="6635126"/>
                </a:cubicBezTo>
                <a:cubicBezTo>
                  <a:pt x="696520" y="6636027"/>
                  <a:pt x="550597" y="6589203"/>
                  <a:pt x="429310" y="6508273"/>
                </a:cubicBezTo>
                <a:cubicBezTo>
                  <a:pt x="227165" y="6373393"/>
                  <a:pt x="93451" y="6143774"/>
                  <a:pt x="91951" y="5882475"/>
                </a:cubicBezTo>
                <a:lnTo>
                  <a:pt x="84247" y="4540910"/>
                </a:lnTo>
                <a:lnTo>
                  <a:pt x="82155" y="4540915"/>
                </a:lnTo>
                <a:cubicBezTo>
                  <a:pt x="80160" y="3935545"/>
                  <a:pt x="78164" y="3330174"/>
                  <a:pt x="76169" y="2724804"/>
                </a:cubicBezTo>
                <a:lnTo>
                  <a:pt x="0" y="235616"/>
                </a:lnTo>
                <a:lnTo>
                  <a:pt x="140252" y="0"/>
                </a:lnTo>
                <a:cubicBezTo>
                  <a:pt x="141334" y="45616"/>
                  <a:pt x="142415" y="91231"/>
                  <a:pt x="143497" y="136847"/>
                </a:cubicBezTo>
                <a:lnTo>
                  <a:pt x="230132" y="3854806"/>
                </a:lnTo>
                <a:lnTo>
                  <a:pt x="230546" y="3854803"/>
                </a:lnTo>
                <a:cubicBezTo>
                  <a:pt x="234397" y="4525430"/>
                  <a:pt x="238249" y="5196055"/>
                  <a:pt x="242100" y="5866683"/>
                </a:cubicBezTo>
                <a:cubicBezTo>
                  <a:pt x="244054" y="6206816"/>
                  <a:pt x="521369" y="6480964"/>
                  <a:pt x="861501" y="6479011"/>
                </a:cubicBezTo>
                <a:cubicBezTo>
                  <a:pt x="1201636" y="6477058"/>
                  <a:pt x="1475784" y="6199742"/>
                  <a:pt x="1473831" y="5859608"/>
                </a:cubicBezTo>
                <a:lnTo>
                  <a:pt x="1464576" y="4247775"/>
                </a:lnTo>
                <a:lnTo>
                  <a:pt x="1462730" y="4247743"/>
                </a:lnTo>
                <a:cubicBezTo>
                  <a:pt x="1463210" y="4245690"/>
                  <a:pt x="1463208" y="4243634"/>
                  <a:pt x="1463196" y="4241573"/>
                </a:cubicBezTo>
                <a:cubicBezTo>
                  <a:pt x="1459537" y="3604419"/>
                  <a:pt x="1455877" y="2967265"/>
                  <a:pt x="1452218" y="2330111"/>
                </a:cubicBezTo>
                <a:lnTo>
                  <a:pt x="1410373" y="781031"/>
                </a:lnTo>
                <a:cubicBezTo>
                  <a:pt x="1399082" y="363096"/>
                  <a:pt x="1728736" y="15141"/>
                  <a:pt x="2146669" y="3852"/>
                </a:cubicBezTo>
                <a:cubicBezTo>
                  <a:pt x="2564602" y="-7441"/>
                  <a:pt x="2912558" y="322212"/>
                  <a:pt x="2923846" y="740147"/>
                </a:cubicBezTo>
                <a:lnTo>
                  <a:pt x="2967374" y="2351426"/>
                </a:lnTo>
                <a:lnTo>
                  <a:pt x="3024058" y="4235519"/>
                </a:lnTo>
                <a:lnTo>
                  <a:pt x="3147884" y="7892887"/>
                </a:lnTo>
                <a:cubicBezTo>
                  <a:pt x="3158161" y="8232871"/>
                  <a:pt x="3442102" y="8500148"/>
                  <a:pt x="3782085" y="8489873"/>
                </a:cubicBezTo>
                <a:cubicBezTo>
                  <a:pt x="4122070" y="8479596"/>
                  <a:pt x="4389351" y="8195656"/>
                  <a:pt x="4379074" y="7855673"/>
                </a:cubicBezTo>
                <a:lnTo>
                  <a:pt x="4345613" y="6748573"/>
                </a:lnTo>
                <a:lnTo>
                  <a:pt x="4343463" y="6748635"/>
                </a:lnTo>
                <a:lnTo>
                  <a:pt x="4327678" y="6199725"/>
                </a:lnTo>
                <a:lnTo>
                  <a:pt x="4268063" y="4227389"/>
                </a:lnTo>
                <a:lnTo>
                  <a:pt x="4269618" y="4227343"/>
                </a:lnTo>
                <a:lnTo>
                  <a:pt x="4237352" y="3105269"/>
                </a:lnTo>
                <a:cubicBezTo>
                  <a:pt x="4225333" y="2687355"/>
                  <a:pt x="4554376" y="2338825"/>
                  <a:pt x="4972292" y="2326810"/>
                </a:cubicBezTo>
                <a:cubicBezTo>
                  <a:pt x="5129009" y="2322303"/>
                  <a:pt x="5275969" y="2365757"/>
                  <a:pt x="5399088" y="2443875"/>
                </a:cubicBezTo>
                <a:cubicBezTo>
                  <a:pt x="5604280" y="2574070"/>
                  <a:pt x="5743239" y="2800554"/>
                  <a:pt x="5750751" y="3061747"/>
                </a:cubicBezTo>
                <a:lnTo>
                  <a:pt x="5754286" y="3184697"/>
                </a:lnTo>
                <a:lnTo>
                  <a:pt x="5757717" y="3184590"/>
                </a:lnTo>
                <a:lnTo>
                  <a:pt x="5811789" y="4892541"/>
                </a:lnTo>
                <a:lnTo>
                  <a:pt x="5868475" y="6776633"/>
                </a:lnTo>
                <a:lnTo>
                  <a:pt x="5906847" y="7909324"/>
                </a:lnTo>
                <a:lnTo>
                  <a:pt x="5763228" y="8130477"/>
                </a:lnTo>
                <a:lnTo>
                  <a:pt x="5725306" y="6875874"/>
                </a:lnTo>
                <a:lnTo>
                  <a:pt x="5601006" y="3080990"/>
                </a:lnTo>
                <a:cubicBezTo>
                  <a:pt x="5591228" y="2740991"/>
                  <a:pt x="5307680" y="2473296"/>
                  <a:pt x="4967683" y="2483071"/>
                </a:cubicBezTo>
                <a:cubicBezTo>
                  <a:pt x="4627683" y="2492848"/>
                  <a:pt x="4359985" y="2776398"/>
                  <a:pt x="4369762" y="3116397"/>
                </a:cubicBezTo>
                <a:lnTo>
                  <a:pt x="4416093" y="4727593"/>
                </a:lnTo>
                <a:lnTo>
                  <a:pt x="4417938" y="4727581"/>
                </a:lnTo>
                <a:cubicBezTo>
                  <a:pt x="4417507" y="4729645"/>
                  <a:pt x="4417556" y="4731700"/>
                  <a:pt x="4417616" y="4733760"/>
                </a:cubicBezTo>
                <a:lnTo>
                  <a:pt x="4449446" y="5840717"/>
                </a:lnTo>
                <a:lnTo>
                  <a:pt x="4450268" y="5840691"/>
                </a:lnTo>
                <a:lnTo>
                  <a:pt x="4511503" y="7866607"/>
                </a:lnTo>
                <a:cubicBezTo>
                  <a:pt x="4524134" y="8284502"/>
                  <a:pt x="4195602" y="8633510"/>
                  <a:pt x="3777706" y="8646141"/>
                </a:cubicBezTo>
                <a:cubicBezTo>
                  <a:pt x="3620995" y="8650877"/>
                  <a:pt x="3473972" y="8607640"/>
                  <a:pt x="3350738" y="8529702"/>
                </a:cubicBezTo>
                <a:close/>
              </a:path>
            </a:pathLst>
          </a:custGeom>
          <a:solidFill>
            <a:schemeClr val="bg1">
              <a:alpha val="60000"/>
            </a:schemeClr>
          </a:solidFill>
          <a:ln w="25400" cap="flat" cmpd="sng" algn="ctr">
            <a:noFill/>
            <a:prstDash val="solid"/>
          </a:ln>
          <a:effectLst/>
          <a:scene3d>
            <a:camera prst="orthographicFront">
              <a:rot lat="0" lon="0" rev="0"/>
            </a:camera>
            <a:lightRig rig="contrasting" dir="t">
              <a:rot lat="0" lon="0" rev="7800000"/>
            </a:lightRig>
          </a:scene3d>
          <a:sp3d>
            <a:bevelT w="139700" h="139700"/>
          </a:sp3d>
        </p:spPr>
        <p:txBody>
          <a:bodyPr lIns="87014" tIns="43506" rIns="87014" bIns="43506"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en-US" sz="1065" kern="0">
              <a:solidFill>
                <a:schemeClr val="bg1"/>
              </a:solidFill>
              <a:latin typeface="Calibri" panose="020F0502020204030204"/>
            </a:endParaRPr>
          </a:p>
        </p:txBody>
      </p:sp>
      <p:grpSp>
        <p:nvGrpSpPr>
          <p:cNvPr id="66" name="组合 65"/>
          <p:cNvGrpSpPr/>
          <p:nvPr/>
        </p:nvGrpSpPr>
        <p:grpSpPr bwMode="auto">
          <a:xfrm>
            <a:off x="7084162" y="2098841"/>
            <a:ext cx="1496441" cy="2478012"/>
            <a:chOff x="2342145" y="1899045"/>
            <a:chExt cx="1572854" cy="2601313"/>
          </a:xfrm>
        </p:grpSpPr>
        <p:grpSp>
          <p:nvGrpSpPr>
            <p:cNvPr id="67" name="组合 82"/>
            <p:cNvGrpSpPr/>
            <p:nvPr/>
          </p:nvGrpSpPr>
          <p:grpSpPr bwMode="auto">
            <a:xfrm>
              <a:off x="3120480" y="3707311"/>
              <a:ext cx="794519" cy="793047"/>
              <a:chOff x="3120480" y="3707311"/>
              <a:chExt cx="794519" cy="793047"/>
            </a:xfrm>
          </p:grpSpPr>
          <p:sp>
            <p:nvSpPr>
              <p:cNvPr id="68" name="椭圆 67"/>
              <p:cNvSpPr/>
              <p:nvPr/>
            </p:nvSpPr>
            <p:spPr>
              <a:xfrm>
                <a:off x="3119843" y="3706791"/>
                <a:ext cx="795156" cy="793567"/>
              </a:xfrm>
              <a:prstGeom prst="ellipse">
                <a:avLst/>
              </a:prstGeom>
              <a:solidFill>
                <a:schemeClr val="bg1">
                  <a:alpha val="60000"/>
                </a:schemeClr>
              </a:solidFill>
              <a:ln w="6350" cap="flat" cmpd="sng" algn="ctr">
                <a:noFill/>
                <a:prstDash val="solid"/>
              </a:ln>
              <a:effectLst/>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r>
                  <a:rPr lang="en-US" altLang="zh-CN" sz="2135" b="1" kern="0" dirty="0">
                    <a:solidFill>
                      <a:schemeClr val="bg1"/>
                    </a:solidFill>
                    <a:latin typeface="Arial Rounded MT Bold" panose="020F0704030504030204" pitchFamily="34" charset="0"/>
                  </a:rPr>
                  <a:t>06</a:t>
                </a:r>
              </a:p>
            </p:txBody>
          </p:sp>
          <p:sp>
            <p:nvSpPr>
              <p:cNvPr id="69" name="椭圆 1"/>
              <p:cNvSpPr/>
              <p:nvPr/>
            </p:nvSpPr>
            <p:spPr>
              <a:xfrm rot="16200000">
                <a:off x="3382515" y="3575852"/>
                <a:ext cx="268225" cy="577718"/>
              </a:xfrm>
              <a:custGeom>
                <a:avLst/>
                <a:gdLst>
                  <a:gd name="connsiteX0" fmla="*/ 0 w 683569"/>
                  <a:gd name="connsiteY0" fmla="*/ 341785 h 683569"/>
                  <a:gd name="connsiteX1" fmla="*/ 341785 w 683569"/>
                  <a:gd name="connsiteY1" fmla="*/ 0 h 683569"/>
                  <a:gd name="connsiteX2" fmla="*/ 683570 w 683569"/>
                  <a:gd name="connsiteY2" fmla="*/ 341785 h 683569"/>
                  <a:gd name="connsiteX3" fmla="*/ 341785 w 683569"/>
                  <a:gd name="connsiteY3" fmla="*/ 683570 h 683569"/>
                  <a:gd name="connsiteX4" fmla="*/ 0 w 683569"/>
                  <a:gd name="connsiteY4" fmla="*/ 341785 h 683569"/>
                  <a:gd name="connsiteX0-1" fmla="*/ 62426 w 355471"/>
                  <a:gd name="connsiteY0-2" fmla="*/ 344166 h 683570"/>
                  <a:gd name="connsiteX1-3" fmla="*/ 13686 w 355471"/>
                  <a:gd name="connsiteY1-4" fmla="*/ 0 h 683570"/>
                  <a:gd name="connsiteX2-5" fmla="*/ 355471 w 355471"/>
                  <a:gd name="connsiteY2-6" fmla="*/ 341785 h 683570"/>
                  <a:gd name="connsiteX3-7" fmla="*/ 13686 w 355471"/>
                  <a:gd name="connsiteY3-8" fmla="*/ 683570 h 683570"/>
                  <a:gd name="connsiteX4-9" fmla="*/ 62426 w 355471"/>
                  <a:gd name="connsiteY4-10" fmla="*/ 344166 h 683570"/>
                  <a:gd name="connsiteX0-11" fmla="*/ 62426 w 355471"/>
                  <a:gd name="connsiteY0-12" fmla="*/ 344166 h 683570"/>
                  <a:gd name="connsiteX1-13" fmla="*/ 13686 w 355471"/>
                  <a:gd name="connsiteY1-14" fmla="*/ 0 h 683570"/>
                  <a:gd name="connsiteX2-15" fmla="*/ 355471 w 355471"/>
                  <a:gd name="connsiteY2-16" fmla="*/ 341788 h 683570"/>
                  <a:gd name="connsiteX3-17" fmla="*/ 13686 w 355471"/>
                  <a:gd name="connsiteY3-18" fmla="*/ 683570 h 683570"/>
                  <a:gd name="connsiteX4-19" fmla="*/ 62426 w 355471"/>
                  <a:gd name="connsiteY4-20" fmla="*/ 344166 h 683570"/>
                  <a:gd name="connsiteX0-21" fmla="*/ 62426 w 355497"/>
                  <a:gd name="connsiteY0-22" fmla="*/ 344166 h 683570"/>
                  <a:gd name="connsiteX1-23" fmla="*/ 13686 w 355497"/>
                  <a:gd name="connsiteY1-24" fmla="*/ 0 h 683570"/>
                  <a:gd name="connsiteX2-25" fmla="*/ 355471 w 355497"/>
                  <a:gd name="connsiteY2-26" fmla="*/ 341788 h 683570"/>
                  <a:gd name="connsiteX3-27" fmla="*/ 13686 w 355497"/>
                  <a:gd name="connsiteY3-28" fmla="*/ 683570 h 683570"/>
                  <a:gd name="connsiteX4-29" fmla="*/ 62426 w 355497"/>
                  <a:gd name="connsiteY4-30" fmla="*/ 344166 h 683570"/>
                  <a:gd name="connsiteX0-31" fmla="*/ 62426 w 356185"/>
                  <a:gd name="connsiteY0-32" fmla="*/ 344167 h 683571"/>
                  <a:gd name="connsiteX1-33" fmla="*/ 13686 w 356185"/>
                  <a:gd name="connsiteY1-34" fmla="*/ 1 h 683571"/>
                  <a:gd name="connsiteX2-35" fmla="*/ 355471 w 356185"/>
                  <a:gd name="connsiteY2-36" fmla="*/ 341789 h 683571"/>
                  <a:gd name="connsiteX3-37" fmla="*/ 13686 w 356185"/>
                  <a:gd name="connsiteY3-38" fmla="*/ 683571 h 683571"/>
                  <a:gd name="connsiteX4-39" fmla="*/ 62426 w 356185"/>
                  <a:gd name="connsiteY4-40" fmla="*/ 344167 h 683571"/>
                  <a:gd name="connsiteX0-41" fmla="*/ 65000 w 360090"/>
                  <a:gd name="connsiteY0-42" fmla="*/ 306067 h 645471"/>
                  <a:gd name="connsiteX1-43" fmla="*/ 154373 w 360090"/>
                  <a:gd name="connsiteY1-44" fmla="*/ 1 h 645471"/>
                  <a:gd name="connsiteX2-45" fmla="*/ 358045 w 360090"/>
                  <a:gd name="connsiteY2-46" fmla="*/ 303689 h 645471"/>
                  <a:gd name="connsiteX3-47" fmla="*/ 16260 w 360090"/>
                  <a:gd name="connsiteY3-48" fmla="*/ 645471 h 645471"/>
                  <a:gd name="connsiteX4-49" fmla="*/ 65000 w 360090"/>
                  <a:gd name="connsiteY4-50" fmla="*/ 306067 h 645471"/>
                  <a:gd name="connsiteX0-51" fmla="*/ 95 w 293169"/>
                  <a:gd name="connsiteY0-52" fmla="*/ 306067 h 585943"/>
                  <a:gd name="connsiteX1-53" fmla="*/ 89468 w 293169"/>
                  <a:gd name="connsiteY1-54" fmla="*/ 1 h 585943"/>
                  <a:gd name="connsiteX2-55" fmla="*/ 293140 w 293169"/>
                  <a:gd name="connsiteY2-56" fmla="*/ 303689 h 585943"/>
                  <a:gd name="connsiteX3-57" fmla="*/ 103755 w 293169"/>
                  <a:gd name="connsiteY3-58" fmla="*/ 585943 h 585943"/>
                  <a:gd name="connsiteX4-59" fmla="*/ 95 w 293169"/>
                  <a:gd name="connsiteY4-60" fmla="*/ 306067 h 585943"/>
                  <a:gd name="connsiteX0-61" fmla="*/ 3 w 293048"/>
                  <a:gd name="connsiteY0-62" fmla="*/ 306067 h 585943"/>
                  <a:gd name="connsiteX1-63" fmla="*/ 89376 w 293048"/>
                  <a:gd name="connsiteY1-64" fmla="*/ 1 h 585943"/>
                  <a:gd name="connsiteX2-65" fmla="*/ 293048 w 293048"/>
                  <a:gd name="connsiteY2-66" fmla="*/ 303689 h 585943"/>
                  <a:gd name="connsiteX3-67" fmla="*/ 91757 w 293048"/>
                  <a:gd name="connsiteY3-68" fmla="*/ 585943 h 585943"/>
                  <a:gd name="connsiteX4-69" fmla="*/ 3 w 293048"/>
                  <a:gd name="connsiteY4-70" fmla="*/ 306067 h 585943"/>
                  <a:gd name="connsiteX0-71" fmla="*/ 39769 w 211370"/>
                  <a:gd name="connsiteY0-72" fmla="*/ 298927 h 585946"/>
                  <a:gd name="connsiteX1-73" fmla="*/ 7698 w 211370"/>
                  <a:gd name="connsiteY1-74" fmla="*/ 2 h 585946"/>
                  <a:gd name="connsiteX2-75" fmla="*/ 211370 w 211370"/>
                  <a:gd name="connsiteY2-76" fmla="*/ 303690 h 585946"/>
                  <a:gd name="connsiteX3-77" fmla="*/ 10079 w 211370"/>
                  <a:gd name="connsiteY3-78" fmla="*/ 585944 h 585946"/>
                  <a:gd name="connsiteX4-79" fmla="*/ 39769 w 211370"/>
                  <a:gd name="connsiteY4-80" fmla="*/ 298927 h 585946"/>
                  <a:gd name="connsiteX0-81" fmla="*/ 39769 w 211370"/>
                  <a:gd name="connsiteY0-82" fmla="*/ 298927 h 585949"/>
                  <a:gd name="connsiteX1-83" fmla="*/ 7698 w 211370"/>
                  <a:gd name="connsiteY1-84" fmla="*/ 2 h 585949"/>
                  <a:gd name="connsiteX2-85" fmla="*/ 211370 w 211370"/>
                  <a:gd name="connsiteY2-86" fmla="*/ 303690 h 585949"/>
                  <a:gd name="connsiteX3-87" fmla="*/ 10079 w 211370"/>
                  <a:gd name="connsiteY3-88" fmla="*/ 585944 h 585949"/>
                  <a:gd name="connsiteX4-89" fmla="*/ 39769 w 211370"/>
                  <a:gd name="connsiteY4-90" fmla="*/ 298927 h 585949"/>
                  <a:gd name="connsiteX0-91" fmla="*/ 39769 w 211535"/>
                  <a:gd name="connsiteY0-92" fmla="*/ 298927 h 585949"/>
                  <a:gd name="connsiteX1-93" fmla="*/ 7698 w 211535"/>
                  <a:gd name="connsiteY1-94" fmla="*/ 2 h 585949"/>
                  <a:gd name="connsiteX2-95" fmla="*/ 211370 w 211535"/>
                  <a:gd name="connsiteY2-96" fmla="*/ 303690 h 585949"/>
                  <a:gd name="connsiteX3-97" fmla="*/ 10079 w 211535"/>
                  <a:gd name="connsiteY3-98" fmla="*/ 585944 h 585949"/>
                  <a:gd name="connsiteX4-99" fmla="*/ 39769 w 211535"/>
                  <a:gd name="connsiteY4-100" fmla="*/ 298927 h 585949"/>
                  <a:gd name="connsiteX0-101" fmla="*/ 54250 w 226016"/>
                  <a:gd name="connsiteY0-102" fmla="*/ 299466 h 586488"/>
                  <a:gd name="connsiteX1-103" fmla="*/ 22179 w 226016"/>
                  <a:gd name="connsiteY1-104" fmla="*/ 541 h 586488"/>
                  <a:gd name="connsiteX2-105" fmla="*/ 225851 w 226016"/>
                  <a:gd name="connsiteY2-106" fmla="*/ 304229 h 586488"/>
                  <a:gd name="connsiteX3-107" fmla="*/ 24560 w 226016"/>
                  <a:gd name="connsiteY3-108" fmla="*/ 586483 h 586488"/>
                  <a:gd name="connsiteX4-109" fmla="*/ 54250 w 226016"/>
                  <a:gd name="connsiteY4-110" fmla="*/ 299466 h 586488"/>
                  <a:gd name="connsiteX0-111" fmla="*/ 54250 w 226063"/>
                  <a:gd name="connsiteY0-112" fmla="*/ 299466 h 586543"/>
                  <a:gd name="connsiteX1-113" fmla="*/ 22179 w 226063"/>
                  <a:gd name="connsiteY1-114" fmla="*/ 541 h 586543"/>
                  <a:gd name="connsiteX2-115" fmla="*/ 225851 w 226063"/>
                  <a:gd name="connsiteY2-116" fmla="*/ 304229 h 586543"/>
                  <a:gd name="connsiteX3-117" fmla="*/ 24560 w 226063"/>
                  <a:gd name="connsiteY3-118" fmla="*/ 586483 h 586543"/>
                  <a:gd name="connsiteX4-119" fmla="*/ 54250 w 226063"/>
                  <a:gd name="connsiteY4-120" fmla="*/ 299466 h 586543"/>
                  <a:gd name="connsiteX0-121" fmla="*/ 58295 w 230108"/>
                  <a:gd name="connsiteY0-122" fmla="*/ 298952 h 586029"/>
                  <a:gd name="connsiteX1-123" fmla="*/ 26224 w 230108"/>
                  <a:gd name="connsiteY1-124" fmla="*/ 27 h 586029"/>
                  <a:gd name="connsiteX2-125" fmla="*/ 229896 w 230108"/>
                  <a:gd name="connsiteY2-126" fmla="*/ 303715 h 586029"/>
                  <a:gd name="connsiteX3-127" fmla="*/ 28605 w 230108"/>
                  <a:gd name="connsiteY3-128" fmla="*/ 585969 h 586029"/>
                  <a:gd name="connsiteX4-129" fmla="*/ 58295 w 230108"/>
                  <a:gd name="connsiteY4-130" fmla="*/ 298952 h 586029"/>
                  <a:gd name="connsiteX0-131" fmla="*/ 58295 w 230101"/>
                  <a:gd name="connsiteY0-132" fmla="*/ 298952 h 585974"/>
                  <a:gd name="connsiteX1-133" fmla="*/ 26224 w 230101"/>
                  <a:gd name="connsiteY1-134" fmla="*/ 27 h 585974"/>
                  <a:gd name="connsiteX2-135" fmla="*/ 229896 w 230101"/>
                  <a:gd name="connsiteY2-136" fmla="*/ 303715 h 585974"/>
                  <a:gd name="connsiteX3-137" fmla="*/ 28605 w 230101"/>
                  <a:gd name="connsiteY3-138" fmla="*/ 585969 h 585974"/>
                  <a:gd name="connsiteX4-139" fmla="*/ 58295 w 230101"/>
                  <a:gd name="connsiteY4-140" fmla="*/ 298952 h 585974"/>
                  <a:gd name="connsiteX0-141" fmla="*/ 58295 w 229922"/>
                  <a:gd name="connsiteY0-142" fmla="*/ 298943 h 585965"/>
                  <a:gd name="connsiteX1-143" fmla="*/ 26224 w 229922"/>
                  <a:gd name="connsiteY1-144" fmla="*/ 18 h 585965"/>
                  <a:gd name="connsiteX2-145" fmla="*/ 229896 w 229922"/>
                  <a:gd name="connsiteY2-146" fmla="*/ 303706 h 585965"/>
                  <a:gd name="connsiteX3-147" fmla="*/ 28605 w 229922"/>
                  <a:gd name="connsiteY3-148" fmla="*/ 585960 h 585965"/>
                  <a:gd name="connsiteX4-149" fmla="*/ 58295 w 229922"/>
                  <a:gd name="connsiteY4-150" fmla="*/ 298943 h 585965"/>
                  <a:gd name="connsiteX0-151" fmla="*/ 58295 w 229930"/>
                  <a:gd name="connsiteY0-152" fmla="*/ 298943 h 585964"/>
                  <a:gd name="connsiteX1-153" fmla="*/ 26224 w 229930"/>
                  <a:gd name="connsiteY1-154" fmla="*/ 18 h 585964"/>
                  <a:gd name="connsiteX2-155" fmla="*/ 229896 w 229930"/>
                  <a:gd name="connsiteY2-156" fmla="*/ 303706 h 585964"/>
                  <a:gd name="connsiteX3-157" fmla="*/ 28605 w 229930"/>
                  <a:gd name="connsiteY3-158" fmla="*/ 585960 h 585964"/>
                  <a:gd name="connsiteX4-159" fmla="*/ 58295 w 229930"/>
                  <a:gd name="connsiteY4-160" fmla="*/ 298943 h 585964"/>
                  <a:gd name="connsiteX0-161" fmla="*/ 58295 w 230172"/>
                  <a:gd name="connsiteY0-162" fmla="*/ 298940 h 585961"/>
                  <a:gd name="connsiteX1-163" fmla="*/ 26224 w 230172"/>
                  <a:gd name="connsiteY1-164" fmla="*/ 15 h 585961"/>
                  <a:gd name="connsiteX2-165" fmla="*/ 229896 w 230172"/>
                  <a:gd name="connsiteY2-166" fmla="*/ 303703 h 585961"/>
                  <a:gd name="connsiteX3-167" fmla="*/ 28605 w 230172"/>
                  <a:gd name="connsiteY3-168" fmla="*/ 585957 h 585961"/>
                  <a:gd name="connsiteX4-169" fmla="*/ 58295 w 230172"/>
                  <a:gd name="connsiteY4-170" fmla="*/ 298940 h 585961"/>
                  <a:gd name="connsiteX0-171" fmla="*/ 58295 w 229896"/>
                  <a:gd name="connsiteY0-172" fmla="*/ 298940 h 585961"/>
                  <a:gd name="connsiteX1-173" fmla="*/ 26224 w 229896"/>
                  <a:gd name="connsiteY1-174" fmla="*/ 15 h 585961"/>
                  <a:gd name="connsiteX2-175" fmla="*/ 229896 w 229896"/>
                  <a:gd name="connsiteY2-176" fmla="*/ 303703 h 585961"/>
                  <a:gd name="connsiteX3-177" fmla="*/ 28605 w 229896"/>
                  <a:gd name="connsiteY3-178" fmla="*/ 585957 h 585961"/>
                  <a:gd name="connsiteX4-179" fmla="*/ 58295 w 229896"/>
                  <a:gd name="connsiteY4-180" fmla="*/ 298940 h 585961"/>
                  <a:gd name="connsiteX0-181" fmla="*/ 57944 w 229545"/>
                  <a:gd name="connsiteY0-182" fmla="*/ 298940 h 585961"/>
                  <a:gd name="connsiteX1-183" fmla="*/ 25873 w 229545"/>
                  <a:gd name="connsiteY1-184" fmla="*/ 15 h 585961"/>
                  <a:gd name="connsiteX2-185" fmla="*/ 229545 w 229545"/>
                  <a:gd name="connsiteY2-186" fmla="*/ 303703 h 585961"/>
                  <a:gd name="connsiteX3-187" fmla="*/ 28254 w 229545"/>
                  <a:gd name="connsiteY3-188" fmla="*/ 585957 h 585961"/>
                  <a:gd name="connsiteX4-189" fmla="*/ 57944 w 229545"/>
                  <a:gd name="connsiteY4-190" fmla="*/ 298940 h 585961"/>
                  <a:gd name="connsiteX0-191" fmla="*/ 18784 w 216579"/>
                  <a:gd name="connsiteY0-192" fmla="*/ 291798 h 585987"/>
                  <a:gd name="connsiteX1-193" fmla="*/ 12907 w 216579"/>
                  <a:gd name="connsiteY1-194" fmla="*/ 17 h 585987"/>
                  <a:gd name="connsiteX2-195" fmla="*/ 216579 w 216579"/>
                  <a:gd name="connsiteY2-196" fmla="*/ 303705 h 585987"/>
                  <a:gd name="connsiteX3-197" fmla="*/ 15288 w 216579"/>
                  <a:gd name="connsiteY3-198" fmla="*/ 585959 h 585987"/>
                  <a:gd name="connsiteX4-199" fmla="*/ 18784 w 216579"/>
                  <a:gd name="connsiteY4-200" fmla="*/ 291798 h 585987"/>
                  <a:gd name="connsiteX0-201" fmla="*/ 12234 w 219554"/>
                  <a:gd name="connsiteY0-202" fmla="*/ 289426 h 586008"/>
                  <a:gd name="connsiteX1-203" fmla="*/ 15882 w 219554"/>
                  <a:gd name="connsiteY1-204" fmla="*/ 26 h 586008"/>
                  <a:gd name="connsiteX2-205" fmla="*/ 219554 w 219554"/>
                  <a:gd name="connsiteY2-206" fmla="*/ 303714 h 586008"/>
                  <a:gd name="connsiteX3-207" fmla="*/ 18263 w 219554"/>
                  <a:gd name="connsiteY3-208" fmla="*/ 585968 h 586008"/>
                  <a:gd name="connsiteX4-209" fmla="*/ 12234 w 219554"/>
                  <a:gd name="connsiteY4-210" fmla="*/ 289426 h 586008"/>
                  <a:gd name="connsiteX0-211" fmla="*/ 17080 w 217256"/>
                  <a:gd name="connsiteY0-212" fmla="*/ 289426 h 586008"/>
                  <a:gd name="connsiteX1-213" fmla="*/ 13584 w 217256"/>
                  <a:gd name="connsiteY1-214" fmla="*/ 26 h 586008"/>
                  <a:gd name="connsiteX2-215" fmla="*/ 217256 w 217256"/>
                  <a:gd name="connsiteY2-216" fmla="*/ 303714 h 586008"/>
                  <a:gd name="connsiteX3-217" fmla="*/ 15965 w 217256"/>
                  <a:gd name="connsiteY3-218" fmla="*/ 585968 h 586008"/>
                  <a:gd name="connsiteX4-219" fmla="*/ 17080 w 217256"/>
                  <a:gd name="connsiteY4-220" fmla="*/ 289426 h 586008"/>
                  <a:gd name="connsiteX0-221" fmla="*/ 26566 w 226742"/>
                  <a:gd name="connsiteY0-222" fmla="*/ 289426 h 586008"/>
                  <a:gd name="connsiteX1-223" fmla="*/ 23070 w 226742"/>
                  <a:gd name="connsiteY1-224" fmla="*/ 26 h 586008"/>
                  <a:gd name="connsiteX2-225" fmla="*/ 226742 w 226742"/>
                  <a:gd name="connsiteY2-226" fmla="*/ 303714 h 586008"/>
                  <a:gd name="connsiteX3-227" fmla="*/ 25451 w 226742"/>
                  <a:gd name="connsiteY3-228" fmla="*/ 585968 h 586008"/>
                  <a:gd name="connsiteX4-229" fmla="*/ 26566 w 226742"/>
                  <a:gd name="connsiteY4-230" fmla="*/ 289426 h 586008"/>
                  <a:gd name="connsiteX0-231" fmla="*/ 26566 w 226742"/>
                  <a:gd name="connsiteY0-232" fmla="*/ 289426 h 586008"/>
                  <a:gd name="connsiteX1-233" fmla="*/ 23070 w 226742"/>
                  <a:gd name="connsiteY1-234" fmla="*/ 26 h 586008"/>
                  <a:gd name="connsiteX2-235" fmla="*/ 226742 w 226742"/>
                  <a:gd name="connsiteY2-236" fmla="*/ 303714 h 586008"/>
                  <a:gd name="connsiteX3-237" fmla="*/ 25451 w 226742"/>
                  <a:gd name="connsiteY3-238" fmla="*/ 585968 h 586008"/>
                  <a:gd name="connsiteX4-239" fmla="*/ 26566 w 226742"/>
                  <a:gd name="connsiteY4-240" fmla="*/ 289426 h 586008"/>
                  <a:gd name="connsiteX0-241" fmla="*/ 102 w 271715"/>
                  <a:gd name="connsiteY0-242" fmla="*/ 287054 h 586031"/>
                  <a:gd name="connsiteX1-243" fmla="*/ 68043 w 271715"/>
                  <a:gd name="connsiteY1-244" fmla="*/ 35 h 586031"/>
                  <a:gd name="connsiteX2-245" fmla="*/ 271715 w 271715"/>
                  <a:gd name="connsiteY2-246" fmla="*/ 303723 h 586031"/>
                  <a:gd name="connsiteX3-247" fmla="*/ 70424 w 271715"/>
                  <a:gd name="connsiteY3-248" fmla="*/ 585977 h 586031"/>
                  <a:gd name="connsiteX4-249" fmla="*/ 102 w 271715"/>
                  <a:gd name="connsiteY4-250" fmla="*/ 287054 h 586031"/>
                  <a:gd name="connsiteX0-251" fmla="*/ 102 w 271715"/>
                  <a:gd name="connsiteY0-252" fmla="*/ 287054 h 586031"/>
                  <a:gd name="connsiteX1-253" fmla="*/ 68043 w 271715"/>
                  <a:gd name="connsiteY1-254" fmla="*/ 35 h 586031"/>
                  <a:gd name="connsiteX2-255" fmla="*/ 271715 w 271715"/>
                  <a:gd name="connsiteY2-256" fmla="*/ 303723 h 586031"/>
                  <a:gd name="connsiteX3-257" fmla="*/ 70424 w 271715"/>
                  <a:gd name="connsiteY3-258" fmla="*/ 585977 h 586031"/>
                  <a:gd name="connsiteX4-259" fmla="*/ 102 w 271715"/>
                  <a:gd name="connsiteY4-260" fmla="*/ 287054 h 586031"/>
                  <a:gd name="connsiteX0-261" fmla="*/ 133 w 271746"/>
                  <a:gd name="connsiteY0-262" fmla="*/ 287054 h 585994"/>
                  <a:gd name="connsiteX1-263" fmla="*/ 68074 w 271746"/>
                  <a:gd name="connsiteY1-264" fmla="*/ 35 h 585994"/>
                  <a:gd name="connsiteX2-265" fmla="*/ 271746 w 271746"/>
                  <a:gd name="connsiteY2-266" fmla="*/ 303723 h 585994"/>
                  <a:gd name="connsiteX3-267" fmla="*/ 70455 w 271746"/>
                  <a:gd name="connsiteY3-268" fmla="*/ 585977 h 585994"/>
                  <a:gd name="connsiteX4-269" fmla="*/ 133 w 271746"/>
                  <a:gd name="connsiteY4-270" fmla="*/ 287054 h 58599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71746" h="585994">
                    <a:moveTo>
                      <a:pt x="133" y="287054"/>
                    </a:moveTo>
                    <a:cubicBezTo>
                      <a:pt x="2117" y="156057"/>
                      <a:pt x="10899" y="-2743"/>
                      <a:pt x="68074" y="35"/>
                    </a:cubicBezTo>
                    <a:cubicBezTo>
                      <a:pt x="125249" y="2813"/>
                      <a:pt x="271846" y="127496"/>
                      <a:pt x="271746" y="303723"/>
                    </a:cubicBezTo>
                    <a:cubicBezTo>
                      <a:pt x="271643" y="484729"/>
                      <a:pt x="122868" y="583993"/>
                      <a:pt x="70455" y="585977"/>
                    </a:cubicBezTo>
                    <a:cubicBezTo>
                      <a:pt x="18042" y="587961"/>
                      <a:pt x="-1851" y="418051"/>
                      <a:pt x="133" y="287054"/>
                    </a:cubicBezTo>
                    <a:close/>
                  </a:path>
                </a:pathLst>
              </a:custGeom>
              <a:gradFill flip="none" rotWithShape="1">
                <a:gsLst>
                  <a:gs pos="0">
                    <a:schemeClr val="bg1"/>
                  </a:gs>
                  <a:gs pos="100000">
                    <a:schemeClr val="bg1">
                      <a:alpha val="0"/>
                    </a:schemeClr>
                  </a:gs>
                </a:gsLst>
                <a:lin ang="10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zh-CN" altLang="en-US" sz="1400">
                  <a:solidFill>
                    <a:schemeClr val="bg1"/>
                  </a:solidFill>
                </a:endParaRPr>
              </a:p>
            </p:txBody>
          </p:sp>
        </p:grpSp>
        <p:sp>
          <p:nvSpPr>
            <p:cNvPr id="70" name="TextBox 90"/>
            <p:cNvSpPr txBox="1"/>
            <p:nvPr/>
          </p:nvSpPr>
          <p:spPr>
            <a:xfrm rot="3360000">
              <a:off x="1716022" y="2525168"/>
              <a:ext cx="1845837" cy="593590"/>
            </a:xfrm>
            <a:prstGeom prst="rect">
              <a:avLst/>
            </a:prstGeom>
            <a:noFill/>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fontAlgn="auto">
                <a:lnSpc>
                  <a:spcPct val="130000"/>
                </a:lnSpc>
                <a:spcBef>
                  <a:spcPts val="0"/>
                </a:spcBef>
                <a:spcAft>
                  <a:spcPts val="0"/>
                </a:spcAft>
                <a:defRPr/>
              </a:pPr>
              <a:r>
                <a:rPr lang="zh-CN" altLang="en-US" sz="1065" kern="0" dirty="0">
                  <a:solidFill>
                    <a:schemeClr val="bg1"/>
                  </a:solidFill>
                  <a:latin typeface="微软雅黑" panose="020B0503020204020204" charset="-122"/>
                  <a:ea typeface="微软雅黑" panose="020B0503020204020204" charset="-122"/>
                </a:rPr>
                <a:t>请在此处输入您的文本</a:t>
              </a:r>
            </a:p>
            <a:p>
              <a:pPr algn="just" fontAlgn="auto">
                <a:lnSpc>
                  <a:spcPct val="130000"/>
                </a:lnSpc>
                <a:spcBef>
                  <a:spcPts val="0"/>
                </a:spcBef>
                <a:spcAft>
                  <a:spcPts val="0"/>
                </a:spcAft>
                <a:defRPr/>
              </a:pPr>
              <a:r>
                <a:rPr lang="zh-CN" altLang="en-US" sz="1065" kern="0" dirty="0">
                  <a:solidFill>
                    <a:schemeClr val="bg1"/>
                  </a:solidFill>
                  <a:latin typeface="微软雅黑" panose="020B0503020204020204" charset="-122"/>
                  <a:ea typeface="微软雅黑" panose="020B0503020204020204" charset="-122"/>
                </a:rPr>
                <a:t>请在此处输入您的文本</a:t>
              </a:r>
            </a:p>
          </p:txBody>
        </p:sp>
      </p:grpSp>
      <p:grpSp>
        <p:nvGrpSpPr>
          <p:cNvPr id="71" name="组合 70"/>
          <p:cNvGrpSpPr/>
          <p:nvPr/>
        </p:nvGrpSpPr>
        <p:grpSpPr bwMode="auto">
          <a:xfrm>
            <a:off x="6353307" y="2644639"/>
            <a:ext cx="1467751" cy="2435679"/>
            <a:chOff x="1574110" y="2471393"/>
            <a:chExt cx="1543427" cy="2557174"/>
          </a:xfrm>
        </p:grpSpPr>
        <p:grpSp>
          <p:nvGrpSpPr>
            <p:cNvPr id="72" name="组合 87"/>
            <p:cNvGrpSpPr/>
            <p:nvPr/>
          </p:nvGrpSpPr>
          <p:grpSpPr bwMode="auto">
            <a:xfrm>
              <a:off x="2324489" y="4234048"/>
              <a:ext cx="793048" cy="794519"/>
              <a:chOff x="2324489" y="4234048"/>
              <a:chExt cx="793048" cy="794519"/>
            </a:xfrm>
          </p:grpSpPr>
          <p:sp>
            <p:nvSpPr>
              <p:cNvPr id="73" name="椭圆 72"/>
              <p:cNvSpPr/>
              <p:nvPr/>
            </p:nvSpPr>
            <p:spPr>
              <a:xfrm>
                <a:off x="2325180" y="4233319"/>
                <a:ext cx="792357" cy="795248"/>
              </a:xfrm>
              <a:prstGeom prst="ellipse">
                <a:avLst/>
              </a:prstGeom>
              <a:solidFill>
                <a:schemeClr val="bg1">
                  <a:alpha val="60000"/>
                </a:schemeClr>
              </a:solidFill>
              <a:ln w="6350" cap="flat" cmpd="sng" algn="ctr">
                <a:noFill/>
                <a:prstDash val="solid"/>
              </a:ln>
              <a:effectLst/>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r>
                  <a:rPr lang="en-US" altLang="zh-CN" sz="2135" b="1" kern="0" dirty="0">
                    <a:solidFill>
                      <a:schemeClr val="bg1"/>
                    </a:solidFill>
                    <a:latin typeface="Arial Rounded MT Bold" panose="020F0704030504030204" pitchFamily="34" charset="0"/>
                  </a:rPr>
                  <a:t>05</a:t>
                </a:r>
              </a:p>
            </p:txBody>
          </p:sp>
          <p:sp>
            <p:nvSpPr>
              <p:cNvPr id="74" name="椭圆 1"/>
              <p:cNvSpPr/>
              <p:nvPr/>
            </p:nvSpPr>
            <p:spPr>
              <a:xfrm rot="16200000">
                <a:off x="2587230" y="4104643"/>
                <a:ext cx="266670" cy="574816"/>
              </a:xfrm>
              <a:custGeom>
                <a:avLst/>
                <a:gdLst>
                  <a:gd name="connsiteX0" fmla="*/ 0 w 683569"/>
                  <a:gd name="connsiteY0" fmla="*/ 341785 h 683569"/>
                  <a:gd name="connsiteX1" fmla="*/ 341785 w 683569"/>
                  <a:gd name="connsiteY1" fmla="*/ 0 h 683569"/>
                  <a:gd name="connsiteX2" fmla="*/ 683570 w 683569"/>
                  <a:gd name="connsiteY2" fmla="*/ 341785 h 683569"/>
                  <a:gd name="connsiteX3" fmla="*/ 341785 w 683569"/>
                  <a:gd name="connsiteY3" fmla="*/ 683570 h 683569"/>
                  <a:gd name="connsiteX4" fmla="*/ 0 w 683569"/>
                  <a:gd name="connsiteY4" fmla="*/ 341785 h 683569"/>
                  <a:gd name="connsiteX0-1" fmla="*/ 62426 w 355471"/>
                  <a:gd name="connsiteY0-2" fmla="*/ 344166 h 683570"/>
                  <a:gd name="connsiteX1-3" fmla="*/ 13686 w 355471"/>
                  <a:gd name="connsiteY1-4" fmla="*/ 0 h 683570"/>
                  <a:gd name="connsiteX2-5" fmla="*/ 355471 w 355471"/>
                  <a:gd name="connsiteY2-6" fmla="*/ 341785 h 683570"/>
                  <a:gd name="connsiteX3-7" fmla="*/ 13686 w 355471"/>
                  <a:gd name="connsiteY3-8" fmla="*/ 683570 h 683570"/>
                  <a:gd name="connsiteX4-9" fmla="*/ 62426 w 355471"/>
                  <a:gd name="connsiteY4-10" fmla="*/ 344166 h 683570"/>
                  <a:gd name="connsiteX0-11" fmla="*/ 62426 w 355471"/>
                  <a:gd name="connsiteY0-12" fmla="*/ 344166 h 683570"/>
                  <a:gd name="connsiteX1-13" fmla="*/ 13686 w 355471"/>
                  <a:gd name="connsiteY1-14" fmla="*/ 0 h 683570"/>
                  <a:gd name="connsiteX2-15" fmla="*/ 355471 w 355471"/>
                  <a:gd name="connsiteY2-16" fmla="*/ 341788 h 683570"/>
                  <a:gd name="connsiteX3-17" fmla="*/ 13686 w 355471"/>
                  <a:gd name="connsiteY3-18" fmla="*/ 683570 h 683570"/>
                  <a:gd name="connsiteX4-19" fmla="*/ 62426 w 355471"/>
                  <a:gd name="connsiteY4-20" fmla="*/ 344166 h 683570"/>
                  <a:gd name="connsiteX0-21" fmla="*/ 62426 w 355497"/>
                  <a:gd name="connsiteY0-22" fmla="*/ 344166 h 683570"/>
                  <a:gd name="connsiteX1-23" fmla="*/ 13686 w 355497"/>
                  <a:gd name="connsiteY1-24" fmla="*/ 0 h 683570"/>
                  <a:gd name="connsiteX2-25" fmla="*/ 355471 w 355497"/>
                  <a:gd name="connsiteY2-26" fmla="*/ 341788 h 683570"/>
                  <a:gd name="connsiteX3-27" fmla="*/ 13686 w 355497"/>
                  <a:gd name="connsiteY3-28" fmla="*/ 683570 h 683570"/>
                  <a:gd name="connsiteX4-29" fmla="*/ 62426 w 355497"/>
                  <a:gd name="connsiteY4-30" fmla="*/ 344166 h 683570"/>
                  <a:gd name="connsiteX0-31" fmla="*/ 62426 w 356185"/>
                  <a:gd name="connsiteY0-32" fmla="*/ 344167 h 683571"/>
                  <a:gd name="connsiteX1-33" fmla="*/ 13686 w 356185"/>
                  <a:gd name="connsiteY1-34" fmla="*/ 1 h 683571"/>
                  <a:gd name="connsiteX2-35" fmla="*/ 355471 w 356185"/>
                  <a:gd name="connsiteY2-36" fmla="*/ 341789 h 683571"/>
                  <a:gd name="connsiteX3-37" fmla="*/ 13686 w 356185"/>
                  <a:gd name="connsiteY3-38" fmla="*/ 683571 h 683571"/>
                  <a:gd name="connsiteX4-39" fmla="*/ 62426 w 356185"/>
                  <a:gd name="connsiteY4-40" fmla="*/ 344167 h 683571"/>
                  <a:gd name="connsiteX0-41" fmla="*/ 65000 w 360090"/>
                  <a:gd name="connsiteY0-42" fmla="*/ 306067 h 645471"/>
                  <a:gd name="connsiteX1-43" fmla="*/ 154373 w 360090"/>
                  <a:gd name="connsiteY1-44" fmla="*/ 1 h 645471"/>
                  <a:gd name="connsiteX2-45" fmla="*/ 358045 w 360090"/>
                  <a:gd name="connsiteY2-46" fmla="*/ 303689 h 645471"/>
                  <a:gd name="connsiteX3-47" fmla="*/ 16260 w 360090"/>
                  <a:gd name="connsiteY3-48" fmla="*/ 645471 h 645471"/>
                  <a:gd name="connsiteX4-49" fmla="*/ 65000 w 360090"/>
                  <a:gd name="connsiteY4-50" fmla="*/ 306067 h 645471"/>
                  <a:gd name="connsiteX0-51" fmla="*/ 95 w 293169"/>
                  <a:gd name="connsiteY0-52" fmla="*/ 306067 h 585943"/>
                  <a:gd name="connsiteX1-53" fmla="*/ 89468 w 293169"/>
                  <a:gd name="connsiteY1-54" fmla="*/ 1 h 585943"/>
                  <a:gd name="connsiteX2-55" fmla="*/ 293140 w 293169"/>
                  <a:gd name="connsiteY2-56" fmla="*/ 303689 h 585943"/>
                  <a:gd name="connsiteX3-57" fmla="*/ 103755 w 293169"/>
                  <a:gd name="connsiteY3-58" fmla="*/ 585943 h 585943"/>
                  <a:gd name="connsiteX4-59" fmla="*/ 95 w 293169"/>
                  <a:gd name="connsiteY4-60" fmla="*/ 306067 h 585943"/>
                  <a:gd name="connsiteX0-61" fmla="*/ 3 w 293048"/>
                  <a:gd name="connsiteY0-62" fmla="*/ 306067 h 585943"/>
                  <a:gd name="connsiteX1-63" fmla="*/ 89376 w 293048"/>
                  <a:gd name="connsiteY1-64" fmla="*/ 1 h 585943"/>
                  <a:gd name="connsiteX2-65" fmla="*/ 293048 w 293048"/>
                  <a:gd name="connsiteY2-66" fmla="*/ 303689 h 585943"/>
                  <a:gd name="connsiteX3-67" fmla="*/ 91757 w 293048"/>
                  <a:gd name="connsiteY3-68" fmla="*/ 585943 h 585943"/>
                  <a:gd name="connsiteX4-69" fmla="*/ 3 w 293048"/>
                  <a:gd name="connsiteY4-70" fmla="*/ 306067 h 585943"/>
                  <a:gd name="connsiteX0-71" fmla="*/ 39769 w 211370"/>
                  <a:gd name="connsiteY0-72" fmla="*/ 298927 h 585946"/>
                  <a:gd name="connsiteX1-73" fmla="*/ 7698 w 211370"/>
                  <a:gd name="connsiteY1-74" fmla="*/ 2 h 585946"/>
                  <a:gd name="connsiteX2-75" fmla="*/ 211370 w 211370"/>
                  <a:gd name="connsiteY2-76" fmla="*/ 303690 h 585946"/>
                  <a:gd name="connsiteX3-77" fmla="*/ 10079 w 211370"/>
                  <a:gd name="connsiteY3-78" fmla="*/ 585944 h 585946"/>
                  <a:gd name="connsiteX4-79" fmla="*/ 39769 w 211370"/>
                  <a:gd name="connsiteY4-80" fmla="*/ 298927 h 585946"/>
                  <a:gd name="connsiteX0-81" fmla="*/ 39769 w 211370"/>
                  <a:gd name="connsiteY0-82" fmla="*/ 298927 h 585949"/>
                  <a:gd name="connsiteX1-83" fmla="*/ 7698 w 211370"/>
                  <a:gd name="connsiteY1-84" fmla="*/ 2 h 585949"/>
                  <a:gd name="connsiteX2-85" fmla="*/ 211370 w 211370"/>
                  <a:gd name="connsiteY2-86" fmla="*/ 303690 h 585949"/>
                  <a:gd name="connsiteX3-87" fmla="*/ 10079 w 211370"/>
                  <a:gd name="connsiteY3-88" fmla="*/ 585944 h 585949"/>
                  <a:gd name="connsiteX4-89" fmla="*/ 39769 w 211370"/>
                  <a:gd name="connsiteY4-90" fmla="*/ 298927 h 585949"/>
                  <a:gd name="connsiteX0-91" fmla="*/ 39769 w 211535"/>
                  <a:gd name="connsiteY0-92" fmla="*/ 298927 h 585949"/>
                  <a:gd name="connsiteX1-93" fmla="*/ 7698 w 211535"/>
                  <a:gd name="connsiteY1-94" fmla="*/ 2 h 585949"/>
                  <a:gd name="connsiteX2-95" fmla="*/ 211370 w 211535"/>
                  <a:gd name="connsiteY2-96" fmla="*/ 303690 h 585949"/>
                  <a:gd name="connsiteX3-97" fmla="*/ 10079 w 211535"/>
                  <a:gd name="connsiteY3-98" fmla="*/ 585944 h 585949"/>
                  <a:gd name="connsiteX4-99" fmla="*/ 39769 w 211535"/>
                  <a:gd name="connsiteY4-100" fmla="*/ 298927 h 585949"/>
                  <a:gd name="connsiteX0-101" fmla="*/ 54250 w 226016"/>
                  <a:gd name="connsiteY0-102" fmla="*/ 299466 h 586488"/>
                  <a:gd name="connsiteX1-103" fmla="*/ 22179 w 226016"/>
                  <a:gd name="connsiteY1-104" fmla="*/ 541 h 586488"/>
                  <a:gd name="connsiteX2-105" fmla="*/ 225851 w 226016"/>
                  <a:gd name="connsiteY2-106" fmla="*/ 304229 h 586488"/>
                  <a:gd name="connsiteX3-107" fmla="*/ 24560 w 226016"/>
                  <a:gd name="connsiteY3-108" fmla="*/ 586483 h 586488"/>
                  <a:gd name="connsiteX4-109" fmla="*/ 54250 w 226016"/>
                  <a:gd name="connsiteY4-110" fmla="*/ 299466 h 586488"/>
                  <a:gd name="connsiteX0-111" fmla="*/ 54250 w 226063"/>
                  <a:gd name="connsiteY0-112" fmla="*/ 299466 h 586543"/>
                  <a:gd name="connsiteX1-113" fmla="*/ 22179 w 226063"/>
                  <a:gd name="connsiteY1-114" fmla="*/ 541 h 586543"/>
                  <a:gd name="connsiteX2-115" fmla="*/ 225851 w 226063"/>
                  <a:gd name="connsiteY2-116" fmla="*/ 304229 h 586543"/>
                  <a:gd name="connsiteX3-117" fmla="*/ 24560 w 226063"/>
                  <a:gd name="connsiteY3-118" fmla="*/ 586483 h 586543"/>
                  <a:gd name="connsiteX4-119" fmla="*/ 54250 w 226063"/>
                  <a:gd name="connsiteY4-120" fmla="*/ 299466 h 586543"/>
                  <a:gd name="connsiteX0-121" fmla="*/ 58295 w 230108"/>
                  <a:gd name="connsiteY0-122" fmla="*/ 298952 h 586029"/>
                  <a:gd name="connsiteX1-123" fmla="*/ 26224 w 230108"/>
                  <a:gd name="connsiteY1-124" fmla="*/ 27 h 586029"/>
                  <a:gd name="connsiteX2-125" fmla="*/ 229896 w 230108"/>
                  <a:gd name="connsiteY2-126" fmla="*/ 303715 h 586029"/>
                  <a:gd name="connsiteX3-127" fmla="*/ 28605 w 230108"/>
                  <a:gd name="connsiteY3-128" fmla="*/ 585969 h 586029"/>
                  <a:gd name="connsiteX4-129" fmla="*/ 58295 w 230108"/>
                  <a:gd name="connsiteY4-130" fmla="*/ 298952 h 586029"/>
                  <a:gd name="connsiteX0-131" fmla="*/ 58295 w 230101"/>
                  <a:gd name="connsiteY0-132" fmla="*/ 298952 h 585974"/>
                  <a:gd name="connsiteX1-133" fmla="*/ 26224 w 230101"/>
                  <a:gd name="connsiteY1-134" fmla="*/ 27 h 585974"/>
                  <a:gd name="connsiteX2-135" fmla="*/ 229896 w 230101"/>
                  <a:gd name="connsiteY2-136" fmla="*/ 303715 h 585974"/>
                  <a:gd name="connsiteX3-137" fmla="*/ 28605 w 230101"/>
                  <a:gd name="connsiteY3-138" fmla="*/ 585969 h 585974"/>
                  <a:gd name="connsiteX4-139" fmla="*/ 58295 w 230101"/>
                  <a:gd name="connsiteY4-140" fmla="*/ 298952 h 585974"/>
                  <a:gd name="connsiteX0-141" fmla="*/ 58295 w 229922"/>
                  <a:gd name="connsiteY0-142" fmla="*/ 298943 h 585965"/>
                  <a:gd name="connsiteX1-143" fmla="*/ 26224 w 229922"/>
                  <a:gd name="connsiteY1-144" fmla="*/ 18 h 585965"/>
                  <a:gd name="connsiteX2-145" fmla="*/ 229896 w 229922"/>
                  <a:gd name="connsiteY2-146" fmla="*/ 303706 h 585965"/>
                  <a:gd name="connsiteX3-147" fmla="*/ 28605 w 229922"/>
                  <a:gd name="connsiteY3-148" fmla="*/ 585960 h 585965"/>
                  <a:gd name="connsiteX4-149" fmla="*/ 58295 w 229922"/>
                  <a:gd name="connsiteY4-150" fmla="*/ 298943 h 585965"/>
                  <a:gd name="connsiteX0-151" fmla="*/ 58295 w 229930"/>
                  <a:gd name="connsiteY0-152" fmla="*/ 298943 h 585964"/>
                  <a:gd name="connsiteX1-153" fmla="*/ 26224 w 229930"/>
                  <a:gd name="connsiteY1-154" fmla="*/ 18 h 585964"/>
                  <a:gd name="connsiteX2-155" fmla="*/ 229896 w 229930"/>
                  <a:gd name="connsiteY2-156" fmla="*/ 303706 h 585964"/>
                  <a:gd name="connsiteX3-157" fmla="*/ 28605 w 229930"/>
                  <a:gd name="connsiteY3-158" fmla="*/ 585960 h 585964"/>
                  <a:gd name="connsiteX4-159" fmla="*/ 58295 w 229930"/>
                  <a:gd name="connsiteY4-160" fmla="*/ 298943 h 585964"/>
                  <a:gd name="connsiteX0-161" fmla="*/ 58295 w 230172"/>
                  <a:gd name="connsiteY0-162" fmla="*/ 298940 h 585961"/>
                  <a:gd name="connsiteX1-163" fmla="*/ 26224 w 230172"/>
                  <a:gd name="connsiteY1-164" fmla="*/ 15 h 585961"/>
                  <a:gd name="connsiteX2-165" fmla="*/ 229896 w 230172"/>
                  <a:gd name="connsiteY2-166" fmla="*/ 303703 h 585961"/>
                  <a:gd name="connsiteX3-167" fmla="*/ 28605 w 230172"/>
                  <a:gd name="connsiteY3-168" fmla="*/ 585957 h 585961"/>
                  <a:gd name="connsiteX4-169" fmla="*/ 58295 w 230172"/>
                  <a:gd name="connsiteY4-170" fmla="*/ 298940 h 585961"/>
                  <a:gd name="connsiteX0-171" fmla="*/ 58295 w 229896"/>
                  <a:gd name="connsiteY0-172" fmla="*/ 298940 h 585961"/>
                  <a:gd name="connsiteX1-173" fmla="*/ 26224 w 229896"/>
                  <a:gd name="connsiteY1-174" fmla="*/ 15 h 585961"/>
                  <a:gd name="connsiteX2-175" fmla="*/ 229896 w 229896"/>
                  <a:gd name="connsiteY2-176" fmla="*/ 303703 h 585961"/>
                  <a:gd name="connsiteX3-177" fmla="*/ 28605 w 229896"/>
                  <a:gd name="connsiteY3-178" fmla="*/ 585957 h 585961"/>
                  <a:gd name="connsiteX4-179" fmla="*/ 58295 w 229896"/>
                  <a:gd name="connsiteY4-180" fmla="*/ 298940 h 585961"/>
                  <a:gd name="connsiteX0-181" fmla="*/ 57944 w 229545"/>
                  <a:gd name="connsiteY0-182" fmla="*/ 298940 h 585961"/>
                  <a:gd name="connsiteX1-183" fmla="*/ 25873 w 229545"/>
                  <a:gd name="connsiteY1-184" fmla="*/ 15 h 585961"/>
                  <a:gd name="connsiteX2-185" fmla="*/ 229545 w 229545"/>
                  <a:gd name="connsiteY2-186" fmla="*/ 303703 h 585961"/>
                  <a:gd name="connsiteX3-187" fmla="*/ 28254 w 229545"/>
                  <a:gd name="connsiteY3-188" fmla="*/ 585957 h 585961"/>
                  <a:gd name="connsiteX4-189" fmla="*/ 57944 w 229545"/>
                  <a:gd name="connsiteY4-190" fmla="*/ 298940 h 585961"/>
                  <a:gd name="connsiteX0-191" fmla="*/ 18784 w 216579"/>
                  <a:gd name="connsiteY0-192" fmla="*/ 291798 h 585987"/>
                  <a:gd name="connsiteX1-193" fmla="*/ 12907 w 216579"/>
                  <a:gd name="connsiteY1-194" fmla="*/ 17 h 585987"/>
                  <a:gd name="connsiteX2-195" fmla="*/ 216579 w 216579"/>
                  <a:gd name="connsiteY2-196" fmla="*/ 303705 h 585987"/>
                  <a:gd name="connsiteX3-197" fmla="*/ 15288 w 216579"/>
                  <a:gd name="connsiteY3-198" fmla="*/ 585959 h 585987"/>
                  <a:gd name="connsiteX4-199" fmla="*/ 18784 w 216579"/>
                  <a:gd name="connsiteY4-200" fmla="*/ 291798 h 585987"/>
                  <a:gd name="connsiteX0-201" fmla="*/ 12234 w 219554"/>
                  <a:gd name="connsiteY0-202" fmla="*/ 289426 h 586008"/>
                  <a:gd name="connsiteX1-203" fmla="*/ 15882 w 219554"/>
                  <a:gd name="connsiteY1-204" fmla="*/ 26 h 586008"/>
                  <a:gd name="connsiteX2-205" fmla="*/ 219554 w 219554"/>
                  <a:gd name="connsiteY2-206" fmla="*/ 303714 h 586008"/>
                  <a:gd name="connsiteX3-207" fmla="*/ 18263 w 219554"/>
                  <a:gd name="connsiteY3-208" fmla="*/ 585968 h 586008"/>
                  <a:gd name="connsiteX4-209" fmla="*/ 12234 w 219554"/>
                  <a:gd name="connsiteY4-210" fmla="*/ 289426 h 586008"/>
                  <a:gd name="connsiteX0-211" fmla="*/ 17080 w 217256"/>
                  <a:gd name="connsiteY0-212" fmla="*/ 289426 h 586008"/>
                  <a:gd name="connsiteX1-213" fmla="*/ 13584 w 217256"/>
                  <a:gd name="connsiteY1-214" fmla="*/ 26 h 586008"/>
                  <a:gd name="connsiteX2-215" fmla="*/ 217256 w 217256"/>
                  <a:gd name="connsiteY2-216" fmla="*/ 303714 h 586008"/>
                  <a:gd name="connsiteX3-217" fmla="*/ 15965 w 217256"/>
                  <a:gd name="connsiteY3-218" fmla="*/ 585968 h 586008"/>
                  <a:gd name="connsiteX4-219" fmla="*/ 17080 w 217256"/>
                  <a:gd name="connsiteY4-220" fmla="*/ 289426 h 586008"/>
                  <a:gd name="connsiteX0-221" fmla="*/ 26566 w 226742"/>
                  <a:gd name="connsiteY0-222" fmla="*/ 289426 h 586008"/>
                  <a:gd name="connsiteX1-223" fmla="*/ 23070 w 226742"/>
                  <a:gd name="connsiteY1-224" fmla="*/ 26 h 586008"/>
                  <a:gd name="connsiteX2-225" fmla="*/ 226742 w 226742"/>
                  <a:gd name="connsiteY2-226" fmla="*/ 303714 h 586008"/>
                  <a:gd name="connsiteX3-227" fmla="*/ 25451 w 226742"/>
                  <a:gd name="connsiteY3-228" fmla="*/ 585968 h 586008"/>
                  <a:gd name="connsiteX4-229" fmla="*/ 26566 w 226742"/>
                  <a:gd name="connsiteY4-230" fmla="*/ 289426 h 586008"/>
                  <a:gd name="connsiteX0-231" fmla="*/ 26566 w 226742"/>
                  <a:gd name="connsiteY0-232" fmla="*/ 289426 h 586008"/>
                  <a:gd name="connsiteX1-233" fmla="*/ 23070 w 226742"/>
                  <a:gd name="connsiteY1-234" fmla="*/ 26 h 586008"/>
                  <a:gd name="connsiteX2-235" fmla="*/ 226742 w 226742"/>
                  <a:gd name="connsiteY2-236" fmla="*/ 303714 h 586008"/>
                  <a:gd name="connsiteX3-237" fmla="*/ 25451 w 226742"/>
                  <a:gd name="connsiteY3-238" fmla="*/ 585968 h 586008"/>
                  <a:gd name="connsiteX4-239" fmla="*/ 26566 w 226742"/>
                  <a:gd name="connsiteY4-240" fmla="*/ 289426 h 586008"/>
                  <a:gd name="connsiteX0-241" fmla="*/ 102 w 271715"/>
                  <a:gd name="connsiteY0-242" fmla="*/ 287054 h 586031"/>
                  <a:gd name="connsiteX1-243" fmla="*/ 68043 w 271715"/>
                  <a:gd name="connsiteY1-244" fmla="*/ 35 h 586031"/>
                  <a:gd name="connsiteX2-245" fmla="*/ 271715 w 271715"/>
                  <a:gd name="connsiteY2-246" fmla="*/ 303723 h 586031"/>
                  <a:gd name="connsiteX3-247" fmla="*/ 70424 w 271715"/>
                  <a:gd name="connsiteY3-248" fmla="*/ 585977 h 586031"/>
                  <a:gd name="connsiteX4-249" fmla="*/ 102 w 271715"/>
                  <a:gd name="connsiteY4-250" fmla="*/ 287054 h 586031"/>
                  <a:gd name="connsiteX0-251" fmla="*/ 102 w 271715"/>
                  <a:gd name="connsiteY0-252" fmla="*/ 287054 h 586031"/>
                  <a:gd name="connsiteX1-253" fmla="*/ 68043 w 271715"/>
                  <a:gd name="connsiteY1-254" fmla="*/ 35 h 586031"/>
                  <a:gd name="connsiteX2-255" fmla="*/ 271715 w 271715"/>
                  <a:gd name="connsiteY2-256" fmla="*/ 303723 h 586031"/>
                  <a:gd name="connsiteX3-257" fmla="*/ 70424 w 271715"/>
                  <a:gd name="connsiteY3-258" fmla="*/ 585977 h 586031"/>
                  <a:gd name="connsiteX4-259" fmla="*/ 102 w 271715"/>
                  <a:gd name="connsiteY4-260" fmla="*/ 287054 h 586031"/>
                  <a:gd name="connsiteX0-261" fmla="*/ 133 w 271746"/>
                  <a:gd name="connsiteY0-262" fmla="*/ 287054 h 585994"/>
                  <a:gd name="connsiteX1-263" fmla="*/ 68074 w 271746"/>
                  <a:gd name="connsiteY1-264" fmla="*/ 35 h 585994"/>
                  <a:gd name="connsiteX2-265" fmla="*/ 271746 w 271746"/>
                  <a:gd name="connsiteY2-266" fmla="*/ 303723 h 585994"/>
                  <a:gd name="connsiteX3-267" fmla="*/ 70455 w 271746"/>
                  <a:gd name="connsiteY3-268" fmla="*/ 585977 h 585994"/>
                  <a:gd name="connsiteX4-269" fmla="*/ 133 w 271746"/>
                  <a:gd name="connsiteY4-270" fmla="*/ 287054 h 58599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71746" h="585994">
                    <a:moveTo>
                      <a:pt x="133" y="287054"/>
                    </a:moveTo>
                    <a:cubicBezTo>
                      <a:pt x="2117" y="156057"/>
                      <a:pt x="10899" y="-2743"/>
                      <a:pt x="68074" y="35"/>
                    </a:cubicBezTo>
                    <a:cubicBezTo>
                      <a:pt x="125249" y="2813"/>
                      <a:pt x="271846" y="127496"/>
                      <a:pt x="271746" y="303723"/>
                    </a:cubicBezTo>
                    <a:cubicBezTo>
                      <a:pt x="271643" y="484729"/>
                      <a:pt x="122868" y="583993"/>
                      <a:pt x="70455" y="585977"/>
                    </a:cubicBezTo>
                    <a:cubicBezTo>
                      <a:pt x="18042" y="587961"/>
                      <a:pt x="-1851" y="418051"/>
                      <a:pt x="133" y="287054"/>
                    </a:cubicBezTo>
                    <a:close/>
                  </a:path>
                </a:pathLst>
              </a:custGeom>
              <a:gradFill flip="none" rotWithShape="1">
                <a:gsLst>
                  <a:gs pos="0">
                    <a:schemeClr val="bg1"/>
                  </a:gs>
                  <a:gs pos="100000">
                    <a:schemeClr val="bg1">
                      <a:alpha val="0"/>
                    </a:schemeClr>
                  </a:gs>
                </a:gsLst>
                <a:lin ang="10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zh-CN" altLang="en-US" sz="1400">
                  <a:solidFill>
                    <a:schemeClr val="bg1"/>
                  </a:solidFill>
                </a:endParaRPr>
              </a:p>
            </p:txBody>
          </p:sp>
        </p:grpSp>
        <p:sp>
          <p:nvSpPr>
            <p:cNvPr id="75" name="TextBox 90"/>
            <p:cNvSpPr txBox="1"/>
            <p:nvPr/>
          </p:nvSpPr>
          <p:spPr>
            <a:xfrm rot="3360000">
              <a:off x="948018" y="3097485"/>
              <a:ext cx="1844467" cy="592282"/>
            </a:xfrm>
            <a:prstGeom prst="rect">
              <a:avLst/>
            </a:prstGeom>
            <a:noFill/>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fontAlgn="auto">
                <a:lnSpc>
                  <a:spcPct val="130000"/>
                </a:lnSpc>
                <a:spcBef>
                  <a:spcPts val="0"/>
                </a:spcBef>
                <a:spcAft>
                  <a:spcPts val="0"/>
                </a:spcAft>
                <a:defRPr/>
              </a:pPr>
              <a:r>
                <a:rPr lang="zh-CN" altLang="en-US" sz="1065" kern="0" dirty="0">
                  <a:solidFill>
                    <a:schemeClr val="bg1"/>
                  </a:solidFill>
                  <a:latin typeface="微软雅黑" panose="020B0503020204020204" charset="-122"/>
                  <a:ea typeface="微软雅黑" panose="020B0503020204020204" charset="-122"/>
                </a:rPr>
                <a:t>请在此处输入您的文本</a:t>
              </a:r>
            </a:p>
            <a:p>
              <a:pPr algn="just" fontAlgn="auto">
                <a:lnSpc>
                  <a:spcPct val="130000"/>
                </a:lnSpc>
                <a:spcBef>
                  <a:spcPts val="0"/>
                </a:spcBef>
                <a:spcAft>
                  <a:spcPts val="0"/>
                </a:spcAft>
                <a:defRPr/>
              </a:pPr>
              <a:r>
                <a:rPr lang="zh-CN" altLang="en-US" sz="1065" kern="0" dirty="0">
                  <a:solidFill>
                    <a:schemeClr val="bg1"/>
                  </a:solidFill>
                  <a:latin typeface="微软雅黑" panose="020B0503020204020204" charset="-122"/>
                  <a:ea typeface="微软雅黑" panose="020B0503020204020204" charset="-122"/>
                </a:rPr>
                <a:t>请在此处输入您的文本</a:t>
              </a:r>
            </a:p>
          </p:txBody>
        </p:sp>
      </p:grpSp>
      <p:grpSp>
        <p:nvGrpSpPr>
          <p:cNvPr id="76" name="组合 75"/>
          <p:cNvGrpSpPr/>
          <p:nvPr/>
        </p:nvGrpSpPr>
        <p:grpSpPr bwMode="auto">
          <a:xfrm>
            <a:off x="8601743" y="3303829"/>
            <a:ext cx="1487383" cy="2479524"/>
            <a:chOff x="3937068" y="3164389"/>
            <a:chExt cx="1564025" cy="2602786"/>
          </a:xfrm>
        </p:grpSpPr>
        <p:grpSp>
          <p:nvGrpSpPr>
            <p:cNvPr id="77" name="组合 92"/>
            <p:cNvGrpSpPr/>
            <p:nvPr/>
          </p:nvGrpSpPr>
          <p:grpSpPr bwMode="auto">
            <a:xfrm>
              <a:off x="3937068" y="3164389"/>
              <a:ext cx="793048" cy="793048"/>
              <a:chOff x="3937068" y="3164389"/>
              <a:chExt cx="793048" cy="793048"/>
            </a:xfrm>
          </p:grpSpPr>
          <p:sp>
            <p:nvSpPr>
              <p:cNvPr id="78" name="椭圆 77"/>
              <p:cNvSpPr/>
              <p:nvPr/>
            </p:nvSpPr>
            <p:spPr>
              <a:xfrm>
                <a:off x="3937068" y="3164389"/>
                <a:ext cx="792334" cy="793532"/>
              </a:xfrm>
              <a:prstGeom prst="ellipse">
                <a:avLst/>
              </a:prstGeom>
              <a:solidFill>
                <a:schemeClr val="bg1">
                  <a:alpha val="60000"/>
                </a:schemeClr>
              </a:solidFill>
              <a:ln w="6350" cap="flat" cmpd="sng" algn="ctr">
                <a:noFill/>
                <a:prstDash val="solid"/>
              </a:ln>
              <a:effectLst/>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r>
                  <a:rPr lang="en-US" altLang="zh-CN" sz="2135" b="1" kern="0" dirty="0">
                    <a:solidFill>
                      <a:schemeClr val="bg1"/>
                    </a:solidFill>
                    <a:latin typeface="Arial Rounded MT Bold" panose="020F0704030504030204" pitchFamily="34" charset="0"/>
                  </a:rPr>
                  <a:t>07</a:t>
                </a:r>
              </a:p>
            </p:txBody>
          </p:sp>
          <p:sp>
            <p:nvSpPr>
              <p:cNvPr id="79" name="椭圆 1"/>
              <p:cNvSpPr/>
              <p:nvPr/>
            </p:nvSpPr>
            <p:spPr>
              <a:xfrm rot="16200000">
                <a:off x="4198334" y="3034903"/>
                <a:ext cx="268213" cy="574799"/>
              </a:xfrm>
              <a:custGeom>
                <a:avLst/>
                <a:gdLst>
                  <a:gd name="connsiteX0" fmla="*/ 0 w 683569"/>
                  <a:gd name="connsiteY0" fmla="*/ 341785 h 683569"/>
                  <a:gd name="connsiteX1" fmla="*/ 341785 w 683569"/>
                  <a:gd name="connsiteY1" fmla="*/ 0 h 683569"/>
                  <a:gd name="connsiteX2" fmla="*/ 683570 w 683569"/>
                  <a:gd name="connsiteY2" fmla="*/ 341785 h 683569"/>
                  <a:gd name="connsiteX3" fmla="*/ 341785 w 683569"/>
                  <a:gd name="connsiteY3" fmla="*/ 683570 h 683569"/>
                  <a:gd name="connsiteX4" fmla="*/ 0 w 683569"/>
                  <a:gd name="connsiteY4" fmla="*/ 341785 h 683569"/>
                  <a:gd name="connsiteX0-1" fmla="*/ 62426 w 355471"/>
                  <a:gd name="connsiteY0-2" fmla="*/ 344166 h 683570"/>
                  <a:gd name="connsiteX1-3" fmla="*/ 13686 w 355471"/>
                  <a:gd name="connsiteY1-4" fmla="*/ 0 h 683570"/>
                  <a:gd name="connsiteX2-5" fmla="*/ 355471 w 355471"/>
                  <a:gd name="connsiteY2-6" fmla="*/ 341785 h 683570"/>
                  <a:gd name="connsiteX3-7" fmla="*/ 13686 w 355471"/>
                  <a:gd name="connsiteY3-8" fmla="*/ 683570 h 683570"/>
                  <a:gd name="connsiteX4-9" fmla="*/ 62426 w 355471"/>
                  <a:gd name="connsiteY4-10" fmla="*/ 344166 h 683570"/>
                  <a:gd name="connsiteX0-11" fmla="*/ 62426 w 355471"/>
                  <a:gd name="connsiteY0-12" fmla="*/ 344166 h 683570"/>
                  <a:gd name="connsiteX1-13" fmla="*/ 13686 w 355471"/>
                  <a:gd name="connsiteY1-14" fmla="*/ 0 h 683570"/>
                  <a:gd name="connsiteX2-15" fmla="*/ 355471 w 355471"/>
                  <a:gd name="connsiteY2-16" fmla="*/ 341788 h 683570"/>
                  <a:gd name="connsiteX3-17" fmla="*/ 13686 w 355471"/>
                  <a:gd name="connsiteY3-18" fmla="*/ 683570 h 683570"/>
                  <a:gd name="connsiteX4-19" fmla="*/ 62426 w 355471"/>
                  <a:gd name="connsiteY4-20" fmla="*/ 344166 h 683570"/>
                  <a:gd name="connsiteX0-21" fmla="*/ 62426 w 355497"/>
                  <a:gd name="connsiteY0-22" fmla="*/ 344166 h 683570"/>
                  <a:gd name="connsiteX1-23" fmla="*/ 13686 w 355497"/>
                  <a:gd name="connsiteY1-24" fmla="*/ 0 h 683570"/>
                  <a:gd name="connsiteX2-25" fmla="*/ 355471 w 355497"/>
                  <a:gd name="connsiteY2-26" fmla="*/ 341788 h 683570"/>
                  <a:gd name="connsiteX3-27" fmla="*/ 13686 w 355497"/>
                  <a:gd name="connsiteY3-28" fmla="*/ 683570 h 683570"/>
                  <a:gd name="connsiteX4-29" fmla="*/ 62426 w 355497"/>
                  <a:gd name="connsiteY4-30" fmla="*/ 344166 h 683570"/>
                  <a:gd name="connsiteX0-31" fmla="*/ 62426 w 356185"/>
                  <a:gd name="connsiteY0-32" fmla="*/ 344167 h 683571"/>
                  <a:gd name="connsiteX1-33" fmla="*/ 13686 w 356185"/>
                  <a:gd name="connsiteY1-34" fmla="*/ 1 h 683571"/>
                  <a:gd name="connsiteX2-35" fmla="*/ 355471 w 356185"/>
                  <a:gd name="connsiteY2-36" fmla="*/ 341789 h 683571"/>
                  <a:gd name="connsiteX3-37" fmla="*/ 13686 w 356185"/>
                  <a:gd name="connsiteY3-38" fmla="*/ 683571 h 683571"/>
                  <a:gd name="connsiteX4-39" fmla="*/ 62426 w 356185"/>
                  <a:gd name="connsiteY4-40" fmla="*/ 344167 h 683571"/>
                  <a:gd name="connsiteX0-41" fmla="*/ 65000 w 360090"/>
                  <a:gd name="connsiteY0-42" fmla="*/ 306067 h 645471"/>
                  <a:gd name="connsiteX1-43" fmla="*/ 154373 w 360090"/>
                  <a:gd name="connsiteY1-44" fmla="*/ 1 h 645471"/>
                  <a:gd name="connsiteX2-45" fmla="*/ 358045 w 360090"/>
                  <a:gd name="connsiteY2-46" fmla="*/ 303689 h 645471"/>
                  <a:gd name="connsiteX3-47" fmla="*/ 16260 w 360090"/>
                  <a:gd name="connsiteY3-48" fmla="*/ 645471 h 645471"/>
                  <a:gd name="connsiteX4-49" fmla="*/ 65000 w 360090"/>
                  <a:gd name="connsiteY4-50" fmla="*/ 306067 h 645471"/>
                  <a:gd name="connsiteX0-51" fmla="*/ 95 w 293169"/>
                  <a:gd name="connsiteY0-52" fmla="*/ 306067 h 585943"/>
                  <a:gd name="connsiteX1-53" fmla="*/ 89468 w 293169"/>
                  <a:gd name="connsiteY1-54" fmla="*/ 1 h 585943"/>
                  <a:gd name="connsiteX2-55" fmla="*/ 293140 w 293169"/>
                  <a:gd name="connsiteY2-56" fmla="*/ 303689 h 585943"/>
                  <a:gd name="connsiteX3-57" fmla="*/ 103755 w 293169"/>
                  <a:gd name="connsiteY3-58" fmla="*/ 585943 h 585943"/>
                  <a:gd name="connsiteX4-59" fmla="*/ 95 w 293169"/>
                  <a:gd name="connsiteY4-60" fmla="*/ 306067 h 585943"/>
                  <a:gd name="connsiteX0-61" fmla="*/ 3 w 293048"/>
                  <a:gd name="connsiteY0-62" fmla="*/ 306067 h 585943"/>
                  <a:gd name="connsiteX1-63" fmla="*/ 89376 w 293048"/>
                  <a:gd name="connsiteY1-64" fmla="*/ 1 h 585943"/>
                  <a:gd name="connsiteX2-65" fmla="*/ 293048 w 293048"/>
                  <a:gd name="connsiteY2-66" fmla="*/ 303689 h 585943"/>
                  <a:gd name="connsiteX3-67" fmla="*/ 91757 w 293048"/>
                  <a:gd name="connsiteY3-68" fmla="*/ 585943 h 585943"/>
                  <a:gd name="connsiteX4-69" fmla="*/ 3 w 293048"/>
                  <a:gd name="connsiteY4-70" fmla="*/ 306067 h 585943"/>
                  <a:gd name="connsiteX0-71" fmla="*/ 39769 w 211370"/>
                  <a:gd name="connsiteY0-72" fmla="*/ 298927 h 585946"/>
                  <a:gd name="connsiteX1-73" fmla="*/ 7698 w 211370"/>
                  <a:gd name="connsiteY1-74" fmla="*/ 2 h 585946"/>
                  <a:gd name="connsiteX2-75" fmla="*/ 211370 w 211370"/>
                  <a:gd name="connsiteY2-76" fmla="*/ 303690 h 585946"/>
                  <a:gd name="connsiteX3-77" fmla="*/ 10079 w 211370"/>
                  <a:gd name="connsiteY3-78" fmla="*/ 585944 h 585946"/>
                  <a:gd name="connsiteX4-79" fmla="*/ 39769 w 211370"/>
                  <a:gd name="connsiteY4-80" fmla="*/ 298927 h 585946"/>
                  <a:gd name="connsiteX0-81" fmla="*/ 39769 w 211370"/>
                  <a:gd name="connsiteY0-82" fmla="*/ 298927 h 585949"/>
                  <a:gd name="connsiteX1-83" fmla="*/ 7698 w 211370"/>
                  <a:gd name="connsiteY1-84" fmla="*/ 2 h 585949"/>
                  <a:gd name="connsiteX2-85" fmla="*/ 211370 w 211370"/>
                  <a:gd name="connsiteY2-86" fmla="*/ 303690 h 585949"/>
                  <a:gd name="connsiteX3-87" fmla="*/ 10079 w 211370"/>
                  <a:gd name="connsiteY3-88" fmla="*/ 585944 h 585949"/>
                  <a:gd name="connsiteX4-89" fmla="*/ 39769 w 211370"/>
                  <a:gd name="connsiteY4-90" fmla="*/ 298927 h 585949"/>
                  <a:gd name="connsiteX0-91" fmla="*/ 39769 w 211535"/>
                  <a:gd name="connsiteY0-92" fmla="*/ 298927 h 585949"/>
                  <a:gd name="connsiteX1-93" fmla="*/ 7698 w 211535"/>
                  <a:gd name="connsiteY1-94" fmla="*/ 2 h 585949"/>
                  <a:gd name="connsiteX2-95" fmla="*/ 211370 w 211535"/>
                  <a:gd name="connsiteY2-96" fmla="*/ 303690 h 585949"/>
                  <a:gd name="connsiteX3-97" fmla="*/ 10079 w 211535"/>
                  <a:gd name="connsiteY3-98" fmla="*/ 585944 h 585949"/>
                  <a:gd name="connsiteX4-99" fmla="*/ 39769 w 211535"/>
                  <a:gd name="connsiteY4-100" fmla="*/ 298927 h 585949"/>
                  <a:gd name="connsiteX0-101" fmla="*/ 54250 w 226016"/>
                  <a:gd name="connsiteY0-102" fmla="*/ 299466 h 586488"/>
                  <a:gd name="connsiteX1-103" fmla="*/ 22179 w 226016"/>
                  <a:gd name="connsiteY1-104" fmla="*/ 541 h 586488"/>
                  <a:gd name="connsiteX2-105" fmla="*/ 225851 w 226016"/>
                  <a:gd name="connsiteY2-106" fmla="*/ 304229 h 586488"/>
                  <a:gd name="connsiteX3-107" fmla="*/ 24560 w 226016"/>
                  <a:gd name="connsiteY3-108" fmla="*/ 586483 h 586488"/>
                  <a:gd name="connsiteX4-109" fmla="*/ 54250 w 226016"/>
                  <a:gd name="connsiteY4-110" fmla="*/ 299466 h 586488"/>
                  <a:gd name="connsiteX0-111" fmla="*/ 54250 w 226063"/>
                  <a:gd name="connsiteY0-112" fmla="*/ 299466 h 586543"/>
                  <a:gd name="connsiteX1-113" fmla="*/ 22179 w 226063"/>
                  <a:gd name="connsiteY1-114" fmla="*/ 541 h 586543"/>
                  <a:gd name="connsiteX2-115" fmla="*/ 225851 w 226063"/>
                  <a:gd name="connsiteY2-116" fmla="*/ 304229 h 586543"/>
                  <a:gd name="connsiteX3-117" fmla="*/ 24560 w 226063"/>
                  <a:gd name="connsiteY3-118" fmla="*/ 586483 h 586543"/>
                  <a:gd name="connsiteX4-119" fmla="*/ 54250 w 226063"/>
                  <a:gd name="connsiteY4-120" fmla="*/ 299466 h 586543"/>
                  <a:gd name="connsiteX0-121" fmla="*/ 58295 w 230108"/>
                  <a:gd name="connsiteY0-122" fmla="*/ 298952 h 586029"/>
                  <a:gd name="connsiteX1-123" fmla="*/ 26224 w 230108"/>
                  <a:gd name="connsiteY1-124" fmla="*/ 27 h 586029"/>
                  <a:gd name="connsiteX2-125" fmla="*/ 229896 w 230108"/>
                  <a:gd name="connsiteY2-126" fmla="*/ 303715 h 586029"/>
                  <a:gd name="connsiteX3-127" fmla="*/ 28605 w 230108"/>
                  <a:gd name="connsiteY3-128" fmla="*/ 585969 h 586029"/>
                  <a:gd name="connsiteX4-129" fmla="*/ 58295 w 230108"/>
                  <a:gd name="connsiteY4-130" fmla="*/ 298952 h 586029"/>
                  <a:gd name="connsiteX0-131" fmla="*/ 58295 w 230101"/>
                  <a:gd name="connsiteY0-132" fmla="*/ 298952 h 585974"/>
                  <a:gd name="connsiteX1-133" fmla="*/ 26224 w 230101"/>
                  <a:gd name="connsiteY1-134" fmla="*/ 27 h 585974"/>
                  <a:gd name="connsiteX2-135" fmla="*/ 229896 w 230101"/>
                  <a:gd name="connsiteY2-136" fmla="*/ 303715 h 585974"/>
                  <a:gd name="connsiteX3-137" fmla="*/ 28605 w 230101"/>
                  <a:gd name="connsiteY3-138" fmla="*/ 585969 h 585974"/>
                  <a:gd name="connsiteX4-139" fmla="*/ 58295 w 230101"/>
                  <a:gd name="connsiteY4-140" fmla="*/ 298952 h 585974"/>
                  <a:gd name="connsiteX0-141" fmla="*/ 58295 w 229922"/>
                  <a:gd name="connsiteY0-142" fmla="*/ 298943 h 585965"/>
                  <a:gd name="connsiteX1-143" fmla="*/ 26224 w 229922"/>
                  <a:gd name="connsiteY1-144" fmla="*/ 18 h 585965"/>
                  <a:gd name="connsiteX2-145" fmla="*/ 229896 w 229922"/>
                  <a:gd name="connsiteY2-146" fmla="*/ 303706 h 585965"/>
                  <a:gd name="connsiteX3-147" fmla="*/ 28605 w 229922"/>
                  <a:gd name="connsiteY3-148" fmla="*/ 585960 h 585965"/>
                  <a:gd name="connsiteX4-149" fmla="*/ 58295 w 229922"/>
                  <a:gd name="connsiteY4-150" fmla="*/ 298943 h 585965"/>
                  <a:gd name="connsiteX0-151" fmla="*/ 58295 w 229930"/>
                  <a:gd name="connsiteY0-152" fmla="*/ 298943 h 585964"/>
                  <a:gd name="connsiteX1-153" fmla="*/ 26224 w 229930"/>
                  <a:gd name="connsiteY1-154" fmla="*/ 18 h 585964"/>
                  <a:gd name="connsiteX2-155" fmla="*/ 229896 w 229930"/>
                  <a:gd name="connsiteY2-156" fmla="*/ 303706 h 585964"/>
                  <a:gd name="connsiteX3-157" fmla="*/ 28605 w 229930"/>
                  <a:gd name="connsiteY3-158" fmla="*/ 585960 h 585964"/>
                  <a:gd name="connsiteX4-159" fmla="*/ 58295 w 229930"/>
                  <a:gd name="connsiteY4-160" fmla="*/ 298943 h 585964"/>
                  <a:gd name="connsiteX0-161" fmla="*/ 58295 w 230172"/>
                  <a:gd name="connsiteY0-162" fmla="*/ 298940 h 585961"/>
                  <a:gd name="connsiteX1-163" fmla="*/ 26224 w 230172"/>
                  <a:gd name="connsiteY1-164" fmla="*/ 15 h 585961"/>
                  <a:gd name="connsiteX2-165" fmla="*/ 229896 w 230172"/>
                  <a:gd name="connsiteY2-166" fmla="*/ 303703 h 585961"/>
                  <a:gd name="connsiteX3-167" fmla="*/ 28605 w 230172"/>
                  <a:gd name="connsiteY3-168" fmla="*/ 585957 h 585961"/>
                  <a:gd name="connsiteX4-169" fmla="*/ 58295 w 230172"/>
                  <a:gd name="connsiteY4-170" fmla="*/ 298940 h 585961"/>
                  <a:gd name="connsiteX0-171" fmla="*/ 58295 w 229896"/>
                  <a:gd name="connsiteY0-172" fmla="*/ 298940 h 585961"/>
                  <a:gd name="connsiteX1-173" fmla="*/ 26224 w 229896"/>
                  <a:gd name="connsiteY1-174" fmla="*/ 15 h 585961"/>
                  <a:gd name="connsiteX2-175" fmla="*/ 229896 w 229896"/>
                  <a:gd name="connsiteY2-176" fmla="*/ 303703 h 585961"/>
                  <a:gd name="connsiteX3-177" fmla="*/ 28605 w 229896"/>
                  <a:gd name="connsiteY3-178" fmla="*/ 585957 h 585961"/>
                  <a:gd name="connsiteX4-179" fmla="*/ 58295 w 229896"/>
                  <a:gd name="connsiteY4-180" fmla="*/ 298940 h 585961"/>
                  <a:gd name="connsiteX0-181" fmla="*/ 57944 w 229545"/>
                  <a:gd name="connsiteY0-182" fmla="*/ 298940 h 585961"/>
                  <a:gd name="connsiteX1-183" fmla="*/ 25873 w 229545"/>
                  <a:gd name="connsiteY1-184" fmla="*/ 15 h 585961"/>
                  <a:gd name="connsiteX2-185" fmla="*/ 229545 w 229545"/>
                  <a:gd name="connsiteY2-186" fmla="*/ 303703 h 585961"/>
                  <a:gd name="connsiteX3-187" fmla="*/ 28254 w 229545"/>
                  <a:gd name="connsiteY3-188" fmla="*/ 585957 h 585961"/>
                  <a:gd name="connsiteX4-189" fmla="*/ 57944 w 229545"/>
                  <a:gd name="connsiteY4-190" fmla="*/ 298940 h 585961"/>
                  <a:gd name="connsiteX0-191" fmla="*/ 18784 w 216579"/>
                  <a:gd name="connsiteY0-192" fmla="*/ 291798 h 585987"/>
                  <a:gd name="connsiteX1-193" fmla="*/ 12907 w 216579"/>
                  <a:gd name="connsiteY1-194" fmla="*/ 17 h 585987"/>
                  <a:gd name="connsiteX2-195" fmla="*/ 216579 w 216579"/>
                  <a:gd name="connsiteY2-196" fmla="*/ 303705 h 585987"/>
                  <a:gd name="connsiteX3-197" fmla="*/ 15288 w 216579"/>
                  <a:gd name="connsiteY3-198" fmla="*/ 585959 h 585987"/>
                  <a:gd name="connsiteX4-199" fmla="*/ 18784 w 216579"/>
                  <a:gd name="connsiteY4-200" fmla="*/ 291798 h 585987"/>
                  <a:gd name="connsiteX0-201" fmla="*/ 12234 w 219554"/>
                  <a:gd name="connsiteY0-202" fmla="*/ 289426 h 586008"/>
                  <a:gd name="connsiteX1-203" fmla="*/ 15882 w 219554"/>
                  <a:gd name="connsiteY1-204" fmla="*/ 26 h 586008"/>
                  <a:gd name="connsiteX2-205" fmla="*/ 219554 w 219554"/>
                  <a:gd name="connsiteY2-206" fmla="*/ 303714 h 586008"/>
                  <a:gd name="connsiteX3-207" fmla="*/ 18263 w 219554"/>
                  <a:gd name="connsiteY3-208" fmla="*/ 585968 h 586008"/>
                  <a:gd name="connsiteX4-209" fmla="*/ 12234 w 219554"/>
                  <a:gd name="connsiteY4-210" fmla="*/ 289426 h 586008"/>
                  <a:gd name="connsiteX0-211" fmla="*/ 17080 w 217256"/>
                  <a:gd name="connsiteY0-212" fmla="*/ 289426 h 586008"/>
                  <a:gd name="connsiteX1-213" fmla="*/ 13584 w 217256"/>
                  <a:gd name="connsiteY1-214" fmla="*/ 26 h 586008"/>
                  <a:gd name="connsiteX2-215" fmla="*/ 217256 w 217256"/>
                  <a:gd name="connsiteY2-216" fmla="*/ 303714 h 586008"/>
                  <a:gd name="connsiteX3-217" fmla="*/ 15965 w 217256"/>
                  <a:gd name="connsiteY3-218" fmla="*/ 585968 h 586008"/>
                  <a:gd name="connsiteX4-219" fmla="*/ 17080 w 217256"/>
                  <a:gd name="connsiteY4-220" fmla="*/ 289426 h 586008"/>
                  <a:gd name="connsiteX0-221" fmla="*/ 26566 w 226742"/>
                  <a:gd name="connsiteY0-222" fmla="*/ 289426 h 586008"/>
                  <a:gd name="connsiteX1-223" fmla="*/ 23070 w 226742"/>
                  <a:gd name="connsiteY1-224" fmla="*/ 26 h 586008"/>
                  <a:gd name="connsiteX2-225" fmla="*/ 226742 w 226742"/>
                  <a:gd name="connsiteY2-226" fmla="*/ 303714 h 586008"/>
                  <a:gd name="connsiteX3-227" fmla="*/ 25451 w 226742"/>
                  <a:gd name="connsiteY3-228" fmla="*/ 585968 h 586008"/>
                  <a:gd name="connsiteX4-229" fmla="*/ 26566 w 226742"/>
                  <a:gd name="connsiteY4-230" fmla="*/ 289426 h 586008"/>
                  <a:gd name="connsiteX0-231" fmla="*/ 26566 w 226742"/>
                  <a:gd name="connsiteY0-232" fmla="*/ 289426 h 586008"/>
                  <a:gd name="connsiteX1-233" fmla="*/ 23070 w 226742"/>
                  <a:gd name="connsiteY1-234" fmla="*/ 26 h 586008"/>
                  <a:gd name="connsiteX2-235" fmla="*/ 226742 w 226742"/>
                  <a:gd name="connsiteY2-236" fmla="*/ 303714 h 586008"/>
                  <a:gd name="connsiteX3-237" fmla="*/ 25451 w 226742"/>
                  <a:gd name="connsiteY3-238" fmla="*/ 585968 h 586008"/>
                  <a:gd name="connsiteX4-239" fmla="*/ 26566 w 226742"/>
                  <a:gd name="connsiteY4-240" fmla="*/ 289426 h 586008"/>
                  <a:gd name="connsiteX0-241" fmla="*/ 102 w 271715"/>
                  <a:gd name="connsiteY0-242" fmla="*/ 287054 h 586031"/>
                  <a:gd name="connsiteX1-243" fmla="*/ 68043 w 271715"/>
                  <a:gd name="connsiteY1-244" fmla="*/ 35 h 586031"/>
                  <a:gd name="connsiteX2-245" fmla="*/ 271715 w 271715"/>
                  <a:gd name="connsiteY2-246" fmla="*/ 303723 h 586031"/>
                  <a:gd name="connsiteX3-247" fmla="*/ 70424 w 271715"/>
                  <a:gd name="connsiteY3-248" fmla="*/ 585977 h 586031"/>
                  <a:gd name="connsiteX4-249" fmla="*/ 102 w 271715"/>
                  <a:gd name="connsiteY4-250" fmla="*/ 287054 h 586031"/>
                  <a:gd name="connsiteX0-251" fmla="*/ 102 w 271715"/>
                  <a:gd name="connsiteY0-252" fmla="*/ 287054 h 586031"/>
                  <a:gd name="connsiteX1-253" fmla="*/ 68043 w 271715"/>
                  <a:gd name="connsiteY1-254" fmla="*/ 35 h 586031"/>
                  <a:gd name="connsiteX2-255" fmla="*/ 271715 w 271715"/>
                  <a:gd name="connsiteY2-256" fmla="*/ 303723 h 586031"/>
                  <a:gd name="connsiteX3-257" fmla="*/ 70424 w 271715"/>
                  <a:gd name="connsiteY3-258" fmla="*/ 585977 h 586031"/>
                  <a:gd name="connsiteX4-259" fmla="*/ 102 w 271715"/>
                  <a:gd name="connsiteY4-260" fmla="*/ 287054 h 586031"/>
                  <a:gd name="connsiteX0-261" fmla="*/ 133 w 271746"/>
                  <a:gd name="connsiteY0-262" fmla="*/ 287054 h 585994"/>
                  <a:gd name="connsiteX1-263" fmla="*/ 68074 w 271746"/>
                  <a:gd name="connsiteY1-264" fmla="*/ 35 h 585994"/>
                  <a:gd name="connsiteX2-265" fmla="*/ 271746 w 271746"/>
                  <a:gd name="connsiteY2-266" fmla="*/ 303723 h 585994"/>
                  <a:gd name="connsiteX3-267" fmla="*/ 70455 w 271746"/>
                  <a:gd name="connsiteY3-268" fmla="*/ 585977 h 585994"/>
                  <a:gd name="connsiteX4-269" fmla="*/ 133 w 271746"/>
                  <a:gd name="connsiteY4-270" fmla="*/ 287054 h 58599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71746" h="585994">
                    <a:moveTo>
                      <a:pt x="133" y="287054"/>
                    </a:moveTo>
                    <a:cubicBezTo>
                      <a:pt x="2117" y="156057"/>
                      <a:pt x="10899" y="-2743"/>
                      <a:pt x="68074" y="35"/>
                    </a:cubicBezTo>
                    <a:cubicBezTo>
                      <a:pt x="125249" y="2813"/>
                      <a:pt x="271846" y="127496"/>
                      <a:pt x="271746" y="303723"/>
                    </a:cubicBezTo>
                    <a:cubicBezTo>
                      <a:pt x="271643" y="484729"/>
                      <a:pt x="122868" y="583993"/>
                      <a:pt x="70455" y="585977"/>
                    </a:cubicBezTo>
                    <a:cubicBezTo>
                      <a:pt x="18042" y="587961"/>
                      <a:pt x="-1851" y="418051"/>
                      <a:pt x="133" y="287054"/>
                    </a:cubicBezTo>
                    <a:close/>
                  </a:path>
                </a:pathLst>
              </a:custGeom>
              <a:gradFill flip="none" rotWithShape="1">
                <a:gsLst>
                  <a:gs pos="0">
                    <a:schemeClr val="bg1"/>
                  </a:gs>
                  <a:gs pos="100000">
                    <a:schemeClr val="bg1">
                      <a:alpha val="0"/>
                    </a:schemeClr>
                  </a:gs>
                </a:gsLst>
                <a:lin ang="10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zh-CN" altLang="en-US" sz="1400">
                  <a:solidFill>
                    <a:schemeClr val="bg1"/>
                  </a:solidFill>
                </a:endParaRPr>
              </a:p>
            </p:txBody>
          </p:sp>
        </p:grpSp>
        <p:sp>
          <p:nvSpPr>
            <p:cNvPr id="80" name="TextBox 90"/>
            <p:cNvSpPr txBox="1"/>
            <p:nvPr/>
          </p:nvSpPr>
          <p:spPr>
            <a:xfrm rot="3360000">
              <a:off x="4282082" y="4548164"/>
              <a:ext cx="1845756" cy="592266"/>
            </a:xfrm>
            <a:prstGeom prst="rect">
              <a:avLst/>
            </a:prstGeom>
            <a:noFill/>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fontAlgn="auto">
                <a:lnSpc>
                  <a:spcPct val="130000"/>
                </a:lnSpc>
                <a:spcBef>
                  <a:spcPts val="0"/>
                </a:spcBef>
                <a:spcAft>
                  <a:spcPts val="0"/>
                </a:spcAft>
                <a:defRPr/>
              </a:pPr>
              <a:r>
                <a:rPr lang="zh-CN" altLang="en-US" sz="1065" kern="0" dirty="0">
                  <a:solidFill>
                    <a:schemeClr val="bg1"/>
                  </a:solidFill>
                  <a:latin typeface="微软雅黑" panose="020B0503020204020204" charset="-122"/>
                  <a:ea typeface="微软雅黑" panose="020B0503020204020204" charset="-122"/>
                </a:rPr>
                <a:t>请在此处输入您的文本</a:t>
              </a:r>
            </a:p>
            <a:p>
              <a:pPr algn="just" fontAlgn="auto">
                <a:lnSpc>
                  <a:spcPct val="130000"/>
                </a:lnSpc>
                <a:spcBef>
                  <a:spcPts val="0"/>
                </a:spcBef>
                <a:spcAft>
                  <a:spcPts val="0"/>
                </a:spcAft>
                <a:defRPr/>
              </a:pPr>
              <a:r>
                <a:rPr lang="zh-CN" altLang="en-US" sz="1065" kern="0" dirty="0">
                  <a:solidFill>
                    <a:schemeClr val="bg1"/>
                  </a:solidFill>
                  <a:latin typeface="微软雅黑" panose="020B0503020204020204" charset="-122"/>
                  <a:ea typeface="微软雅黑" panose="020B0503020204020204" charset="-122"/>
                </a:rPr>
                <a:t>请在此处输入您的文本</a:t>
              </a:r>
            </a:p>
          </p:txBody>
        </p:sp>
      </p:grpSp>
      <p:grpSp>
        <p:nvGrpSpPr>
          <p:cNvPr id="81" name="组合 80"/>
          <p:cNvGrpSpPr/>
          <p:nvPr/>
        </p:nvGrpSpPr>
        <p:grpSpPr bwMode="auto">
          <a:xfrm>
            <a:off x="9358271" y="2791294"/>
            <a:ext cx="1502481" cy="2523368"/>
            <a:chOff x="4733059" y="2625882"/>
            <a:chExt cx="1580209" cy="2649868"/>
          </a:xfrm>
        </p:grpSpPr>
        <p:grpSp>
          <p:nvGrpSpPr>
            <p:cNvPr id="82" name="组合 97"/>
            <p:cNvGrpSpPr/>
            <p:nvPr/>
          </p:nvGrpSpPr>
          <p:grpSpPr bwMode="auto">
            <a:xfrm>
              <a:off x="4733059" y="2625882"/>
              <a:ext cx="793047" cy="794519"/>
              <a:chOff x="4733059" y="2625882"/>
              <a:chExt cx="793047" cy="794519"/>
            </a:xfrm>
          </p:grpSpPr>
          <p:sp>
            <p:nvSpPr>
              <p:cNvPr id="83" name="椭圆 82"/>
              <p:cNvSpPr/>
              <p:nvPr/>
            </p:nvSpPr>
            <p:spPr>
              <a:xfrm>
                <a:off x="4733059" y="2625882"/>
                <a:ext cx="792487" cy="793849"/>
              </a:xfrm>
              <a:prstGeom prst="ellipse">
                <a:avLst/>
              </a:prstGeom>
              <a:solidFill>
                <a:schemeClr val="bg1">
                  <a:alpha val="60000"/>
                </a:schemeClr>
              </a:solidFill>
              <a:ln w="6350" cap="flat" cmpd="sng" algn="ctr">
                <a:noFill/>
                <a:prstDash val="solid"/>
              </a:ln>
              <a:effectLst/>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r>
                  <a:rPr lang="en-US" altLang="zh-CN" sz="2135" b="1" kern="0" dirty="0">
                    <a:solidFill>
                      <a:schemeClr val="bg1"/>
                    </a:solidFill>
                    <a:latin typeface="Arial Rounded MT Bold" panose="020F0704030504030204" pitchFamily="34" charset="0"/>
                  </a:rPr>
                  <a:t>07</a:t>
                </a:r>
              </a:p>
            </p:txBody>
          </p:sp>
          <p:sp>
            <p:nvSpPr>
              <p:cNvPr id="84" name="椭圆 1"/>
              <p:cNvSpPr/>
              <p:nvPr/>
            </p:nvSpPr>
            <p:spPr>
              <a:xfrm rot="16200000">
                <a:off x="4995142" y="2495608"/>
                <a:ext cx="266733" cy="574911"/>
              </a:xfrm>
              <a:custGeom>
                <a:avLst/>
                <a:gdLst>
                  <a:gd name="connsiteX0" fmla="*/ 0 w 683569"/>
                  <a:gd name="connsiteY0" fmla="*/ 341785 h 683569"/>
                  <a:gd name="connsiteX1" fmla="*/ 341785 w 683569"/>
                  <a:gd name="connsiteY1" fmla="*/ 0 h 683569"/>
                  <a:gd name="connsiteX2" fmla="*/ 683570 w 683569"/>
                  <a:gd name="connsiteY2" fmla="*/ 341785 h 683569"/>
                  <a:gd name="connsiteX3" fmla="*/ 341785 w 683569"/>
                  <a:gd name="connsiteY3" fmla="*/ 683570 h 683569"/>
                  <a:gd name="connsiteX4" fmla="*/ 0 w 683569"/>
                  <a:gd name="connsiteY4" fmla="*/ 341785 h 683569"/>
                  <a:gd name="connsiteX0-1" fmla="*/ 62426 w 355471"/>
                  <a:gd name="connsiteY0-2" fmla="*/ 344166 h 683570"/>
                  <a:gd name="connsiteX1-3" fmla="*/ 13686 w 355471"/>
                  <a:gd name="connsiteY1-4" fmla="*/ 0 h 683570"/>
                  <a:gd name="connsiteX2-5" fmla="*/ 355471 w 355471"/>
                  <a:gd name="connsiteY2-6" fmla="*/ 341785 h 683570"/>
                  <a:gd name="connsiteX3-7" fmla="*/ 13686 w 355471"/>
                  <a:gd name="connsiteY3-8" fmla="*/ 683570 h 683570"/>
                  <a:gd name="connsiteX4-9" fmla="*/ 62426 w 355471"/>
                  <a:gd name="connsiteY4-10" fmla="*/ 344166 h 683570"/>
                  <a:gd name="connsiteX0-11" fmla="*/ 62426 w 355471"/>
                  <a:gd name="connsiteY0-12" fmla="*/ 344166 h 683570"/>
                  <a:gd name="connsiteX1-13" fmla="*/ 13686 w 355471"/>
                  <a:gd name="connsiteY1-14" fmla="*/ 0 h 683570"/>
                  <a:gd name="connsiteX2-15" fmla="*/ 355471 w 355471"/>
                  <a:gd name="connsiteY2-16" fmla="*/ 341788 h 683570"/>
                  <a:gd name="connsiteX3-17" fmla="*/ 13686 w 355471"/>
                  <a:gd name="connsiteY3-18" fmla="*/ 683570 h 683570"/>
                  <a:gd name="connsiteX4-19" fmla="*/ 62426 w 355471"/>
                  <a:gd name="connsiteY4-20" fmla="*/ 344166 h 683570"/>
                  <a:gd name="connsiteX0-21" fmla="*/ 62426 w 355497"/>
                  <a:gd name="connsiteY0-22" fmla="*/ 344166 h 683570"/>
                  <a:gd name="connsiteX1-23" fmla="*/ 13686 w 355497"/>
                  <a:gd name="connsiteY1-24" fmla="*/ 0 h 683570"/>
                  <a:gd name="connsiteX2-25" fmla="*/ 355471 w 355497"/>
                  <a:gd name="connsiteY2-26" fmla="*/ 341788 h 683570"/>
                  <a:gd name="connsiteX3-27" fmla="*/ 13686 w 355497"/>
                  <a:gd name="connsiteY3-28" fmla="*/ 683570 h 683570"/>
                  <a:gd name="connsiteX4-29" fmla="*/ 62426 w 355497"/>
                  <a:gd name="connsiteY4-30" fmla="*/ 344166 h 683570"/>
                  <a:gd name="connsiteX0-31" fmla="*/ 62426 w 356185"/>
                  <a:gd name="connsiteY0-32" fmla="*/ 344167 h 683571"/>
                  <a:gd name="connsiteX1-33" fmla="*/ 13686 w 356185"/>
                  <a:gd name="connsiteY1-34" fmla="*/ 1 h 683571"/>
                  <a:gd name="connsiteX2-35" fmla="*/ 355471 w 356185"/>
                  <a:gd name="connsiteY2-36" fmla="*/ 341789 h 683571"/>
                  <a:gd name="connsiteX3-37" fmla="*/ 13686 w 356185"/>
                  <a:gd name="connsiteY3-38" fmla="*/ 683571 h 683571"/>
                  <a:gd name="connsiteX4-39" fmla="*/ 62426 w 356185"/>
                  <a:gd name="connsiteY4-40" fmla="*/ 344167 h 683571"/>
                  <a:gd name="connsiteX0-41" fmla="*/ 65000 w 360090"/>
                  <a:gd name="connsiteY0-42" fmla="*/ 306067 h 645471"/>
                  <a:gd name="connsiteX1-43" fmla="*/ 154373 w 360090"/>
                  <a:gd name="connsiteY1-44" fmla="*/ 1 h 645471"/>
                  <a:gd name="connsiteX2-45" fmla="*/ 358045 w 360090"/>
                  <a:gd name="connsiteY2-46" fmla="*/ 303689 h 645471"/>
                  <a:gd name="connsiteX3-47" fmla="*/ 16260 w 360090"/>
                  <a:gd name="connsiteY3-48" fmla="*/ 645471 h 645471"/>
                  <a:gd name="connsiteX4-49" fmla="*/ 65000 w 360090"/>
                  <a:gd name="connsiteY4-50" fmla="*/ 306067 h 645471"/>
                  <a:gd name="connsiteX0-51" fmla="*/ 95 w 293169"/>
                  <a:gd name="connsiteY0-52" fmla="*/ 306067 h 585943"/>
                  <a:gd name="connsiteX1-53" fmla="*/ 89468 w 293169"/>
                  <a:gd name="connsiteY1-54" fmla="*/ 1 h 585943"/>
                  <a:gd name="connsiteX2-55" fmla="*/ 293140 w 293169"/>
                  <a:gd name="connsiteY2-56" fmla="*/ 303689 h 585943"/>
                  <a:gd name="connsiteX3-57" fmla="*/ 103755 w 293169"/>
                  <a:gd name="connsiteY3-58" fmla="*/ 585943 h 585943"/>
                  <a:gd name="connsiteX4-59" fmla="*/ 95 w 293169"/>
                  <a:gd name="connsiteY4-60" fmla="*/ 306067 h 585943"/>
                  <a:gd name="connsiteX0-61" fmla="*/ 3 w 293048"/>
                  <a:gd name="connsiteY0-62" fmla="*/ 306067 h 585943"/>
                  <a:gd name="connsiteX1-63" fmla="*/ 89376 w 293048"/>
                  <a:gd name="connsiteY1-64" fmla="*/ 1 h 585943"/>
                  <a:gd name="connsiteX2-65" fmla="*/ 293048 w 293048"/>
                  <a:gd name="connsiteY2-66" fmla="*/ 303689 h 585943"/>
                  <a:gd name="connsiteX3-67" fmla="*/ 91757 w 293048"/>
                  <a:gd name="connsiteY3-68" fmla="*/ 585943 h 585943"/>
                  <a:gd name="connsiteX4-69" fmla="*/ 3 w 293048"/>
                  <a:gd name="connsiteY4-70" fmla="*/ 306067 h 585943"/>
                  <a:gd name="connsiteX0-71" fmla="*/ 39769 w 211370"/>
                  <a:gd name="connsiteY0-72" fmla="*/ 298927 h 585946"/>
                  <a:gd name="connsiteX1-73" fmla="*/ 7698 w 211370"/>
                  <a:gd name="connsiteY1-74" fmla="*/ 2 h 585946"/>
                  <a:gd name="connsiteX2-75" fmla="*/ 211370 w 211370"/>
                  <a:gd name="connsiteY2-76" fmla="*/ 303690 h 585946"/>
                  <a:gd name="connsiteX3-77" fmla="*/ 10079 w 211370"/>
                  <a:gd name="connsiteY3-78" fmla="*/ 585944 h 585946"/>
                  <a:gd name="connsiteX4-79" fmla="*/ 39769 w 211370"/>
                  <a:gd name="connsiteY4-80" fmla="*/ 298927 h 585946"/>
                  <a:gd name="connsiteX0-81" fmla="*/ 39769 w 211370"/>
                  <a:gd name="connsiteY0-82" fmla="*/ 298927 h 585949"/>
                  <a:gd name="connsiteX1-83" fmla="*/ 7698 w 211370"/>
                  <a:gd name="connsiteY1-84" fmla="*/ 2 h 585949"/>
                  <a:gd name="connsiteX2-85" fmla="*/ 211370 w 211370"/>
                  <a:gd name="connsiteY2-86" fmla="*/ 303690 h 585949"/>
                  <a:gd name="connsiteX3-87" fmla="*/ 10079 w 211370"/>
                  <a:gd name="connsiteY3-88" fmla="*/ 585944 h 585949"/>
                  <a:gd name="connsiteX4-89" fmla="*/ 39769 w 211370"/>
                  <a:gd name="connsiteY4-90" fmla="*/ 298927 h 585949"/>
                  <a:gd name="connsiteX0-91" fmla="*/ 39769 w 211535"/>
                  <a:gd name="connsiteY0-92" fmla="*/ 298927 h 585949"/>
                  <a:gd name="connsiteX1-93" fmla="*/ 7698 w 211535"/>
                  <a:gd name="connsiteY1-94" fmla="*/ 2 h 585949"/>
                  <a:gd name="connsiteX2-95" fmla="*/ 211370 w 211535"/>
                  <a:gd name="connsiteY2-96" fmla="*/ 303690 h 585949"/>
                  <a:gd name="connsiteX3-97" fmla="*/ 10079 w 211535"/>
                  <a:gd name="connsiteY3-98" fmla="*/ 585944 h 585949"/>
                  <a:gd name="connsiteX4-99" fmla="*/ 39769 w 211535"/>
                  <a:gd name="connsiteY4-100" fmla="*/ 298927 h 585949"/>
                  <a:gd name="connsiteX0-101" fmla="*/ 54250 w 226016"/>
                  <a:gd name="connsiteY0-102" fmla="*/ 299466 h 586488"/>
                  <a:gd name="connsiteX1-103" fmla="*/ 22179 w 226016"/>
                  <a:gd name="connsiteY1-104" fmla="*/ 541 h 586488"/>
                  <a:gd name="connsiteX2-105" fmla="*/ 225851 w 226016"/>
                  <a:gd name="connsiteY2-106" fmla="*/ 304229 h 586488"/>
                  <a:gd name="connsiteX3-107" fmla="*/ 24560 w 226016"/>
                  <a:gd name="connsiteY3-108" fmla="*/ 586483 h 586488"/>
                  <a:gd name="connsiteX4-109" fmla="*/ 54250 w 226016"/>
                  <a:gd name="connsiteY4-110" fmla="*/ 299466 h 586488"/>
                  <a:gd name="connsiteX0-111" fmla="*/ 54250 w 226063"/>
                  <a:gd name="connsiteY0-112" fmla="*/ 299466 h 586543"/>
                  <a:gd name="connsiteX1-113" fmla="*/ 22179 w 226063"/>
                  <a:gd name="connsiteY1-114" fmla="*/ 541 h 586543"/>
                  <a:gd name="connsiteX2-115" fmla="*/ 225851 w 226063"/>
                  <a:gd name="connsiteY2-116" fmla="*/ 304229 h 586543"/>
                  <a:gd name="connsiteX3-117" fmla="*/ 24560 w 226063"/>
                  <a:gd name="connsiteY3-118" fmla="*/ 586483 h 586543"/>
                  <a:gd name="connsiteX4-119" fmla="*/ 54250 w 226063"/>
                  <a:gd name="connsiteY4-120" fmla="*/ 299466 h 586543"/>
                  <a:gd name="connsiteX0-121" fmla="*/ 58295 w 230108"/>
                  <a:gd name="connsiteY0-122" fmla="*/ 298952 h 586029"/>
                  <a:gd name="connsiteX1-123" fmla="*/ 26224 w 230108"/>
                  <a:gd name="connsiteY1-124" fmla="*/ 27 h 586029"/>
                  <a:gd name="connsiteX2-125" fmla="*/ 229896 w 230108"/>
                  <a:gd name="connsiteY2-126" fmla="*/ 303715 h 586029"/>
                  <a:gd name="connsiteX3-127" fmla="*/ 28605 w 230108"/>
                  <a:gd name="connsiteY3-128" fmla="*/ 585969 h 586029"/>
                  <a:gd name="connsiteX4-129" fmla="*/ 58295 w 230108"/>
                  <a:gd name="connsiteY4-130" fmla="*/ 298952 h 586029"/>
                  <a:gd name="connsiteX0-131" fmla="*/ 58295 w 230101"/>
                  <a:gd name="connsiteY0-132" fmla="*/ 298952 h 585974"/>
                  <a:gd name="connsiteX1-133" fmla="*/ 26224 w 230101"/>
                  <a:gd name="connsiteY1-134" fmla="*/ 27 h 585974"/>
                  <a:gd name="connsiteX2-135" fmla="*/ 229896 w 230101"/>
                  <a:gd name="connsiteY2-136" fmla="*/ 303715 h 585974"/>
                  <a:gd name="connsiteX3-137" fmla="*/ 28605 w 230101"/>
                  <a:gd name="connsiteY3-138" fmla="*/ 585969 h 585974"/>
                  <a:gd name="connsiteX4-139" fmla="*/ 58295 w 230101"/>
                  <a:gd name="connsiteY4-140" fmla="*/ 298952 h 585974"/>
                  <a:gd name="connsiteX0-141" fmla="*/ 58295 w 229922"/>
                  <a:gd name="connsiteY0-142" fmla="*/ 298943 h 585965"/>
                  <a:gd name="connsiteX1-143" fmla="*/ 26224 w 229922"/>
                  <a:gd name="connsiteY1-144" fmla="*/ 18 h 585965"/>
                  <a:gd name="connsiteX2-145" fmla="*/ 229896 w 229922"/>
                  <a:gd name="connsiteY2-146" fmla="*/ 303706 h 585965"/>
                  <a:gd name="connsiteX3-147" fmla="*/ 28605 w 229922"/>
                  <a:gd name="connsiteY3-148" fmla="*/ 585960 h 585965"/>
                  <a:gd name="connsiteX4-149" fmla="*/ 58295 w 229922"/>
                  <a:gd name="connsiteY4-150" fmla="*/ 298943 h 585965"/>
                  <a:gd name="connsiteX0-151" fmla="*/ 58295 w 229930"/>
                  <a:gd name="connsiteY0-152" fmla="*/ 298943 h 585964"/>
                  <a:gd name="connsiteX1-153" fmla="*/ 26224 w 229930"/>
                  <a:gd name="connsiteY1-154" fmla="*/ 18 h 585964"/>
                  <a:gd name="connsiteX2-155" fmla="*/ 229896 w 229930"/>
                  <a:gd name="connsiteY2-156" fmla="*/ 303706 h 585964"/>
                  <a:gd name="connsiteX3-157" fmla="*/ 28605 w 229930"/>
                  <a:gd name="connsiteY3-158" fmla="*/ 585960 h 585964"/>
                  <a:gd name="connsiteX4-159" fmla="*/ 58295 w 229930"/>
                  <a:gd name="connsiteY4-160" fmla="*/ 298943 h 585964"/>
                  <a:gd name="connsiteX0-161" fmla="*/ 58295 w 230172"/>
                  <a:gd name="connsiteY0-162" fmla="*/ 298940 h 585961"/>
                  <a:gd name="connsiteX1-163" fmla="*/ 26224 w 230172"/>
                  <a:gd name="connsiteY1-164" fmla="*/ 15 h 585961"/>
                  <a:gd name="connsiteX2-165" fmla="*/ 229896 w 230172"/>
                  <a:gd name="connsiteY2-166" fmla="*/ 303703 h 585961"/>
                  <a:gd name="connsiteX3-167" fmla="*/ 28605 w 230172"/>
                  <a:gd name="connsiteY3-168" fmla="*/ 585957 h 585961"/>
                  <a:gd name="connsiteX4-169" fmla="*/ 58295 w 230172"/>
                  <a:gd name="connsiteY4-170" fmla="*/ 298940 h 585961"/>
                  <a:gd name="connsiteX0-171" fmla="*/ 58295 w 229896"/>
                  <a:gd name="connsiteY0-172" fmla="*/ 298940 h 585961"/>
                  <a:gd name="connsiteX1-173" fmla="*/ 26224 w 229896"/>
                  <a:gd name="connsiteY1-174" fmla="*/ 15 h 585961"/>
                  <a:gd name="connsiteX2-175" fmla="*/ 229896 w 229896"/>
                  <a:gd name="connsiteY2-176" fmla="*/ 303703 h 585961"/>
                  <a:gd name="connsiteX3-177" fmla="*/ 28605 w 229896"/>
                  <a:gd name="connsiteY3-178" fmla="*/ 585957 h 585961"/>
                  <a:gd name="connsiteX4-179" fmla="*/ 58295 w 229896"/>
                  <a:gd name="connsiteY4-180" fmla="*/ 298940 h 585961"/>
                  <a:gd name="connsiteX0-181" fmla="*/ 57944 w 229545"/>
                  <a:gd name="connsiteY0-182" fmla="*/ 298940 h 585961"/>
                  <a:gd name="connsiteX1-183" fmla="*/ 25873 w 229545"/>
                  <a:gd name="connsiteY1-184" fmla="*/ 15 h 585961"/>
                  <a:gd name="connsiteX2-185" fmla="*/ 229545 w 229545"/>
                  <a:gd name="connsiteY2-186" fmla="*/ 303703 h 585961"/>
                  <a:gd name="connsiteX3-187" fmla="*/ 28254 w 229545"/>
                  <a:gd name="connsiteY3-188" fmla="*/ 585957 h 585961"/>
                  <a:gd name="connsiteX4-189" fmla="*/ 57944 w 229545"/>
                  <a:gd name="connsiteY4-190" fmla="*/ 298940 h 585961"/>
                  <a:gd name="connsiteX0-191" fmla="*/ 18784 w 216579"/>
                  <a:gd name="connsiteY0-192" fmla="*/ 291798 h 585987"/>
                  <a:gd name="connsiteX1-193" fmla="*/ 12907 w 216579"/>
                  <a:gd name="connsiteY1-194" fmla="*/ 17 h 585987"/>
                  <a:gd name="connsiteX2-195" fmla="*/ 216579 w 216579"/>
                  <a:gd name="connsiteY2-196" fmla="*/ 303705 h 585987"/>
                  <a:gd name="connsiteX3-197" fmla="*/ 15288 w 216579"/>
                  <a:gd name="connsiteY3-198" fmla="*/ 585959 h 585987"/>
                  <a:gd name="connsiteX4-199" fmla="*/ 18784 w 216579"/>
                  <a:gd name="connsiteY4-200" fmla="*/ 291798 h 585987"/>
                  <a:gd name="connsiteX0-201" fmla="*/ 12234 w 219554"/>
                  <a:gd name="connsiteY0-202" fmla="*/ 289426 h 586008"/>
                  <a:gd name="connsiteX1-203" fmla="*/ 15882 w 219554"/>
                  <a:gd name="connsiteY1-204" fmla="*/ 26 h 586008"/>
                  <a:gd name="connsiteX2-205" fmla="*/ 219554 w 219554"/>
                  <a:gd name="connsiteY2-206" fmla="*/ 303714 h 586008"/>
                  <a:gd name="connsiteX3-207" fmla="*/ 18263 w 219554"/>
                  <a:gd name="connsiteY3-208" fmla="*/ 585968 h 586008"/>
                  <a:gd name="connsiteX4-209" fmla="*/ 12234 w 219554"/>
                  <a:gd name="connsiteY4-210" fmla="*/ 289426 h 586008"/>
                  <a:gd name="connsiteX0-211" fmla="*/ 17080 w 217256"/>
                  <a:gd name="connsiteY0-212" fmla="*/ 289426 h 586008"/>
                  <a:gd name="connsiteX1-213" fmla="*/ 13584 w 217256"/>
                  <a:gd name="connsiteY1-214" fmla="*/ 26 h 586008"/>
                  <a:gd name="connsiteX2-215" fmla="*/ 217256 w 217256"/>
                  <a:gd name="connsiteY2-216" fmla="*/ 303714 h 586008"/>
                  <a:gd name="connsiteX3-217" fmla="*/ 15965 w 217256"/>
                  <a:gd name="connsiteY3-218" fmla="*/ 585968 h 586008"/>
                  <a:gd name="connsiteX4-219" fmla="*/ 17080 w 217256"/>
                  <a:gd name="connsiteY4-220" fmla="*/ 289426 h 586008"/>
                  <a:gd name="connsiteX0-221" fmla="*/ 26566 w 226742"/>
                  <a:gd name="connsiteY0-222" fmla="*/ 289426 h 586008"/>
                  <a:gd name="connsiteX1-223" fmla="*/ 23070 w 226742"/>
                  <a:gd name="connsiteY1-224" fmla="*/ 26 h 586008"/>
                  <a:gd name="connsiteX2-225" fmla="*/ 226742 w 226742"/>
                  <a:gd name="connsiteY2-226" fmla="*/ 303714 h 586008"/>
                  <a:gd name="connsiteX3-227" fmla="*/ 25451 w 226742"/>
                  <a:gd name="connsiteY3-228" fmla="*/ 585968 h 586008"/>
                  <a:gd name="connsiteX4-229" fmla="*/ 26566 w 226742"/>
                  <a:gd name="connsiteY4-230" fmla="*/ 289426 h 586008"/>
                  <a:gd name="connsiteX0-231" fmla="*/ 26566 w 226742"/>
                  <a:gd name="connsiteY0-232" fmla="*/ 289426 h 586008"/>
                  <a:gd name="connsiteX1-233" fmla="*/ 23070 w 226742"/>
                  <a:gd name="connsiteY1-234" fmla="*/ 26 h 586008"/>
                  <a:gd name="connsiteX2-235" fmla="*/ 226742 w 226742"/>
                  <a:gd name="connsiteY2-236" fmla="*/ 303714 h 586008"/>
                  <a:gd name="connsiteX3-237" fmla="*/ 25451 w 226742"/>
                  <a:gd name="connsiteY3-238" fmla="*/ 585968 h 586008"/>
                  <a:gd name="connsiteX4-239" fmla="*/ 26566 w 226742"/>
                  <a:gd name="connsiteY4-240" fmla="*/ 289426 h 586008"/>
                  <a:gd name="connsiteX0-241" fmla="*/ 102 w 271715"/>
                  <a:gd name="connsiteY0-242" fmla="*/ 287054 h 586031"/>
                  <a:gd name="connsiteX1-243" fmla="*/ 68043 w 271715"/>
                  <a:gd name="connsiteY1-244" fmla="*/ 35 h 586031"/>
                  <a:gd name="connsiteX2-245" fmla="*/ 271715 w 271715"/>
                  <a:gd name="connsiteY2-246" fmla="*/ 303723 h 586031"/>
                  <a:gd name="connsiteX3-247" fmla="*/ 70424 w 271715"/>
                  <a:gd name="connsiteY3-248" fmla="*/ 585977 h 586031"/>
                  <a:gd name="connsiteX4-249" fmla="*/ 102 w 271715"/>
                  <a:gd name="connsiteY4-250" fmla="*/ 287054 h 586031"/>
                  <a:gd name="connsiteX0-251" fmla="*/ 102 w 271715"/>
                  <a:gd name="connsiteY0-252" fmla="*/ 287054 h 586031"/>
                  <a:gd name="connsiteX1-253" fmla="*/ 68043 w 271715"/>
                  <a:gd name="connsiteY1-254" fmla="*/ 35 h 586031"/>
                  <a:gd name="connsiteX2-255" fmla="*/ 271715 w 271715"/>
                  <a:gd name="connsiteY2-256" fmla="*/ 303723 h 586031"/>
                  <a:gd name="connsiteX3-257" fmla="*/ 70424 w 271715"/>
                  <a:gd name="connsiteY3-258" fmla="*/ 585977 h 586031"/>
                  <a:gd name="connsiteX4-259" fmla="*/ 102 w 271715"/>
                  <a:gd name="connsiteY4-260" fmla="*/ 287054 h 586031"/>
                  <a:gd name="connsiteX0-261" fmla="*/ 133 w 271746"/>
                  <a:gd name="connsiteY0-262" fmla="*/ 287054 h 585994"/>
                  <a:gd name="connsiteX1-263" fmla="*/ 68074 w 271746"/>
                  <a:gd name="connsiteY1-264" fmla="*/ 35 h 585994"/>
                  <a:gd name="connsiteX2-265" fmla="*/ 271746 w 271746"/>
                  <a:gd name="connsiteY2-266" fmla="*/ 303723 h 585994"/>
                  <a:gd name="connsiteX3-267" fmla="*/ 70455 w 271746"/>
                  <a:gd name="connsiteY3-268" fmla="*/ 585977 h 585994"/>
                  <a:gd name="connsiteX4-269" fmla="*/ 133 w 271746"/>
                  <a:gd name="connsiteY4-270" fmla="*/ 287054 h 58599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71746" h="585994">
                    <a:moveTo>
                      <a:pt x="133" y="287054"/>
                    </a:moveTo>
                    <a:cubicBezTo>
                      <a:pt x="2117" y="156057"/>
                      <a:pt x="10899" y="-2743"/>
                      <a:pt x="68074" y="35"/>
                    </a:cubicBezTo>
                    <a:cubicBezTo>
                      <a:pt x="125249" y="2813"/>
                      <a:pt x="271846" y="127496"/>
                      <a:pt x="271746" y="303723"/>
                    </a:cubicBezTo>
                    <a:cubicBezTo>
                      <a:pt x="271643" y="484729"/>
                      <a:pt x="122868" y="583993"/>
                      <a:pt x="70455" y="585977"/>
                    </a:cubicBezTo>
                    <a:cubicBezTo>
                      <a:pt x="18042" y="587961"/>
                      <a:pt x="-1851" y="418051"/>
                      <a:pt x="133" y="287054"/>
                    </a:cubicBezTo>
                    <a:close/>
                  </a:path>
                </a:pathLst>
              </a:custGeom>
              <a:gradFill flip="none" rotWithShape="1">
                <a:gsLst>
                  <a:gs pos="0">
                    <a:schemeClr val="bg1"/>
                  </a:gs>
                  <a:gs pos="100000">
                    <a:schemeClr val="bg1">
                      <a:alpha val="0"/>
                    </a:schemeClr>
                  </a:gs>
                </a:gsLst>
                <a:lin ang="10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zh-CN" altLang="en-US" sz="1400">
                  <a:solidFill>
                    <a:schemeClr val="bg1"/>
                  </a:solidFill>
                </a:endParaRPr>
              </a:p>
            </p:txBody>
          </p:sp>
        </p:grpSp>
        <p:sp>
          <p:nvSpPr>
            <p:cNvPr id="85" name="TextBox 90"/>
            <p:cNvSpPr txBox="1"/>
            <p:nvPr/>
          </p:nvSpPr>
          <p:spPr>
            <a:xfrm rot="3360000">
              <a:off x="5094626" y="4057108"/>
              <a:ext cx="1844905" cy="592380"/>
            </a:xfrm>
            <a:prstGeom prst="rect">
              <a:avLst/>
            </a:prstGeom>
            <a:noFill/>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fontAlgn="auto">
                <a:lnSpc>
                  <a:spcPct val="130000"/>
                </a:lnSpc>
                <a:spcBef>
                  <a:spcPts val="0"/>
                </a:spcBef>
                <a:spcAft>
                  <a:spcPts val="0"/>
                </a:spcAft>
                <a:defRPr/>
              </a:pPr>
              <a:r>
                <a:rPr lang="zh-CN" altLang="en-US" sz="1065" kern="0" dirty="0">
                  <a:solidFill>
                    <a:schemeClr val="bg1"/>
                  </a:solidFill>
                  <a:latin typeface="微软雅黑" panose="020B0503020204020204" charset="-122"/>
                  <a:ea typeface="微软雅黑" panose="020B0503020204020204" charset="-122"/>
                </a:rPr>
                <a:t>请在此处输入您的文本</a:t>
              </a:r>
            </a:p>
            <a:p>
              <a:pPr algn="just" fontAlgn="auto">
                <a:lnSpc>
                  <a:spcPct val="130000"/>
                </a:lnSpc>
                <a:spcBef>
                  <a:spcPts val="0"/>
                </a:spcBef>
                <a:spcAft>
                  <a:spcPts val="0"/>
                </a:spcAft>
                <a:defRPr/>
              </a:pPr>
              <a:r>
                <a:rPr lang="zh-CN" altLang="en-US" sz="1065" kern="0" dirty="0">
                  <a:solidFill>
                    <a:schemeClr val="bg1"/>
                  </a:solidFill>
                  <a:latin typeface="微软雅黑" panose="020B0503020204020204" charset="-122"/>
                  <a:ea typeface="微软雅黑" panose="020B0503020204020204" charset="-122"/>
                </a:rPr>
                <a:t>请在此处输入您的文本</a:t>
              </a:r>
            </a:p>
          </p:txBody>
        </p:sp>
      </p:grpSp>
    </p:spTree>
  </p:cSld>
  <p:clrMapOvr>
    <a:masterClrMapping/>
  </p:clrMapOvr>
  <mc:AlternateContent xmlns:mc="http://schemas.openxmlformats.org/markup-compatibility/2006">
    <mc:Choice xmlns:p14="http://schemas.microsoft.com/office/powerpoint/2010/main" Requires="p14">
      <p:transition spd="slow" p14:dur="1250" advTm="4867">
        <p:dissolve/>
      </p:transition>
    </mc:Choice>
    <mc:Fallback>
      <p:transition spd="slow" advTm="4867">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wipe(left)">
                                      <p:cBhvr>
                                        <p:cTn id="7" dur="500"/>
                                        <p:tgtEl>
                                          <p:spTgt spid="44"/>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50"/>
                                        </p:tgtEl>
                                        <p:attrNameLst>
                                          <p:attrName>style.visibility</p:attrName>
                                        </p:attrNameLst>
                                      </p:cBhvr>
                                      <p:to>
                                        <p:strVal val="visible"/>
                                      </p:to>
                                    </p:set>
                                    <p:animEffect transition="in" filter="wipe(down)">
                                      <p:cBhvr>
                                        <p:cTn id="11" dur="500"/>
                                        <p:tgtEl>
                                          <p:spTgt spid="50"/>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45"/>
                                        </p:tgtEl>
                                        <p:attrNameLst>
                                          <p:attrName>style.visibility</p:attrName>
                                        </p:attrNameLst>
                                      </p:cBhvr>
                                      <p:to>
                                        <p:strVal val="visible"/>
                                      </p:to>
                                    </p:set>
                                    <p:animEffect transition="in" filter="wipe(down)">
                                      <p:cBhvr>
                                        <p:cTn id="15" dur="500"/>
                                        <p:tgtEl>
                                          <p:spTgt spid="45"/>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55"/>
                                        </p:tgtEl>
                                        <p:attrNameLst>
                                          <p:attrName>style.visibility</p:attrName>
                                        </p:attrNameLst>
                                      </p:cBhvr>
                                      <p:to>
                                        <p:strVal val="visible"/>
                                      </p:to>
                                    </p:set>
                                    <p:animEffect transition="in" filter="wipe(up)">
                                      <p:cBhvr>
                                        <p:cTn id="19" dur="500"/>
                                        <p:tgtEl>
                                          <p:spTgt spid="55"/>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60"/>
                                        </p:tgtEl>
                                        <p:attrNameLst>
                                          <p:attrName>style.visibility</p:attrName>
                                        </p:attrNameLst>
                                      </p:cBhvr>
                                      <p:to>
                                        <p:strVal val="visible"/>
                                      </p:to>
                                    </p:set>
                                    <p:animEffect transition="in" filter="wipe(up)">
                                      <p:cBhvr>
                                        <p:cTn id="23" dur="500"/>
                                        <p:tgtEl>
                                          <p:spTgt spid="60"/>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65"/>
                                        </p:tgtEl>
                                        <p:attrNameLst>
                                          <p:attrName>style.visibility</p:attrName>
                                        </p:attrNameLst>
                                      </p:cBhvr>
                                      <p:to>
                                        <p:strVal val="visible"/>
                                      </p:to>
                                    </p:set>
                                    <p:animEffect transition="in" filter="wipe(left)">
                                      <p:cBhvr>
                                        <p:cTn id="27" dur="500"/>
                                        <p:tgtEl>
                                          <p:spTgt spid="65"/>
                                        </p:tgtEl>
                                      </p:cBhvr>
                                    </p:animEffect>
                                  </p:childTnLst>
                                </p:cTn>
                              </p:par>
                            </p:childTnLst>
                          </p:cTn>
                        </p:par>
                        <p:par>
                          <p:cTn id="28" fill="hold">
                            <p:stCondLst>
                              <p:cond delay="3000"/>
                            </p:stCondLst>
                            <p:childTnLst>
                              <p:par>
                                <p:cTn id="29" presetID="22" presetClass="entr" presetSubtype="4" fill="hold" nodeType="afterEffect">
                                  <p:stCondLst>
                                    <p:cond delay="0"/>
                                  </p:stCondLst>
                                  <p:childTnLst>
                                    <p:set>
                                      <p:cBhvr>
                                        <p:cTn id="30" dur="1" fill="hold">
                                          <p:stCondLst>
                                            <p:cond delay="0"/>
                                          </p:stCondLst>
                                        </p:cTn>
                                        <p:tgtEl>
                                          <p:spTgt spid="71"/>
                                        </p:tgtEl>
                                        <p:attrNameLst>
                                          <p:attrName>style.visibility</p:attrName>
                                        </p:attrNameLst>
                                      </p:cBhvr>
                                      <p:to>
                                        <p:strVal val="visible"/>
                                      </p:to>
                                    </p:set>
                                    <p:animEffect transition="in" filter="wipe(down)">
                                      <p:cBhvr>
                                        <p:cTn id="31" dur="500"/>
                                        <p:tgtEl>
                                          <p:spTgt spid="71"/>
                                        </p:tgtEl>
                                      </p:cBhvr>
                                    </p:animEffect>
                                  </p:childTnLst>
                                </p:cTn>
                              </p:par>
                            </p:childTnLst>
                          </p:cTn>
                        </p:par>
                        <p:par>
                          <p:cTn id="32" fill="hold">
                            <p:stCondLst>
                              <p:cond delay="3500"/>
                            </p:stCondLst>
                            <p:childTnLst>
                              <p:par>
                                <p:cTn id="33" presetID="22" presetClass="entr" presetSubtype="4" fill="hold" nodeType="afterEffect">
                                  <p:stCondLst>
                                    <p:cond delay="0"/>
                                  </p:stCondLst>
                                  <p:childTnLst>
                                    <p:set>
                                      <p:cBhvr>
                                        <p:cTn id="34" dur="1" fill="hold">
                                          <p:stCondLst>
                                            <p:cond delay="0"/>
                                          </p:stCondLst>
                                        </p:cTn>
                                        <p:tgtEl>
                                          <p:spTgt spid="66"/>
                                        </p:tgtEl>
                                        <p:attrNameLst>
                                          <p:attrName>style.visibility</p:attrName>
                                        </p:attrNameLst>
                                      </p:cBhvr>
                                      <p:to>
                                        <p:strVal val="visible"/>
                                      </p:to>
                                    </p:set>
                                    <p:animEffect transition="in" filter="wipe(down)">
                                      <p:cBhvr>
                                        <p:cTn id="35" dur="500"/>
                                        <p:tgtEl>
                                          <p:spTgt spid="66"/>
                                        </p:tgtEl>
                                      </p:cBhvr>
                                    </p:animEffect>
                                  </p:childTnLst>
                                </p:cTn>
                              </p:par>
                            </p:childTnLst>
                          </p:cTn>
                        </p:par>
                        <p:par>
                          <p:cTn id="36" fill="hold">
                            <p:stCondLst>
                              <p:cond delay="4000"/>
                            </p:stCondLst>
                            <p:childTnLst>
                              <p:par>
                                <p:cTn id="37" presetID="22" presetClass="entr" presetSubtype="1" fill="hold" nodeType="afterEffect">
                                  <p:stCondLst>
                                    <p:cond delay="0"/>
                                  </p:stCondLst>
                                  <p:childTnLst>
                                    <p:set>
                                      <p:cBhvr>
                                        <p:cTn id="38" dur="1" fill="hold">
                                          <p:stCondLst>
                                            <p:cond delay="0"/>
                                          </p:stCondLst>
                                        </p:cTn>
                                        <p:tgtEl>
                                          <p:spTgt spid="76"/>
                                        </p:tgtEl>
                                        <p:attrNameLst>
                                          <p:attrName>style.visibility</p:attrName>
                                        </p:attrNameLst>
                                      </p:cBhvr>
                                      <p:to>
                                        <p:strVal val="visible"/>
                                      </p:to>
                                    </p:set>
                                    <p:animEffect transition="in" filter="wipe(up)">
                                      <p:cBhvr>
                                        <p:cTn id="39" dur="500"/>
                                        <p:tgtEl>
                                          <p:spTgt spid="76"/>
                                        </p:tgtEl>
                                      </p:cBhvr>
                                    </p:animEffect>
                                  </p:childTnLst>
                                </p:cTn>
                              </p:par>
                            </p:childTnLst>
                          </p:cTn>
                        </p:par>
                        <p:par>
                          <p:cTn id="40" fill="hold">
                            <p:stCondLst>
                              <p:cond delay="4500"/>
                            </p:stCondLst>
                            <p:childTnLst>
                              <p:par>
                                <p:cTn id="41" presetID="22" presetClass="entr" presetSubtype="1" fill="hold" nodeType="afterEffect">
                                  <p:stCondLst>
                                    <p:cond delay="0"/>
                                  </p:stCondLst>
                                  <p:childTnLst>
                                    <p:set>
                                      <p:cBhvr>
                                        <p:cTn id="42" dur="1" fill="hold">
                                          <p:stCondLst>
                                            <p:cond delay="0"/>
                                          </p:stCondLst>
                                        </p:cTn>
                                        <p:tgtEl>
                                          <p:spTgt spid="81"/>
                                        </p:tgtEl>
                                        <p:attrNameLst>
                                          <p:attrName>style.visibility</p:attrName>
                                        </p:attrNameLst>
                                      </p:cBhvr>
                                      <p:to>
                                        <p:strVal val="visible"/>
                                      </p:to>
                                    </p:set>
                                    <p:animEffect transition="in" filter="wipe(up)">
                                      <p:cBhvr>
                                        <p:cTn id="43" dur="5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2"/>
          <p:cNvPicPr>
            <a:picLocks noChangeAspect="1"/>
          </p:cNvPicPr>
          <p:nvPr/>
        </p:nvPicPr>
        <p:blipFill>
          <a:blip r:embed="rId3"/>
          <a:stretch>
            <a:fillRect/>
          </a:stretch>
        </p:blipFill>
        <p:spPr>
          <a:xfrm rot="5400000">
            <a:off x="2686050" y="-2635885"/>
            <a:ext cx="6877685" cy="12152630"/>
          </a:xfrm>
          <a:prstGeom prst="rect">
            <a:avLst/>
          </a:prstGeom>
        </p:spPr>
      </p:pic>
      <p:sp>
        <p:nvSpPr>
          <p:cNvPr id="5" name="椭圆 4"/>
          <p:cNvSpPr/>
          <p:nvPr/>
        </p:nvSpPr>
        <p:spPr>
          <a:xfrm>
            <a:off x="902250" y="1760917"/>
            <a:ext cx="2592288" cy="2467891"/>
          </a:xfrm>
          <a:prstGeom prst="ellipse">
            <a:avLst/>
          </a:prstGeom>
          <a:solidFill>
            <a:schemeClr val="bg1">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charset="-122"/>
              <a:ea typeface="微软雅黑" panose="020B0503020204020204" charset="-122"/>
            </a:endParaRPr>
          </a:p>
        </p:txBody>
      </p:sp>
      <p:sp>
        <p:nvSpPr>
          <p:cNvPr id="7" name="TextBox 9"/>
          <p:cNvSpPr txBox="1"/>
          <p:nvPr/>
        </p:nvSpPr>
        <p:spPr>
          <a:xfrm>
            <a:off x="1038680" y="1938035"/>
            <a:ext cx="2188210" cy="2061210"/>
          </a:xfrm>
          <a:prstGeom prst="rect">
            <a:avLst/>
          </a:prstGeom>
          <a:noFill/>
        </p:spPr>
        <p:txBody>
          <a:bodyPr wrap="none" rtlCol="0">
            <a:spAutoFit/>
          </a:bodyPr>
          <a:lstStyle/>
          <a:p>
            <a:r>
              <a:rPr lang="en-US" altLang="zh-CN" sz="12800" b="1" dirty="0">
                <a:solidFill>
                  <a:schemeClr val="bg1"/>
                </a:solidFill>
                <a:latin typeface="微软雅黑" panose="020B0503020204020204" charset="-122"/>
                <a:ea typeface="微软雅黑" panose="020B0503020204020204" charset="-122"/>
              </a:rPr>
              <a:t>04</a:t>
            </a:r>
          </a:p>
        </p:txBody>
      </p:sp>
      <p:cxnSp>
        <p:nvCxnSpPr>
          <p:cNvPr id="8" name="直接连接符 7"/>
          <p:cNvCxnSpPr/>
          <p:nvPr/>
        </p:nvCxnSpPr>
        <p:spPr>
          <a:xfrm>
            <a:off x="3644814" y="2754836"/>
            <a:ext cx="4017573"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9" name="TextBox 11"/>
          <p:cNvSpPr txBox="1"/>
          <p:nvPr/>
        </p:nvSpPr>
        <p:spPr>
          <a:xfrm>
            <a:off x="3629940" y="2178773"/>
            <a:ext cx="2329433" cy="488595"/>
          </a:xfrm>
          <a:prstGeom prst="rect">
            <a:avLst/>
          </a:prstGeom>
          <a:noFill/>
        </p:spPr>
        <p:txBody>
          <a:bodyPr wrap="square" rtlCol="0">
            <a:spAutoFit/>
          </a:bodyPr>
          <a:lstStyle/>
          <a:p>
            <a:pPr algn="just">
              <a:lnSpc>
                <a:spcPct val="125000"/>
              </a:lnSpc>
            </a:pPr>
            <a:r>
              <a:rPr lang="zh-CN" altLang="en-US" sz="2265" b="1" dirty="0">
                <a:solidFill>
                  <a:schemeClr val="bg1"/>
                </a:solidFill>
                <a:latin typeface="微软雅黑" panose="020B0503020204020204" charset="-122"/>
                <a:ea typeface="微软雅黑" panose="020B0503020204020204" charset="-122"/>
              </a:rPr>
              <a:t>点此输入标题</a:t>
            </a:r>
          </a:p>
        </p:txBody>
      </p:sp>
      <p:sp>
        <p:nvSpPr>
          <p:cNvPr id="10" name="TextBox 12"/>
          <p:cNvSpPr txBox="1"/>
          <p:nvPr/>
        </p:nvSpPr>
        <p:spPr>
          <a:xfrm>
            <a:off x="3629939" y="2906516"/>
            <a:ext cx="4224469" cy="810607"/>
          </a:xfrm>
          <a:prstGeom prst="rect">
            <a:avLst/>
          </a:prstGeom>
          <a:noFill/>
        </p:spPr>
        <p:txBody>
          <a:bodyPr wrap="square" rtlCol="0">
            <a:spAutoFit/>
          </a:bodyPr>
          <a:lstStyle/>
          <a:p>
            <a:pPr algn="just">
              <a:lnSpc>
                <a:spcPct val="125000"/>
              </a:lnSpc>
            </a:pPr>
            <a:r>
              <a:rPr lang="zh-CN" altLang="en-US" sz="1865" dirty="0">
                <a:solidFill>
                  <a:schemeClr val="bg1"/>
                </a:solidFill>
                <a:latin typeface="微软雅黑" panose="020B0503020204020204" charset="-122"/>
                <a:ea typeface="微软雅黑" panose="020B0503020204020204" charset="-122"/>
              </a:rPr>
              <a:t>点此输入文字点此输入文字点此此输</a:t>
            </a:r>
          </a:p>
          <a:p>
            <a:pPr algn="just">
              <a:lnSpc>
                <a:spcPct val="125000"/>
              </a:lnSpc>
            </a:pPr>
            <a:r>
              <a:rPr lang="zh-CN" altLang="en-US" sz="1865" dirty="0">
                <a:solidFill>
                  <a:schemeClr val="bg1"/>
                </a:solidFill>
                <a:latin typeface="微软雅黑" panose="020B0503020204020204" charset="-122"/>
                <a:ea typeface="微软雅黑" panose="020B0503020204020204" charset="-122"/>
              </a:rPr>
              <a:t>入文字点此输入文字</a:t>
            </a:r>
          </a:p>
        </p:txBody>
      </p:sp>
    </p:spTree>
  </p:cSld>
  <p:clrMapOvr>
    <a:masterClrMapping/>
  </p:clrMapOvr>
  <mc:AlternateContent xmlns:mc="http://schemas.openxmlformats.org/markup-compatibility/2006">
    <mc:Choice xmlns:p14="http://schemas.microsoft.com/office/powerpoint/2010/main" Requires="p14">
      <p:transition spd="slow" p14:dur="1250" advTm="4867">
        <p:dissolve/>
      </p:transition>
    </mc:Choice>
    <mc:Fallback>
      <p:transition spd="slow" advTm="4867">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22" presetClass="entr" presetSubtype="8" fill="hold" nodeType="withEffect">
                                  <p:stCondLst>
                                    <p:cond delay="25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500"/>
                                        <p:tgtEl>
                                          <p:spTgt spid="8"/>
                                        </p:tgtEl>
                                      </p:cBhvr>
                                    </p:animEffect>
                                  </p:childTnLst>
                                </p:cTn>
                              </p:par>
                            </p:childTnLst>
                          </p:cTn>
                        </p:par>
                        <p:par>
                          <p:cTn id="15" fill="hold">
                            <p:stCondLst>
                              <p:cond delay="2500"/>
                            </p:stCondLst>
                            <p:childTnLst>
                              <p:par>
                                <p:cTn id="16" presetID="41" presetClass="entr" presetSubtype="0" fill="hold" grpId="0" nodeType="afterEffect">
                                  <p:stCondLst>
                                    <p:cond delay="0"/>
                                  </p:stCondLst>
                                  <p:iterate type="lt">
                                    <p:tmPct val="10000"/>
                                  </p:iterate>
                                  <p:childTnLst>
                                    <p:set>
                                      <p:cBhvr>
                                        <p:cTn id="17" dur="1" fill="hold">
                                          <p:stCondLst>
                                            <p:cond delay="0"/>
                                          </p:stCondLst>
                                        </p:cTn>
                                        <p:tgtEl>
                                          <p:spTgt spid="9"/>
                                        </p:tgtEl>
                                        <p:attrNameLst>
                                          <p:attrName>style.visibility</p:attrName>
                                        </p:attrNameLst>
                                      </p:cBhvr>
                                      <p:to>
                                        <p:strVal val="visible"/>
                                      </p:to>
                                    </p:set>
                                    <p:anim calcmode="lin" valueType="num">
                                      <p:cBhvr>
                                        <p:cTn id="18"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9"/>
                                        </p:tgtEl>
                                        <p:attrNameLst>
                                          <p:attrName>ppt_y</p:attrName>
                                        </p:attrNameLst>
                                      </p:cBhvr>
                                      <p:tavLst>
                                        <p:tav tm="0">
                                          <p:val>
                                            <p:strVal val="#ppt_y"/>
                                          </p:val>
                                        </p:tav>
                                        <p:tav tm="100000">
                                          <p:val>
                                            <p:strVal val="#ppt_y"/>
                                          </p:val>
                                        </p:tav>
                                      </p:tavLst>
                                    </p:anim>
                                    <p:anim calcmode="lin" valueType="num">
                                      <p:cBhvr>
                                        <p:cTn id="20"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9"/>
                                        </p:tgtEl>
                                      </p:cBhvr>
                                    </p:animEffect>
                                  </p:childTnLst>
                                </p:cTn>
                              </p:par>
                            </p:childTnLst>
                          </p:cTn>
                        </p:par>
                        <p:par>
                          <p:cTn id="23" fill="hold">
                            <p:stCondLst>
                              <p:cond delay="3500"/>
                            </p:stCondLst>
                            <p:childTnLst>
                              <p:par>
                                <p:cTn id="24" presetID="47" presetClass="entr" presetSubtype="0" fill="hold" grpId="0" nodeType="after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1000"/>
                                        <p:tgtEl>
                                          <p:spTgt spid="10"/>
                                        </p:tgtEl>
                                      </p:cBhvr>
                                    </p:animEffect>
                                    <p:anim calcmode="lin" valueType="num">
                                      <p:cBhvr>
                                        <p:cTn id="27" dur="1000" fill="hold"/>
                                        <p:tgtEl>
                                          <p:spTgt spid="10"/>
                                        </p:tgtEl>
                                        <p:attrNameLst>
                                          <p:attrName>ppt_x</p:attrName>
                                        </p:attrNameLst>
                                      </p:cBhvr>
                                      <p:tavLst>
                                        <p:tav tm="0">
                                          <p:val>
                                            <p:strVal val="#ppt_x"/>
                                          </p:val>
                                        </p:tav>
                                        <p:tav tm="100000">
                                          <p:val>
                                            <p:strVal val="#ppt_x"/>
                                          </p:val>
                                        </p:tav>
                                      </p:tavLst>
                                    </p:anim>
                                    <p:anim calcmode="lin" valueType="num">
                                      <p:cBhvr>
                                        <p:cTn id="28"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7" grpId="0"/>
      <p:bldP spid="9" grpId="0"/>
      <p:bldP spid="1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41605" y="327025"/>
            <a:ext cx="11908155" cy="6287770"/>
          </a:xfrm>
          <a:prstGeom prst="rect">
            <a:avLst/>
          </a:prstGeom>
          <a:noFill/>
          <a:ln>
            <a:solidFill>
              <a:schemeClr val="bg1">
                <a:alpha val="6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 name="标题 1"/>
          <p:cNvSpPr>
            <a:spLocks noGrp="1"/>
          </p:cNvSpPr>
          <p:nvPr>
            <p:ph type="title"/>
          </p:nvPr>
        </p:nvSpPr>
        <p:spPr>
          <a:xfrm>
            <a:off x="4596448" y="40640"/>
            <a:ext cx="2998470" cy="586105"/>
          </a:xfrm>
          <a:solidFill>
            <a:srgbClr val="002245"/>
          </a:solidFill>
        </p:spPr>
        <p:txBody>
          <a:bodyPr>
            <a:normAutofit/>
          </a:bodyPr>
          <a:lstStyle/>
          <a:p>
            <a:r>
              <a:rPr lang="zh-CN" altLang="en-US" sz="2400" dirty="0">
                <a:solidFill>
                  <a:schemeClr val="bg1"/>
                </a:solidFill>
                <a:latin typeface="微软雅黑" panose="020B0503020204020204" charset="-122"/>
                <a:ea typeface="微软雅黑" panose="020B0503020204020204" charset="-122"/>
              </a:rPr>
              <a:t>单击此处添加标题</a:t>
            </a:r>
          </a:p>
        </p:txBody>
      </p:sp>
      <p:sp>
        <p:nvSpPr>
          <p:cNvPr id="26" name="Freeform 5"/>
          <p:cNvSpPr/>
          <p:nvPr/>
        </p:nvSpPr>
        <p:spPr bwMode="auto">
          <a:xfrm>
            <a:off x="4745580" y="2309069"/>
            <a:ext cx="3492500" cy="4059767"/>
          </a:xfrm>
          <a:custGeom>
            <a:avLst/>
            <a:gdLst>
              <a:gd name="T0" fmla="*/ 553107085 w 5977"/>
              <a:gd name="T1" fmla="*/ 70285550 h 6949"/>
              <a:gd name="T2" fmla="*/ 487233550 w 5977"/>
              <a:gd name="T3" fmla="*/ 359685891 h 6949"/>
              <a:gd name="T4" fmla="*/ 350301198 w 5977"/>
              <a:gd name="T5" fmla="*/ 115798432 h 6949"/>
              <a:gd name="T6" fmla="*/ 336665723 w 5977"/>
              <a:gd name="T7" fmla="*/ 128664779 h 6949"/>
              <a:gd name="T8" fmla="*/ 487425501 w 5977"/>
              <a:gd name="T9" fmla="*/ 487966836 h 6949"/>
              <a:gd name="T10" fmla="*/ 426737689 w 5977"/>
              <a:gd name="T11" fmla="*/ 535784040 h 6949"/>
              <a:gd name="T12" fmla="*/ 102747252 w 5977"/>
              <a:gd name="T13" fmla="*/ 361990214 h 6949"/>
              <a:gd name="T14" fmla="*/ 72211396 w 5977"/>
              <a:gd name="T15" fmla="*/ 375625106 h 6949"/>
              <a:gd name="T16" fmla="*/ 300559805 w 5977"/>
              <a:gd name="T17" fmla="*/ 476252431 h 6949"/>
              <a:gd name="T18" fmla="*/ 458810023 w 5977"/>
              <a:gd name="T19" fmla="*/ 679236091 h 6949"/>
              <a:gd name="T20" fmla="*/ 410029258 w 5977"/>
              <a:gd name="T21" fmla="*/ 814238084 h 6949"/>
              <a:gd name="T22" fmla="*/ 2304717 w 5977"/>
              <a:gd name="T23" fmla="*/ 744144451 h 6949"/>
              <a:gd name="T24" fmla="*/ 0 w 5977"/>
              <a:gd name="T25" fmla="*/ 778519119 h 6949"/>
              <a:gd name="T26" fmla="*/ 419439638 w 5977"/>
              <a:gd name="T27" fmla="*/ 879530717 h 6949"/>
              <a:gd name="T28" fmla="*/ 430770396 w 5977"/>
              <a:gd name="T29" fmla="*/ 1158560951 h 6949"/>
              <a:gd name="T30" fmla="*/ 300559805 w 5977"/>
              <a:gd name="T31" fmla="*/ 1274167466 h 6949"/>
              <a:gd name="T32" fmla="*/ 174382360 w 5977"/>
              <a:gd name="T33" fmla="*/ 1298364383 h 6949"/>
              <a:gd name="T34" fmla="*/ 763979262 w 5977"/>
              <a:gd name="T35" fmla="*/ 1322752778 h 6949"/>
              <a:gd name="T36" fmla="*/ 853474940 w 5977"/>
              <a:gd name="T37" fmla="*/ 1303164944 h 6949"/>
              <a:gd name="T38" fmla="*/ 766283979 w 5977"/>
              <a:gd name="T39" fmla="*/ 1282233251 h 6949"/>
              <a:gd name="T40" fmla="*/ 599391621 w 5977"/>
              <a:gd name="T41" fmla="*/ 1171043463 h 6949"/>
              <a:gd name="T42" fmla="*/ 595934326 w 5977"/>
              <a:gd name="T43" fmla="*/ 916593980 h 6949"/>
              <a:gd name="T44" fmla="*/ 886123563 w 5977"/>
              <a:gd name="T45" fmla="*/ 798298870 h 6949"/>
              <a:gd name="T46" fmla="*/ 1147889272 w 5977"/>
              <a:gd name="T47" fmla="*/ 773910474 h 6949"/>
              <a:gd name="T48" fmla="*/ 1146544744 w 5977"/>
              <a:gd name="T49" fmla="*/ 735310997 h 6949"/>
              <a:gd name="T50" fmla="*/ 1096611840 w 5977"/>
              <a:gd name="T51" fmla="*/ 748561178 h 6949"/>
              <a:gd name="T52" fmla="*/ 589788853 w 5977"/>
              <a:gd name="T53" fmla="*/ 814814274 h 6949"/>
              <a:gd name="T54" fmla="*/ 635305150 w 5977"/>
              <a:gd name="T55" fmla="*/ 568238220 h 6949"/>
              <a:gd name="T56" fmla="*/ 1048982776 w 5977"/>
              <a:gd name="T57" fmla="*/ 422866120 h 6949"/>
              <a:gd name="T58" fmla="*/ 1035347301 w 5977"/>
              <a:gd name="T59" fmla="*/ 406926906 h 6949"/>
              <a:gd name="T60" fmla="*/ 734403157 w 5977"/>
              <a:gd name="T61" fmla="*/ 474524299 h 6949"/>
              <a:gd name="T62" fmla="*/ 560020797 w 5977"/>
              <a:gd name="T63" fmla="*/ 545386039 h 6949"/>
              <a:gd name="T64" fmla="*/ 592093570 w 5977"/>
              <a:gd name="T65" fmla="*/ 456472680 h 6949"/>
              <a:gd name="T66" fmla="*/ 779535115 w 5977"/>
              <a:gd name="T67" fmla="*/ 194533602 h 6949"/>
              <a:gd name="T68" fmla="*/ 656430626 w 5977"/>
              <a:gd name="T69" fmla="*/ 351812462 h 6949"/>
              <a:gd name="T70" fmla="*/ 538895321 w 5977"/>
              <a:gd name="T71" fmla="*/ 408463120 h 6949"/>
              <a:gd name="T72" fmla="*/ 572120233 w 5977"/>
              <a:gd name="T73" fmla="*/ 103700193 h 6949"/>
              <a:gd name="T74" fmla="*/ 563093753 w 5977"/>
              <a:gd name="T75" fmla="*/ 191917 h 6949"/>
              <a:gd name="T76" fmla="*/ 534862176 w 5977"/>
              <a:gd name="T77" fmla="*/ 0 h 6949"/>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5977" h="6949">
                <a:moveTo>
                  <a:pt x="2785" y="0"/>
                </a:moveTo>
                <a:cubicBezTo>
                  <a:pt x="2841" y="42"/>
                  <a:pt x="2858" y="134"/>
                  <a:pt x="2880" y="366"/>
                </a:cubicBezTo>
                <a:cubicBezTo>
                  <a:pt x="2910" y="674"/>
                  <a:pt x="2891" y="857"/>
                  <a:pt x="2760" y="1513"/>
                </a:cubicBezTo>
                <a:cubicBezTo>
                  <a:pt x="2638" y="2133"/>
                  <a:pt x="2639" y="2130"/>
                  <a:pt x="2537" y="1873"/>
                </a:cubicBezTo>
                <a:cubicBezTo>
                  <a:pt x="2413" y="1562"/>
                  <a:pt x="2149" y="1060"/>
                  <a:pt x="1997" y="847"/>
                </a:cubicBezTo>
                <a:cubicBezTo>
                  <a:pt x="1912" y="730"/>
                  <a:pt x="1834" y="619"/>
                  <a:pt x="1824" y="603"/>
                </a:cubicBezTo>
                <a:cubicBezTo>
                  <a:pt x="1821" y="599"/>
                  <a:pt x="1822" y="588"/>
                  <a:pt x="1825" y="573"/>
                </a:cubicBezTo>
                <a:cubicBezTo>
                  <a:pt x="1802" y="607"/>
                  <a:pt x="1779" y="639"/>
                  <a:pt x="1753" y="670"/>
                </a:cubicBezTo>
                <a:cubicBezTo>
                  <a:pt x="1818" y="723"/>
                  <a:pt x="2054" y="1118"/>
                  <a:pt x="2190" y="1400"/>
                </a:cubicBezTo>
                <a:cubicBezTo>
                  <a:pt x="2346" y="1724"/>
                  <a:pt x="2539" y="2359"/>
                  <a:pt x="2538" y="2541"/>
                </a:cubicBezTo>
                <a:cubicBezTo>
                  <a:pt x="2537" y="2685"/>
                  <a:pt x="2494" y="2855"/>
                  <a:pt x="2446" y="2903"/>
                </a:cubicBezTo>
                <a:cubicBezTo>
                  <a:pt x="2409" y="2940"/>
                  <a:pt x="2382" y="2926"/>
                  <a:pt x="2222" y="2790"/>
                </a:cubicBezTo>
                <a:cubicBezTo>
                  <a:pt x="1978" y="2584"/>
                  <a:pt x="1756" y="2436"/>
                  <a:pt x="1436" y="2266"/>
                </a:cubicBezTo>
                <a:cubicBezTo>
                  <a:pt x="1187" y="2133"/>
                  <a:pt x="694" y="1925"/>
                  <a:pt x="535" y="1885"/>
                </a:cubicBezTo>
                <a:cubicBezTo>
                  <a:pt x="470" y="1868"/>
                  <a:pt x="435" y="1856"/>
                  <a:pt x="420" y="1823"/>
                </a:cubicBezTo>
                <a:cubicBezTo>
                  <a:pt x="408" y="1868"/>
                  <a:pt x="393" y="1913"/>
                  <a:pt x="376" y="1956"/>
                </a:cubicBezTo>
                <a:cubicBezTo>
                  <a:pt x="383" y="1953"/>
                  <a:pt x="389" y="1951"/>
                  <a:pt x="395" y="1951"/>
                </a:cubicBezTo>
                <a:cubicBezTo>
                  <a:pt x="549" y="1951"/>
                  <a:pt x="1204" y="2247"/>
                  <a:pt x="1565" y="2480"/>
                </a:cubicBezTo>
                <a:cubicBezTo>
                  <a:pt x="1801" y="2632"/>
                  <a:pt x="2168" y="2981"/>
                  <a:pt x="2287" y="3167"/>
                </a:cubicBezTo>
                <a:cubicBezTo>
                  <a:pt x="2358" y="3279"/>
                  <a:pt x="2375" y="3338"/>
                  <a:pt x="2389" y="3537"/>
                </a:cubicBezTo>
                <a:cubicBezTo>
                  <a:pt x="2407" y="3784"/>
                  <a:pt x="2356" y="4253"/>
                  <a:pt x="2309" y="4282"/>
                </a:cubicBezTo>
                <a:cubicBezTo>
                  <a:pt x="2294" y="4291"/>
                  <a:pt x="2216" y="4272"/>
                  <a:pt x="2135" y="4240"/>
                </a:cubicBezTo>
                <a:cubicBezTo>
                  <a:pt x="1771" y="4095"/>
                  <a:pt x="1129" y="3975"/>
                  <a:pt x="401" y="3915"/>
                </a:cubicBezTo>
                <a:cubicBezTo>
                  <a:pt x="234" y="3901"/>
                  <a:pt x="89" y="3886"/>
                  <a:pt x="12" y="3875"/>
                </a:cubicBezTo>
                <a:cubicBezTo>
                  <a:pt x="12" y="3877"/>
                  <a:pt x="12" y="3878"/>
                  <a:pt x="12" y="3880"/>
                </a:cubicBezTo>
                <a:cubicBezTo>
                  <a:pt x="12" y="3939"/>
                  <a:pt x="8" y="3997"/>
                  <a:pt x="0" y="4054"/>
                </a:cubicBezTo>
                <a:lnTo>
                  <a:pt x="229" y="4057"/>
                </a:lnTo>
                <a:cubicBezTo>
                  <a:pt x="1035" y="4066"/>
                  <a:pt x="1849" y="4284"/>
                  <a:pt x="2184" y="4580"/>
                </a:cubicBezTo>
                <a:cubicBezTo>
                  <a:pt x="2296" y="4678"/>
                  <a:pt x="2311" y="4707"/>
                  <a:pt x="2329" y="4848"/>
                </a:cubicBezTo>
                <a:cubicBezTo>
                  <a:pt x="2353" y="5035"/>
                  <a:pt x="2303" y="5720"/>
                  <a:pt x="2243" y="6033"/>
                </a:cubicBezTo>
                <a:cubicBezTo>
                  <a:pt x="2219" y="6155"/>
                  <a:pt x="2177" y="6286"/>
                  <a:pt x="2148" y="6324"/>
                </a:cubicBezTo>
                <a:cubicBezTo>
                  <a:pt x="2078" y="6419"/>
                  <a:pt x="1739" y="6599"/>
                  <a:pt x="1565" y="6635"/>
                </a:cubicBezTo>
                <a:cubicBezTo>
                  <a:pt x="1488" y="6651"/>
                  <a:pt x="1312" y="6682"/>
                  <a:pt x="1175" y="6704"/>
                </a:cubicBezTo>
                <a:cubicBezTo>
                  <a:pt x="1037" y="6727"/>
                  <a:pt x="917" y="6752"/>
                  <a:pt x="908" y="6761"/>
                </a:cubicBezTo>
                <a:cubicBezTo>
                  <a:pt x="846" y="6823"/>
                  <a:pt x="1154" y="6882"/>
                  <a:pt x="1733" y="6919"/>
                </a:cubicBezTo>
                <a:cubicBezTo>
                  <a:pt x="2214" y="6949"/>
                  <a:pt x="3600" y="6930"/>
                  <a:pt x="3978" y="6888"/>
                </a:cubicBezTo>
                <a:cubicBezTo>
                  <a:pt x="4141" y="6870"/>
                  <a:pt x="4313" y="6840"/>
                  <a:pt x="4359" y="6821"/>
                </a:cubicBezTo>
                <a:lnTo>
                  <a:pt x="4444" y="6786"/>
                </a:lnTo>
                <a:lnTo>
                  <a:pt x="4380" y="6752"/>
                </a:lnTo>
                <a:cubicBezTo>
                  <a:pt x="4344" y="6733"/>
                  <a:pt x="4169" y="6699"/>
                  <a:pt x="3990" y="6677"/>
                </a:cubicBezTo>
                <a:cubicBezTo>
                  <a:pt x="3636" y="6633"/>
                  <a:pt x="3384" y="6538"/>
                  <a:pt x="3223" y="6387"/>
                </a:cubicBezTo>
                <a:cubicBezTo>
                  <a:pt x="3147" y="6317"/>
                  <a:pt x="3136" y="6284"/>
                  <a:pt x="3121" y="6098"/>
                </a:cubicBezTo>
                <a:cubicBezTo>
                  <a:pt x="3098" y="5808"/>
                  <a:pt x="3092" y="5584"/>
                  <a:pt x="3098" y="5147"/>
                </a:cubicBezTo>
                <a:lnTo>
                  <a:pt x="3103" y="4773"/>
                </a:lnTo>
                <a:lnTo>
                  <a:pt x="3201" y="4665"/>
                </a:lnTo>
                <a:cubicBezTo>
                  <a:pt x="3389" y="4458"/>
                  <a:pt x="3879" y="4281"/>
                  <a:pt x="4614" y="4157"/>
                </a:cubicBezTo>
                <a:cubicBezTo>
                  <a:pt x="4997" y="4092"/>
                  <a:pt x="5912" y="4000"/>
                  <a:pt x="5966" y="4021"/>
                </a:cubicBezTo>
                <a:cubicBezTo>
                  <a:pt x="5969" y="4022"/>
                  <a:pt x="5973" y="4026"/>
                  <a:pt x="5977" y="4030"/>
                </a:cubicBezTo>
                <a:cubicBezTo>
                  <a:pt x="5971" y="3983"/>
                  <a:pt x="5968" y="3935"/>
                  <a:pt x="5968" y="3887"/>
                </a:cubicBezTo>
                <a:cubicBezTo>
                  <a:pt x="5968" y="3867"/>
                  <a:pt x="5969" y="3848"/>
                  <a:pt x="5970" y="3829"/>
                </a:cubicBezTo>
                <a:cubicBezTo>
                  <a:pt x="5961" y="3854"/>
                  <a:pt x="5951" y="3871"/>
                  <a:pt x="5942" y="3877"/>
                </a:cubicBezTo>
                <a:cubicBezTo>
                  <a:pt x="5925" y="3888"/>
                  <a:pt x="5821" y="3898"/>
                  <a:pt x="5710" y="3898"/>
                </a:cubicBezTo>
                <a:cubicBezTo>
                  <a:pt x="5247" y="3899"/>
                  <a:pt x="4355" y="4013"/>
                  <a:pt x="3586" y="4169"/>
                </a:cubicBezTo>
                <a:cubicBezTo>
                  <a:pt x="3302" y="4226"/>
                  <a:pt x="3085" y="4257"/>
                  <a:pt x="3071" y="4243"/>
                </a:cubicBezTo>
                <a:cubicBezTo>
                  <a:pt x="3043" y="4215"/>
                  <a:pt x="2962" y="3612"/>
                  <a:pt x="2962" y="3431"/>
                </a:cubicBezTo>
                <a:cubicBezTo>
                  <a:pt x="2962" y="3287"/>
                  <a:pt x="3037" y="3185"/>
                  <a:pt x="3308" y="2959"/>
                </a:cubicBezTo>
                <a:cubicBezTo>
                  <a:pt x="3708" y="2626"/>
                  <a:pt x="4264" y="2412"/>
                  <a:pt x="5130" y="2260"/>
                </a:cubicBezTo>
                <a:lnTo>
                  <a:pt x="5462" y="2202"/>
                </a:lnTo>
                <a:cubicBezTo>
                  <a:pt x="5441" y="2169"/>
                  <a:pt x="5420" y="2136"/>
                  <a:pt x="5403" y="2101"/>
                </a:cubicBezTo>
                <a:cubicBezTo>
                  <a:pt x="5400" y="2110"/>
                  <a:pt x="5397" y="2116"/>
                  <a:pt x="5391" y="2119"/>
                </a:cubicBezTo>
                <a:cubicBezTo>
                  <a:pt x="5374" y="2130"/>
                  <a:pt x="5204" y="2161"/>
                  <a:pt x="5015" y="2189"/>
                </a:cubicBezTo>
                <a:cubicBezTo>
                  <a:pt x="4603" y="2249"/>
                  <a:pt x="4090" y="2371"/>
                  <a:pt x="3824" y="2471"/>
                </a:cubicBezTo>
                <a:cubicBezTo>
                  <a:pt x="3718" y="2511"/>
                  <a:pt x="3480" y="2623"/>
                  <a:pt x="3296" y="2720"/>
                </a:cubicBezTo>
                <a:cubicBezTo>
                  <a:pt x="2967" y="2892"/>
                  <a:pt x="2959" y="2895"/>
                  <a:pt x="2916" y="2840"/>
                </a:cubicBezTo>
                <a:cubicBezTo>
                  <a:pt x="2888" y="2802"/>
                  <a:pt x="2878" y="2747"/>
                  <a:pt x="2887" y="2673"/>
                </a:cubicBezTo>
                <a:cubicBezTo>
                  <a:pt x="2899" y="2585"/>
                  <a:pt x="2938" y="2526"/>
                  <a:pt x="3083" y="2377"/>
                </a:cubicBezTo>
                <a:cubicBezTo>
                  <a:pt x="3474" y="1976"/>
                  <a:pt x="3779" y="1561"/>
                  <a:pt x="3990" y="1139"/>
                </a:cubicBezTo>
                <a:cubicBezTo>
                  <a:pt x="4014" y="1091"/>
                  <a:pt x="4038" y="1048"/>
                  <a:pt x="4059" y="1013"/>
                </a:cubicBezTo>
                <a:cubicBezTo>
                  <a:pt x="4029" y="994"/>
                  <a:pt x="4001" y="975"/>
                  <a:pt x="3973" y="953"/>
                </a:cubicBezTo>
                <a:cubicBezTo>
                  <a:pt x="3895" y="1157"/>
                  <a:pt x="3635" y="1579"/>
                  <a:pt x="3418" y="1832"/>
                </a:cubicBezTo>
                <a:cubicBezTo>
                  <a:pt x="3264" y="2012"/>
                  <a:pt x="2893" y="2318"/>
                  <a:pt x="2830" y="2318"/>
                </a:cubicBezTo>
                <a:cubicBezTo>
                  <a:pt x="2793" y="2318"/>
                  <a:pt x="2789" y="2289"/>
                  <a:pt x="2806" y="2127"/>
                </a:cubicBezTo>
                <a:cubicBezTo>
                  <a:pt x="2817" y="2022"/>
                  <a:pt x="2845" y="1835"/>
                  <a:pt x="2867" y="1711"/>
                </a:cubicBezTo>
                <a:cubicBezTo>
                  <a:pt x="2974" y="1120"/>
                  <a:pt x="2996" y="891"/>
                  <a:pt x="2979" y="540"/>
                </a:cubicBezTo>
                <a:cubicBezTo>
                  <a:pt x="2970" y="346"/>
                  <a:pt x="2955" y="140"/>
                  <a:pt x="2946" y="84"/>
                </a:cubicBezTo>
                <a:lnTo>
                  <a:pt x="2932" y="1"/>
                </a:lnTo>
                <a:cubicBezTo>
                  <a:pt x="2909" y="2"/>
                  <a:pt x="2886" y="3"/>
                  <a:pt x="2863" y="3"/>
                </a:cubicBezTo>
                <a:cubicBezTo>
                  <a:pt x="2836" y="3"/>
                  <a:pt x="2811" y="2"/>
                  <a:pt x="2785" y="0"/>
                </a:cubicBezTo>
                <a:close/>
              </a:path>
            </a:pathLst>
          </a:custGeom>
          <a:solidFill>
            <a:schemeClr val="bg1">
              <a:alpha val="50000"/>
            </a:schemeClr>
          </a:solidFill>
          <a:ln>
            <a:noFill/>
          </a:ln>
        </p:spPr>
        <p:txBody>
          <a:bodyPr/>
          <a:lstStyle/>
          <a:p>
            <a:endParaRPr lang="zh-CN" altLang="en-US" sz="2400">
              <a:solidFill>
                <a:schemeClr val="bg1"/>
              </a:solidFill>
            </a:endParaRPr>
          </a:p>
        </p:txBody>
      </p:sp>
      <p:sp>
        <p:nvSpPr>
          <p:cNvPr id="27" name="橢圓 4"/>
          <p:cNvSpPr/>
          <p:nvPr/>
        </p:nvSpPr>
        <p:spPr>
          <a:xfrm>
            <a:off x="4131747" y="2806485"/>
            <a:ext cx="950383" cy="948267"/>
          </a:xfrm>
          <a:prstGeom prst="ellipse">
            <a:avLst/>
          </a:prstGeom>
          <a:solidFill>
            <a:schemeClr val="bg1">
              <a:alpha val="50000"/>
            </a:schemeClr>
          </a:solidFill>
          <a:ln w="25400" cap="flat" cmpd="sng" algn="ctr">
            <a:noFill/>
            <a:prstDash val="solid"/>
            <a:headEnd type="none" w="med" len="med"/>
            <a:tailEnd type="none" w="med" len="med"/>
          </a:ln>
          <a:effectLst/>
        </p:spPr>
        <p:txBody>
          <a:bodyPr/>
          <a:lstStyle/>
          <a:p>
            <a:pPr marL="233680" indent="-233680" eaLnBrk="1" fontAlgn="auto" hangingPunct="1">
              <a:lnSpc>
                <a:spcPct val="95000"/>
              </a:lnSpc>
              <a:spcBef>
                <a:spcPct val="50000"/>
              </a:spcBef>
              <a:spcAft>
                <a:spcPct val="35000"/>
              </a:spcAft>
              <a:buClr>
                <a:srgbClr val="678BA8"/>
              </a:buClr>
              <a:buFontTx/>
              <a:buChar char="•"/>
              <a:defRPr/>
            </a:pPr>
            <a:endParaRPr lang="zh-TW" altLang="en-US" sz="4265" kern="0">
              <a:solidFill>
                <a:schemeClr val="bg1"/>
              </a:solidFill>
              <a:latin typeface="Arial" panose="020B0604020202020204"/>
              <a:ea typeface="Microsoft JhengHei" panose="020B0604030504040204" charset="-120"/>
            </a:endParaRPr>
          </a:p>
        </p:txBody>
      </p:sp>
      <p:sp>
        <p:nvSpPr>
          <p:cNvPr id="28" name="橢圓 6"/>
          <p:cNvSpPr/>
          <p:nvPr/>
        </p:nvSpPr>
        <p:spPr>
          <a:xfrm>
            <a:off x="6015580" y="1519552"/>
            <a:ext cx="950383" cy="950384"/>
          </a:xfrm>
          <a:prstGeom prst="ellipse">
            <a:avLst/>
          </a:prstGeom>
          <a:solidFill>
            <a:schemeClr val="bg1">
              <a:alpha val="50000"/>
            </a:schemeClr>
          </a:solidFill>
          <a:ln w="25400" cap="flat" cmpd="sng" algn="ctr">
            <a:noFill/>
            <a:prstDash val="solid"/>
            <a:headEnd type="none" w="med" len="med"/>
            <a:tailEnd type="none" w="med" len="med"/>
          </a:ln>
          <a:effectLst/>
        </p:spPr>
        <p:txBody>
          <a:bodyPr/>
          <a:lstStyle/>
          <a:p>
            <a:pPr marL="233680" indent="-233680" eaLnBrk="1" fontAlgn="auto" hangingPunct="1">
              <a:lnSpc>
                <a:spcPct val="95000"/>
              </a:lnSpc>
              <a:spcBef>
                <a:spcPct val="50000"/>
              </a:spcBef>
              <a:spcAft>
                <a:spcPct val="35000"/>
              </a:spcAft>
              <a:buClr>
                <a:srgbClr val="678BA8"/>
              </a:buClr>
              <a:buFontTx/>
              <a:buChar char="•"/>
              <a:defRPr/>
            </a:pPr>
            <a:endParaRPr lang="zh-TW" altLang="en-US" sz="4265" kern="0">
              <a:solidFill>
                <a:schemeClr val="bg1"/>
              </a:solidFill>
              <a:latin typeface="Arial" panose="020B0604020202020204"/>
              <a:ea typeface="Microsoft JhengHei" panose="020B0604030504040204" charset="-120"/>
            </a:endParaRPr>
          </a:p>
        </p:txBody>
      </p:sp>
      <p:sp>
        <p:nvSpPr>
          <p:cNvPr id="29" name="橢圓 8"/>
          <p:cNvSpPr/>
          <p:nvPr/>
        </p:nvSpPr>
        <p:spPr>
          <a:xfrm>
            <a:off x="7761830" y="3130336"/>
            <a:ext cx="950384" cy="948267"/>
          </a:xfrm>
          <a:prstGeom prst="ellipse">
            <a:avLst/>
          </a:prstGeom>
          <a:solidFill>
            <a:schemeClr val="bg1">
              <a:alpha val="50000"/>
            </a:schemeClr>
          </a:solidFill>
          <a:ln w="25400" cap="flat" cmpd="sng" algn="ctr">
            <a:noFill/>
            <a:prstDash val="solid"/>
            <a:headEnd type="none" w="med" len="med"/>
            <a:tailEnd type="none" w="med" len="med"/>
          </a:ln>
          <a:effectLst/>
        </p:spPr>
        <p:txBody>
          <a:bodyPr/>
          <a:lstStyle/>
          <a:p>
            <a:pPr marL="233680" indent="-233680" eaLnBrk="1" fontAlgn="auto" hangingPunct="1">
              <a:lnSpc>
                <a:spcPct val="95000"/>
              </a:lnSpc>
              <a:spcBef>
                <a:spcPct val="50000"/>
              </a:spcBef>
              <a:spcAft>
                <a:spcPct val="35000"/>
              </a:spcAft>
              <a:buClr>
                <a:srgbClr val="678BA8"/>
              </a:buClr>
              <a:buFontTx/>
              <a:buChar char="•"/>
              <a:defRPr/>
            </a:pPr>
            <a:endParaRPr lang="zh-TW" altLang="en-US" sz="4265" kern="0">
              <a:solidFill>
                <a:schemeClr val="bg1"/>
              </a:solidFill>
              <a:latin typeface="Arial" panose="020B0604020202020204"/>
              <a:ea typeface="Microsoft JhengHei" panose="020B0604030504040204" charset="-120"/>
            </a:endParaRPr>
          </a:p>
        </p:txBody>
      </p:sp>
      <p:grpSp>
        <p:nvGrpSpPr>
          <p:cNvPr id="30" name="组合 29"/>
          <p:cNvGrpSpPr/>
          <p:nvPr/>
        </p:nvGrpSpPr>
        <p:grpSpPr>
          <a:xfrm>
            <a:off x="3797314" y="4091303"/>
            <a:ext cx="948267" cy="950383"/>
            <a:chOff x="2903097" y="2796257"/>
            <a:chExt cx="711200" cy="712787"/>
          </a:xfrm>
        </p:grpSpPr>
        <p:sp>
          <p:nvSpPr>
            <p:cNvPr id="31" name="橢圓 3"/>
            <p:cNvSpPr/>
            <p:nvPr/>
          </p:nvSpPr>
          <p:spPr>
            <a:xfrm>
              <a:off x="2903097" y="2796257"/>
              <a:ext cx="711200" cy="712787"/>
            </a:xfrm>
            <a:prstGeom prst="ellipse">
              <a:avLst/>
            </a:prstGeom>
            <a:solidFill>
              <a:schemeClr val="bg1">
                <a:alpha val="65000"/>
              </a:schemeClr>
            </a:solidFill>
            <a:ln w="25400" cap="flat" cmpd="sng" algn="ctr">
              <a:noFill/>
              <a:prstDash val="solid"/>
              <a:headEnd type="none" w="med" len="med"/>
              <a:tailEnd type="none" w="med" len="med"/>
            </a:ln>
            <a:effectLst/>
          </p:spPr>
          <p:txBody>
            <a:bodyPr/>
            <a:lstStyle/>
            <a:p>
              <a:pPr marL="233680" indent="-233680" eaLnBrk="1" fontAlgn="auto" hangingPunct="1">
                <a:lnSpc>
                  <a:spcPct val="95000"/>
                </a:lnSpc>
                <a:spcBef>
                  <a:spcPct val="50000"/>
                </a:spcBef>
                <a:spcAft>
                  <a:spcPct val="35000"/>
                </a:spcAft>
                <a:buClr>
                  <a:srgbClr val="678BA8"/>
                </a:buClr>
                <a:buFontTx/>
                <a:buChar char="•"/>
                <a:defRPr/>
              </a:pPr>
              <a:endParaRPr lang="zh-TW" altLang="en-US" sz="4265" kern="0">
                <a:solidFill>
                  <a:schemeClr val="bg1"/>
                </a:solidFill>
                <a:latin typeface="Arial" panose="020B0604020202020204"/>
                <a:ea typeface="Microsoft JhengHei" panose="020B0604030504040204" charset="-120"/>
              </a:endParaRPr>
            </a:p>
          </p:txBody>
        </p:sp>
        <p:sp>
          <p:nvSpPr>
            <p:cNvPr id="32" name="KSO_Shape"/>
            <p:cNvSpPr/>
            <p:nvPr/>
          </p:nvSpPr>
          <p:spPr bwMode="auto">
            <a:xfrm>
              <a:off x="3028510" y="2959769"/>
              <a:ext cx="458787" cy="385763"/>
            </a:xfrm>
            <a:custGeom>
              <a:avLst/>
              <a:gdLst>
                <a:gd name="T0" fmla="*/ 1134092 w 2300288"/>
                <a:gd name="T1" fmla="*/ 968860 h 1936750"/>
                <a:gd name="T2" fmla="*/ 1214775 w 2300288"/>
                <a:gd name="T3" fmla="*/ 1049028 h 1936750"/>
                <a:gd name="T4" fmla="*/ 1216884 w 2300288"/>
                <a:gd name="T5" fmla="*/ 1064537 h 1936750"/>
                <a:gd name="T6" fmla="*/ 1151230 w 2300288"/>
                <a:gd name="T7" fmla="*/ 1136031 h 1936750"/>
                <a:gd name="T8" fmla="*/ 1182871 w 2300288"/>
                <a:gd name="T9" fmla="*/ 1247216 h 1936750"/>
                <a:gd name="T10" fmla="*/ 1204228 w 2300288"/>
                <a:gd name="T11" fmla="*/ 1413599 h 1936750"/>
                <a:gd name="T12" fmla="*/ 1046025 w 2300288"/>
                <a:gd name="T13" fmla="*/ 1361555 h 1936750"/>
                <a:gd name="T14" fmla="*/ 1071074 w 2300288"/>
                <a:gd name="T15" fmla="*/ 1209103 h 1936750"/>
                <a:gd name="T16" fmla="*/ 1033632 w 2300288"/>
                <a:gd name="T17" fmla="*/ 1075313 h 1936750"/>
                <a:gd name="T18" fmla="*/ 1028095 w 2300288"/>
                <a:gd name="T19" fmla="*/ 1060068 h 1936750"/>
                <a:gd name="T20" fmla="*/ 1033632 w 2300288"/>
                <a:gd name="T21" fmla="*/ 1045086 h 1936750"/>
                <a:gd name="T22" fmla="*/ 1116162 w 2300288"/>
                <a:gd name="T23" fmla="*/ 967020 h 1936750"/>
                <a:gd name="T24" fmla="*/ 1415999 w 2300288"/>
                <a:gd name="T25" fmla="*/ 862909 h 1936750"/>
                <a:gd name="T26" fmla="*/ 1591713 w 2300288"/>
                <a:gd name="T27" fmla="*/ 924102 h 1936750"/>
                <a:gd name="T28" fmla="*/ 1763745 w 2300288"/>
                <a:gd name="T29" fmla="*/ 983456 h 1936750"/>
                <a:gd name="T30" fmla="*/ 1808726 w 2300288"/>
                <a:gd name="T31" fmla="*/ 1009194 h 1936750"/>
                <a:gd name="T32" fmla="*/ 1836345 w 2300288"/>
                <a:gd name="T33" fmla="*/ 1041235 h 1936750"/>
                <a:gd name="T34" fmla="*/ 1870541 w 2300288"/>
                <a:gd name="T35" fmla="*/ 1114771 h 1936750"/>
                <a:gd name="T36" fmla="*/ 1893952 w 2300288"/>
                <a:gd name="T37" fmla="*/ 1212469 h 1936750"/>
                <a:gd name="T38" fmla="*/ 1905000 w 2300288"/>
                <a:gd name="T39" fmla="*/ 1335643 h 1936750"/>
                <a:gd name="T40" fmla="*/ 1899740 w 2300288"/>
                <a:gd name="T41" fmla="*/ 1362957 h 1936750"/>
                <a:gd name="T42" fmla="*/ 1874487 w 2300288"/>
                <a:gd name="T43" fmla="*/ 1383704 h 1936750"/>
                <a:gd name="T44" fmla="*/ 1781895 w 2300288"/>
                <a:gd name="T45" fmla="*/ 1418897 h 1936750"/>
                <a:gd name="T46" fmla="*/ 1625909 w 2300288"/>
                <a:gd name="T47" fmla="*/ 1447524 h 1936750"/>
                <a:gd name="T48" fmla="*/ 1404950 w 2300288"/>
                <a:gd name="T49" fmla="*/ 1464857 h 1936750"/>
                <a:gd name="T50" fmla="*/ 948915 w 2300288"/>
                <a:gd name="T51" fmla="*/ 1532887 h 1936750"/>
                <a:gd name="T52" fmla="*/ 96732 w 2300288"/>
                <a:gd name="T53" fmla="*/ 835367 h 1936750"/>
                <a:gd name="T54" fmla="*/ 1152637 w 2300288"/>
                <a:gd name="T55" fmla="*/ 1576 h 1936750"/>
                <a:gd name="T56" fmla="*/ 1203190 w 2300288"/>
                <a:gd name="T57" fmla="*/ 12613 h 1936750"/>
                <a:gd name="T58" fmla="*/ 1249793 w 2300288"/>
                <a:gd name="T59" fmla="*/ 32847 h 1936750"/>
                <a:gd name="T60" fmla="*/ 1292446 w 2300288"/>
                <a:gd name="T61" fmla="*/ 62015 h 1936750"/>
                <a:gd name="T62" fmla="*/ 1357480 w 2300288"/>
                <a:gd name="T63" fmla="*/ 134804 h 1936750"/>
                <a:gd name="T64" fmla="*/ 1402767 w 2300288"/>
                <a:gd name="T65" fmla="*/ 235972 h 1936750"/>
                <a:gd name="T66" fmla="*/ 1414352 w 2300288"/>
                <a:gd name="T67" fmla="*/ 301403 h 1936750"/>
                <a:gd name="T68" fmla="*/ 1414615 w 2300288"/>
                <a:gd name="T69" fmla="*/ 367360 h 1936750"/>
                <a:gd name="T70" fmla="*/ 1402767 w 2300288"/>
                <a:gd name="T71" fmla="*/ 444090 h 1936750"/>
                <a:gd name="T72" fmla="*/ 1379596 w 2300288"/>
                <a:gd name="T73" fmla="*/ 521346 h 1936750"/>
                <a:gd name="T74" fmla="*/ 1346158 w 2300288"/>
                <a:gd name="T75" fmla="*/ 595186 h 1936750"/>
                <a:gd name="T76" fmla="*/ 1304295 w 2300288"/>
                <a:gd name="T77" fmla="*/ 661143 h 1936750"/>
                <a:gd name="T78" fmla="*/ 1223990 w 2300288"/>
                <a:gd name="T79" fmla="*/ 866108 h 1936750"/>
                <a:gd name="T80" fmla="*/ 1146318 w 2300288"/>
                <a:gd name="T81" fmla="*/ 934430 h 1936750"/>
                <a:gd name="T82" fmla="*/ 1120778 w 2300288"/>
                <a:gd name="T83" fmla="*/ 944678 h 1936750"/>
                <a:gd name="T84" fmla="*/ 1086550 w 2300288"/>
                <a:gd name="T85" fmla="*/ 925758 h 1936750"/>
                <a:gd name="T86" fmla="*/ 993607 w 2300288"/>
                <a:gd name="T87" fmla="*/ 837202 h 1936750"/>
                <a:gd name="T88" fmla="*/ 928310 w 2300288"/>
                <a:gd name="T89" fmla="*/ 643274 h 1936750"/>
                <a:gd name="T90" fmla="*/ 888553 w 2300288"/>
                <a:gd name="T91" fmla="*/ 574427 h 1936750"/>
                <a:gd name="T92" fmla="*/ 858011 w 2300288"/>
                <a:gd name="T93" fmla="*/ 499273 h 1936750"/>
                <a:gd name="T94" fmla="*/ 837737 w 2300288"/>
                <a:gd name="T95" fmla="*/ 421754 h 1936750"/>
                <a:gd name="T96" fmla="*/ 829575 w 2300288"/>
                <a:gd name="T97" fmla="*/ 346075 h 1936750"/>
                <a:gd name="T98" fmla="*/ 832734 w 2300288"/>
                <a:gd name="T99" fmla="*/ 284848 h 1936750"/>
                <a:gd name="T100" fmla="*/ 852482 w 2300288"/>
                <a:gd name="T101" fmla="*/ 204965 h 1936750"/>
                <a:gd name="T102" fmla="*/ 905667 w 2300288"/>
                <a:gd name="T103" fmla="*/ 109840 h 1936750"/>
                <a:gd name="T104" fmla="*/ 964645 w 2300288"/>
                <a:gd name="T105" fmla="*/ 52818 h 1936750"/>
                <a:gd name="T106" fmla="*/ 1008615 w 2300288"/>
                <a:gd name="T107" fmla="*/ 26277 h 1936750"/>
                <a:gd name="T108" fmla="*/ 1056535 w 2300288"/>
                <a:gd name="T109" fmla="*/ 8671 h 1936750"/>
                <a:gd name="T110" fmla="*/ 1107614 w 2300288"/>
                <a:gd name="T111" fmla="*/ 262 h 193675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2300288" h="1936750">
                  <a:moveTo>
                    <a:pt x="1352860" y="1166813"/>
                  </a:moveTo>
                  <a:lnTo>
                    <a:pt x="1355725" y="1166813"/>
                  </a:lnTo>
                  <a:lnTo>
                    <a:pt x="1358272" y="1166813"/>
                  </a:lnTo>
                  <a:lnTo>
                    <a:pt x="1361456" y="1167131"/>
                  </a:lnTo>
                  <a:lnTo>
                    <a:pt x="1364003" y="1168083"/>
                  </a:lnTo>
                  <a:lnTo>
                    <a:pt x="1366869" y="1168718"/>
                  </a:lnTo>
                  <a:lnTo>
                    <a:pt x="1369416" y="1170306"/>
                  </a:lnTo>
                  <a:lnTo>
                    <a:pt x="1371644" y="1171258"/>
                  </a:lnTo>
                  <a:lnTo>
                    <a:pt x="1374192" y="1173163"/>
                  </a:lnTo>
                  <a:lnTo>
                    <a:pt x="1376420" y="1175386"/>
                  </a:lnTo>
                  <a:lnTo>
                    <a:pt x="1461429" y="1260158"/>
                  </a:lnTo>
                  <a:lnTo>
                    <a:pt x="1463339" y="1262381"/>
                  </a:lnTo>
                  <a:lnTo>
                    <a:pt x="1465249" y="1264603"/>
                  </a:lnTo>
                  <a:lnTo>
                    <a:pt x="1466841" y="1267143"/>
                  </a:lnTo>
                  <a:lnTo>
                    <a:pt x="1467797" y="1269683"/>
                  </a:lnTo>
                  <a:lnTo>
                    <a:pt x="1469070" y="1272223"/>
                  </a:lnTo>
                  <a:lnTo>
                    <a:pt x="1469388" y="1275081"/>
                  </a:lnTo>
                  <a:lnTo>
                    <a:pt x="1469707" y="1277938"/>
                  </a:lnTo>
                  <a:lnTo>
                    <a:pt x="1470025" y="1280478"/>
                  </a:lnTo>
                  <a:lnTo>
                    <a:pt x="1469707" y="1283336"/>
                  </a:lnTo>
                  <a:lnTo>
                    <a:pt x="1469388" y="1285876"/>
                  </a:lnTo>
                  <a:lnTo>
                    <a:pt x="1469070" y="1289051"/>
                  </a:lnTo>
                  <a:lnTo>
                    <a:pt x="1467797" y="1291591"/>
                  </a:lnTo>
                  <a:lnTo>
                    <a:pt x="1466841" y="1294131"/>
                  </a:lnTo>
                  <a:lnTo>
                    <a:pt x="1465249" y="1296671"/>
                  </a:lnTo>
                  <a:lnTo>
                    <a:pt x="1463339" y="1298893"/>
                  </a:lnTo>
                  <a:lnTo>
                    <a:pt x="1461429" y="1301116"/>
                  </a:lnTo>
                  <a:lnTo>
                    <a:pt x="1390111" y="1372236"/>
                  </a:lnTo>
                  <a:lnTo>
                    <a:pt x="1396160" y="1386206"/>
                  </a:lnTo>
                  <a:lnTo>
                    <a:pt x="1401573" y="1402081"/>
                  </a:lnTo>
                  <a:lnTo>
                    <a:pt x="1407304" y="1420178"/>
                  </a:lnTo>
                  <a:lnTo>
                    <a:pt x="1412716" y="1439228"/>
                  </a:lnTo>
                  <a:lnTo>
                    <a:pt x="1418447" y="1460501"/>
                  </a:lnTo>
                  <a:lnTo>
                    <a:pt x="1423541" y="1483043"/>
                  </a:lnTo>
                  <a:lnTo>
                    <a:pt x="1428317" y="1506538"/>
                  </a:lnTo>
                  <a:lnTo>
                    <a:pt x="1433093" y="1531938"/>
                  </a:lnTo>
                  <a:lnTo>
                    <a:pt x="1437550" y="1558608"/>
                  </a:lnTo>
                  <a:lnTo>
                    <a:pt x="1441689" y="1586231"/>
                  </a:lnTo>
                  <a:lnTo>
                    <a:pt x="1445191" y="1614806"/>
                  </a:lnTo>
                  <a:lnTo>
                    <a:pt x="1448693" y="1644651"/>
                  </a:lnTo>
                  <a:lnTo>
                    <a:pt x="1451559" y="1675448"/>
                  </a:lnTo>
                  <a:lnTo>
                    <a:pt x="1454106" y="1707516"/>
                  </a:lnTo>
                  <a:lnTo>
                    <a:pt x="1456016" y="1739901"/>
                  </a:lnTo>
                  <a:lnTo>
                    <a:pt x="1457608" y="1773238"/>
                  </a:lnTo>
                  <a:lnTo>
                    <a:pt x="1254161" y="1773238"/>
                  </a:lnTo>
                  <a:lnTo>
                    <a:pt x="1255753" y="1739901"/>
                  </a:lnTo>
                  <a:lnTo>
                    <a:pt x="1257344" y="1707516"/>
                  </a:lnTo>
                  <a:lnTo>
                    <a:pt x="1260210" y="1675448"/>
                  </a:lnTo>
                  <a:lnTo>
                    <a:pt x="1263075" y="1644651"/>
                  </a:lnTo>
                  <a:lnTo>
                    <a:pt x="1266259" y="1614806"/>
                  </a:lnTo>
                  <a:lnTo>
                    <a:pt x="1270080" y="1586231"/>
                  </a:lnTo>
                  <a:lnTo>
                    <a:pt x="1274219" y="1558608"/>
                  </a:lnTo>
                  <a:lnTo>
                    <a:pt x="1278676" y="1531938"/>
                  </a:lnTo>
                  <a:lnTo>
                    <a:pt x="1283452" y="1506538"/>
                  </a:lnTo>
                  <a:lnTo>
                    <a:pt x="1288228" y="1483043"/>
                  </a:lnTo>
                  <a:lnTo>
                    <a:pt x="1293322" y="1460501"/>
                  </a:lnTo>
                  <a:lnTo>
                    <a:pt x="1298734" y="1439228"/>
                  </a:lnTo>
                  <a:lnTo>
                    <a:pt x="1304465" y="1419861"/>
                  </a:lnTo>
                  <a:lnTo>
                    <a:pt x="1309878" y="1402081"/>
                  </a:lnTo>
                  <a:lnTo>
                    <a:pt x="1315609" y="1386206"/>
                  </a:lnTo>
                  <a:lnTo>
                    <a:pt x="1321340" y="1371918"/>
                  </a:lnTo>
                  <a:lnTo>
                    <a:pt x="1250022" y="1301116"/>
                  </a:lnTo>
                  <a:lnTo>
                    <a:pt x="1248111" y="1298893"/>
                  </a:lnTo>
                  <a:lnTo>
                    <a:pt x="1246519" y="1296671"/>
                  </a:lnTo>
                  <a:lnTo>
                    <a:pt x="1244927" y="1294131"/>
                  </a:lnTo>
                  <a:lnTo>
                    <a:pt x="1243654" y="1291591"/>
                  </a:lnTo>
                  <a:lnTo>
                    <a:pt x="1242699" y="1289051"/>
                  </a:lnTo>
                  <a:lnTo>
                    <a:pt x="1242380" y="1285876"/>
                  </a:lnTo>
                  <a:lnTo>
                    <a:pt x="1242062" y="1283336"/>
                  </a:lnTo>
                  <a:lnTo>
                    <a:pt x="1241425" y="1280478"/>
                  </a:lnTo>
                  <a:lnTo>
                    <a:pt x="1242062" y="1277938"/>
                  </a:lnTo>
                  <a:lnTo>
                    <a:pt x="1242380" y="1275081"/>
                  </a:lnTo>
                  <a:lnTo>
                    <a:pt x="1243017" y="1272223"/>
                  </a:lnTo>
                  <a:lnTo>
                    <a:pt x="1243654" y="1269683"/>
                  </a:lnTo>
                  <a:lnTo>
                    <a:pt x="1244927" y="1267143"/>
                  </a:lnTo>
                  <a:lnTo>
                    <a:pt x="1246519" y="1264603"/>
                  </a:lnTo>
                  <a:lnTo>
                    <a:pt x="1248111" y="1262381"/>
                  </a:lnTo>
                  <a:lnTo>
                    <a:pt x="1250340" y="1260158"/>
                  </a:lnTo>
                  <a:lnTo>
                    <a:pt x="1335030" y="1175386"/>
                  </a:lnTo>
                  <a:lnTo>
                    <a:pt x="1337259" y="1173163"/>
                  </a:lnTo>
                  <a:lnTo>
                    <a:pt x="1339806" y="1171258"/>
                  </a:lnTo>
                  <a:lnTo>
                    <a:pt x="1342035" y="1170306"/>
                  </a:lnTo>
                  <a:lnTo>
                    <a:pt x="1344582" y="1168718"/>
                  </a:lnTo>
                  <a:lnTo>
                    <a:pt x="1347766" y="1168083"/>
                  </a:lnTo>
                  <a:lnTo>
                    <a:pt x="1350313" y="1167131"/>
                  </a:lnTo>
                  <a:lnTo>
                    <a:pt x="1352860" y="1166813"/>
                  </a:lnTo>
                  <a:close/>
                  <a:moveTo>
                    <a:pt x="1634223" y="1009650"/>
                  </a:moveTo>
                  <a:lnTo>
                    <a:pt x="1652963" y="1018533"/>
                  </a:lnTo>
                  <a:lnTo>
                    <a:pt x="1672339" y="1027098"/>
                  </a:lnTo>
                  <a:lnTo>
                    <a:pt x="1691079" y="1034712"/>
                  </a:lnTo>
                  <a:lnTo>
                    <a:pt x="1709819" y="1042326"/>
                  </a:lnTo>
                  <a:lnTo>
                    <a:pt x="1728241" y="1049939"/>
                  </a:lnTo>
                  <a:lnTo>
                    <a:pt x="1746663" y="1057236"/>
                  </a:lnTo>
                  <a:lnTo>
                    <a:pt x="1783191" y="1070560"/>
                  </a:lnTo>
                  <a:lnTo>
                    <a:pt x="1819083" y="1082932"/>
                  </a:lnTo>
                  <a:lnTo>
                    <a:pt x="1854022" y="1094670"/>
                  </a:lnTo>
                  <a:lnTo>
                    <a:pt x="1888325" y="1105773"/>
                  </a:lnTo>
                  <a:lnTo>
                    <a:pt x="1921994" y="1116242"/>
                  </a:lnTo>
                  <a:lnTo>
                    <a:pt x="1986155" y="1136545"/>
                  </a:lnTo>
                  <a:lnTo>
                    <a:pt x="2017282" y="1146379"/>
                  </a:lnTo>
                  <a:lnTo>
                    <a:pt x="2046821" y="1156213"/>
                  </a:lnTo>
                  <a:lnTo>
                    <a:pt x="2075408" y="1166682"/>
                  </a:lnTo>
                  <a:lnTo>
                    <a:pt x="2103042" y="1176834"/>
                  </a:lnTo>
                  <a:lnTo>
                    <a:pt x="2116700" y="1182544"/>
                  </a:lnTo>
                  <a:lnTo>
                    <a:pt x="2129722" y="1187937"/>
                  </a:lnTo>
                  <a:lnTo>
                    <a:pt x="2142427" y="1193965"/>
                  </a:lnTo>
                  <a:lnTo>
                    <a:pt x="2155132" y="1199675"/>
                  </a:lnTo>
                  <a:lnTo>
                    <a:pt x="2161167" y="1203164"/>
                  </a:lnTo>
                  <a:lnTo>
                    <a:pt x="2166885" y="1206337"/>
                  </a:lnTo>
                  <a:lnTo>
                    <a:pt x="2172920" y="1210461"/>
                  </a:lnTo>
                  <a:lnTo>
                    <a:pt x="2178319" y="1214585"/>
                  </a:lnTo>
                  <a:lnTo>
                    <a:pt x="2184037" y="1219026"/>
                  </a:lnTo>
                  <a:lnTo>
                    <a:pt x="2189119" y="1223785"/>
                  </a:lnTo>
                  <a:lnTo>
                    <a:pt x="2194201" y="1228861"/>
                  </a:lnTo>
                  <a:lnTo>
                    <a:pt x="2198965" y="1233936"/>
                  </a:lnTo>
                  <a:lnTo>
                    <a:pt x="2203729" y="1239647"/>
                  </a:lnTo>
                  <a:lnTo>
                    <a:pt x="2208494" y="1245357"/>
                  </a:lnTo>
                  <a:lnTo>
                    <a:pt x="2212941" y="1251384"/>
                  </a:lnTo>
                  <a:lnTo>
                    <a:pt x="2217387" y="1257729"/>
                  </a:lnTo>
                  <a:lnTo>
                    <a:pt x="2221517" y="1264391"/>
                  </a:lnTo>
                  <a:lnTo>
                    <a:pt x="2225646" y="1271053"/>
                  </a:lnTo>
                  <a:lnTo>
                    <a:pt x="2233269" y="1285011"/>
                  </a:lnTo>
                  <a:lnTo>
                    <a:pt x="2240257" y="1299287"/>
                  </a:lnTo>
                  <a:lnTo>
                    <a:pt x="2246927" y="1314832"/>
                  </a:lnTo>
                  <a:lnTo>
                    <a:pt x="2253279" y="1330693"/>
                  </a:lnTo>
                  <a:lnTo>
                    <a:pt x="2258679" y="1346555"/>
                  </a:lnTo>
                  <a:lnTo>
                    <a:pt x="2264079" y="1363052"/>
                  </a:lnTo>
                  <a:lnTo>
                    <a:pt x="2268843" y="1379865"/>
                  </a:lnTo>
                  <a:lnTo>
                    <a:pt x="2273290" y="1396996"/>
                  </a:lnTo>
                  <a:lnTo>
                    <a:pt x="2277101" y="1413809"/>
                  </a:lnTo>
                  <a:lnTo>
                    <a:pt x="2280595" y="1430940"/>
                  </a:lnTo>
                  <a:lnTo>
                    <a:pt x="2283772" y="1447754"/>
                  </a:lnTo>
                  <a:lnTo>
                    <a:pt x="2286948" y="1464567"/>
                  </a:lnTo>
                  <a:lnTo>
                    <a:pt x="2288854" y="1481381"/>
                  </a:lnTo>
                  <a:lnTo>
                    <a:pt x="2291077" y="1497243"/>
                  </a:lnTo>
                  <a:lnTo>
                    <a:pt x="2293300" y="1513104"/>
                  </a:lnTo>
                  <a:lnTo>
                    <a:pt x="2296477" y="1542925"/>
                  </a:lnTo>
                  <a:lnTo>
                    <a:pt x="2298382" y="1570207"/>
                  </a:lnTo>
                  <a:lnTo>
                    <a:pt x="2299653" y="1593682"/>
                  </a:lnTo>
                  <a:lnTo>
                    <a:pt x="2300288" y="1613351"/>
                  </a:lnTo>
                  <a:lnTo>
                    <a:pt x="2300288" y="1627944"/>
                  </a:lnTo>
                  <a:lnTo>
                    <a:pt x="2300288" y="1630799"/>
                  </a:lnTo>
                  <a:lnTo>
                    <a:pt x="2299653" y="1633971"/>
                  </a:lnTo>
                  <a:lnTo>
                    <a:pt x="2299018" y="1636827"/>
                  </a:lnTo>
                  <a:lnTo>
                    <a:pt x="2297430" y="1639999"/>
                  </a:lnTo>
                  <a:lnTo>
                    <a:pt x="2296159" y="1643171"/>
                  </a:lnTo>
                  <a:lnTo>
                    <a:pt x="2293936" y="1646344"/>
                  </a:lnTo>
                  <a:lnTo>
                    <a:pt x="2291077" y="1649199"/>
                  </a:lnTo>
                  <a:lnTo>
                    <a:pt x="2288536" y="1652688"/>
                  </a:lnTo>
                  <a:lnTo>
                    <a:pt x="2285360" y="1655544"/>
                  </a:lnTo>
                  <a:lnTo>
                    <a:pt x="2281548" y="1659033"/>
                  </a:lnTo>
                  <a:lnTo>
                    <a:pt x="2278054" y="1661888"/>
                  </a:lnTo>
                  <a:lnTo>
                    <a:pt x="2273608" y="1665061"/>
                  </a:lnTo>
                  <a:lnTo>
                    <a:pt x="2263443" y="1671405"/>
                  </a:lnTo>
                  <a:lnTo>
                    <a:pt x="2252644" y="1677750"/>
                  </a:lnTo>
                  <a:lnTo>
                    <a:pt x="2239621" y="1684095"/>
                  </a:lnTo>
                  <a:lnTo>
                    <a:pt x="2225328" y="1690122"/>
                  </a:lnTo>
                  <a:lnTo>
                    <a:pt x="2208811" y="1696150"/>
                  </a:lnTo>
                  <a:lnTo>
                    <a:pt x="2191660" y="1701860"/>
                  </a:lnTo>
                  <a:lnTo>
                    <a:pt x="2172602" y="1707888"/>
                  </a:lnTo>
                  <a:lnTo>
                    <a:pt x="2151639" y="1713915"/>
                  </a:lnTo>
                  <a:lnTo>
                    <a:pt x="2129722" y="1719308"/>
                  </a:lnTo>
                  <a:lnTo>
                    <a:pt x="2105900" y="1724384"/>
                  </a:lnTo>
                  <a:lnTo>
                    <a:pt x="2080490" y="1730094"/>
                  </a:lnTo>
                  <a:lnTo>
                    <a:pt x="2053809" y="1734853"/>
                  </a:lnTo>
                  <a:lnTo>
                    <a:pt x="2025223" y="1739611"/>
                  </a:lnTo>
                  <a:lnTo>
                    <a:pt x="1995048" y="1744052"/>
                  </a:lnTo>
                  <a:lnTo>
                    <a:pt x="1963285" y="1748494"/>
                  </a:lnTo>
                  <a:lnTo>
                    <a:pt x="1930252" y="1752618"/>
                  </a:lnTo>
                  <a:lnTo>
                    <a:pt x="1895313" y="1756107"/>
                  </a:lnTo>
                  <a:lnTo>
                    <a:pt x="1858786" y="1759597"/>
                  </a:lnTo>
                  <a:lnTo>
                    <a:pt x="1820671" y="1762452"/>
                  </a:lnTo>
                  <a:lnTo>
                    <a:pt x="1780967" y="1765307"/>
                  </a:lnTo>
                  <a:lnTo>
                    <a:pt x="1739676" y="1767528"/>
                  </a:lnTo>
                  <a:lnTo>
                    <a:pt x="1696478" y="1769431"/>
                  </a:lnTo>
                  <a:lnTo>
                    <a:pt x="1652011" y="1771335"/>
                  </a:lnTo>
                  <a:lnTo>
                    <a:pt x="1605955" y="1772287"/>
                  </a:lnTo>
                  <a:lnTo>
                    <a:pt x="1557993" y="1773238"/>
                  </a:lnTo>
                  <a:lnTo>
                    <a:pt x="1508125" y="1773238"/>
                  </a:lnTo>
                  <a:lnTo>
                    <a:pt x="1634223" y="1009650"/>
                  </a:lnTo>
                  <a:close/>
                  <a:moveTo>
                    <a:pt x="969658" y="942975"/>
                  </a:moveTo>
                  <a:lnTo>
                    <a:pt x="1145815" y="1851606"/>
                  </a:lnTo>
                  <a:lnTo>
                    <a:pt x="1263254" y="1851606"/>
                  </a:lnTo>
                  <a:lnTo>
                    <a:pt x="2020888" y="1851606"/>
                  </a:lnTo>
                  <a:lnTo>
                    <a:pt x="2020888" y="1936750"/>
                  </a:lnTo>
                  <a:lnTo>
                    <a:pt x="1163907" y="1936750"/>
                  </a:lnTo>
                  <a:lnTo>
                    <a:pt x="194249" y="1936750"/>
                  </a:lnTo>
                  <a:lnTo>
                    <a:pt x="0" y="1009057"/>
                  </a:lnTo>
                  <a:lnTo>
                    <a:pt x="116804" y="1009057"/>
                  </a:lnTo>
                  <a:lnTo>
                    <a:pt x="969658" y="942975"/>
                  </a:lnTo>
                  <a:close/>
                  <a:moveTo>
                    <a:pt x="1346346" y="0"/>
                  </a:moveTo>
                  <a:lnTo>
                    <a:pt x="1355566" y="0"/>
                  </a:lnTo>
                  <a:lnTo>
                    <a:pt x="1364786" y="0"/>
                  </a:lnTo>
                  <a:lnTo>
                    <a:pt x="1373688" y="317"/>
                  </a:lnTo>
                  <a:lnTo>
                    <a:pt x="1382908" y="952"/>
                  </a:lnTo>
                  <a:lnTo>
                    <a:pt x="1391810" y="1904"/>
                  </a:lnTo>
                  <a:lnTo>
                    <a:pt x="1400712" y="3174"/>
                  </a:lnTo>
                  <a:lnTo>
                    <a:pt x="1409613" y="4444"/>
                  </a:lnTo>
                  <a:lnTo>
                    <a:pt x="1418515" y="6348"/>
                  </a:lnTo>
                  <a:lnTo>
                    <a:pt x="1426782" y="8252"/>
                  </a:lnTo>
                  <a:lnTo>
                    <a:pt x="1435684" y="10474"/>
                  </a:lnTo>
                  <a:lnTo>
                    <a:pt x="1444268" y="12379"/>
                  </a:lnTo>
                  <a:lnTo>
                    <a:pt x="1452852" y="15236"/>
                  </a:lnTo>
                  <a:lnTo>
                    <a:pt x="1460800" y="18092"/>
                  </a:lnTo>
                  <a:lnTo>
                    <a:pt x="1469384" y="21266"/>
                  </a:lnTo>
                  <a:lnTo>
                    <a:pt x="1477650" y="24758"/>
                  </a:lnTo>
                  <a:lnTo>
                    <a:pt x="1485598" y="27932"/>
                  </a:lnTo>
                  <a:lnTo>
                    <a:pt x="1493228" y="31741"/>
                  </a:lnTo>
                  <a:lnTo>
                    <a:pt x="1501495" y="35867"/>
                  </a:lnTo>
                  <a:lnTo>
                    <a:pt x="1509125" y="39676"/>
                  </a:lnTo>
                  <a:lnTo>
                    <a:pt x="1517073" y="44120"/>
                  </a:lnTo>
                  <a:lnTo>
                    <a:pt x="1524385" y="48881"/>
                  </a:lnTo>
                  <a:lnTo>
                    <a:pt x="1531698" y="53960"/>
                  </a:lnTo>
                  <a:lnTo>
                    <a:pt x="1539010" y="58721"/>
                  </a:lnTo>
                  <a:lnTo>
                    <a:pt x="1546640" y="63800"/>
                  </a:lnTo>
                  <a:lnTo>
                    <a:pt x="1553635" y="69196"/>
                  </a:lnTo>
                  <a:lnTo>
                    <a:pt x="1560629" y="74909"/>
                  </a:lnTo>
                  <a:lnTo>
                    <a:pt x="1567624" y="80305"/>
                  </a:lnTo>
                  <a:lnTo>
                    <a:pt x="1580976" y="92684"/>
                  </a:lnTo>
                  <a:lnTo>
                    <a:pt x="1593694" y="105380"/>
                  </a:lnTo>
                  <a:lnTo>
                    <a:pt x="1606093" y="118712"/>
                  </a:lnTo>
                  <a:lnTo>
                    <a:pt x="1617856" y="132678"/>
                  </a:lnTo>
                  <a:lnTo>
                    <a:pt x="1628984" y="147596"/>
                  </a:lnTo>
                  <a:lnTo>
                    <a:pt x="1639157" y="162832"/>
                  </a:lnTo>
                  <a:lnTo>
                    <a:pt x="1649331" y="178703"/>
                  </a:lnTo>
                  <a:lnTo>
                    <a:pt x="1658551" y="195525"/>
                  </a:lnTo>
                  <a:lnTo>
                    <a:pt x="1666817" y="212348"/>
                  </a:lnTo>
                  <a:lnTo>
                    <a:pt x="1674765" y="229806"/>
                  </a:lnTo>
                  <a:lnTo>
                    <a:pt x="1682078" y="247581"/>
                  </a:lnTo>
                  <a:lnTo>
                    <a:pt x="1688436" y="266308"/>
                  </a:lnTo>
                  <a:lnTo>
                    <a:pt x="1693841" y="285036"/>
                  </a:lnTo>
                  <a:lnTo>
                    <a:pt x="1698610" y="304080"/>
                  </a:lnTo>
                  <a:lnTo>
                    <a:pt x="1700517" y="314237"/>
                  </a:lnTo>
                  <a:lnTo>
                    <a:pt x="1702743" y="324077"/>
                  </a:lnTo>
                  <a:lnTo>
                    <a:pt x="1704332" y="333917"/>
                  </a:lnTo>
                  <a:lnTo>
                    <a:pt x="1705604" y="344074"/>
                  </a:lnTo>
                  <a:lnTo>
                    <a:pt x="1706876" y="353914"/>
                  </a:lnTo>
                  <a:lnTo>
                    <a:pt x="1707830" y="364071"/>
                  </a:lnTo>
                  <a:lnTo>
                    <a:pt x="1708466" y="374546"/>
                  </a:lnTo>
                  <a:lnTo>
                    <a:pt x="1709419" y="385020"/>
                  </a:lnTo>
                  <a:lnTo>
                    <a:pt x="1709737" y="395178"/>
                  </a:lnTo>
                  <a:lnTo>
                    <a:pt x="1709737" y="405652"/>
                  </a:lnTo>
                  <a:lnTo>
                    <a:pt x="1709737" y="418031"/>
                  </a:lnTo>
                  <a:lnTo>
                    <a:pt x="1709101" y="431045"/>
                  </a:lnTo>
                  <a:lnTo>
                    <a:pt x="1708148" y="443742"/>
                  </a:lnTo>
                  <a:lnTo>
                    <a:pt x="1707194" y="456755"/>
                  </a:lnTo>
                  <a:lnTo>
                    <a:pt x="1705604" y="470087"/>
                  </a:lnTo>
                  <a:lnTo>
                    <a:pt x="1703697" y="482783"/>
                  </a:lnTo>
                  <a:lnTo>
                    <a:pt x="1702107" y="496114"/>
                  </a:lnTo>
                  <a:lnTo>
                    <a:pt x="1699881" y="509446"/>
                  </a:lnTo>
                  <a:lnTo>
                    <a:pt x="1696702" y="522777"/>
                  </a:lnTo>
                  <a:lnTo>
                    <a:pt x="1693841" y="536426"/>
                  </a:lnTo>
                  <a:lnTo>
                    <a:pt x="1690979" y="549757"/>
                  </a:lnTo>
                  <a:lnTo>
                    <a:pt x="1687164" y="562771"/>
                  </a:lnTo>
                  <a:lnTo>
                    <a:pt x="1683667" y="576420"/>
                  </a:lnTo>
                  <a:lnTo>
                    <a:pt x="1679534" y="589751"/>
                  </a:lnTo>
                  <a:lnTo>
                    <a:pt x="1675401" y="603082"/>
                  </a:lnTo>
                  <a:lnTo>
                    <a:pt x="1670632" y="616414"/>
                  </a:lnTo>
                  <a:lnTo>
                    <a:pt x="1665863" y="629745"/>
                  </a:lnTo>
                  <a:lnTo>
                    <a:pt x="1661094" y="642441"/>
                  </a:lnTo>
                  <a:lnTo>
                    <a:pt x="1655372" y="655773"/>
                  </a:lnTo>
                  <a:lnTo>
                    <a:pt x="1650285" y="668787"/>
                  </a:lnTo>
                  <a:lnTo>
                    <a:pt x="1644244" y="681166"/>
                  </a:lnTo>
                  <a:lnTo>
                    <a:pt x="1638521" y="693862"/>
                  </a:lnTo>
                  <a:lnTo>
                    <a:pt x="1632163" y="706241"/>
                  </a:lnTo>
                  <a:lnTo>
                    <a:pt x="1625486" y="718938"/>
                  </a:lnTo>
                  <a:lnTo>
                    <a:pt x="1618810" y="730682"/>
                  </a:lnTo>
                  <a:lnTo>
                    <a:pt x="1612133" y="742744"/>
                  </a:lnTo>
                  <a:lnTo>
                    <a:pt x="1605139" y="754170"/>
                  </a:lnTo>
                  <a:lnTo>
                    <a:pt x="1597827" y="765597"/>
                  </a:lnTo>
                  <a:lnTo>
                    <a:pt x="1590514" y="777024"/>
                  </a:lnTo>
                  <a:lnTo>
                    <a:pt x="1582566" y="787816"/>
                  </a:lnTo>
                  <a:lnTo>
                    <a:pt x="1574936" y="798608"/>
                  </a:lnTo>
                  <a:lnTo>
                    <a:pt x="1566988" y="808765"/>
                  </a:lnTo>
                  <a:lnTo>
                    <a:pt x="1566988" y="950966"/>
                  </a:lnTo>
                  <a:lnTo>
                    <a:pt x="1559357" y="959219"/>
                  </a:lnTo>
                  <a:lnTo>
                    <a:pt x="1539964" y="980485"/>
                  </a:lnTo>
                  <a:lnTo>
                    <a:pt x="1511350" y="1011274"/>
                  </a:lnTo>
                  <a:lnTo>
                    <a:pt x="1495136" y="1028415"/>
                  </a:lnTo>
                  <a:lnTo>
                    <a:pt x="1477968" y="1046190"/>
                  </a:lnTo>
                  <a:lnTo>
                    <a:pt x="1459846" y="1063965"/>
                  </a:lnTo>
                  <a:lnTo>
                    <a:pt x="1441724" y="1081105"/>
                  </a:lnTo>
                  <a:lnTo>
                    <a:pt x="1423920" y="1096976"/>
                  </a:lnTo>
                  <a:lnTo>
                    <a:pt x="1407388" y="1111576"/>
                  </a:lnTo>
                  <a:lnTo>
                    <a:pt x="1399122" y="1118242"/>
                  </a:lnTo>
                  <a:lnTo>
                    <a:pt x="1391492" y="1123638"/>
                  </a:lnTo>
                  <a:lnTo>
                    <a:pt x="1384179" y="1128717"/>
                  </a:lnTo>
                  <a:lnTo>
                    <a:pt x="1377503" y="1133160"/>
                  </a:lnTo>
                  <a:lnTo>
                    <a:pt x="1371144" y="1136652"/>
                  </a:lnTo>
                  <a:lnTo>
                    <a:pt x="1365104" y="1139191"/>
                  </a:lnTo>
                  <a:lnTo>
                    <a:pt x="1360017" y="1140461"/>
                  </a:lnTo>
                  <a:lnTo>
                    <a:pt x="1357791" y="1141096"/>
                  </a:lnTo>
                  <a:lnTo>
                    <a:pt x="1355566" y="1141413"/>
                  </a:lnTo>
                  <a:lnTo>
                    <a:pt x="1353340" y="1141096"/>
                  </a:lnTo>
                  <a:lnTo>
                    <a:pt x="1351115" y="1140461"/>
                  </a:lnTo>
                  <a:lnTo>
                    <a:pt x="1346028" y="1139191"/>
                  </a:lnTo>
                  <a:lnTo>
                    <a:pt x="1340305" y="1136652"/>
                  </a:lnTo>
                  <a:lnTo>
                    <a:pt x="1333947" y="1133160"/>
                  </a:lnTo>
                  <a:lnTo>
                    <a:pt x="1327270" y="1128717"/>
                  </a:lnTo>
                  <a:lnTo>
                    <a:pt x="1319958" y="1123638"/>
                  </a:lnTo>
                  <a:lnTo>
                    <a:pt x="1312010" y="1118242"/>
                  </a:lnTo>
                  <a:lnTo>
                    <a:pt x="1304061" y="1111576"/>
                  </a:lnTo>
                  <a:lnTo>
                    <a:pt x="1287211" y="1096976"/>
                  </a:lnTo>
                  <a:lnTo>
                    <a:pt x="1269725" y="1081105"/>
                  </a:lnTo>
                  <a:lnTo>
                    <a:pt x="1251603" y="1063965"/>
                  </a:lnTo>
                  <a:lnTo>
                    <a:pt x="1233482" y="1046190"/>
                  </a:lnTo>
                  <a:lnTo>
                    <a:pt x="1215996" y="1028415"/>
                  </a:lnTo>
                  <a:lnTo>
                    <a:pt x="1199781" y="1011274"/>
                  </a:lnTo>
                  <a:lnTo>
                    <a:pt x="1171486" y="980485"/>
                  </a:lnTo>
                  <a:lnTo>
                    <a:pt x="1151774" y="959219"/>
                  </a:lnTo>
                  <a:lnTo>
                    <a:pt x="1144462" y="950966"/>
                  </a:lnTo>
                  <a:lnTo>
                    <a:pt x="1144462" y="808765"/>
                  </a:lnTo>
                  <a:lnTo>
                    <a:pt x="1136196" y="798608"/>
                  </a:lnTo>
                  <a:lnTo>
                    <a:pt x="1128565" y="787816"/>
                  </a:lnTo>
                  <a:lnTo>
                    <a:pt x="1120935" y="777024"/>
                  </a:lnTo>
                  <a:lnTo>
                    <a:pt x="1113305" y="765597"/>
                  </a:lnTo>
                  <a:lnTo>
                    <a:pt x="1105993" y="754170"/>
                  </a:lnTo>
                  <a:lnTo>
                    <a:pt x="1098998" y="742744"/>
                  </a:lnTo>
                  <a:lnTo>
                    <a:pt x="1092322" y="730682"/>
                  </a:lnTo>
                  <a:lnTo>
                    <a:pt x="1085645" y="718938"/>
                  </a:lnTo>
                  <a:lnTo>
                    <a:pt x="1078969" y="706241"/>
                  </a:lnTo>
                  <a:lnTo>
                    <a:pt x="1072928" y="693862"/>
                  </a:lnTo>
                  <a:lnTo>
                    <a:pt x="1066887" y="681166"/>
                  </a:lnTo>
                  <a:lnTo>
                    <a:pt x="1061165" y="668787"/>
                  </a:lnTo>
                  <a:lnTo>
                    <a:pt x="1055442" y="655773"/>
                  </a:lnTo>
                  <a:lnTo>
                    <a:pt x="1050355" y="642441"/>
                  </a:lnTo>
                  <a:lnTo>
                    <a:pt x="1045268" y="629745"/>
                  </a:lnTo>
                  <a:lnTo>
                    <a:pt x="1040499" y="616414"/>
                  </a:lnTo>
                  <a:lnTo>
                    <a:pt x="1036048" y="603082"/>
                  </a:lnTo>
                  <a:lnTo>
                    <a:pt x="1031915" y="589751"/>
                  </a:lnTo>
                  <a:lnTo>
                    <a:pt x="1027782" y="576420"/>
                  </a:lnTo>
                  <a:lnTo>
                    <a:pt x="1023967" y="562771"/>
                  </a:lnTo>
                  <a:lnTo>
                    <a:pt x="1020470" y="549757"/>
                  </a:lnTo>
                  <a:lnTo>
                    <a:pt x="1016973" y="536426"/>
                  </a:lnTo>
                  <a:lnTo>
                    <a:pt x="1014429" y="522777"/>
                  </a:lnTo>
                  <a:lnTo>
                    <a:pt x="1011568" y="509446"/>
                  </a:lnTo>
                  <a:lnTo>
                    <a:pt x="1009343" y="496114"/>
                  </a:lnTo>
                  <a:lnTo>
                    <a:pt x="1007435" y="482783"/>
                  </a:lnTo>
                  <a:lnTo>
                    <a:pt x="1005527" y="470087"/>
                  </a:lnTo>
                  <a:lnTo>
                    <a:pt x="1004256" y="456755"/>
                  </a:lnTo>
                  <a:lnTo>
                    <a:pt x="1002984" y="443742"/>
                  </a:lnTo>
                  <a:lnTo>
                    <a:pt x="1002348" y="431045"/>
                  </a:lnTo>
                  <a:lnTo>
                    <a:pt x="1001712" y="418031"/>
                  </a:lnTo>
                  <a:lnTo>
                    <a:pt x="1001712" y="405652"/>
                  </a:lnTo>
                  <a:lnTo>
                    <a:pt x="1001712" y="395178"/>
                  </a:lnTo>
                  <a:lnTo>
                    <a:pt x="1002030" y="385020"/>
                  </a:lnTo>
                  <a:lnTo>
                    <a:pt x="1002666" y="374546"/>
                  </a:lnTo>
                  <a:lnTo>
                    <a:pt x="1003302" y="364071"/>
                  </a:lnTo>
                  <a:lnTo>
                    <a:pt x="1004574" y="353914"/>
                  </a:lnTo>
                  <a:lnTo>
                    <a:pt x="1005527" y="344074"/>
                  </a:lnTo>
                  <a:lnTo>
                    <a:pt x="1007117" y="333917"/>
                  </a:lnTo>
                  <a:lnTo>
                    <a:pt x="1008707" y="324077"/>
                  </a:lnTo>
                  <a:lnTo>
                    <a:pt x="1010296" y="314237"/>
                  </a:lnTo>
                  <a:lnTo>
                    <a:pt x="1012522" y="304080"/>
                  </a:lnTo>
                  <a:lnTo>
                    <a:pt x="1017609" y="285036"/>
                  </a:lnTo>
                  <a:lnTo>
                    <a:pt x="1023013" y="266308"/>
                  </a:lnTo>
                  <a:lnTo>
                    <a:pt x="1029372" y="247581"/>
                  </a:lnTo>
                  <a:lnTo>
                    <a:pt x="1036366" y="229806"/>
                  </a:lnTo>
                  <a:lnTo>
                    <a:pt x="1044315" y="212348"/>
                  </a:lnTo>
                  <a:lnTo>
                    <a:pt x="1052899" y="195525"/>
                  </a:lnTo>
                  <a:lnTo>
                    <a:pt x="1062119" y="178703"/>
                  </a:lnTo>
                  <a:lnTo>
                    <a:pt x="1071656" y="162832"/>
                  </a:lnTo>
                  <a:lnTo>
                    <a:pt x="1082466" y="147596"/>
                  </a:lnTo>
                  <a:lnTo>
                    <a:pt x="1093593" y="132678"/>
                  </a:lnTo>
                  <a:lnTo>
                    <a:pt x="1105357" y="118712"/>
                  </a:lnTo>
                  <a:lnTo>
                    <a:pt x="1117438" y="105380"/>
                  </a:lnTo>
                  <a:lnTo>
                    <a:pt x="1130473" y="92684"/>
                  </a:lnTo>
                  <a:lnTo>
                    <a:pt x="1143826" y="80305"/>
                  </a:lnTo>
                  <a:lnTo>
                    <a:pt x="1150820" y="74909"/>
                  </a:lnTo>
                  <a:lnTo>
                    <a:pt x="1157815" y="69196"/>
                  </a:lnTo>
                  <a:lnTo>
                    <a:pt x="1164809" y="63800"/>
                  </a:lnTo>
                  <a:lnTo>
                    <a:pt x="1172121" y="58721"/>
                  </a:lnTo>
                  <a:lnTo>
                    <a:pt x="1179434" y="53960"/>
                  </a:lnTo>
                  <a:lnTo>
                    <a:pt x="1187064" y="48881"/>
                  </a:lnTo>
                  <a:lnTo>
                    <a:pt x="1194376" y="44120"/>
                  </a:lnTo>
                  <a:lnTo>
                    <a:pt x="1202007" y="39676"/>
                  </a:lnTo>
                  <a:lnTo>
                    <a:pt x="1209955" y="35867"/>
                  </a:lnTo>
                  <a:lnTo>
                    <a:pt x="1217903" y="31741"/>
                  </a:lnTo>
                  <a:lnTo>
                    <a:pt x="1225851" y="27932"/>
                  </a:lnTo>
                  <a:lnTo>
                    <a:pt x="1233799" y="24758"/>
                  </a:lnTo>
                  <a:lnTo>
                    <a:pt x="1242066" y="21266"/>
                  </a:lnTo>
                  <a:lnTo>
                    <a:pt x="1250332" y="18092"/>
                  </a:lnTo>
                  <a:lnTo>
                    <a:pt x="1258916" y="15236"/>
                  </a:lnTo>
                  <a:lnTo>
                    <a:pt x="1267182" y="12379"/>
                  </a:lnTo>
                  <a:lnTo>
                    <a:pt x="1275766" y="10474"/>
                  </a:lnTo>
                  <a:lnTo>
                    <a:pt x="1284350" y="8252"/>
                  </a:lnTo>
                  <a:lnTo>
                    <a:pt x="1292934" y="6348"/>
                  </a:lnTo>
                  <a:lnTo>
                    <a:pt x="1301836" y="4444"/>
                  </a:lnTo>
                  <a:lnTo>
                    <a:pt x="1310738" y="3174"/>
                  </a:lnTo>
                  <a:lnTo>
                    <a:pt x="1319322" y="1904"/>
                  </a:lnTo>
                  <a:lnTo>
                    <a:pt x="1328224" y="952"/>
                  </a:lnTo>
                  <a:lnTo>
                    <a:pt x="1337444" y="317"/>
                  </a:lnTo>
                  <a:lnTo>
                    <a:pt x="1346346" y="0"/>
                  </a:lnTo>
                  <a:close/>
                </a:path>
              </a:pathLst>
            </a:custGeom>
            <a:solidFill>
              <a:srgbClr val="01213E"/>
            </a:solidFill>
            <a:ln>
              <a:noFill/>
            </a:ln>
          </p:spPr>
          <p:txBody>
            <a:bodyPr anchor="ctr">
              <a:scene3d>
                <a:camera prst="orthographicFront"/>
                <a:lightRig rig="threePt" dir="t"/>
              </a:scene3d>
              <a:sp3d contourW="12700">
                <a:contourClr>
                  <a:srgbClr val="FFFFFF"/>
                </a:contourClr>
              </a:sp3d>
            </a:bodyPr>
            <a:lstStyle/>
            <a:p>
              <a:pPr algn="ctr" eaLnBrk="1" fontAlgn="auto" hangingPunct="1">
                <a:spcBef>
                  <a:spcPts val="0"/>
                </a:spcBef>
                <a:spcAft>
                  <a:spcPts val="0"/>
                </a:spcAft>
                <a:defRPr/>
              </a:pPr>
              <a:endParaRPr lang="zh-CN" altLang="en-US" sz="2400">
                <a:solidFill>
                  <a:schemeClr val="bg1"/>
                </a:solidFill>
                <a:latin typeface="+mn-lt"/>
                <a:ea typeface="+mn-ea"/>
              </a:endParaRPr>
            </a:p>
          </p:txBody>
        </p:sp>
      </p:grpSp>
      <p:grpSp>
        <p:nvGrpSpPr>
          <p:cNvPr id="33" name="组合 32"/>
          <p:cNvGrpSpPr/>
          <p:nvPr/>
        </p:nvGrpSpPr>
        <p:grpSpPr>
          <a:xfrm>
            <a:off x="4940191" y="2103471"/>
            <a:ext cx="950384" cy="948267"/>
            <a:chOff x="3719072" y="1304007"/>
            <a:chExt cx="712788" cy="711200"/>
          </a:xfrm>
        </p:grpSpPr>
        <p:sp>
          <p:nvSpPr>
            <p:cNvPr id="34" name="橢圓 5"/>
            <p:cNvSpPr/>
            <p:nvPr/>
          </p:nvSpPr>
          <p:spPr>
            <a:xfrm>
              <a:off x="3719072" y="1304007"/>
              <a:ext cx="712788" cy="711200"/>
            </a:xfrm>
            <a:prstGeom prst="ellipse">
              <a:avLst/>
            </a:prstGeom>
            <a:solidFill>
              <a:schemeClr val="bg1">
                <a:alpha val="65000"/>
              </a:schemeClr>
            </a:solidFill>
            <a:ln w="25400" cap="flat" cmpd="sng" algn="ctr">
              <a:noFill/>
              <a:prstDash val="solid"/>
              <a:headEnd type="none" w="med" len="med"/>
              <a:tailEnd type="none" w="med" len="med"/>
            </a:ln>
            <a:effectLst/>
          </p:spPr>
          <p:txBody>
            <a:bodyPr/>
            <a:lstStyle/>
            <a:p>
              <a:pPr marL="233680" indent="-233680" eaLnBrk="1" fontAlgn="auto" hangingPunct="1">
                <a:lnSpc>
                  <a:spcPct val="95000"/>
                </a:lnSpc>
                <a:spcBef>
                  <a:spcPct val="50000"/>
                </a:spcBef>
                <a:spcAft>
                  <a:spcPct val="35000"/>
                </a:spcAft>
                <a:buClr>
                  <a:srgbClr val="678BA8"/>
                </a:buClr>
                <a:buFontTx/>
                <a:buChar char="•"/>
                <a:defRPr/>
              </a:pPr>
              <a:endParaRPr lang="zh-TW" altLang="en-US" sz="4265" kern="0">
                <a:solidFill>
                  <a:schemeClr val="bg1"/>
                </a:solidFill>
                <a:latin typeface="Arial" panose="020B0604020202020204"/>
                <a:ea typeface="Microsoft JhengHei" panose="020B0604030504040204" charset="-120"/>
              </a:endParaRPr>
            </a:p>
          </p:txBody>
        </p:sp>
        <p:sp>
          <p:nvSpPr>
            <p:cNvPr id="35" name="KSO_Shape"/>
            <p:cNvSpPr/>
            <p:nvPr/>
          </p:nvSpPr>
          <p:spPr bwMode="auto">
            <a:xfrm>
              <a:off x="3930210" y="1497682"/>
              <a:ext cx="288925" cy="323850"/>
            </a:xfrm>
            <a:custGeom>
              <a:avLst/>
              <a:gdLst>
                <a:gd name="T0" fmla="*/ 248428 w 2033587"/>
                <a:gd name="T1" fmla="*/ 944529 h 2276475"/>
                <a:gd name="T2" fmla="*/ 1175716 w 2033587"/>
                <a:gd name="T3" fmla="*/ 709393 h 2276475"/>
                <a:gd name="T4" fmla="*/ 1178374 w 2033587"/>
                <a:gd name="T5" fmla="*/ 591162 h 2276475"/>
                <a:gd name="T6" fmla="*/ 1585424 w 2033587"/>
                <a:gd name="T7" fmla="*/ 232745 h 2276475"/>
                <a:gd name="T8" fmla="*/ 1623685 w 2033587"/>
                <a:gd name="T9" fmla="*/ 244701 h 2276475"/>
                <a:gd name="T10" fmla="*/ 1656631 w 2033587"/>
                <a:gd name="T11" fmla="*/ 266753 h 2276475"/>
                <a:gd name="T12" fmla="*/ 1682138 w 2033587"/>
                <a:gd name="T13" fmla="*/ 297308 h 2276475"/>
                <a:gd name="T14" fmla="*/ 1697549 w 2033587"/>
                <a:gd name="T15" fmla="*/ 334505 h 2276475"/>
                <a:gd name="T16" fmla="*/ 1701800 w 2033587"/>
                <a:gd name="T17" fmla="*/ 1767638 h 2276475"/>
                <a:gd name="T18" fmla="*/ 1695689 w 2033587"/>
                <a:gd name="T19" fmla="*/ 1808289 h 2276475"/>
                <a:gd name="T20" fmla="*/ 1678419 w 2033587"/>
                <a:gd name="T21" fmla="*/ 1844423 h 2276475"/>
                <a:gd name="T22" fmla="*/ 1651849 w 2033587"/>
                <a:gd name="T23" fmla="*/ 1873649 h 2276475"/>
                <a:gd name="T24" fmla="*/ 1617839 w 2033587"/>
                <a:gd name="T25" fmla="*/ 1894372 h 2276475"/>
                <a:gd name="T26" fmla="*/ 1578251 w 2033587"/>
                <a:gd name="T27" fmla="*/ 1904469 h 2276475"/>
                <a:gd name="T28" fmla="*/ 381012 w 2033587"/>
                <a:gd name="T29" fmla="*/ 1903672 h 2276475"/>
                <a:gd name="T30" fmla="*/ 342220 w 2033587"/>
                <a:gd name="T31" fmla="*/ 1891715 h 2276475"/>
                <a:gd name="T32" fmla="*/ 309539 w 2033587"/>
                <a:gd name="T33" fmla="*/ 1869397 h 2276475"/>
                <a:gd name="T34" fmla="*/ 284298 w 2033587"/>
                <a:gd name="T35" fmla="*/ 1838844 h 2276475"/>
                <a:gd name="T36" fmla="*/ 268621 w 2033587"/>
                <a:gd name="T37" fmla="*/ 1801912 h 2276475"/>
                <a:gd name="T38" fmla="*/ 382075 w 2033587"/>
                <a:gd name="T39" fmla="*/ 1767638 h 2276475"/>
                <a:gd name="T40" fmla="*/ 385528 w 2033587"/>
                <a:gd name="T41" fmla="*/ 1778531 h 2276475"/>
                <a:gd name="T42" fmla="*/ 398017 w 2033587"/>
                <a:gd name="T43" fmla="*/ 1786768 h 2276475"/>
                <a:gd name="T44" fmla="*/ 1570013 w 2033587"/>
                <a:gd name="T45" fmla="*/ 1786502 h 2276475"/>
                <a:gd name="T46" fmla="*/ 1581704 w 2033587"/>
                <a:gd name="T47" fmla="*/ 1776937 h 2276475"/>
                <a:gd name="T48" fmla="*/ 1583830 w 2033587"/>
                <a:gd name="T49" fmla="*/ 368513 h 2276475"/>
                <a:gd name="T50" fmla="*/ 1580376 w 2033587"/>
                <a:gd name="T51" fmla="*/ 357619 h 2276475"/>
                <a:gd name="T52" fmla="*/ 1568419 w 2033587"/>
                <a:gd name="T53" fmla="*/ 349383 h 2276475"/>
                <a:gd name="T54" fmla="*/ 492697 w 2033587"/>
                <a:gd name="T55" fmla="*/ 362402 h 2276475"/>
                <a:gd name="T56" fmla="*/ 484724 w 2033587"/>
                <a:gd name="T57" fmla="*/ 402787 h 2276475"/>
                <a:gd name="T58" fmla="*/ 465590 w 2033587"/>
                <a:gd name="T59" fmla="*/ 437592 h 2276475"/>
                <a:gd name="T60" fmla="*/ 437421 w 2033587"/>
                <a:gd name="T61" fmla="*/ 465490 h 2276475"/>
                <a:gd name="T62" fmla="*/ 402608 w 2033587"/>
                <a:gd name="T63" fmla="*/ 484619 h 2276475"/>
                <a:gd name="T64" fmla="*/ 362480 w 2033587"/>
                <a:gd name="T65" fmla="*/ 492856 h 2276475"/>
                <a:gd name="T66" fmla="*/ 118789 w 2033587"/>
                <a:gd name="T67" fmla="*/ 1542067 h 2276475"/>
                <a:gd name="T68" fmla="*/ 128090 w 2033587"/>
                <a:gd name="T69" fmla="*/ 1553757 h 2276475"/>
                <a:gd name="T70" fmla="*/ 1299773 w 2033587"/>
                <a:gd name="T71" fmla="*/ 1556149 h 2276475"/>
                <a:gd name="T72" fmla="*/ 1310934 w 2033587"/>
                <a:gd name="T73" fmla="*/ 1552695 h 2276475"/>
                <a:gd name="T74" fmla="*/ 1319438 w 2033587"/>
                <a:gd name="T75" fmla="*/ 1540208 h 2276475"/>
                <a:gd name="T76" fmla="*/ 1318907 w 2033587"/>
                <a:gd name="T77" fmla="*/ 131782 h 2276475"/>
                <a:gd name="T78" fmla="*/ 1309340 w 2033587"/>
                <a:gd name="T79" fmla="*/ 120357 h 2276475"/>
                <a:gd name="T80" fmla="*/ 492963 w 2033587"/>
                <a:gd name="T81" fmla="*/ 117967 h 2276475"/>
                <a:gd name="T82" fmla="*/ 1327676 w 2033587"/>
                <a:gd name="T83" fmla="*/ 2922 h 2276475"/>
                <a:gd name="T84" fmla="*/ 1365413 w 2033587"/>
                <a:gd name="T85" fmla="*/ 16738 h 2276475"/>
                <a:gd name="T86" fmla="*/ 1397303 w 2033587"/>
                <a:gd name="T87" fmla="*/ 40385 h 2276475"/>
                <a:gd name="T88" fmla="*/ 1420954 w 2033587"/>
                <a:gd name="T89" fmla="*/ 72268 h 2276475"/>
                <a:gd name="T90" fmla="*/ 1434773 w 2033587"/>
                <a:gd name="T91" fmla="*/ 109996 h 2276475"/>
                <a:gd name="T92" fmla="*/ 1437430 w 2033587"/>
                <a:gd name="T93" fmla="*/ 1543396 h 2276475"/>
                <a:gd name="T94" fmla="*/ 1429192 w 2033587"/>
                <a:gd name="T95" fmla="*/ 1583515 h 2276475"/>
                <a:gd name="T96" fmla="*/ 1410324 w 2033587"/>
                <a:gd name="T97" fmla="*/ 1618586 h 2276475"/>
                <a:gd name="T98" fmla="*/ 1382155 w 2033587"/>
                <a:gd name="T99" fmla="*/ 1646749 h 2276475"/>
                <a:gd name="T100" fmla="*/ 1347076 w 2033587"/>
                <a:gd name="T101" fmla="*/ 1665613 h 2276475"/>
                <a:gd name="T102" fmla="*/ 1307214 w 2033587"/>
                <a:gd name="T103" fmla="*/ 1673849 h 2276475"/>
                <a:gd name="T104" fmla="*/ 109754 w 2033587"/>
                <a:gd name="T105" fmla="*/ 1671192 h 2276475"/>
                <a:gd name="T106" fmla="*/ 72017 w 2033587"/>
                <a:gd name="T107" fmla="*/ 1657377 h 2276475"/>
                <a:gd name="T108" fmla="*/ 40394 w 2033587"/>
                <a:gd name="T109" fmla="*/ 1633731 h 2276475"/>
                <a:gd name="T110" fmla="*/ 16476 w 2033587"/>
                <a:gd name="T111" fmla="*/ 1601848 h 2276475"/>
                <a:gd name="T112" fmla="*/ 2657 w 2033587"/>
                <a:gd name="T113" fmla="*/ 1564120 h 2276475"/>
                <a:gd name="T114" fmla="*/ 409517 w 2033587"/>
                <a:gd name="T115" fmla="*/ 0 h 227647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2033587" h="2276475">
                  <a:moveTo>
                    <a:pt x="312737" y="1411287"/>
                  </a:moveTo>
                  <a:lnTo>
                    <a:pt x="1422400" y="1411287"/>
                  </a:lnTo>
                  <a:lnTo>
                    <a:pt x="1422400" y="1552575"/>
                  </a:lnTo>
                  <a:lnTo>
                    <a:pt x="312737" y="1552575"/>
                  </a:lnTo>
                  <a:lnTo>
                    <a:pt x="312737" y="1411287"/>
                  </a:lnTo>
                  <a:close/>
                  <a:moveTo>
                    <a:pt x="296862" y="1128712"/>
                  </a:moveTo>
                  <a:lnTo>
                    <a:pt x="1404937" y="1128712"/>
                  </a:lnTo>
                  <a:lnTo>
                    <a:pt x="1404937" y="1270000"/>
                  </a:lnTo>
                  <a:lnTo>
                    <a:pt x="296862" y="1270000"/>
                  </a:lnTo>
                  <a:lnTo>
                    <a:pt x="296862" y="1128712"/>
                  </a:lnTo>
                  <a:close/>
                  <a:moveTo>
                    <a:pt x="296862" y="847725"/>
                  </a:moveTo>
                  <a:lnTo>
                    <a:pt x="1404937" y="847725"/>
                  </a:lnTo>
                  <a:lnTo>
                    <a:pt x="1404937" y="987425"/>
                  </a:lnTo>
                  <a:lnTo>
                    <a:pt x="296862" y="987425"/>
                  </a:lnTo>
                  <a:lnTo>
                    <a:pt x="296862" y="847725"/>
                  </a:lnTo>
                  <a:close/>
                  <a:moveTo>
                    <a:pt x="869950" y="565150"/>
                  </a:moveTo>
                  <a:lnTo>
                    <a:pt x="1408113" y="565150"/>
                  </a:lnTo>
                  <a:lnTo>
                    <a:pt x="1408113" y="706438"/>
                  </a:lnTo>
                  <a:lnTo>
                    <a:pt x="869950" y="706438"/>
                  </a:lnTo>
                  <a:lnTo>
                    <a:pt x="869950" y="565150"/>
                  </a:lnTo>
                  <a:close/>
                  <a:moveTo>
                    <a:pt x="1869440" y="276225"/>
                  </a:moveTo>
                  <a:lnTo>
                    <a:pt x="1877695" y="276543"/>
                  </a:lnTo>
                  <a:lnTo>
                    <a:pt x="1885950" y="276860"/>
                  </a:lnTo>
                  <a:lnTo>
                    <a:pt x="1894522" y="278130"/>
                  </a:lnTo>
                  <a:lnTo>
                    <a:pt x="1902460" y="279400"/>
                  </a:lnTo>
                  <a:lnTo>
                    <a:pt x="1910080" y="281305"/>
                  </a:lnTo>
                  <a:lnTo>
                    <a:pt x="1918017" y="283528"/>
                  </a:lnTo>
                  <a:lnTo>
                    <a:pt x="1925955" y="286068"/>
                  </a:lnTo>
                  <a:lnTo>
                    <a:pt x="1933257" y="288925"/>
                  </a:lnTo>
                  <a:lnTo>
                    <a:pt x="1940242" y="292418"/>
                  </a:lnTo>
                  <a:lnTo>
                    <a:pt x="1947545" y="296228"/>
                  </a:lnTo>
                  <a:lnTo>
                    <a:pt x="1954530" y="299720"/>
                  </a:lnTo>
                  <a:lnTo>
                    <a:pt x="1961197" y="304165"/>
                  </a:lnTo>
                  <a:lnTo>
                    <a:pt x="1967865" y="308928"/>
                  </a:lnTo>
                  <a:lnTo>
                    <a:pt x="1973897" y="313690"/>
                  </a:lnTo>
                  <a:lnTo>
                    <a:pt x="1979612" y="318770"/>
                  </a:lnTo>
                  <a:lnTo>
                    <a:pt x="1985645" y="324168"/>
                  </a:lnTo>
                  <a:lnTo>
                    <a:pt x="1991042" y="330200"/>
                  </a:lnTo>
                  <a:lnTo>
                    <a:pt x="1996122" y="335915"/>
                  </a:lnTo>
                  <a:lnTo>
                    <a:pt x="2000885" y="342265"/>
                  </a:lnTo>
                  <a:lnTo>
                    <a:pt x="2005647" y="348615"/>
                  </a:lnTo>
                  <a:lnTo>
                    <a:pt x="2010092" y="355283"/>
                  </a:lnTo>
                  <a:lnTo>
                    <a:pt x="2013585" y="362268"/>
                  </a:lnTo>
                  <a:lnTo>
                    <a:pt x="2017395" y="369570"/>
                  </a:lnTo>
                  <a:lnTo>
                    <a:pt x="2020570" y="376873"/>
                  </a:lnTo>
                  <a:lnTo>
                    <a:pt x="2023745" y="384175"/>
                  </a:lnTo>
                  <a:lnTo>
                    <a:pt x="2026285" y="391795"/>
                  </a:lnTo>
                  <a:lnTo>
                    <a:pt x="2028507" y="399733"/>
                  </a:lnTo>
                  <a:lnTo>
                    <a:pt x="2030412" y="407670"/>
                  </a:lnTo>
                  <a:lnTo>
                    <a:pt x="2032000" y="415608"/>
                  </a:lnTo>
                  <a:lnTo>
                    <a:pt x="2032952" y="423863"/>
                  </a:lnTo>
                  <a:lnTo>
                    <a:pt x="2033270" y="432118"/>
                  </a:lnTo>
                  <a:lnTo>
                    <a:pt x="2033587" y="440373"/>
                  </a:lnTo>
                  <a:lnTo>
                    <a:pt x="2033587" y="2112328"/>
                  </a:lnTo>
                  <a:lnTo>
                    <a:pt x="2033270" y="2120583"/>
                  </a:lnTo>
                  <a:lnTo>
                    <a:pt x="2032952" y="2128838"/>
                  </a:lnTo>
                  <a:lnTo>
                    <a:pt x="2032000" y="2137410"/>
                  </a:lnTo>
                  <a:lnTo>
                    <a:pt x="2030412" y="2145348"/>
                  </a:lnTo>
                  <a:lnTo>
                    <a:pt x="2028507" y="2153285"/>
                  </a:lnTo>
                  <a:lnTo>
                    <a:pt x="2026285" y="2160905"/>
                  </a:lnTo>
                  <a:lnTo>
                    <a:pt x="2023745" y="2168525"/>
                  </a:lnTo>
                  <a:lnTo>
                    <a:pt x="2020570" y="2175828"/>
                  </a:lnTo>
                  <a:lnTo>
                    <a:pt x="2017395" y="2183130"/>
                  </a:lnTo>
                  <a:lnTo>
                    <a:pt x="2013585" y="2190433"/>
                  </a:lnTo>
                  <a:lnTo>
                    <a:pt x="2010092" y="2197418"/>
                  </a:lnTo>
                  <a:lnTo>
                    <a:pt x="2005647" y="2204085"/>
                  </a:lnTo>
                  <a:lnTo>
                    <a:pt x="2000885" y="2210435"/>
                  </a:lnTo>
                  <a:lnTo>
                    <a:pt x="1996122" y="2216785"/>
                  </a:lnTo>
                  <a:lnTo>
                    <a:pt x="1991042" y="2222500"/>
                  </a:lnTo>
                  <a:lnTo>
                    <a:pt x="1985645" y="2228533"/>
                  </a:lnTo>
                  <a:lnTo>
                    <a:pt x="1979612" y="2233930"/>
                  </a:lnTo>
                  <a:lnTo>
                    <a:pt x="1973897" y="2239010"/>
                  </a:lnTo>
                  <a:lnTo>
                    <a:pt x="1967865" y="2243773"/>
                  </a:lnTo>
                  <a:lnTo>
                    <a:pt x="1961197" y="2248535"/>
                  </a:lnTo>
                  <a:lnTo>
                    <a:pt x="1954530" y="2252980"/>
                  </a:lnTo>
                  <a:lnTo>
                    <a:pt x="1947545" y="2256790"/>
                  </a:lnTo>
                  <a:lnTo>
                    <a:pt x="1940242" y="2260600"/>
                  </a:lnTo>
                  <a:lnTo>
                    <a:pt x="1933257" y="2263775"/>
                  </a:lnTo>
                  <a:lnTo>
                    <a:pt x="1925955" y="2266633"/>
                  </a:lnTo>
                  <a:lnTo>
                    <a:pt x="1918017" y="2269173"/>
                  </a:lnTo>
                  <a:lnTo>
                    <a:pt x="1910080" y="2271395"/>
                  </a:lnTo>
                  <a:lnTo>
                    <a:pt x="1902460" y="2273300"/>
                  </a:lnTo>
                  <a:lnTo>
                    <a:pt x="1894522" y="2274888"/>
                  </a:lnTo>
                  <a:lnTo>
                    <a:pt x="1885950" y="2275840"/>
                  </a:lnTo>
                  <a:lnTo>
                    <a:pt x="1877695" y="2276475"/>
                  </a:lnTo>
                  <a:lnTo>
                    <a:pt x="1869440" y="2276475"/>
                  </a:lnTo>
                  <a:lnTo>
                    <a:pt x="480377" y="2276475"/>
                  </a:lnTo>
                  <a:lnTo>
                    <a:pt x="471805" y="2276475"/>
                  </a:lnTo>
                  <a:lnTo>
                    <a:pt x="463550" y="2275840"/>
                  </a:lnTo>
                  <a:lnTo>
                    <a:pt x="455295" y="2274888"/>
                  </a:lnTo>
                  <a:lnTo>
                    <a:pt x="447040" y="2273300"/>
                  </a:lnTo>
                  <a:lnTo>
                    <a:pt x="439102" y="2271395"/>
                  </a:lnTo>
                  <a:lnTo>
                    <a:pt x="431482" y="2269173"/>
                  </a:lnTo>
                  <a:lnTo>
                    <a:pt x="423862" y="2266633"/>
                  </a:lnTo>
                  <a:lnTo>
                    <a:pt x="416242" y="2263775"/>
                  </a:lnTo>
                  <a:lnTo>
                    <a:pt x="408940" y="2260600"/>
                  </a:lnTo>
                  <a:lnTo>
                    <a:pt x="401955" y="2256790"/>
                  </a:lnTo>
                  <a:lnTo>
                    <a:pt x="394970" y="2252980"/>
                  </a:lnTo>
                  <a:lnTo>
                    <a:pt x="388620" y="2248535"/>
                  </a:lnTo>
                  <a:lnTo>
                    <a:pt x="381952" y="2243773"/>
                  </a:lnTo>
                  <a:lnTo>
                    <a:pt x="375602" y="2239010"/>
                  </a:lnTo>
                  <a:lnTo>
                    <a:pt x="369887" y="2233930"/>
                  </a:lnTo>
                  <a:lnTo>
                    <a:pt x="364172" y="2228533"/>
                  </a:lnTo>
                  <a:lnTo>
                    <a:pt x="358457" y="2222500"/>
                  </a:lnTo>
                  <a:lnTo>
                    <a:pt x="353377" y="2216785"/>
                  </a:lnTo>
                  <a:lnTo>
                    <a:pt x="348297" y="2210435"/>
                  </a:lnTo>
                  <a:lnTo>
                    <a:pt x="343852" y="2204085"/>
                  </a:lnTo>
                  <a:lnTo>
                    <a:pt x="339725" y="2197418"/>
                  </a:lnTo>
                  <a:lnTo>
                    <a:pt x="335597" y="2190433"/>
                  </a:lnTo>
                  <a:lnTo>
                    <a:pt x="332105" y="2183130"/>
                  </a:lnTo>
                  <a:lnTo>
                    <a:pt x="328612" y="2175828"/>
                  </a:lnTo>
                  <a:lnTo>
                    <a:pt x="325755" y="2168525"/>
                  </a:lnTo>
                  <a:lnTo>
                    <a:pt x="323215" y="2160905"/>
                  </a:lnTo>
                  <a:lnTo>
                    <a:pt x="320992" y="2153285"/>
                  </a:lnTo>
                  <a:lnTo>
                    <a:pt x="319087" y="2145348"/>
                  </a:lnTo>
                  <a:lnTo>
                    <a:pt x="317817" y="2137410"/>
                  </a:lnTo>
                  <a:lnTo>
                    <a:pt x="316547" y="2128838"/>
                  </a:lnTo>
                  <a:lnTo>
                    <a:pt x="315912" y="2120583"/>
                  </a:lnTo>
                  <a:lnTo>
                    <a:pt x="315912" y="2112328"/>
                  </a:lnTo>
                  <a:lnTo>
                    <a:pt x="456565" y="2112328"/>
                  </a:lnTo>
                  <a:lnTo>
                    <a:pt x="456882" y="2114868"/>
                  </a:lnTo>
                  <a:lnTo>
                    <a:pt x="457200" y="2116773"/>
                  </a:lnTo>
                  <a:lnTo>
                    <a:pt x="457835" y="2118995"/>
                  </a:lnTo>
                  <a:lnTo>
                    <a:pt x="458470" y="2121218"/>
                  </a:lnTo>
                  <a:lnTo>
                    <a:pt x="459422" y="2123440"/>
                  </a:lnTo>
                  <a:lnTo>
                    <a:pt x="460692" y="2125345"/>
                  </a:lnTo>
                  <a:lnTo>
                    <a:pt x="463550" y="2128838"/>
                  </a:lnTo>
                  <a:lnTo>
                    <a:pt x="467042" y="2132013"/>
                  </a:lnTo>
                  <a:lnTo>
                    <a:pt x="468947" y="2132965"/>
                  </a:lnTo>
                  <a:lnTo>
                    <a:pt x="471170" y="2133918"/>
                  </a:lnTo>
                  <a:lnTo>
                    <a:pt x="473392" y="2134870"/>
                  </a:lnTo>
                  <a:lnTo>
                    <a:pt x="475615" y="2135188"/>
                  </a:lnTo>
                  <a:lnTo>
                    <a:pt x="477837" y="2135505"/>
                  </a:lnTo>
                  <a:lnTo>
                    <a:pt x="480377" y="2135823"/>
                  </a:lnTo>
                  <a:lnTo>
                    <a:pt x="1869440" y="2135823"/>
                  </a:lnTo>
                  <a:lnTo>
                    <a:pt x="1871980" y="2135505"/>
                  </a:lnTo>
                  <a:lnTo>
                    <a:pt x="1874202" y="2135188"/>
                  </a:lnTo>
                  <a:lnTo>
                    <a:pt x="1876107" y="2134870"/>
                  </a:lnTo>
                  <a:lnTo>
                    <a:pt x="1878330" y="2133918"/>
                  </a:lnTo>
                  <a:lnTo>
                    <a:pt x="1880552" y="2132965"/>
                  </a:lnTo>
                  <a:lnTo>
                    <a:pt x="1882457" y="2132013"/>
                  </a:lnTo>
                  <a:lnTo>
                    <a:pt x="1885950" y="2128838"/>
                  </a:lnTo>
                  <a:lnTo>
                    <a:pt x="1888490" y="2125345"/>
                  </a:lnTo>
                  <a:lnTo>
                    <a:pt x="1890077" y="2123440"/>
                  </a:lnTo>
                  <a:lnTo>
                    <a:pt x="1890712" y="2121218"/>
                  </a:lnTo>
                  <a:lnTo>
                    <a:pt x="1891982" y="2118995"/>
                  </a:lnTo>
                  <a:lnTo>
                    <a:pt x="1892300" y="2116773"/>
                  </a:lnTo>
                  <a:lnTo>
                    <a:pt x="1892617" y="2114868"/>
                  </a:lnTo>
                  <a:lnTo>
                    <a:pt x="1892617" y="2112328"/>
                  </a:lnTo>
                  <a:lnTo>
                    <a:pt x="1892617" y="440373"/>
                  </a:lnTo>
                  <a:lnTo>
                    <a:pt x="1892617" y="438468"/>
                  </a:lnTo>
                  <a:lnTo>
                    <a:pt x="1892300" y="435928"/>
                  </a:lnTo>
                  <a:lnTo>
                    <a:pt x="1891982" y="433705"/>
                  </a:lnTo>
                  <a:lnTo>
                    <a:pt x="1890712" y="431483"/>
                  </a:lnTo>
                  <a:lnTo>
                    <a:pt x="1890077" y="429578"/>
                  </a:lnTo>
                  <a:lnTo>
                    <a:pt x="1888490" y="427355"/>
                  </a:lnTo>
                  <a:lnTo>
                    <a:pt x="1885950" y="424180"/>
                  </a:lnTo>
                  <a:lnTo>
                    <a:pt x="1882457" y="421323"/>
                  </a:lnTo>
                  <a:lnTo>
                    <a:pt x="1880552" y="420053"/>
                  </a:lnTo>
                  <a:lnTo>
                    <a:pt x="1878330" y="419100"/>
                  </a:lnTo>
                  <a:lnTo>
                    <a:pt x="1876107" y="418148"/>
                  </a:lnTo>
                  <a:lnTo>
                    <a:pt x="1874202" y="417513"/>
                  </a:lnTo>
                  <a:lnTo>
                    <a:pt x="1871980" y="417195"/>
                  </a:lnTo>
                  <a:lnTo>
                    <a:pt x="1869440" y="417195"/>
                  </a:lnTo>
                  <a:lnTo>
                    <a:pt x="1869440" y="276225"/>
                  </a:lnTo>
                  <a:close/>
                  <a:moveTo>
                    <a:pt x="589072" y="140970"/>
                  </a:moveTo>
                  <a:lnTo>
                    <a:pt x="589072" y="424815"/>
                  </a:lnTo>
                  <a:lnTo>
                    <a:pt x="588754" y="433070"/>
                  </a:lnTo>
                  <a:lnTo>
                    <a:pt x="588436" y="441643"/>
                  </a:lnTo>
                  <a:lnTo>
                    <a:pt x="587166" y="449580"/>
                  </a:lnTo>
                  <a:lnTo>
                    <a:pt x="585896" y="458153"/>
                  </a:lnTo>
                  <a:lnTo>
                    <a:pt x="583991" y="465773"/>
                  </a:lnTo>
                  <a:lnTo>
                    <a:pt x="581768" y="473710"/>
                  </a:lnTo>
                  <a:lnTo>
                    <a:pt x="579227" y="481330"/>
                  </a:lnTo>
                  <a:lnTo>
                    <a:pt x="576052" y="488633"/>
                  </a:lnTo>
                  <a:lnTo>
                    <a:pt x="572876" y="495935"/>
                  </a:lnTo>
                  <a:lnTo>
                    <a:pt x="569065" y="503238"/>
                  </a:lnTo>
                  <a:lnTo>
                    <a:pt x="565572" y="509905"/>
                  </a:lnTo>
                  <a:lnTo>
                    <a:pt x="561126" y="516573"/>
                  </a:lnTo>
                  <a:lnTo>
                    <a:pt x="556363" y="522923"/>
                  </a:lnTo>
                  <a:lnTo>
                    <a:pt x="551600" y="528955"/>
                  </a:lnTo>
                  <a:lnTo>
                    <a:pt x="546519" y="535305"/>
                  </a:lnTo>
                  <a:lnTo>
                    <a:pt x="541120" y="541020"/>
                  </a:lnTo>
                  <a:lnTo>
                    <a:pt x="535087" y="546100"/>
                  </a:lnTo>
                  <a:lnTo>
                    <a:pt x="529371" y="551815"/>
                  </a:lnTo>
                  <a:lnTo>
                    <a:pt x="522702" y="556260"/>
                  </a:lnTo>
                  <a:lnTo>
                    <a:pt x="516668" y="561023"/>
                  </a:lnTo>
                  <a:lnTo>
                    <a:pt x="509682" y="565150"/>
                  </a:lnTo>
                  <a:lnTo>
                    <a:pt x="503013" y="569278"/>
                  </a:lnTo>
                  <a:lnTo>
                    <a:pt x="495709" y="572770"/>
                  </a:lnTo>
                  <a:lnTo>
                    <a:pt x="488406" y="575945"/>
                  </a:lnTo>
                  <a:lnTo>
                    <a:pt x="481102" y="579120"/>
                  </a:lnTo>
                  <a:lnTo>
                    <a:pt x="473480" y="581978"/>
                  </a:lnTo>
                  <a:lnTo>
                    <a:pt x="465541" y="584200"/>
                  </a:lnTo>
                  <a:lnTo>
                    <a:pt x="457602" y="585788"/>
                  </a:lnTo>
                  <a:lnTo>
                    <a:pt x="449663" y="587375"/>
                  </a:lnTo>
                  <a:lnTo>
                    <a:pt x="441407" y="588328"/>
                  </a:lnTo>
                  <a:lnTo>
                    <a:pt x="433150" y="588963"/>
                  </a:lnTo>
                  <a:lnTo>
                    <a:pt x="424576" y="589280"/>
                  </a:lnTo>
                  <a:lnTo>
                    <a:pt x="140678" y="589280"/>
                  </a:lnTo>
                  <a:lnTo>
                    <a:pt x="140678" y="1836103"/>
                  </a:lnTo>
                  <a:lnTo>
                    <a:pt x="140678" y="1838643"/>
                  </a:lnTo>
                  <a:lnTo>
                    <a:pt x="140996" y="1840548"/>
                  </a:lnTo>
                  <a:lnTo>
                    <a:pt x="141948" y="1842770"/>
                  </a:lnTo>
                  <a:lnTo>
                    <a:pt x="142584" y="1844993"/>
                  </a:lnTo>
                  <a:lnTo>
                    <a:pt x="143536" y="1847215"/>
                  </a:lnTo>
                  <a:lnTo>
                    <a:pt x="144807" y="1849120"/>
                  </a:lnTo>
                  <a:lnTo>
                    <a:pt x="147665" y="1852613"/>
                  </a:lnTo>
                  <a:lnTo>
                    <a:pt x="151475" y="1855470"/>
                  </a:lnTo>
                  <a:lnTo>
                    <a:pt x="153063" y="1856740"/>
                  </a:lnTo>
                  <a:lnTo>
                    <a:pt x="155286" y="1857693"/>
                  </a:lnTo>
                  <a:lnTo>
                    <a:pt x="157191" y="1858645"/>
                  </a:lnTo>
                  <a:lnTo>
                    <a:pt x="159732" y="1858963"/>
                  </a:lnTo>
                  <a:lnTo>
                    <a:pt x="161955" y="1859280"/>
                  </a:lnTo>
                  <a:lnTo>
                    <a:pt x="164495" y="1859598"/>
                  </a:lnTo>
                  <a:lnTo>
                    <a:pt x="1553180" y="1859598"/>
                  </a:lnTo>
                  <a:lnTo>
                    <a:pt x="1556038" y="1859280"/>
                  </a:lnTo>
                  <a:lnTo>
                    <a:pt x="1557943" y="1858963"/>
                  </a:lnTo>
                  <a:lnTo>
                    <a:pt x="1560484" y="1858645"/>
                  </a:lnTo>
                  <a:lnTo>
                    <a:pt x="1562389" y="1857693"/>
                  </a:lnTo>
                  <a:lnTo>
                    <a:pt x="1564612" y="1856740"/>
                  </a:lnTo>
                  <a:lnTo>
                    <a:pt x="1566517" y="1855470"/>
                  </a:lnTo>
                  <a:lnTo>
                    <a:pt x="1570010" y="1852613"/>
                  </a:lnTo>
                  <a:lnTo>
                    <a:pt x="1572868" y="1849120"/>
                  </a:lnTo>
                  <a:lnTo>
                    <a:pt x="1574139" y="1847215"/>
                  </a:lnTo>
                  <a:lnTo>
                    <a:pt x="1575091" y="1844993"/>
                  </a:lnTo>
                  <a:lnTo>
                    <a:pt x="1576044" y="1842770"/>
                  </a:lnTo>
                  <a:lnTo>
                    <a:pt x="1576679" y="1840548"/>
                  </a:lnTo>
                  <a:lnTo>
                    <a:pt x="1576997" y="1838643"/>
                  </a:lnTo>
                  <a:lnTo>
                    <a:pt x="1576997" y="1836103"/>
                  </a:lnTo>
                  <a:lnTo>
                    <a:pt x="1576997" y="164782"/>
                  </a:lnTo>
                  <a:lnTo>
                    <a:pt x="1576997" y="161925"/>
                  </a:lnTo>
                  <a:lnTo>
                    <a:pt x="1576679" y="160020"/>
                  </a:lnTo>
                  <a:lnTo>
                    <a:pt x="1576044" y="157480"/>
                  </a:lnTo>
                  <a:lnTo>
                    <a:pt x="1575091" y="155257"/>
                  </a:lnTo>
                  <a:lnTo>
                    <a:pt x="1574139" y="153352"/>
                  </a:lnTo>
                  <a:lnTo>
                    <a:pt x="1572868" y="151447"/>
                  </a:lnTo>
                  <a:lnTo>
                    <a:pt x="1570010" y="147955"/>
                  </a:lnTo>
                  <a:lnTo>
                    <a:pt x="1566517" y="145097"/>
                  </a:lnTo>
                  <a:lnTo>
                    <a:pt x="1564612" y="143827"/>
                  </a:lnTo>
                  <a:lnTo>
                    <a:pt x="1562389" y="142875"/>
                  </a:lnTo>
                  <a:lnTo>
                    <a:pt x="1560484" y="141922"/>
                  </a:lnTo>
                  <a:lnTo>
                    <a:pt x="1557943" y="141287"/>
                  </a:lnTo>
                  <a:lnTo>
                    <a:pt x="1556038" y="140970"/>
                  </a:lnTo>
                  <a:lnTo>
                    <a:pt x="1553180" y="140970"/>
                  </a:lnTo>
                  <a:lnTo>
                    <a:pt x="589072" y="140970"/>
                  </a:lnTo>
                  <a:close/>
                  <a:moveTo>
                    <a:pt x="489358" y="0"/>
                  </a:moveTo>
                  <a:lnTo>
                    <a:pt x="1553180" y="0"/>
                  </a:lnTo>
                  <a:lnTo>
                    <a:pt x="1562071" y="317"/>
                  </a:lnTo>
                  <a:lnTo>
                    <a:pt x="1570010" y="952"/>
                  </a:lnTo>
                  <a:lnTo>
                    <a:pt x="1578584" y="2222"/>
                  </a:lnTo>
                  <a:lnTo>
                    <a:pt x="1586523" y="3492"/>
                  </a:lnTo>
                  <a:lnTo>
                    <a:pt x="1594462" y="5397"/>
                  </a:lnTo>
                  <a:lnTo>
                    <a:pt x="1602084" y="7620"/>
                  </a:lnTo>
                  <a:lnTo>
                    <a:pt x="1609705" y="10160"/>
                  </a:lnTo>
                  <a:lnTo>
                    <a:pt x="1617644" y="13017"/>
                  </a:lnTo>
                  <a:lnTo>
                    <a:pt x="1624630" y="16192"/>
                  </a:lnTo>
                  <a:lnTo>
                    <a:pt x="1631617" y="20002"/>
                  </a:lnTo>
                  <a:lnTo>
                    <a:pt x="1638603" y="23812"/>
                  </a:lnTo>
                  <a:lnTo>
                    <a:pt x="1645589" y="28257"/>
                  </a:lnTo>
                  <a:lnTo>
                    <a:pt x="1651623" y="32702"/>
                  </a:lnTo>
                  <a:lnTo>
                    <a:pt x="1657974" y="37782"/>
                  </a:lnTo>
                  <a:lnTo>
                    <a:pt x="1664008" y="42862"/>
                  </a:lnTo>
                  <a:lnTo>
                    <a:pt x="1669724" y="48260"/>
                  </a:lnTo>
                  <a:lnTo>
                    <a:pt x="1675122" y="53975"/>
                  </a:lnTo>
                  <a:lnTo>
                    <a:pt x="1680203" y="60007"/>
                  </a:lnTo>
                  <a:lnTo>
                    <a:pt x="1685284" y="66357"/>
                  </a:lnTo>
                  <a:lnTo>
                    <a:pt x="1689730" y="72390"/>
                  </a:lnTo>
                  <a:lnTo>
                    <a:pt x="1694176" y="79375"/>
                  </a:lnTo>
                  <a:lnTo>
                    <a:pt x="1697987" y="86360"/>
                  </a:lnTo>
                  <a:lnTo>
                    <a:pt x="1701797" y="93345"/>
                  </a:lnTo>
                  <a:lnTo>
                    <a:pt x="1704973" y="100647"/>
                  </a:lnTo>
                  <a:lnTo>
                    <a:pt x="1707831" y="108267"/>
                  </a:lnTo>
                  <a:lnTo>
                    <a:pt x="1710371" y="115570"/>
                  </a:lnTo>
                  <a:lnTo>
                    <a:pt x="1712594" y="123507"/>
                  </a:lnTo>
                  <a:lnTo>
                    <a:pt x="1714500" y="131445"/>
                  </a:lnTo>
                  <a:lnTo>
                    <a:pt x="1715770" y="139382"/>
                  </a:lnTo>
                  <a:lnTo>
                    <a:pt x="1717040" y="147637"/>
                  </a:lnTo>
                  <a:lnTo>
                    <a:pt x="1717675" y="155892"/>
                  </a:lnTo>
                  <a:lnTo>
                    <a:pt x="1717675" y="164782"/>
                  </a:lnTo>
                  <a:lnTo>
                    <a:pt x="1717675" y="1836103"/>
                  </a:lnTo>
                  <a:lnTo>
                    <a:pt x="1717675" y="1844358"/>
                  </a:lnTo>
                  <a:lnTo>
                    <a:pt x="1717040" y="1852613"/>
                  </a:lnTo>
                  <a:lnTo>
                    <a:pt x="1715770" y="1861185"/>
                  </a:lnTo>
                  <a:lnTo>
                    <a:pt x="1714500" y="1869123"/>
                  </a:lnTo>
                  <a:lnTo>
                    <a:pt x="1712594" y="1877060"/>
                  </a:lnTo>
                  <a:lnTo>
                    <a:pt x="1710371" y="1884680"/>
                  </a:lnTo>
                  <a:lnTo>
                    <a:pt x="1707831" y="1892300"/>
                  </a:lnTo>
                  <a:lnTo>
                    <a:pt x="1704973" y="1900238"/>
                  </a:lnTo>
                  <a:lnTo>
                    <a:pt x="1701797" y="1907223"/>
                  </a:lnTo>
                  <a:lnTo>
                    <a:pt x="1697987" y="1914208"/>
                  </a:lnTo>
                  <a:lnTo>
                    <a:pt x="1694176" y="1921193"/>
                  </a:lnTo>
                  <a:lnTo>
                    <a:pt x="1689730" y="1927860"/>
                  </a:lnTo>
                  <a:lnTo>
                    <a:pt x="1685284" y="1934210"/>
                  </a:lnTo>
                  <a:lnTo>
                    <a:pt x="1680203" y="1940560"/>
                  </a:lnTo>
                  <a:lnTo>
                    <a:pt x="1675122" y="1946275"/>
                  </a:lnTo>
                  <a:lnTo>
                    <a:pt x="1669724" y="1952308"/>
                  </a:lnTo>
                  <a:lnTo>
                    <a:pt x="1664008" y="1957705"/>
                  </a:lnTo>
                  <a:lnTo>
                    <a:pt x="1657974" y="1962785"/>
                  </a:lnTo>
                  <a:lnTo>
                    <a:pt x="1651623" y="1967865"/>
                  </a:lnTo>
                  <a:lnTo>
                    <a:pt x="1645589" y="1972310"/>
                  </a:lnTo>
                  <a:lnTo>
                    <a:pt x="1638603" y="1976755"/>
                  </a:lnTo>
                  <a:lnTo>
                    <a:pt x="1631617" y="1980565"/>
                  </a:lnTo>
                  <a:lnTo>
                    <a:pt x="1624630" y="1984375"/>
                  </a:lnTo>
                  <a:lnTo>
                    <a:pt x="1617644" y="1987550"/>
                  </a:lnTo>
                  <a:lnTo>
                    <a:pt x="1609705" y="1990408"/>
                  </a:lnTo>
                  <a:lnTo>
                    <a:pt x="1602084" y="1992948"/>
                  </a:lnTo>
                  <a:lnTo>
                    <a:pt x="1594462" y="1995170"/>
                  </a:lnTo>
                  <a:lnTo>
                    <a:pt x="1586523" y="1997075"/>
                  </a:lnTo>
                  <a:lnTo>
                    <a:pt x="1578584" y="1998345"/>
                  </a:lnTo>
                  <a:lnTo>
                    <a:pt x="1570010" y="1999615"/>
                  </a:lnTo>
                  <a:lnTo>
                    <a:pt x="1562071" y="2000250"/>
                  </a:lnTo>
                  <a:lnTo>
                    <a:pt x="1553180" y="2000250"/>
                  </a:lnTo>
                  <a:lnTo>
                    <a:pt x="164495" y="2000250"/>
                  </a:lnTo>
                  <a:lnTo>
                    <a:pt x="155604" y="2000250"/>
                  </a:lnTo>
                  <a:lnTo>
                    <a:pt x="147665" y="1999615"/>
                  </a:lnTo>
                  <a:lnTo>
                    <a:pt x="139408" y="1998345"/>
                  </a:lnTo>
                  <a:lnTo>
                    <a:pt x="131152" y="1997075"/>
                  </a:lnTo>
                  <a:lnTo>
                    <a:pt x="123213" y="1995170"/>
                  </a:lnTo>
                  <a:lnTo>
                    <a:pt x="115591" y="1992948"/>
                  </a:lnTo>
                  <a:lnTo>
                    <a:pt x="107970" y="1990408"/>
                  </a:lnTo>
                  <a:lnTo>
                    <a:pt x="100348" y="1987550"/>
                  </a:lnTo>
                  <a:lnTo>
                    <a:pt x="93044" y="1984375"/>
                  </a:lnTo>
                  <a:lnTo>
                    <a:pt x="86058" y="1980565"/>
                  </a:lnTo>
                  <a:lnTo>
                    <a:pt x="79072" y="1976755"/>
                  </a:lnTo>
                  <a:lnTo>
                    <a:pt x="72721" y="1972310"/>
                  </a:lnTo>
                  <a:lnTo>
                    <a:pt x="66052" y="1967865"/>
                  </a:lnTo>
                  <a:lnTo>
                    <a:pt x="59701" y="1962785"/>
                  </a:lnTo>
                  <a:lnTo>
                    <a:pt x="53667" y="1957705"/>
                  </a:lnTo>
                  <a:lnTo>
                    <a:pt x="48269" y="1952308"/>
                  </a:lnTo>
                  <a:lnTo>
                    <a:pt x="42553" y="1946275"/>
                  </a:lnTo>
                  <a:lnTo>
                    <a:pt x="37472" y="1940560"/>
                  </a:lnTo>
                  <a:lnTo>
                    <a:pt x="32391" y="1934210"/>
                  </a:lnTo>
                  <a:lnTo>
                    <a:pt x="27945" y="1927860"/>
                  </a:lnTo>
                  <a:lnTo>
                    <a:pt x="23817" y="1921193"/>
                  </a:lnTo>
                  <a:lnTo>
                    <a:pt x="19688" y="1914208"/>
                  </a:lnTo>
                  <a:lnTo>
                    <a:pt x="16195" y="1907223"/>
                  </a:lnTo>
                  <a:lnTo>
                    <a:pt x="12702" y="1900238"/>
                  </a:lnTo>
                  <a:lnTo>
                    <a:pt x="9844" y="1892300"/>
                  </a:lnTo>
                  <a:lnTo>
                    <a:pt x="7304" y="1884680"/>
                  </a:lnTo>
                  <a:lnTo>
                    <a:pt x="5081" y="1877060"/>
                  </a:lnTo>
                  <a:lnTo>
                    <a:pt x="3175" y="1869123"/>
                  </a:lnTo>
                  <a:lnTo>
                    <a:pt x="1905" y="1861185"/>
                  </a:lnTo>
                  <a:lnTo>
                    <a:pt x="635" y="1852613"/>
                  </a:lnTo>
                  <a:lnTo>
                    <a:pt x="0" y="1844358"/>
                  </a:lnTo>
                  <a:lnTo>
                    <a:pt x="0" y="1836103"/>
                  </a:lnTo>
                  <a:lnTo>
                    <a:pt x="0" y="489585"/>
                  </a:lnTo>
                  <a:lnTo>
                    <a:pt x="489358" y="0"/>
                  </a:lnTo>
                  <a:close/>
                </a:path>
              </a:pathLst>
            </a:custGeom>
            <a:solidFill>
              <a:srgbClr val="01213E"/>
            </a:solidFill>
            <a:ln>
              <a:noFill/>
            </a:ln>
          </p:spPr>
          <p:txBody>
            <a:bodyPr anchor="ctr">
              <a:scene3d>
                <a:camera prst="orthographicFront"/>
                <a:lightRig rig="threePt" dir="t"/>
              </a:scene3d>
              <a:sp3d contourW="12700">
                <a:contourClr>
                  <a:srgbClr val="FFFFFF"/>
                </a:contourClr>
              </a:sp3d>
            </a:bodyPr>
            <a:lstStyle/>
            <a:p>
              <a:pPr algn="ctr" eaLnBrk="1" fontAlgn="auto" hangingPunct="1">
                <a:spcBef>
                  <a:spcPts val="0"/>
                </a:spcBef>
                <a:spcAft>
                  <a:spcPts val="0"/>
                </a:spcAft>
                <a:defRPr/>
              </a:pPr>
              <a:endParaRPr lang="zh-CN" altLang="en-US" sz="2400">
                <a:solidFill>
                  <a:schemeClr val="bg1"/>
                </a:solidFill>
                <a:latin typeface="+mn-lt"/>
                <a:ea typeface="+mn-ea"/>
              </a:endParaRPr>
            </a:p>
          </p:txBody>
        </p:sp>
      </p:grpSp>
      <p:grpSp>
        <p:nvGrpSpPr>
          <p:cNvPr id="36" name="组合 35"/>
          <p:cNvGrpSpPr/>
          <p:nvPr/>
        </p:nvGrpSpPr>
        <p:grpSpPr>
          <a:xfrm>
            <a:off x="6965963" y="2304836"/>
            <a:ext cx="950384" cy="950383"/>
            <a:chOff x="5224022" y="1456407"/>
            <a:chExt cx="712788" cy="712787"/>
          </a:xfrm>
        </p:grpSpPr>
        <p:sp>
          <p:nvSpPr>
            <p:cNvPr id="37" name="橢圓 7"/>
            <p:cNvSpPr/>
            <p:nvPr/>
          </p:nvSpPr>
          <p:spPr>
            <a:xfrm>
              <a:off x="5224022" y="1456407"/>
              <a:ext cx="712788" cy="712787"/>
            </a:xfrm>
            <a:prstGeom prst="ellipse">
              <a:avLst/>
            </a:prstGeom>
            <a:solidFill>
              <a:schemeClr val="bg1">
                <a:alpha val="65000"/>
              </a:schemeClr>
            </a:solidFill>
            <a:ln w="25400" cap="flat" cmpd="sng" algn="ctr">
              <a:noFill/>
              <a:prstDash val="solid"/>
              <a:headEnd type="none" w="med" len="med"/>
              <a:tailEnd type="none" w="med" len="med"/>
            </a:ln>
            <a:effectLst/>
          </p:spPr>
          <p:txBody>
            <a:bodyPr/>
            <a:lstStyle/>
            <a:p>
              <a:pPr marL="233680" indent="-233680" eaLnBrk="1" fontAlgn="auto" hangingPunct="1">
                <a:lnSpc>
                  <a:spcPct val="95000"/>
                </a:lnSpc>
                <a:spcBef>
                  <a:spcPct val="50000"/>
                </a:spcBef>
                <a:spcAft>
                  <a:spcPct val="35000"/>
                </a:spcAft>
                <a:buClr>
                  <a:srgbClr val="678BA8"/>
                </a:buClr>
                <a:buFontTx/>
                <a:buChar char="•"/>
                <a:defRPr/>
              </a:pPr>
              <a:endParaRPr lang="zh-TW" altLang="en-US" sz="4265" kern="0">
                <a:solidFill>
                  <a:schemeClr val="bg1"/>
                </a:solidFill>
                <a:latin typeface="Arial" panose="020B0604020202020204"/>
                <a:ea typeface="Microsoft JhengHei" panose="020B0604030504040204" charset="-120"/>
              </a:endParaRPr>
            </a:p>
          </p:txBody>
        </p:sp>
        <p:sp>
          <p:nvSpPr>
            <p:cNvPr id="38" name="KSO_Shape"/>
            <p:cNvSpPr/>
            <p:nvPr/>
          </p:nvSpPr>
          <p:spPr bwMode="auto">
            <a:xfrm>
              <a:off x="5390710" y="1619919"/>
              <a:ext cx="414337" cy="352425"/>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rgbClr val="01213E"/>
            </a:solidFill>
            <a:ln>
              <a:noFill/>
            </a:ln>
          </p:spPr>
          <p:txBody>
            <a:bodyPr anchor="ctr">
              <a:scene3d>
                <a:camera prst="orthographicFront"/>
                <a:lightRig rig="threePt" dir="t"/>
              </a:scene3d>
              <a:sp3d contourW="12700">
                <a:contourClr>
                  <a:srgbClr val="FFFFFF"/>
                </a:contourClr>
              </a:sp3d>
            </a:bodyPr>
            <a:lstStyle/>
            <a:p>
              <a:pPr algn="ctr" eaLnBrk="1" fontAlgn="auto" hangingPunct="1">
                <a:spcBef>
                  <a:spcPts val="0"/>
                </a:spcBef>
                <a:spcAft>
                  <a:spcPts val="0"/>
                </a:spcAft>
                <a:defRPr/>
              </a:pPr>
              <a:endParaRPr lang="zh-CN" altLang="en-US" sz="2400">
                <a:solidFill>
                  <a:schemeClr val="bg1"/>
                </a:solidFill>
                <a:latin typeface="+mn-lt"/>
                <a:ea typeface="+mn-ea"/>
              </a:endParaRPr>
            </a:p>
          </p:txBody>
        </p:sp>
      </p:grpSp>
      <p:grpSp>
        <p:nvGrpSpPr>
          <p:cNvPr id="39" name="组合 38"/>
          <p:cNvGrpSpPr/>
          <p:nvPr/>
        </p:nvGrpSpPr>
        <p:grpSpPr>
          <a:xfrm>
            <a:off x="7916347" y="4349536"/>
            <a:ext cx="948267" cy="948267"/>
            <a:chOff x="5936810" y="2981994"/>
            <a:chExt cx="711200" cy="711200"/>
          </a:xfrm>
        </p:grpSpPr>
        <p:sp>
          <p:nvSpPr>
            <p:cNvPr id="40" name="橢圓 9"/>
            <p:cNvSpPr/>
            <p:nvPr/>
          </p:nvSpPr>
          <p:spPr>
            <a:xfrm>
              <a:off x="5936810" y="2981994"/>
              <a:ext cx="711200" cy="711200"/>
            </a:xfrm>
            <a:prstGeom prst="ellipse">
              <a:avLst/>
            </a:prstGeom>
            <a:solidFill>
              <a:schemeClr val="bg1">
                <a:alpha val="65000"/>
              </a:schemeClr>
            </a:solidFill>
            <a:ln w="25400" cap="flat" cmpd="sng" algn="ctr">
              <a:noFill/>
              <a:prstDash val="solid"/>
              <a:headEnd type="none" w="med" len="med"/>
              <a:tailEnd type="none" w="med" len="med"/>
            </a:ln>
            <a:effectLst/>
          </p:spPr>
          <p:txBody>
            <a:bodyPr/>
            <a:lstStyle/>
            <a:p>
              <a:pPr marL="233680" indent="-233680" eaLnBrk="1" fontAlgn="auto" hangingPunct="1">
                <a:lnSpc>
                  <a:spcPct val="95000"/>
                </a:lnSpc>
                <a:spcBef>
                  <a:spcPct val="50000"/>
                </a:spcBef>
                <a:spcAft>
                  <a:spcPct val="35000"/>
                </a:spcAft>
                <a:buClr>
                  <a:srgbClr val="678BA8"/>
                </a:buClr>
                <a:buFontTx/>
                <a:buChar char="•"/>
                <a:defRPr/>
              </a:pPr>
              <a:endParaRPr lang="zh-TW" altLang="en-US" sz="4265" kern="0">
                <a:solidFill>
                  <a:schemeClr val="bg1"/>
                </a:solidFill>
                <a:latin typeface="Arial" panose="020B0604020202020204"/>
                <a:ea typeface="Microsoft JhengHei" panose="020B0604030504040204" charset="-120"/>
              </a:endParaRPr>
            </a:p>
          </p:txBody>
        </p:sp>
        <p:sp>
          <p:nvSpPr>
            <p:cNvPr id="41" name="KSO_Shape"/>
            <p:cNvSpPr>
              <a:spLocks noChangeArrowheads="1"/>
            </p:cNvSpPr>
            <p:nvPr/>
          </p:nvSpPr>
          <p:spPr bwMode="auto">
            <a:xfrm>
              <a:off x="6090797" y="3175669"/>
              <a:ext cx="403225" cy="323850"/>
            </a:xfrm>
            <a:custGeom>
              <a:avLst/>
              <a:gdLst>
                <a:gd name="T0" fmla="*/ 552105 w 2874963"/>
                <a:gd name="T1" fmla="*/ 1256550 h 2311400"/>
                <a:gd name="T2" fmla="*/ 814407 w 2874963"/>
                <a:gd name="T3" fmla="*/ 1166381 h 2311400"/>
                <a:gd name="T4" fmla="*/ 861857 w 2874963"/>
                <a:gd name="T5" fmla="*/ 1221938 h 2311400"/>
                <a:gd name="T6" fmla="*/ 529108 w 2874963"/>
                <a:gd name="T7" fmla="*/ 1452571 h 2311400"/>
                <a:gd name="T8" fmla="*/ 122756 w 2874963"/>
                <a:gd name="T9" fmla="*/ 1358877 h 2311400"/>
                <a:gd name="T10" fmla="*/ 175912 w 2874963"/>
                <a:gd name="T11" fmla="*/ 1192357 h 2311400"/>
                <a:gd name="T12" fmla="*/ 277118 w 2874963"/>
                <a:gd name="T13" fmla="*/ 1128994 h 2311400"/>
                <a:gd name="T14" fmla="*/ 305052 w 2874963"/>
                <a:gd name="T15" fmla="*/ 1242809 h 2311400"/>
                <a:gd name="T16" fmla="*/ 994050 w 2874963"/>
                <a:gd name="T17" fmla="*/ 853464 h 2311400"/>
                <a:gd name="T18" fmla="*/ 644668 w 2874963"/>
                <a:gd name="T19" fmla="*/ 666225 h 2311400"/>
                <a:gd name="T20" fmla="*/ 675774 w 2874963"/>
                <a:gd name="T21" fmla="*/ 776137 h 2311400"/>
                <a:gd name="T22" fmla="*/ 719353 w 2874963"/>
                <a:gd name="T23" fmla="*/ 821032 h 2311400"/>
                <a:gd name="T24" fmla="*/ 694258 w 2874963"/>
                <a:gd name="T25" fmla="*/ 885897 h 2311400"/>
                <a:gd name="T26" fmla="*/ 639408 w 2874963"/>
                <a:gd name="T27" fmla="*/ 997010 h 2311400"/>
                <a:gd name="T28" fmla="*/ 561868 w 2874963"/>
                <a:gd name="T29" fmla="*/ 1068783 h 2311400"/>
                <a:gd name="T30" fmla="*/ 506117 w 2874963"/>
                <a:gd name="T31" fmla="*/ 1079143 h 2311400"/>
                <a:gd name="T32" fmla="*/ 449013 w 2874963"/>
                <a:gd name="T33" fmla="*/ 1059924 h 2311400"/>
                <a:gd name="T34" fmla="*/ 372374 w 2874963"/>
                <a:gd name="T35" fmla="*/ 966830 h 2311400"/>
                <a:gd name="T36" fmla="*/ 317074 w 2874963"/>
                <a:gd name="T37" fmla="*/ 867429 h 2311400"/>
                <a:gd name="T38" fmla="*/ 315722 w 2874963"/>
                <a:gd name="T39" fmla="*/ 807819 h 2311400"/>
                <a:gd name="T40" fmla="*/ 360804 w 2874963"/>
                <a:gd name="T41" fmla="*/ 726436 h 2311400"/>
                <a:gd name="T42" fmla="*/ 420311 w 2874963"/>
                <a:gd name="T43" fmla="*/ 688148 h 2311400"/>
                <a:gd name="T44" fmla="*/ 541281 w 2874963"/>
                <a:gd name="T45" fmla="*/ 679889 h 2311400"/>
                <a:gd name="T46" fmla="*/ 615816 w 2874963"/>
                <a:gd name="T47" fmla="*/ 642201 h 2311400"/>
                <a:gd name="T48" fmla="*/ 607328 w 2874963"/>
                <a:gd name="T49" fmla="*/ 550770 h 2311400"/>
                <a:gd name="T50" fmla="*/ 652075 w 2874963"/>
                <a:gd name="T51" fmla="*/ 576010 h 2311400"/>
                <a:gd name="T52" fmla="*/ 690816 w 2874963"/>
                <a:gd name="T53" fmla="*/ 613419 h 2311400"/>
                <a:gd name="T54" fmla="*/ 708834 w 2874963"/>
                <a:gd name="T55" fmla="*/ 715281 h 2311400"/>
                <a:gd name="T56" fmla="*/ 684809 w 2874963"/>
                <a:gd name="T57" fmla="*/ 784841 h 2311400"/>
                <a:gd name="T58" fmla="*/ 653727 w 2874963"/>
                <a:gd name="T59" fmla="*/ 664651 h 2311400"/>
                <a:gd name="T60" fmla="*/ 590811 w 2874963"/>
                <a:gd name="T61" fmla="*/ 648726 h 2311400"/>
                <a:gd name="T62" fmla="*/ 495911 w 2874963"/>
                <a:gd name="T63" fmla="*/ 681177 h 2311400"/>
                <a:gd name="T64" fmla="*/ 382693 w 2874963"/>
                <a:gd name="T65" fmla="*/ 672613 h 2311400"/>
                <a:gd name="T66" fmla="*/ 342000 w 2874963"/>
                <a:gd name="T67" fmla="*/ 784841 h 2311400"/>
                <a:gd name="T68" fmla="*/ 316624 w 2874963"/>
                <a:gd name="T69" fmla="*/ 733159 h 2311400"/>
                <a:gd name="T70" fmla="*/ 334342 w 2874963"/>
                <a:gd name="T71" fmla="*/ 634002 h 2311400"/>
                <a:gd name="T72" fmla="*/ 392753 w 2874963"/>
                <a:gd name="T73" fmla="*/ 561737 h 2311400"/>
                <a:gd name="T74" fmla="*/ 513330 w 2874963"/>
                <a:gd name="T75" fmla="*/ 530788 h 2311400"/>
                <a:gd name="T76" fmla="*/ 816493 w 2874963"/>
                <a:gd name="T77" fmla="*/ 367350 h 2311400"/>
                <a:gd name="T78" fmla="*/ 816493 w 2874963"/>
                <a:gd name="T79" fmla="*/ 418842 h 2311400"/>
                <a:gd name="T80" fmla="*/ 1079641 w 2874963"/>
                <a:gd name="T81" fmla="*/ 426048 h 2311400"/>
                <a:gd name="T82" fmla="*/ 1093467 w 2874963"/>
                <a:gd name="T83" fmla="*/ 377108 h 2311400"/>
                <a:gd name="T84" fmla="*/ 1049584 w 2874963"/>
                <a:gd name="T85" fmla="*/ 364048 h 2311400"/>
                <a:gd name="T86" fmla="*/ 1023434 w 2874963"/>
                <a:gd name="T87" fmla="*/ 392871 h 2311400"/>
                <a:gd name="T88" fmla="*/ 856619 w 2874963"/>
                <a:gd name="T89" fmla="*/ 372605 h 2311400"/>
                <a:gd name="T90" fmla="*/ 927854 w 2874963"/>
                <a:gd name="T91" fmla="*/ 64403 h 2311400"/>
                <a:gd name="T92" fmla="*/ 904258 w 2874963"/>
                <a:gd name="T93" fmla="*/ 91875 h 2311400"/>
                <a:gd name="T94" fmla="*/ 905010 w 2874963"/>
                <a:gd name="T95" fmla="*/ 129406 h 2311400"/>
                <a:gd name="T96" fmla="*/ 930108 w 2874963"/>
                <a:gd name="T97" fmla="*/ 155677 h 2311400"/>
                <a:gd name="T98" fmla="*/ 967829 w 2874963"/>
                <a:gd name="T99" fmla="*/ 158379 h 2311400"/>
                <a:gd name="T100" fmla="*/ 996233 w 2874963"/>
                <a:gd name="T101" fmla="*/ 136162 h 2311400"/>
                <a:gd name="T102" fmla="*/ 1002845 w 2874963"/>
                <a:gd name="T103" fmla="*/ 99081 h 2311400"/>
                <a:gd name="T104" fmla="*/ 983158 w 2874963"/>
                <a:gd name="T105" fmla="*/ 68306 h 2311400"/>
                <a:gd name="T106" fmla="*/ 881566 w 2874963"/>
                <a:gd name="T107" fmla="*/ 0 h 2311400"/>
                <a:gd name="T108" fmla="*/ 1048381 w 2874963"/>
                <a:gd name="T109" fmla="*/ 20417 h 2311400"/>
                <a:gd name="T110" fmla="*/ 1859163 w 2874963"/>
                <a:gd name="T111" fmla="*/ 308953 h 2311400"/>
                <a:gd name="T112" fmla="*/ 1899590 w 2874963"/>
                <a:gd name="T113" fmla="*/ 355791 h 2311400"/>
                <a:gd name="T114" fmla="*/ 2705 w 2874963"/>
                <a:gd name="T115" fmla="*/ 364048 h 2311400"/>
                <a:gd name="T116" fmla="*/ 38623 w 2874963"/>
                <a:gd name="T117" fmla="*/ 313456 h 2311400"/>
                <a:gd name="T118" fmla="*/ 855416 w 2874963"/>
                <a:gd name="T119" fmla="*/ 26121 h 231140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874963" h="2311400">
                  <a:moveTo>
                    <a:pt x="1500188" y="1927225"/>
                  </a:moveTo>
                  <a:lnTo>
                    <a:pt x="2676526" y="1927225"/>
                  </a:lnTo>
                  <a:lnTo>
                    <a:pt x="2676526" y="1949450"/>
                  </a:lnTo>
                  <a:lnTo>
                    <a:pt x="1500188" y="1949450"/>
                  </a:lnTo>
                  <a:lnTo>
                    <a:pt x="1500188" y="1927225"/>
                  </a:lnTo>
                  <a:close/>
                  <a:moveTo>
                    <a:pt x="1500188" y="1706563"/>
                  </a:moveTo>
                  <a:lnTo>
                    <a:pt x="2676526" y="1706563"/>
                  </a:lnTo>
                  <a:lnTo>
                    <a:pt x="2676526" y="1728788"/>
                  </a:lnTo>
                  <a:lnTo>
                    <a:pt x="1500188" y="1728788"/>
                  </a:lnTo>
                  <a:lnTo>
                    <a:pt x="1500188" y="1706563"/>
                  </a:lnTo>
                  <a:close/>
                  <a:moveTo>
                    <a:pt x="741023" y="1676400"/>
                  </a:moveTo>
                  <a:lnTo>
                    <a:pt x="803616" y="1676400"/>
                  </a:lnTo>
                  <a:lnTo>
                    <a:pt x="835026" y="1736633"/>
                  </a:lnTo>
                  <a:lnTo>
                    <a:pt x="813107" y="1759278"/>
                  </a:lnTo>
                  <a:lnTo>
                    <a:pt x="833218" y="1897860"/>
                  </a:lnTo>
                  <a:lnTo>
                    <a:pt x="772432" y="2124075"/>
                  </a:lnTo>
                  <a:lnTo>
                    <a:pt x="711647" y="1897860"/>
                  </a:lnTo>
                  <a:lnTo>
                    <a:pt x="731532" y="1759278"/>
                  </a:lnTo>
                  <a:lnTo>
                    <a:pt x="709613" y="1736633"/>
                  </a:lnTo>
                  <a:lnTo>
                    <a:pt x="741023" y="1676400"/>
                  </a:lnTo>
                  <a:close/>
                  <a:moveTo>
                    <a:pt x="1033510" y="1660525"/>
                  </a:moveTo>
                  <a:lnTo>
                    <a:pt x="1069768" y="1677761"/>
                  </a:lnTo>
                  <a:lnTo>
                    <a:pt x="1107612" y="1695904"/>
                  </a:lnTo>
                  <a:lnTo>
                    <a:pt x="1126421" y="1705202"/>
                  </a:lnTo>
                  <a:lnTo>
                    <a:pt x="1145003" y="1714727"/>
                  </a:lnTo>
                  <a:lnTo>
                    <a:pt x="1163585" y="1724252"/>
                  </a:lnTo>
                  <a:lnTo>
                    <a:pt x="1181261" y="1734004"/>
                  </a:lnTo>
                  <a:lnTo>
                    <a:pt x="1198257" y="1743302"/>
                  </a:lnTo>
                  <a:lnTo>
                    <a:pt x="1214346" y="1752600"/>
                  </a:lnTo>
                  <a:lnTo>
                    <a:pt x="1229076" y="1761671"/>
                  </a:lnTo>
                  <a:lnTo>
                    <a:pt x="1242673" y="1770289"/>
                  </a:lnTo>
                  <a:lnTo>
                    <a:pt x="1248792" y="1774598"/>
                  </a:lnTo>
                  <a:lnTo>
                    <a:pt x="1254683" y="1778680"/>
                  </a:lnTo>
                  <a:lnTo>
                    <a:pt x="1259896" y="1782762"/>
                  </a:lnTo>
                  <a:lnTo>
                    <a:pt x="1264881" y="1786618"/>
                  </a:lnTo>
                  <a:lnTo>
                    <a:pt x="1269187" y="1790473"/>
                  </a:lnTo>
                  <a:lnTo>
                    <a:pt x="1273039" y="1794102"/>
                  </a:lnTo>
                  <a:lnTo>
                    <a:pt x="1276438" y="1797504"/>
                  </a:lnTo>
                  <a:lnTo>
                    <a:pt x="1278931" y="1800905"/>
                  </a:lnTo>
                  <a:lnTo>
                    <a:pt x="1281197" y="1803627"/>
                  </a:lnTo>
                  <a:lnTo>
                    <a:pt x="1283237" y="1807029"/>
                  </a:lnTo>
                  <a:lnTo>
                    <a:pt x="1287542" y="1814739"/>
                  </a:lnTo>
                  <a:lnTo>
                    <a:pt x="1291621" y="1823811"/>
                  </a:lnTo>
                  <a:lnTo>
                    <a:pt x="1296380" y="1834016"/>
                  </a:lnTo>
                  <a:lnTo>
                    <a:pt x="1300686" y="1845582"/>
                  </a:lnTo>
                  <a:lnTo>
                    <a:pt x="1305445" y="1858282"/>
                  </a:lnTo>
                  <a:lnTo>
                    <a:pt x="1310203" y="1871889"/>
                  </a:lnTo>
                  <a:lnTo>
                    <a:pt x="1314736" y="1886404"/>
                  </a:lnTo>
                  <a:lnTo>
                    <a:pt x="1319495" y="1901371"/>
                  </a:lnTo>
                  <a:lnTo>
                    <a:pt x="1324027" y="1917246"/>
                  </a:lnTo>
                  <a:lnTo>
                    <a:pt x="1333318" y="1950130"/>
                  </a:lnTo>
                  <a:lnTo>
                    <a:pt x="1342382" y="1984375"/>
                  </a:lnTo>
                  <a:lnTo>
                    <a:pt x="1350994" y="2018620"/>
                  </a:lnTo>
                  <a:lnTo>
                    <a:pt x="1359378" y="2052411"/>
                  </a:lnTo>
                  <a:lnTo>
                    <a:pt x="1366857" y="2084388"/>
                  </a:lnTo>
                  <a:lnTo>
                    <a:pt x="1373655" y="2114097"/>
                  </a:lnTo>
                  <a:lnTo>
                    <a:pt x="1379320" y="2140404"/>
                  </a:lnTo>
                  <a:lnTo>
                    <a:pt x="1387478" y="2179184"/>
                  </a:lnTo>
                  <a:lnTo>
                    <a:pt x="1390651" y="2193925"/>
                  </a:lnTo>
                  <a:lnTo>
                    <a:pt x="798513" y="2193925"/>
                  </a:lnTo>
                  <a:lnTo>
                    <a:pt x="1111918" y="1875064"/>
                  </a:lnTo>
                  <a:lnTo>
                    <a:pt x="1011755" y="1800905"/>
                  </a:lnTo>
                  <a:lnTo>
                    <a:pt x="1094922" y="1766661"/>
                  </a:lnTo>
                  <a:lnTo>
                    <a:pt x="1033510" y="1660525"/>
                  </a:lnTo>
                  <a:close/>
                  <a:moveTo>
                    <a:pt x="511355" y="1660525"/>
                  </a:moveTo>
                  <a:lnTo>
                    <a:pt x="449944" y="1766661"/>
                  </a:lnTo>
                  <a:lnTo>
                    <a:pt x="532657" y="1800905"/>
                  </a:lnTo>
                  <a:lnTo>
                    <a:pt x="432494" y="1875064"/>
                  </a:lnTo>
                  <a:lnTo>
                    <a:pt x="746126" y="2193925"/>
                  </a:lnTo>
                  <a:lnTo>
                    <a:pt x="153988" y="2193925"/>
                  </a:lnTo>
                  <a:lnTo>
                    <a:pt x="157160" y="2179184"/>
                  </a:lnTo>
                  <a:lnTo>
                    <a:pt x="165318" y="2140404"/>
                  </a:lnTo>
                  <a:lnTo>
                    <a:pt x="171210" y="2114097"/>
                  </a:lnTo>
                  <a:lnTo>
                    <a:pt x="177782" y="2084388"/>
                  </a:lnTo>
                  <a:lnTo>
                    <a:pt x="185260" y="2052411"/>
                  </a:lnTo>
                  <a:lnTo>
                    <a:pt x="193418" y="2018620"/>
                  </a:lnTo>
                  <a:lnTo>
                    <a:pt x="202256" y="1984375"/>
                  </a:lnTo>
                  <a:lnTo>
                    <a:pt x="211321" y="1950130"/>
                  </a:lnTo>
                  <a:lnTo>
                    <a:pt x="220385" y="1917246"/>
                  </a:lnTo>
                  <a:lnTo>
                    <a:pt x="224918" y="1901371"/>
                  </a:lnTo>
                  <a:lnTo>
                    <a:pt x="229676" y="1886404"/>
                  </a:lnTo>
                  <a:lnTo>
                    <a:pt x="234209" y="1871889"/>
                  </a:lnTo>
                  <a:lnTo>
                    <a:pt x="238967" y="1858282"/>
                  </a:lnTo>
                  <a:lnTo>
                    <a:pt x="243726" y="1845582"/>
                  </a:lnTo>
                  <a:lnTo>
                    <a:pt x="248259" y="1834016"/>
                  </a:lnTo>
                  <a:lnTo>
                    <a:pt x="252791" y="1823811"/>
                  </a:lnTo>
                  <a:lnTo>
                    <a:pt x="257096" y="1814739"/>
                  </a:lnTo>
                  <a:lnTo>
                    <a:pt x="261175" y="1807029"/>
                  </a:lnTo>
                  <a:lnTo>
                    <a:pt x="263442" y="1803627"/>
                  </a:lnTo>
                  <a:lnTo>
                    <a:pt x="265481" y="1800905"/>
                  </a:lnTo>
                  <a:lnTo>
                    <a:pt x="268200" y="1797504"/>
                  </a:lnTo>
                  <a:lnTo>
                    <a:pt x="271600" y="1794102"/>
                  </a:lnTo>
                  <a:lnTo>
                    <a:pt x="275452" y="1790473"/>
                  </a:lnTo>
                  <a:lnTo>
                    <a:pt x="279984" y="1786618"/>
                  </a:lnTo>
                  <a:lnTo>
                    <a:pt x="284517" y="1782762"/>
                  </a:lnTo>
                  <a:lnTo>
                    <a:pt x="289955" y="1778680"/>
                  </a:lnTo>
                  <a:lnTo>
                    <a:pt x="295621" y="1774598"/>
                  </a:lnTo>
                  <a:lnTo>
                    <a:pt x="301966" y="1770289"/>
                  </a:lnTo>
                  <a:lnTo>
                    <a:pt x="315336" y="1761671"/>
                  </a:lnTo>
                  <a:lnTo>
                    <a:pt x="330066" y="1752600"/>
                  </a:lnTo>
                  <a:lnTo>
                    <a:pt x="346155" y="1743302"/>
                  </a:lnTo>
                  <a:lnTo>
                    <a:pt x="363378" y="1734004"/>
                  </a:lnTo>
                  <a:lnTo>
                    <a:pt x="381053" y="1724252"/>
                  </a:lnTo>
                  <a:lnTo>
                    <a:pt x="399409" y="1714727"/>
                  </a:lnTo>
                  <a:lnTo>
                    <a:pt x="418218" y="1705202"/>
                  </a:lnTo>
                  <a:lnTo>
                    <a:pt x="437253" y="1695904"/>
                  </a:lnTo>
                  <a:lnTo>
                    <a:pt x="475098" y="1677761"/>
                  </a:lnTo>
                  <a:lnTo>
                    <a:pt x="511355" y="1660525"/>
                  </a:lnTo>
                  <a:close/>
                  <a:moveTo>
                    <a:pt x="929254" y="1614488"/>
                  </a:moveTo>
                  <a:lnTo>
                    <a:pt x="950557" y="1623559"/>
                  </a:lnTo>
                  <a:lnTo>
                    <a:pt x="974579" y="1633992"/>
                  </a:lnTo>
                  <a:lnTo>
                    <a:pt x="1004946" y="1647599"/>
                  </a:lnTo>
                  <a:lnTo>
                    <a:pt x="1068853" y="1757817"/>
                  </a:lnTo>
                  <a:lnTo>
                    <a:pt x="975258" y="1796370"/>
                  </a:lnTo>
                  <a:lnTo>
                    <a:pt x="1084263" y="1877106"/>
                  </a:lnTo>
                  <a:lnTo>
                    <a:pt x="773113" y="2193926"/>
                  </a:lnTo>
                  <a:lnTo>
                    <a:pt x="929254" y="1614488"/>
                  </a:lnTo>
                  <a:close/>
                  <a:moveTo>
                    <a:pt x="615947" y="1614488"/>
                  </a:moveTo>
                  <a:lnTo>
                    <a:pt x="773113" y="2193926"/>
                  </a:lnTo>
                  <a:lnTo>
                    <a:pt x="460375" y="1877106"/>
                  </a:lnTo>
                  <a:lnTo>
                    <a:pt x="569936" y="1796370"/>
                  </a:lnTo>
                  <a:lnTo>
                    <a:pt x="475636" y="1757817"/>
                  </a:lnTo>
                  <a:lnTo>
                    <a:pt x="539869" y="1647599"/>
                  </a:lnTo>
                  <a:lnTo>
                    <a:pt x="570619" y="1633992"/>
                  </a:lnTo>
                  <a:lnTo>
                    <a:pt x="594536" y="1623559"/>
                  </a:lnTo>
                  <a:lnTo>
                    <a:pt x="615947" y="1614488"/>
                  </a:lnTo>
                  <a:close/>
                  <a:moveTo>
                    <a:pt x="1500188" y="1487488"/>
                  </a:moveTo>
                  <a:lnTo>
                    <a:pt x="2676526" y="1487488"/>
                  </a:lnTo>
                  <a:lnTo>
                    <a:pt x="2676526" y="1509713"/>
                  </a:lnTo>
                  <a:lnTo>
                    <a:pt x="1500188" y="1509713"/>
                  </a:lnTo>
                  <a:lnTo>
                    <a:pt x="1500188" y="1487488"/>
                  </a:lnTo>
                  <a:close/>
                  <a:moveTo>
                    <a:pt x="1500188" y="1266825"/>
                  </a:moveTo>
                  <a:lnTo>
                    <a:pt x="2676526" y="1266825"/>
                  </a:lnTo>
                  <a:lnTo>
                    <a:pt x="2676526" y="1289050"/>
                  </a:lnTo>
                  <a:lnTo>
                    <a:pt x="1500188" y="1289050"/>
                  </a:lnTo>
                  <a:lnTo>
                    <a:pt x="1500188" y="1266825"/>
                  </a:lnTo>
                  <a:close/>
                  <a:moveTo>
                    <a:pt x="1500188" y="1047750"/>
                  </a:moveTo>
                  <a:lnTo>
                    <a:pt x="2676526" y="1047750"/>
                  </a:lnTo>
                  <a:lnTo>
                    <a:pt x="2676526" y="1068388"/>
                  </a:lnTo>
                  <a:lnTo>
                    <a:pt x="1500188" y="1068388"/>
                  </a:lnTo>
                  <a:lnTo>
                    <a:pt x="1500188" y="1047750"/>
                  </a:lnTo>
                  <a:close/>
                  <a:moveTo>
                    <a:pt x="929369" y="969963"/>
                  </a:moveTo>
                  <a:lnTo>
                    <a:pt x="936399" y="973819"/>
                  </a:lnTo>
                  <a:lnTo>
                    <a:pt x="942522" y="977674"/>
                  </a:lnTo>
                  <a:lnTo>
                    <a:pt x="948872" y="981756"/>
                  </a:lnTo>
                  <a:lnTo>
                    <a:pt x="954315" y="986519"/>
                  </a:lnTo>
                  <a:lnTo>
                    <a:pt x="959531" y="991281"/>
                  </a:lnTo>
                  <a:lnTo>
                    <a:pt x="964294" y="995817"/>
                  </a:lnTo>
                  <a:lnTo>
                    <a:pt x="968829" y="1001033"/>
                  </a:lnTo>
                  <a:lnTo>
                    <a:pt x="972911" y="1006249"/>
                  </a:lnTo>
                  <a:lnTo>
                    <a:pt x="976767" y="1011919"/>
                  </a:lnTo>
                  <a:lnTo>
                    <a:pt x="980395" y="1017588"/>
                  </a:lnTo>
                  <a:lnTo>
                    <a:pt x="983797" y="1023485"/>
                  </a:lnTo>
                  <a:lnTo>
                    <a:pt x="986745" y="1029835"/>
                  </a:lnTo>
                  <a:lnTo>
                    <a:pt x="989467" y="1035958"/>
                  </a:lnTo>
                  <a:lnTo>
                    <a:pt x="992188" y="1042535"/>
                  </a:lnTo>
                  <a:lnTo>
                    <a:pt x="994683" y="1049338"/>
                  </a:lnTo>
                  <a:lnTo>
                    <a:pt x="996724" y="1056368"/>
                  </a:lnTo>
                  <a:lnTo>
                    <a:pt x="998765" y="1063172"/>
                  </a:lnTo>
                  <a:lnTo>
                    <a:pt x="1001033" y="1070883"/>
                  </a:lnTo>
                  <a:lnTo>
                    <a:pt x="1004208" y="1085850"/>
                  </a:lnTo>
                  <a:lnTo>
                    <a:pt x="1007383" y="1101725"/>
                  </a:lnTo>
                  <a:lnTo>
                    <a:pt x="1010558" y="1118508"/>
                  </a:lnTo>
                  <a:lnTo>
                    <a:pt x="1016454" y="1153433"/>
                  </a:lnTo>
                  <a:lnTo>
                    <a:pt x="1019856" y="1172256"/>
                  </a:lnTo>
                  <a:lnTo>
                    <a:pt x="1023712" y="1191306"/>
                  </a:lnTo>
                  <a:lnTo>
                    <a:pt x="1029608" y="1192667"/>
                  </a:lnTo>
                  <a:lnTo>
                    <a:pt x="1035958" y="1194254"/>
                  </a:lnTo>
                  <a:lnTo>
                    <a:pt x="1041628" y="1196295"/>
                  </a:lnTo>
                  <a:lnTo>
                    <a:pt x="1047297" y="1198790"/>
                  </a:lnTo>
                  <a:lnTo>
                    <a:pt x="1052513" y="1201511"/>
                  </a:lnTo>
                  <a:lnTo>
                    <a:pt x="1057729" y="1204459"/>
                  </a:lnTo>
                  <a:lnTo>
                    <a:pt x="1062492" y="1208088"/>
                  </a:lnTo>
                  <a:lnTo>
                    <a:pt x="1066801" y="1211943"/>
                  </a:lnTo>
                  <a:lnTo>
                    <a:pt x="1070883" y="1216025"/>
                  </a:lnTo>
                  <a:lnTo>
                    <a:pt x="1074738" y="1220108"/>
                  </a:lnTo>
                  <a:lnTo>
                    <a:pt x="1078140" y="1224870"/>
                  </a:lnTo>
                  <a:lnTo>
                    <a:pt x="1081088" y="1229633"/>
                  </a:lnTo>
                  <a:lnTo>
                    <a:pt x="1083583" y="1234849"/>
                  </a:lnTo>
                  <a:lnTo>
                    <a:pt x="1085624" y="1240065"/>
                  </a:lnTo>
                  <a:lnTo>
                    <a:pt x="1087212" y="1245734"/>
                  </a:lnTo>
                  <a:lnTo>
                    <a:pt x="1088345" y="1251404"/>
                  </a:lnTo>
                  <a:lnTo>
                    <a:pt x="1089026" y="1257527"/>
                  </a:lnTo>
                  <a:lnTo>
                    <a:pt x="1089026" y="1263424"/>
                  </a:lnTo>
                  <a:lnTo>
                    <a:pt x="1088572" y="1270000"/>
                  </a:lnTo>
                  <a:lnTo>
                    <a:pt x="1087438" y="1276124"/>
                  </a:lnTo>
                  <a:lnTo>
                    <a:pt x="1085624" y="1282927"/>
                  </a:lnTo>
                  <a:lnTo>
                    <a:pt x="1083356" y="1289277"/>
                  </a:lnTo>
                  <a:lnTo>
                    <a:pt x="1080635" y="1296081"/>
                  </a:lnTo>
                  <a:lnTo>
                    <a:pt x="1077006" y="1303111"/>
                  </a:lnTo>
                  <a:lnTo>
                    <a:pt x="1072470" y="1310141"/>
                  </a:lnTo>
                  <a:lnTo>
                    <a:pt x="1067481" y="1317172"/>
                  </a:lnTo>
                  <a:lnTo>
                    <a:pt x="1061585" y="1324202"/>
                  </a:lnTo>
                  <a:lnTo>
                    <a:pt x="1055235" y="1331006"/>
                  </a:lnTo>
                  <a:lnTo>
                    <a:pt x="1047751" y="1338036"/>
                  </a:lnTo>
                  <a:lnTo>
                    <a:pt x="1039587" y="1345293"/>
                  </a:lnTo>
                  <a:lnTo>
                    <a:pt x="1030742" y="1352324"/>
                  </a:lnTo>
                  <a:lnTo>
                    <a:pt x="1020990" y="1359354"/>
                  </a:lnTo>
                  <a:lnTo>
                    <a:pt x="1018269" y="1372281"/>
                  </a:lnTo>
                  <a:lnTo>
                    <a:pt x="1015094" y="1385208"/>
                  </a:lnTo>
                  <a:lnTo>
                    <a:pt x="1011919" y="1398361"/>
                  </a:lnTo>
                  <a:lnTo>
                    <a:pt x="1007836" y="1411061"/>
                  </a:lnTo>
                  <a:lnTo>
                    <a:pt x="1003754" y="1423761"/>
                  </a:lnTo>
                  <a:lnTo>
                    <a:pt x="999445" y="1436008"/>
                  </a:lnTo>
                  <a:lnTo>
                    <a:pt x="994456" y="1448254"/>
                  </a:lnTo>
                  <a:lnTo>
                    <a:pt x="989240" y="1460274"/>
                  </a:lnTo>
                  <a:lnTo>
                    <a:pt x="983570" y="1472066"/>
                  </a:lnTo>
                  <a:lnTo>
                    <a:pt x="977901" y="1483633"/>
                  </a:lnTo>
                  <a:lnTo>
                    <a:pt x="971551" y="1494745"/>
                  </a:lnTo>
                  <a:lnTo>
                    <a:pt x="964974" y="1505858"/>
                  </a:lnTo>
                  <a:lnTo>
                    <a:pt x="958170" y="1516516"/>
                  </a:lnTo>
                  <a:lnTo>
                    <a:pt x="950913" y="1526722"/>
                  </a:lnTo>
                  <a:lnTo>
                    <a:pt x="943429" y="1536700"/>
                  </a:lnTo>
                  <a:lnTo>
                    <a:pt x="935492" y="1546225"/>
                  </a:lnTo>
                  <a:lnTo>
                    <a:pt x="927554" y="1555297"/>
                  </a:lnTo>
                  <a:lnTo>
                    <a:pt x="919163" y="1564141"/>
                  </a:lnTo>
                  <a:lnTo>
                    <a:pt x="910772" y="1572533"/>
                  </a:lnTo>
                  <a:lnTo>
                    <a:pt x="901701" y="1580243"/>
                  </a:lnTo>
                  <a:lnTo>
                    <a:pt x="892629" y="1587500"/>
                  </a:lnTo>
                  <a:lnTo>
                    <a:pt x="883331" y="1594531"/>
                  </a:lnTo>
                  <a:lnTo>
                    <a:pt x="873352" y="1600881"/>
                  </a:lnTo>
                  <a:lnTo>
                    <a:pt x="863601" y="1606550"/>
                  </a:lnTo>
                  <a:lnTo>
                    <a:pt x="858385" y="1609272"/>
                  </a:lnTo>
                  <a:lnTo>
                    <a:pt x="853169" y="1611766"/>
                  </a:lnTo>
                  <a:lnTo>
                    <a:pt x="847952" y="1614261"/>
                  </a:lnTo>
                  <a:lnTo>
                    <a:pt x="842736" y="1616302"/>
                  </a:lnTo>
                  <a:lnTo>
                    <a:pt x="837520" y="1618343"/>
                  </a:lnTo>
                  <a:lnTo>
                    <a:pt x="832077" y="1620384"/>
                  </a:lnTo>
                  <a:lnTo>
                    <a:pt x="826635" y="1621972"/>
                  </a:lnTo>
                  <a:lnTo>
                    <a:pt x="821192" y="1623786"/>
                  </a:lnTo>
                  <a:lnTo>
                    <a:pt x="815749" y="1625147"/>
                  </a:lnTo>
                  <a:lnTo>
                    <a:pt x="810079" y="1626508"/>
                  </a:lnTo>
                  <a:lnTo>
                    <a:pt x="804410" y="1627415"/>
                  </a:lnTo>
                  <a:lnTo>
                    <a:pt x="798740" y="1628549"/>
                  </a:lnTo>
                  <a:lnTo>
                    <a:pt x="793070" y="1629229"/>
                  </a:lnTo>
                  <a:lnTo>
                    <a:pt x="787401" y="1629909"/>
                  </a:lnTo>
                  <a:lnTo>
                    <a:pt x="781277" y="1630363"/>
                  </a:lnTo>
                  <a:lnTo>
                    <a:pt x="775381" y="1630363"/>
                  </a:lnTo>
                  <a:lnTo>
                    <a:pt x="769711" y="1630363"/>
                  </a:lnTo>
                  <a:lnTo>
                    <a:pt x="763815" y="1629909"/>
                  </a:lnTo>
                  <a:lnTo>
                    <a:pt x="757918" y="1629229"/>
                  </a:lnTo>
                  <a:lnTo>
                    <a:pt x="752249" y="1628549"/>
                  </a:lnTo>
                  <a:lnTo>
                    <a:pt x="746579" y="1627415"/>
                  </a:lnTo>
                  <a:lnTo>
                    <a:pt x="740910" y="1626508"/>
                  </a:lnTo>
                  <a:lnTo>
                    <a:pt x="735240" y="1625147"/>
                  </a:lnTo>
                  <a:lnTo>
                    <a:pt x="729797" y="1623786"/>
                  </a:lnTo>
                  <a:lnTo>
                    <a:pt x="724354" y="1621972"/>
                  </a:lnTo>
                  <a:lnTo>
                    <a:pt x="718911" y="1620384"/>
                  </a:lnTo>
                  <a:lnTo>
                    <a:pt x="713468" y="1618343"/>
                  </a:lnTo>
                  <a:lnTo>
                    <a:pt x="708252" y="1616302"/>
                  </a:lnTo>
                  <a:lnTo>
                    <a:pt x="703036" y="1614261"/>
                  </a:lnTo>
                  <a:lnTo>
                    <a:pt x="697820" y="1611766"/>
                  </a:lnTo>
                  <a:lnTo>
                    <a:pt x="692604" y="1609272"/>
                  </a:lnTo>
                  <a:lnTo>
                    <a:pt x="687388" y="1606550"/>
                  </a:lnTo>
                  <a:lnTo>
                    <a:pt x="677636" y="1600881"/>
                  </a:lnTo>
                  <a:lnTo>
                    <a:pt x="668111" y="1594531"/>
                  </a:lnTo>
                  <a:lnTo>
                    <a:pt x="658359" y="1587500"/>
                  </a:lnTo>
                  <a:lnTo>
                    <a:pt x="649288" y="1580243"/>
                  </a:lnTo>
                  <a:lnTo>
                    <a:pt x="640217" y="1572533"/>
                  </a:lnTo>
                  <a:lnTo>
                    <a:pt x="631826" y="1564141"/>
                  </a:lnTo>
                  <a:lnTo>
                    <a:pt x="623434" y="1555297"/>
                  </a:lnTo>
                  <a:lnTo>
                    <a:pt x="615497" y="1546225"/>
                  </a:lnTo>
                  <a:lnTo>
                    <a:pt x="607559" y="1536700"/>
                  </a:lnTo>
                  <a:lnTo>
                    <a:pt x="600075" y="1526722"/>
                  </a:lnTo>
                  <a:lnTo>
                    <a:pt x="592818" y="1516516"/>
                  </a:lnTo>
                  <a:lnTo>
                    <a:pt x="586015" y="1505858"/>
                  </a:lnTo>
                  <a:lnTo>
                    <a:pt x="579665" y="1494745"/>
                  </a:lnTo>
                  <a:lnTo>
                    <a:pt x="573315" y="1483633"/>
                  </a:lnTo>
                  <a:lnTo>
                    <a:pt x="567418" y="1472066"/>
                  </a:lnTo>
                  <a:lnTo>
                    <a:pt x="561975" y="1460274"/>
                  </a:lnTo>
                  <a:lnTo>
                    <a:pt x="556533" y="1448254"/>
                  </a:lnTo>
                  <a:lnTo>
                    <a:pt x="551997" y="1436008"/>
                  </a:lnTo>
                  <a:lnTo>
                    <a:pt x="547234" y="1423761"/>
                  </a:lnTo>
                  <a:lnTo>
                    <a:pt x="543152" y="1411061"/>
                  </a:lnTo>
                  <a:lnTo>
                    <a:pt x="539524" y="1398361"/>
                  </a:lnTo>
                  <a:lnTo>
                    <a:pt x="535895" y="1385208"/>
                  </a:lnTo>
                  <a:lnTo>
                    <a:pt x="532947" y="1372281"/>
                  </a:lnTo>
                  <a:lnTo>
                    <a:pt x="529999" y="1359354"/>
                  </a:lnTo>
                  <a:lnTo>
                    <a:pt x="520247" y="1352324"/>
                  </a:lnTo>
                  <a:lnTo>
                    <a:pt x="511402" y="1345293"/>
                  </a:lnTo>
                  <a:lnTo>
                    <a:pt x="503238" y="1338036"/>
                  </a:lnTo>
                  <a:lnTo>
                    <a:pt x="495981" y="1331006"/>
                  </a:lnTo>
                  <a:lnTo>
                    <a:pt x="489404" y="1324202"/>
                  </a:lnTo>
                  <a:lnTo>
                    <a:pt x="483734" y="1317172"/>
                  </a:lnTo>
                  <a:lnTo>
                    <a:pt x="478518" y="1310141"/>
                  </a:lnTo>
                  <a:lnTo>
                    <a:pt x="474209" y="1303111"/>
                  </a:lnTo>
                  <a:lnTo>
                    <a:pt x="470581" y="1296081"/>
                  </a:lnTo>
                  <a:lnTo>
                    <a:pt x="467633" y="1289277"/>
                  </a:lnTo>
                  <a:lnTo>
                    <a:pt x="465365" y="1282927"/>
                  </a:lnTo>
                  <a:lnTo>
                    <a:pt x="463550" y="1276124"/>
                  </a:lnTo>
                  <a:lnTo>
                    <a:pt x="462416" y="1270000"/>
                  </a:lnTo>
                  <a:lnTo>
                    <a:pt x="461963" y="1263424"/>
                  </a:lnTo>
                  <a:lnTo>
                    <a:pt x="462190" y="1257527"/>
                  </a:lnTo>
                  <a:lnTo>
                    <a:pt x="462643" y="1251404"/>
                  </a:lnTo>
                  <a:lnTo>
                    <a:pt x="463777" y="1245734"/>
                  </a:lnTo>
                  <a:lnTo>
                    <a:pt x="465591" y="1240065"/>
                  </a:lnTo>
                  <a:lnTo>
                    <a:pt x="467633" y="1234849"/>
                  </a:lnTo>
                  <a:lnTo>
                    <a:pt x="469900" y="1229633"/>
                  </a:lnTo>
                  <a:lnTo>
                    <a:pt x="473075" y="1224870"/>
                  </a:lnTo>
                  <a:lnTo>
                    <a:pt x="476477" y="1220108"/>
                  </a:lnTo>
                  <a:lnTo>
                    <a:pt x="480106" y="1216025"/>
                  </a:lnTo>
                  <a:lnTo>
                    <a:pt x="484188" y="1211943"/>
                  </a:lnTo>
                  <a:lnTo>
                    <a:pt x="488724" y="1208088"/>
                  </a:lnTo>
                  <a:lnTo>
                    <a:pt x="493486" y="1204459"/>
                  </a:lnTo>
                  <a:lnTo>
                    <a:pt x="498475" y="1201511"/>
                  </a:lnTo>
                  <a:lnTo>
                    <a:pt x="503918" y="1198790"/>
                  </a:lnTo>
                  <a:lnTo>
                    <a:pt x="509361" y="1196295"/>
                  </a:lnTo>
                  <a:lnTo>
                    <a:pt x="515258" y="1194254"/>
                  </a:lnTo>
                  <a:lnTo>
                    <a:pt x="521381" y="1192667"/>
                  </a:lnTo>
                  <a:lnTo>
                    <a:pt x="527504" y="1191306"/>
                  </a:lnTo>
                  <a:lnTo>
                    <a:pt x="529999" y="1178606"/>
                  </a:lnTo>
                  <a:lnTo>
                    <a:pt x="532493" y="1166133"/>
                  </a:lnTo>
                  <a:lnTo>
                    <a:pt x="536575" y="1142093"/>
                  </a:lnTo>
                  <a:lnTo>
                    <a:pt x="540431" y="1118961"/>
                  </a:lnTo>
                  <a:lnTo>
                    <a:pt x="544513" y="1097190"/>
                  </a:lnTo>
                  <a:lnTo>
                    <a:pt x="546781" y="1086531"/>
                  </a:lnTo>
                  <a:lnTo>
                    <a:pt x="548822" y="1076552"/>
                  </a:lnTo>
                  <a:lnTo>
                    <a:pt x="551317" y="1066574"/>
                  </a:lnTo>
                  <a:lnTo>
                    <a:pt x="554038" y="1057275"/>
                  </a:lnTo>
                  <a:lnTo>
                    <a:pt x="556759" y="1048204"/>
                  </a:lnTo>
                  <a:lnTo>
                    <a:pt x="560161" y="1039360"/>
                  </a:lnTo>
                  <a:lnTo>
                    <a:pt x="563790" y="1030742"/>
                  </a:lnTo>
                  <a:lnTo>
                    <a:pt x="567645" y="1022804"/>
                  </a:lnTo>
                  <a:lnTo>
                    <a:pt x="575809" y="1025299"/>
                  </a:lnTo>
                  <a:lnTo>
                    <a:pt x="586695" y="1028701"/>
                  </a:lnTo>
                  <a:lnTo>
                    <a:pt x="600075" y="1032330"/>
                  </a:lnTo>
                  <a:lnTo>
                    <a:pt x="607786" y="1034144"/>
                  </a:lnTo>
                  <a:lnTo>
                    <a:pt x="615950" y="1035958"/>
                  </a:lnTo>
                  <a:lnTo>
                    <a:pt x="625022" y="1037772"/>
                  </a:lnTo>
                  <a:lnTo>
                    <a:pt x="634320" y="1039360"/>
                  </a:lnTo>
                  <a:lnTo>
                    <a:pt x="644072" y="1040947"/>
                  </a:lnTo>
                  <a:lnTo>
                    <a:pt x="654731" y="1042308"/>
                  </a:lnTo>
                  <a:lnTo>
                    <a:pt x="665617" y="1043215"/>
                  </a:lnTo>
                  <a:lnTo>
                    <a:pt x="676956" y="1044122"/>
                  </a:lnTo>
                  <a:lnTo>
                    <a:pt x="688749" y="1044576"/>
                  </a:lnTo>
                  <a:lnTo>
                    <a:pt x="700995" y="1044576"/>
                  </a:lnTo>
                  <a:lnTo>
                    <a:pt x="713468" y="1044576"/>
                  </a:lnTo>
                  <a:lnTo>
                    <a:pt x="726395" y="1043896"/>
                  </a:lnTo>
                  <a:lnTo>
                    <a:pt x="739549" y="1042762"/>
                  </a:lnTo>
                  <a:lnTo>
                    <a:pt x="753156" y="1041174"/>
                  </a:lnTo>
                  <a:lnTo>
                    <a:pt x="766763" y="1039133"/>
                  </a:lnTo>
                  <a:lnTo>
                    <a:pt x="780824" y="1036185"/>
                  </a:lnTo>
                  <a:lnTo>
                    <a:pt x="795111" y="1033010"/>
                  </a:lnTo>
                  <a:lnTo>
                    <a:pt x="809626" y="1028928"/>
                  </a:lnTo>
                  <a:lnTo>
                    <a:pt x="816883" y="1026887"/>
                  </a:lnTo>
                  <a:lnTo>
                    <a:pt x="824140" y="1024619"/>
                  </a:lnTo>
                  <a:lnTo>
                    <a:pt x="831624" y="1022124"/>
                  </a:lnTo>
                  <a:lnTo>
                    <a:pt x="838881" y="1019176"/>
                  </a:lnTo>
                  <a:lnTo>
                    <a:pt x="846365" y="1016228"/>
                  </a:lnTo>
                  <a:lnTo>
                    <a:pt x="853849" y="1013280"/>
                  </a:lnTo>
                  <a:lnTo>
                    <a:pt x="861560" y="1009878"/>
                  </a:lnTo>
                  <a:lnTo>
                    <a:pt x="869044" y="1006249"/>
                  </a:lnTo>
                  <a:lnTo>
                    <a:pt x="876527" y="1002621"/>
                  </a:lnTo>
                  <a:lnTo>
                    <a:pt x="884011" y="998538"/>
                  </a:lnTo>
                  <a:lnTo>
                    <a:pt x="891495" y="994230"/>
                  </a:lnTo>
                  <a:lnTo>
                    <a:pt x="898979" y="989921"/>
                  </a:lnTo>
                  <a:lnTo>
                    <a:pt x="906463" y="985158"/>
                  </a:lnTo>
                  <a:lnTo>
                    <a:pt x="914401" y="980622"/>
                  </a:lnTo>
                  <a:lnTo>
                    <a:pt x="921885" y="975406"/>
                  </a:lnTo>
                  <a:lnTo>
                    <a:pt x="929369" y="969963"/>
                  </a:lnTo>
                  <a:close/>
                  <a:moveTo>
                    <a:pt x="774700" y="801688"/>
                  </a:moveTo>
                  <a:lnTo>
                    <a:pt x="790563" y="802369"/>
                  </a:lnTo>
                  <a:lnTo>
                    <a:pt x="805746" y="803050"/>
                  </a:lnTo>
                  <a:lnTo>
                    <a:pt x="820702" y="804638"/>
                  </a:lnTo>
                  <a:lnTo>
                    <a:pt x="835205" y="806681"/>
                  </a:lnTo>
                  <a:lnTo>
                    <a:pt x="849255" y="809177"/>
                  </a:lnTo>
                  <a:lnTo>
                    <a:pt x="863079" y="812353"/>
                  </a:lnTo>
                  <a:lnTo>
                    <a:pt x="875996" y="815757"/>
                  </a:lnTo>
                  <a:lnTo>
                    <a:pt x="882567" y="817799"/>
                  </a:lnTo>
                  <a:lnTo>
                    <a:pt x="888459" y="819842"/>
                  </a:lnTo>
                  <a:lnTo>
                    <a:pt x="894578" y="822111"/>
                  </a:lnTo>
                  <a:lnTo>
                    <a:pt x="900243" y="824380"/>
                  </a:lnTo>
                  <a:lnTo>
                    <a:pt x="906135" y="826649"/>
                  </a:lnTo>
                  <a:lnTo>
                    <a:pt x="911574" y="829372"/>
                  </a:lnTo>
                  <a:lnTo>
                    <a:pt x="916559" y="831868"/>
                  </a:lnTo>
                  <a:lnTo>
                    <a:pt x="921771" y="834818"/>
                  </a:lnTo>
                  <a:lnTo>
                    <a:pt x="926757" y="837314"/>
                  </a:lnTo>
                  <a:lnTo>
                    <a:pt x="931516" y="840491"/>
                  </a:lnTo>
                  <a:lnTo>
                    <a:pt x="935821" y="843214"/>
                  </a:lnTo>
                  <a:lnTo>
                    <a:pt x="940127" y="846391"/>
                  </a:lnTo>
                  <a:lnTo>
                    <a:pt x="944206" y="849568"/>
                  </a:lnTo>
                  <a:lnTo>
                    <a:pt x="948058" y="852518"/>
                  </a:lnTo>
                  <a:lnTo>
                    <a:pt x="951684" y="855921"/>
                  </a:lnTo>
                  <a:lnTo>
                    <a:pt x="955083" y="859325"/>
                  </a:lnTo>
                  <a:lnTo>
                    <a:pt x="958029" y="862956"/>
                  </a:lnTo>
                  <a:lnTo>
                    <a:pt x="960975" y="866359"/>
                  </a:lnTo>
                  <a:lnTo>
                    <a:pt x="966867" y="866586"/>
                  </a:lnTo>
                  <a:lnTo>
                    <a:pt x="972986" y="867494"/>
                  </a:lnTo>
                  <a:lnTo>
                    <a:pt x="978651" y="868402"/>
                  </a:lnTo>
                  <a:lnTo>
                    <a:pt x="984090" y="869990"/>
                  </a:lnTo>
                  <a:lnTo>
                    <a:pt x="989302" y="871579"/>
                  </a:lnTo>
                  <a:lnTo>
                    <a:pt x="994287" y="873621"/>
                  </a:lnTo>
                  <a:lnTo>
                    <a:pt x="999273" y="876117"/>
                  </a:lnTo>
                  <a:lnTo>
                    <a:pt x="1003805" y="878840"/>
                  </a:lnTo>
                  <a:lnTo>
                    <a:pt x="1008337" y="882017"/>
                  </a:lnTo>
                  <a:lnTo>
                    <a:pt x="1012416" y="885194"/>
                  </a:lnTo>
                  <a:lnTo>
                    <a:pt x="1016722" y="888824"/>
                  </a:lnTo>
                  <a:lnTo>
                    <a:pt x="1020574" y="892909"/>
                  </a:lnTo>
                  <a:lnTo>
                    <a:pt x="1024200" y="896993"/>
                  </a:lnTo>
                  <a:lnTo>
                    <a:pt x="1027599" y="901078"/>
                  </a:lnTo>
                  <a:lnTo>
                    <a:pt x="1030999" y="905843"/>
                  </a:lnTo>
                  <a:lnTo>
                    <a:pt x="1034171" y="910835"/>
                  </a:lnTo>
                  <a:lnTo>
                    <a:pt x="1037117" y="915600"/>
                  </a:lnTo>
                  <a:lnTo>
                    <a:pt x="1040063" y="921046"/>
                  </a:lnTo>
                  <a:lnTo>
                    <a:pt x="1042556" y="926492"/>
                  </a:lnTo>
                  <a:lnTo>
                    <a:pt x="1045048" y="931938"/>
                  </a:lnTo>
                  <a:lnTo>
                    <a:pt x="1047541" y="938065"/>
                  </a:lnTo>
                  <a:lnTo>
                    <a:pt x="1049807" y="943965"/>
                  </a:lnTo>
                  <a:lnTo>
                    <a:pt x="1051847" y="949865"/>
                  </a:lnTo>
                  <a:lnTo>
                    <a:pt x="1053886" y="956218"/>
                  </a:lnTo>
                  <a:lnTo>
                    <a:pt x="1055699" y="962572"/>
                  </a:lnTo>
                  <a:lnTo>
                    <a:pt x="1057286" y="969153"/>
                  </a:lnTo>
                  <a:lnTo>
                    <a:pt x="1060458" y="982314"/>
                  </a:lnTo>
                  <a:lnTo>
                    <a:pt x="1062724" y="996156"/>
                  </a:lnTo>
                  <a:lnTo>
                    <a:pt x="1064764" y="1009997"/>
                  </a:lnTo>
                  <a:lnTo>
                    <a:pt x="1066577" y="1024066"/>
                  </a:lnTo>
                  <a:lnTo>
                    <a:pt x="1067936" y="1038362"/>
                  </a:lnTo>
                  <a:lnTo>
                    <a:pt x="1069069" y="1052430"/>
                  </a:lnTo>
                  <a:lnTo>
                    <a:pt x="1069523" y="1066499"/>
                  </a:lnTo>
                  <a:lnTo>
                    <a:pt x="1069749" y="1080341"/>
                  </a:lnTo>
                  <a:lnTo>
                    <a:pt x="1069976" y="1093956"/>
                  </a:lnTo>
                  <a:lnTo>
                    <a:pt x="1069749" y="1107117"/>
                  </a:lnTo>
                  <a:lnTo>
                    <a:pt x="1069523" y="1120051"/>
                  </a:lnTo>
                  <a:lnTo>
                    <a:pt x="1069069" y="1132305"/>
                  </a:lnTo>
                  <a:lnTo>
                    <a:pt x="1068390" y="1143878"/>
                  </a:lnTo>
                  <a:lnTo>
                    <a:pt x="1067030" y="1165208"/>
                  </a:lnTo>
                  <a:lnTo>
                    <a:pt x="1065444" y="1182907"/>
                  </a:lnTo>
                  <a:lnTo>
                    <a:pt x="1064084" y="1196295"/>
                  </a:lnTo>
                  <a:lnTo>
                    <a:pt x="1056832" y="1192665"/>
                  </a:lnTo>
                  <a:lnTo>
                    <a:pt x="1053207" y="1191076"/>
                  </a:lnTo>
                  <a:lnTo>
                    <a:pt x="1049581" y="1189715"/>
                  </a:lnTo>
                  <a:lnTo>
                    <a:pt x="1045728" y="1188353"/>
                  </a:lnTo>
                  <a:lnTo>
                    <a:pt x="1041876" y="1187219"/>
                  </a:lnTo>
                  <a:lnTo>
                    <a:pt x="1037570" y="1186311"/>
                  </a:lnTo>
                  <a:lnTo>
                    <a:pt x="1033491" y="1185403"/>
                  </a:lnTo>
                  <a:lnTo>
                    <a:pt x="1027826" y="1146147"/>
                  </a:lnTo>
                  <a:lnTo>
                    <a:pt x="1024880" y="1127086"/>
                  </a:lnTo>
                  <a:lnTo>
                    <a:pt x="1021934" y="1109159"/>
                  </a:lnTo>
                  <a:lnTo>
                    <a:pt x="1018761" y="1091914"/>
                  </a:lnTo>
                  <a:lnTo>
                    <a:pt x="1015136" y="1075122"/>
                  </a:lnTo>
                  <a:lnTo>
                    <a:pt x="1013096" y="1067180"/>
                  </a:lnTo>
                  <a:lnTo>
                    <a:pt x="1010603" y="1059465"/>
                  </a:lnTo>
                  <a:lnTo>
                    <a:pt x="1008337" y="1051523"/>
                  </a:lnTo>
                  <a:lnTo>
                    <a:pt x="1006071" y="1044262"/>
                  </a:lnTo>
                  <a:lnTo>
                    <a:pt x="1003125" y="1037000"/>
                  </a:lnTo>
                  <a:lnTo>
                    <a:pt x="1000406" y="1029966"/>
                  </a:lnTo>
                  <a:lnTo>
                    <a:pt x="997233" y="1023159"/>
                  </a:lnTo>
                  <a:lnTo>
                    <a:pt x="994061" y="1016578"/>
                  </a:lnTo>
                  <a:lnTo>
                    <a:pt x="990435" y="1009997"/>
                  </a:lnTo>
                  <a:lnTo>
                    <a:pt x="986583" y="1003871"/>
                  </a:lnTo>
                  <a:lnTo>
                    <a:pt x="982504" y="997971"/>
                  </a:lnTo>
                  <a:lnTo>
                    <a:pt x="977971" y="992298"/>
                  </a:lnTo>
                  <a:lnTo>
                    <a:pt x="973439" y="986852"/>
                  </a:lnTo>
                  <a:lnTo>
                    <a:pt x="968454" y="981406"/>
                  </a:lnTo>
                  <a:lnTo>
                    <a:pt x="963241" y="976414"/>
                  </a:lnTo>
                  <a:lnTo>
                    <a:pt x="957576" y="971422"/>
                  </a:lnTo>
                  <a:lnTo>
                    <a:pt x="951458" y="966657"/>
                  </a:lnTo>
                  <a:lnTo>
                    <a:pt x="945112" y="962345"/>
                  </a:lnTo>
                  <a:lnTo>
                    <a:pt x="938087" y="958261"/>
                  </a:lnTo>
                  <a:lnTo>
                    <a:pt x="931063" y="954403"/>
                  </a:lnTo>
                  <a:lnTo>
                    <a:pt x="923131" y="960076"/>
                  </a:lnTo>
                  <a:lnTo>
                    <a:pt x="915426" y="965295"/>
                  </a:lnTo>
                  <a:lnTo>
                    <a:pt x="907268" y="970287"/>
                  </a:lnTo>
                  <a:lnTo>
                    <a:pt x="899563" y="975052"/>
                  </a:lnTo>
                  <a:lnTo>
                    <a:pt x="891632" y="979818"/>
                  </a:lnTo>
                  <a:lnTo>
                    <a:pt x="883701" y="984129"/>
                  </a:lnTo>
                  <a:lnTo>
                    <a:pt x="875996" y="988213"/>
                  </a:lnTo>
                  <a:lnTo>
                    <a:pt x="868291" y="992298"/>
                  </a:lnTo>
                  <a:lnTo>
                    <a:pt x="860359" y="995929"/>
                  </a:lnTo>
                  <a:lnTo>
                    <a:pt x="852655" y="999559"/>
                  </a:lnTo>
                  <a:lnTo>
                    <a:pt x="844950" y="1002509"/>
                  </a:lnTo>
                  <a:lnTo>
                    <a:pt x="837018" y="1005686"/>
                  </a:lnTo>
                  <a:lnTo>
                    <a:pt x="829314" y="1008636"/>
                  </a:lnTo>
                  <a:lnTo>
                    <a:pt x="821835" y="1011359"/>
                  </a:lnTo>
                  <a:lnTo>
                    <a:pt x="814357" y="1013628"/>
                  </a:lnTo>
                  <a:lnTo>
                    <a:pt x="806879" y="1016124"/>
                  </a:lnTo>
                  <a:lnTo>
                    <a:pt x="791696" y="1020209"/>
                  </a:lnTo>
                  <a:lnTo>
                    <a:pt x="776966" y="1023612"/>
                  </a:lnTo>
                  <a:lnTo>
                    <a:pt x="762690" y="1026335"/>
                  </a:lnTo>
                  <a:lnTo>
                    <a:pt x="748413" y="1028832"/>
                  </a:lnTo>
                  <a:lnTo>
                    <a:pt x="734590" y="1030420"/>
                  </a:lnTo>
                  <a:lnTo>
                    <a:pt x="720993" y="1031328"/>
                  </a:lnTo>
                  <a:lnTo>
                    <a:pt x="707849" y="1032235"/>
                  </a:lnTo>
                  <a:lnTo>
                    <a:pt x="694932" y="1032462"/>
                  </a:lnTo>
                  <a:lnTo>
                    <a:pt x="682469" y="1032235"/>
                  </a:lnTo>
                  <a:lnTo>
                    <a:pt x="670232" y="1031555"/>
                  </a:lnTo>
                  <a:lnTo>
                    <a:pt x="658675" y="1030874"/>
                  </a:lnTo>
                  <a:lnTo>
                    <a:pt x="647570" y="1029739"/>
                  </a:lnTo>
                  <a:lnTo>
                    <a:pt x="636920" y="1028605"/>
                  </a:lnTo>
                  <a:lnTo>
                    <a:pt x="626496" y="1027016"/>
                  </a:lnTo>
                  <a:lnTo>
                    <a:pt x="616978" y="1025201"/>
                  </a:lnTo>
                  <a:lnTo>
                    <a:pt x="607913" y="1023385"/>
                  </a:lnTo>
                  <a:lnTo>
                    <a:pt x="599302" y="1021570"/>
                  </a:lnTo>
                  <a:lnTo>
                    <a:pt x="591597" y="1019755"/>
                  </a:lnTo>
                  <a:lnTo>
                    <a:pt x="577547" y="1015897"/>
                  </a:lnTo>
                  <a:lnTo>
                    <a:pt x="566443" y="1012267"/>
                  </a:lnTo>
                  <a:lnTo>
                    <a:pt x="558059" y="1009317"/>
                  </a:lnTo>
                  <a:lnTo>
                    <a:pt x="553980" y="1017940"/>
                  </a:lnTo>
                  <a:lnTo>
                    <a:pt x="550127" y="1026789"/>
                  </a:lnTo>
                  <a:lnTo>
                    <a:pt x="546728" y="1035866"/>
                  </a:lnTo>
                  <a:lnTo>
                    <a:pt x="543782" y="1045396"/>
                  </a:lnTo>
                  <a:lnTo>
                    <a:pt x="541063" y="1055607"/>
                  </a:lnTo>
                  <a:lnTo>
                    <a:pt x="538343" y="1065591"/>
                  </a:lnTo>
                  <a:lnTo>
                    <a:pt x="536077" y="1076257"/>
                  </a:lnTo>
                  <a:lnTo>
                    <a:pt x="533811" y="1087148"/>
                  </a:lnTo>
                  <a:lnTo>
                    <a:pt x="529505" y="1110067"/>
                  </a:lnTo>
                  <a:lnTo>
                    <a:pt x="525653" y="1133893"/>
                  </a:lnTo>
                  <a:lnTo>
                    <a:pt x="521347" y="1159081"/>
                  </a:lnTo>
                  <a:lnTo>
                    <a:pt x="518628" y="1172242"/>
                  </a:lnTo>
                  <a:lnTo>
                    <a:pt x="516135" y="1185403"/>
                  </a:lnTo>
                  <a:lnTo>
                    <a:pt x="512056" y="1186311"/>
                  </a:lnTo>
                  <a:lnTo>
                    <a:pt x="507751" y="1187219"/>
                  </a:lnTo>
                  <a:lnTo>
                    <a:pt x="503672" y="1188580"/>
                  </a:lnTo>
                  <a:lnTo>
                    <a:pt x="499819" y="1189942"/>
                  </a:lnTo>
                  <a:lnTo>
                    <a:pt x="495967" y="1191530"/>
                  </a:lnTo>
                  <a:lnTo>
                    <a:pt x="492341" y="1192891"/>
                  </a:lnTo>
                  <a:lnTo>
                    <a:pt x="488715" y="1195161"/>
                  </a:lnTo>
                  <a:lnTo>
                    <a:pt x="485089" y="1196976"/>
                  </a:lnTo>
                  <a:lnTo>
                    <a:pt x="482823" y="1181546"/>
                  </a:lnTo>
                  <a:lnTo>
                    <a:pt x="481464" y="1172015"/>
                  </a:lnTo>
                  <a:lnTo>
                    <a:pt x="480331" y="1161123"/>
                  </a:lnTo>
                  <a:lnTo>
                    <a:pt x="479424" y="1148870"/>
                  </a:lnTo>
                  <a:lnTo>
                    <a:pt x="478518" y="1135935"/>
                  </a:lnTo>
                  <a:lnTo>
                    <a:pt x="478064" y="1121867"/>
                  </a:lnTo>
                  <a:lnTo>
                    <a:pt x="477838" y="1107344"/>
                  </a:lnTo>
                  <a:lnTo>
                    <a:pt x="478064" y="1092141"/>
                  </a:lnTo>
                  <a:lnTo>
                    <a:pt x="478744" y="1076030"/>
                  </a:lnTo>
                  <a:lnTo>
                    <a:pt x="480104" y="1059692"/>
                  </a:lnTo>
                  <a:lnTo>
                    <a:pt x="481237" y="1051296"/>
                  </a:lnTo>
                  <a:lnTo>
                    <a:pt x="482144" y="1043127"/>
                  </a:lnTo>
                  <a:lnTo>
                    <a:pt x="483503" y="1034504"/>
                  </a:lnTo>
                  <a:lnTo>
                    <a:pt x="484863" y="1025882"/>
                  </a:lnTo>
                  <a:lnTo>
                    <a:pt x="486676" y="1017259"/>
                  </a:lnTo>
                  <a:lnTo>
                    <a:pt x="488489" y="1008863"/>
                  </a:lnTo>
                  <a:lnTo>
                    <a:pt x="490528" y="1000240"/>
                  </a:lnTo>
                  <a:lnTo>
                    <a:pt x="492794" y="991617"/>
                  </a:lnTo>
                  <a:lnTo>
                    <a:pt x="495514" y="983221"/>
                  </a:lnTo>
                  <a:lnTo>
                    <a:pt x="498233" y="974599"/>
                  </a:lnTo>
                  <a:lnTo>
                    <a:pt x="501406" y="966203"/>
                  </a:lnTo>
                  <a:lnTo>
                    <a:pt x="504578" y="957580"/>
                  </a:lnTo>
                  <a:lnTo>
                    <a:pt x="508204" y="949411"/>
                  </a:lnTo>
                  <a:lnTo>
                    <a:pt x="512056" y="941242"/>
                  </a:lnTo>
                  <a:lnTo>
                    <a:pt x="516362" y="933073"/>
                  </a:lnTo>
                  <a:lnTo>
                    <a:pt x="520894" y="924904"/>
                  </a:lnTo>
                  <a:lnTo>
                    <a:pt x="525653" y="917189"/>
                  </a:lnTo>
                  <a:lnTo>
                    <a:pt x="530639" y="909474"/>
                  </a:lnTo>
                  <a:lnTo>
                    <a:pt x="536077" y="901985"/>
                  </a:lnTo>
                  <a:lnTo>
                    <a:pt x="541969" y="894270"/>
                  </a:lnTo>
                  <a:lnTo>
                    <a:pt x="548314" y="887009"/>
                  </a:lnTo>
                  <a:lnTo>
                    <a:pt x="554659" y="880201"/>
                  </a:lnTo>
                  <a:lnTo>
                    <a:pt x="561458" y="873394"/>
                  </a:lnTo>
                  <a:lnTo>
                    <a:pt x="568709" y="866813"/>
                  </a:lnTo>
                  <a:lnTo>
                    <a:pt x="576414" y="860460"/>
                  </a:lnTo>
                  <a:lnTo>
                    <a:pt x="584572" y="854333"/>
                  </a:lnTo>
                  <a:lnTo>
                    <a:pt x="592730" y="848433"/>
                  </a:lnTo>
                  <a:lnTo>
                    <a:pt x="601795" y="842987"/>
                  </a:lnTo>
                  <a:lnTo>
                    <a:pt x="611313" y="837541"/>
                  </a:lnTo>
                  <a:lnTo>
                    <a:pt x="620830" y="832549"/>
                  </a:lnTo>
                  <a:lnTo>
                    <a:pt x="630801" y="828011"/>
                  </a:lnTo>
                  <a:lnTo>
                    <a:pt x="641452" y="823926"/>
                  </a:lnTo>
                  <a:lnTo>
                    <a:pt x="652783" y="819615"/>
                  </a:lnTo>
                  <a:lnTo>
                    <a:pt x="664340" y="815984"/>
                  </a:lnTo>
                  <a:lnTo>
                    <a:pt x="676350" y="812807"/>
                  </a:lnTo>
                  <a:lnTo>
                    <a:pt x="689041" y="810084"/>
                  </a:lnTo>
                  <a:lnTo>
                    <a:pt x="701957" y="807815"/>
                  </a:lnTo>
                  <a:lnTo>
                    <a:pt x="715328" y="805546"/>
                  </a:lnTo>
                  <a:lnTo>
                    <a:pt x="729378" y="804184"/>
                  </a:lnTo>
                  <a:lnTo>
                    <a:pt x="744107" y="802823"/>
                  </a:lnTo>
                  <a:lnTo>
                    <a:pt x="759064" y="801915"/>
                  </a:lnTo>
                  <a:lnTo>
                    <a:pt x="774700" y="801688"/>
                  </a:lnTo>
                  <a:close/>
                  <a:moveTo>
                    <a:pt x="44000" y="736683"/>
                  </a:moveTo>
                  <a:lnTo>
                    <a:pt x="44000" y="2267412"/>
                  </a:lnTo>
                  <a:lnTo>
                    <a:pt x="2830736" y="2267412"/>
                  </a:lnTo>
                  <a:lnTo>
                    <a:pt x="2830736" y="736683"/>
                  </a:lnTo>
                  <a:lnTo>
                    <a:pt x="44000" y="736683"/>
                  </a:lnTo>
                  <a:close/>
                  <a:moveTo>
                    <a:pt x="1266245" y="538738"/>
                  </a:moveTo>
                  <a:lnTo>
                    <a:pt x="1261935" y="538964"/>
                  </a:lnTo>
                  <a:lnTo>
                    <a:pt x="1257399" y="539645"/>
                  </a:lnTo>
                  <a:lnTo>
                    <a:pt x="1253317" y="540778"/>
                  </a:lnTo>
                  <a:lnTo>
                    <a:pt x="1249234" y="542365"/>
                  </a:lnTo>
                  <a:lnTo>
                    <a:pt x="1245605" y="544179"/>
                  </a:lnTo>
                  <a:lnTo>
                    <a:pt x="1241977" y="546220"/>
                  </a:lnTo>
                  <a:lnTo>
                    <a:pt x="1238348" y="548714"/>
                  </a:lnTo>
                  <a:lnTo>
                    <a:pt x="1235172" y="551662"/>
                  </a:lnTo>
                  <a:lnTo>
                    <a:pt x="1232224" y="554836"/>
                  </a:lnTo>
                  <a:lnTo>
                    <a:pt x="1229956" y="558237"/>
                  </a:lnTo>
                  <a:lnTo>
                    <a:pt x="1227688" y="561865"/>
                  </a:lnTo>
                  <a:lnTo>
                    <a:pt x="1225874" y="565720"/>
                  </a:lnTo>
                  <a:lnTo>
                    <a:pt x="1224286" y="569574"/>
                  </a:lnTo>
                  <a:lnTo>
                    <a:pt x="1223152" y="573883"/>
                  </a:lnTo>
                  <a:lnTo>
                    <a:pt x="1222471" y="578191"/>
                  </a:lnTo>
                  <a:lnTo>
                    <a:pt x="1222471" y="582725"/>
                  </a:lnTo>
                  <a:lnTo>
                    <a:pt x="1222471" y="604719"/>
                  </a:lnTo>
                  <a:lnTo>
                    <a:pt x="1222471" y="609254"/>
                  </a:lnTo>
                  <a:lnTo>
                    <a:pt x="1223152" y="613562"/>
                  </a:lnTo>
                  <a:lnTo>
                    <a:pt x="1224286" y="617870"/>
                  </a:lnTo>
                  <a:lnTo>
                    <a:pt x="1225874" y="621725"/>
                  </a:lnTo>
                  <a:lnTo>
                    <a:pt x="1227688" y="625579"/>
                  </a:lnTo>
                  <a:lnTo>
                    <a:pt x="1229956" y="629207"/>
                  </a:lnTo>
                  <a:lnTo>
                    <a:pt x="1232224" y="632608"/>
                  </a:lnTo>
                  <a:lnTo>
                    <a:pt x="1235172" y="635556"/>
                  </a:lnTo>
                  <a:lnTo>
                    <a:pt x="1238348" y="638504"/>
                  </a:lnTo>
                  <a:lnTo>
                    <a:pt x="1241977" y="640998"/>
                  </a:lnTo>
                  <a:lnTo>
                    <a:pt x="1245605" y="643492"/>
                  </a:lnTo>
                  <a:lnTo>
                    <a:pt x="1249234" y="645306"/>
                  </a:lnTo>
                  <a:lnTo>
                    <a:pt x="1253317" y="646893"/>
                  </a:lnTo>
                  <a:lnTo>
                    <a:pt x="1257399" y="647800"/>
                  </a:lnTo>
                  <a:lnTo>
                    <a:pt x="1261935" y="648254"/>
                  </a:lnTo>
                  <a:lnTo>
                    <a:pt x="1266245" y="648707"/>
                  </a:lnTo>
                  <a:lnTo>
                    <a:pt x="1608265" y="648707"/>
                  </a:lnTo>
                  <a:lnTo>
                    <a:pt x="1613028" y="648254"/>
                  </a:lnTo>
                  <a:lnTo>
                    <a:pt x="1617337" y="647800"/>
                  </a:lnTo>
                  <a:lnTo>
                    <a:pt x="1621419" y="646893"/>
                  </a:lnTo>
                  <a:lnTo>
                    <a:pt x="1625502" y="645306"/>
                  </a:lnTo>
                  <a:lnTo>
                    <a:pt x="1629358" y="643492"/>
                  </a:lnTo>
                  <a:lnTo>
                    <a:pt x="1632986" y="640998"/>
                  </a:lnTo>
                  <a:lnTo>
                    <a:pt x="1636388" y="638504"/>
                  </a:lnTo>
                  <a:lnTo>
                    <a:pt x="1639337" y="635556"/>
                  </a:lnTo>
                  <a:lnTo>
                    <a:pt x="1642285" y="632608"/>
                  </a:lnTo>
                  <a:lnTo>
                    <a:pt x="1644780" y="629207"/>
                  </a:lnTo>
                  <a:lnTo>
                    <a:pt x="1647275" y="625579"/>
                  </a:lnTo>
                  <a:lnTo>
                    <a:pt x="1649089" y="621725"/>
                  </a:lnTo>
                  <a:lnTo>
                    <a:pt x="1650224" y="617870"/>
                  </a:lnTo>
                  <a:lnTo>
                    <a:pt x="1651584" y="613562"/>
                  </a:lnTo>
                  <a:lnTo>
                    <a:pt x="1652038" y="609254"/>
                  </a:lnTo>
                  <a:lnTo>
                    <a:pt x="1652492" y="604719"/>
                  </a:lnTo>
                  <a:lnTo>
                    <a:pt x="1652492" y="582725"/>
                  </a:lnTo>
                  <a:lnTo>
                    <a:pt x="1652038" y="578191"/>
                  </a:lnTo>
                  <a:lnTo>
                    <a:pt x="1651584" y="573883"/>
                  </a:lnTo>
                  <a:lnTo>
                    <a:pt x="1650224" y="569574"/>
                  </a:lnTo>
                  <a:lnTo>
                    <a:pt x="1649089" y="565720"/>
                  </a:lnTo>
                  <a:lnTo>
                    <a:pt x="1647275" y="561865"/>
                  </a:lnTo>
                  <a:lnTo>
                    <a:pt x="1644780" y="558237"/>
                  </a:lnTo>
                  <a:lnTo>
                    <a:pt x="1642285" y="554836"/>
                  </a:lnTo>
                  <a:lnTo>
                    <a:pt x="1639337" y="551662"/>
                  </a:lnTo>
                  <a:lnTo>
                    <a:pt x="1636388" y="548714"/>
                  </a:lnTo>
                  <a:lnTo>
                    <a:pt x="1632986" y="546220"/>
                  </a:lnTo>
                  <a:lnTo>
                    <a:pt x="1629358" y="544179"/>
                  </a:lnTo>
                  <a:lnTo>
                    <a:pt x="1625502" y="542365"/>
                  </a:lnTo>
                  <a:lnTo>
                    <a:pt x="1621419" y="540778"/>
                  </a:lnTo>
                  <a:lnTo>
                    <a:pt x="1617337" y="539645"/>
                  </a:lnTo>
                  <a:lnTo>
                    <a:pt x="1613028" y="538964"/>
                  </a:lnTo>
                  <a:lnTo>
                    <a:pt x="1608265" y="538738"/>
                  </a:lnTo>
                  <a:lnTo>
                    <a:pt x="1583997" y="538738"/>
                  </a:lnTo>
                  <a:lnTo>
                    <a:pt x="1583997" y="549848"/>
                  </a:lnTo>
                  <a:lnTo>
                    <a:pt x="1583997" y="554156"/>
                  </a:lnTo>
                  <a:lnTo>
                    <a:pt x="1583090" y="558691"/>
                  </a:lnTo>
                  <a:lnTo>
                    <a:pt x="1582182" y="562772"/>
                  </a:lnTo>
                  <a:lnTo>
                    <a:pt x="1580595" y="566627"/>
                  </a:lnTo>
                  <a:lnTo>
                    <a:pt x="1578780" y="570481"/>
                  </a:lnTo>
                  <a:lnTo>
                    <a:pt x="1576512" y="574109"/>
                  </a:lnTo>
                  <a:lnTo>
                    <a:pt x="1574017" y="577510"/>
                  </a:lnTo>
                  <a:lnTo>
                    <a:pt x="1571296" y="580685"/>
                  </a:lnTo>
                  <a:lnTo>
                    <a:pt x="1568121" y="583632"/>
                  </a:lnTo>
                  <a:lnTo>
                    <a:pt x="1564492" y="586126"/>
                  </a:lnTo>
                  <a:lnTo>
                    <a:pt x="1560863" y="588394"/>
                  </a:lnTo>
                  <a:lnTo>
                    <a:pt x="1557234" y="590208"/>
                  </a:lnTo>
                  <a:lnTo>
                    <a:pt x="1553152" y="591795"/>
                  </a:lnTo>
                  <a:lnTo>
                    <a:pt x="1548842" y="592929"/>
                  </a:lnTo>
                  <a:lnTo>
                    <a:pt x="1544533" y="593382"/>
                  </a:lnTo>
                  <a:lnTo>
                    <a:pt x="1539997" y="593609"/>
                  </a:lnTo>
                  <a:lnTo>
                    <a:pt x="1334739" y="593609"/>
                  </a:lnTo>
                  <a:lnTo>
                    <a:pt x="1330430" y="593382"/>
                  </a:lnTo>
                  <a:lnTo>
                    <a:pt x="1325894" y="592929"/>
                  </a:lnTo>
                  <a:lnTo>
                    <a:pt x="1321811" y="591795"/>
                  </a:lnTo>
                  <a:lnTo>
                    <a:pt x="1317729" y="590208"/>
                  </a:lnTo>
                  <a:lnTo>
                    <a:pt x="1313647" y="588394"/>
                  </a:lnTo>
                  <a:lnTo>
                    <a:pt x="1310018" y="586126"/>
                  </a:lnTo>
                  <a:lnTo>
                    <a:pt x="1306842" y="583632"/>
                  </a:lnTo>
                  <a:lnTo>
                    <a:pt x="1303667" y="580685"/>
                  </a:lnTo>
                  <a:lnTo>
                    <a:pt x="1300719" y="577510"/>
                  </a:lnTo>
                  <a:lnTo>
                    <a:pt x="1298224" y="574109"/>
                  </a:lnTo>
                  <a:lnTo>
                    <a:pt x="1296183" y="570481"/>
                  </a:lnTo>
                  <a:lnTo>
                    <a:pt x="1294368" y="566627"/>
                  </a:lnTo>
                  <a:lnTo>
                    <a:pt x="1292781" y="562772"/>
                  </a:lnTo>
                  <a:lnTo>
                    <a:pt x="1291647" y="558691"/>
                  </a:lnTo>
                  <a:lnTo>
                    <a:pt x="1290966" y="554156"/>
                  </a:lnTo>
                  <a:lnTo>
                    <a:pt x="1290739" y="549848"/>
                  </a:lnTo>
                  <a:lnTo>
                    <a:pt x="1290739" y="538738"/>
                  </a:lnTo>
                  <a:lnTo>
                    <a:pt x="1266245" y="538738"/>
                  </a:lnTo>
                  <a:close/>
                  <a:moveTo>
                    <a:pt x="1433626" y="87976"/>
                  </a:moveTo>
                  <a:lnTo>
                    <a:pt x="1429316" y="88203"/>
                  </a:lnTo>
                  <a:lnTo>
                    <a:pt x="1425688" y="88656"/>
                  </a:lnTo>
                  <a:lnTo>
                    <a:pt x="1421832" y="89336"/>
                  </a:lnTo>
                  <a:lnTo>
                    <a:pt x="1417976" y="90243"/>
                  </a:lnTo>
                  <a:lnTo>
                    <a:pt x="1414347" y="91150"/>
                  </a:lnTo>
                  <a:lnTo>
                    <a:pt x="1410718" y="92511"/>
                  </a:lnTo>
                  <a:lnTo>
                    <a:pt x="1407316" y="93871"/>
                  </a:lnTo>
                  <a:lnTo>
                    <a:pt x="1403688" y="95458"/>
                  </a:lnTo>
                  <a:lnTo>
                    <a:pt x="1400286" y="97272"/>
                  </a:lnTo>
                  <a:lnTo>
                    <a:pt x="1397337" y="99086"/>
                  </a:lnTo>
                  <a:lnTo>
                    <a:pt x="1394162" y="101127"/>
                  </a:lnTo>
                  <a:lnTo>
                    <a:pt x="1390987" y="103168"/>
                  </a:lnTo>
                  <a:lnTo>
                    <a:pt x="1388265" y="105435"/>
                  </a:lnTo>
                  <a:lnTo>
                    <a:pt x="1385316" y="107929"/>
                  </a:lnTo>
                  <a:lnTo>
                    <a:pt x="1382822" y="110423"/>
                  </a:lnTo>
                  <a:lnTo>
                    <a:pt x="1380100" y="113371"/>
                  </a:lnTo>
                  <a:lnTo>
                    <a:pt x="1377605" y="116092"/>
                  </a:lnTo>
                  <a:lnTo>
                    <a:pt x="1375110" y="119039"/>
                  </a:lnTo>
                  <a:lnTo>
                    <a:pt x="1373069" y="122214"/>
                  </a:lnTo>
                  <a:lnTo>
                    <a:pt x="1371028" y="125161"/>
                  </a:lnTo>
                  <a:lnTo>
                    <a:pt x="1369213" y="128336"/>
                  </a:lnTo>
                  <a:lnTo>
                    <a:pt x="1367399" y="131737"/>
                  </a:lnTo>
                  <a:lnTo>
                    <a:pt x="1365811" y="135138"/>
                  </a:lnTo>
                  <a:lnTo>
                    <a:pt x="1364677" y="138766"/>
                  </a:lnTo>
                  <a:lnTo>
                    <a:pt x="1363317" y="142394"/>
                  </a:lnTo>
                  <a:lnTo>
                    <a:pt x="1362183" y="146022"/>
                  </a:lnTo>
                  <a:lnTo>
                    <a:pt x="1361502" y="149650"/>
                  </a:lnTo>
                  <a:lnTo>
                    <a:pt x="1360595" y="153504"/>
                  </a:lnTo>
                  <a:lnTo>
                    <a:pt x="1360141" y="157359"/>
                  </a:lnTo>
                  <a:lnTo>
                    <a:pt x="1359914" y="161213"/>
                  </a:lnTo>
                  <a:lnTo>
                    <a:pt x="1359914" y="165295"/>
                  </a:lnTo>
                  <a:lnTo>
                    <a:pt x="1359914" y="169376"/>
                  </a:lnTo>
                  <a:lnTo>
                    <a:pt x="1360141" y="173231"/>
                  </a:lnTo>
                  <a:lnTo>
                    <a:pt x="1360595" y="177085"/>
                  </a:lnTo>
                  <a:lnTo>
                    <a:pt x="1361502" y="180940"/>
                  </a:lnTo>
                  <a:lnTo>
                    <a:pt x="1362183" y="184568"/>
                  </a:lnTo>
                  <a:lnTo>
                    <a:pt x="1363317" y="188422"/>
                  </a:lnTo>
                  <a:lnTo>
                    <a:pt x="1364677" y="192050"/>
                  </a:lnTo>
                  <a:lnTo>
                    <a:pt x="1365811" y="195451"/>
                  </a:lnTo>
                  <a:lnTo>
                    <a:pt x="1367399" y="198852"/>
                  </a:lnTo>
                  <a:lnTo>
                    <a:pt x="1369213" y="202253"/>
                  </a:lnTo>
                  <a:lnTo>
                    <a:pt x="1371028" y="205655"/>
                  </a:lnTo>
                  <a:lnTo>
                    <a:pt x="1373069" y="208602"/>
                  </a:lnTo>
                  <a:lnTo>
                    <a:pt x="1375110" y="211777"/>
                  </a:lnTo>
                  <a:lnTo>
                    <a:pt x="1377605" y="214724"/>
                  </a:lnTo>
                  <a:lnTo>
                    <a:pt x="1380100" y="217445"/>
                  </a:lnTo>
                  <a:lnTo>
                    <a:pt x="1382822" y="220166"/>
                  </a:lnTo>
                  <a:lnTo>
                    <a:pt x="1385316" y="222660"/>
                  </a:lnTo>
                  <a:lnTo>
                    <a:pt x="1388265" y="225381"/>
                  </a:lnTo>
                  <a:lnTo>
                    <a:pt x="1390987" y="227422"/>
                  </a:lnTo>
                  <a:lnTo>
                    <a:pt x="1394162" y="229689"/>
                  </a:lnTo>
                  <a:lnTo>
                    <a:pt x="1397337" y="231730"/>
                  </a:lnTo>
                  <a:lnTo>
                    <a:pt x="1400286" y="233544"/>
                  </a:lnTo>
                  <a:lnTo>
                    <a:pt x="1403688" y="235131"/>
                  </a:lnTo>
                  <a:lnTo>
                    <a:pt x="1407316" y="236718"/>
                  </a:lnTo>
                  <a:lnTo>
                    <a:pt x="1410718" y="238305"/>
                  </a:lnTo>
                  <a:lnTo>
                    <a:pt x="1414347" y="239212"/>
                  </a:lnTo>
                  <a:lnTo>
                    <a:pt x="1417976" y="240346"/>
                  </a:lnTo>
                  <a:lnTo>
                    <a:pt x="1421832" y="241253"/>
                  </a:lnTo>
                  <a:lnTo>
                    <a:pt x="1425688" y="241933"/>
                  </a:lnTo>
                  <a:lnTo>
                    <a:pt x="1429316" y="242387"/>
                  </a:lnTo>
                  <a:lnTo>
                    <a:pt x="1433626" y="242613"/>
                  </a:lnTo>
                  <a:lnTo>
                    <a:pt x="1437481" y="242840"/>
                  </a:lnTo>
                  <a:lnTo>
                    <a:pt x="1441337" y="242613"/>
                  </a:lnTo>
                  <a:lnTo>
                    <a:pt x="1445419" y="242387"/>
                  </a:lnTo>
                  <a:lnTo>
                    <a:pt x="1449275" y="241933"/>
                  </a:lnTo>
                  <a:lnTo>
                    <a:pt x="1452904" y="241253"/>
                  </a:lnTo>
                  <a:lnTo>
                    <a:pt x="1456986" y="240346"/>
                  </a:lnTo>
                  <a:lnTo>
                    <a:pt x="1460615" y="239212"/>
                  </a:lnTo>
                  <a:lnTo>
                    <a:pt x="1464244" y="238305"/>
                  </a:lnTo>
                  <a:lnTo>
                    <a:pt x="1467419" y="236718"/>
                  </a:lnTo>
                  <a:lnTo>
                    <a:pt x="1471048" y="235131"/>
                  </a:lnTo>
                  <a:lnTo>
                    <a:pt x="1474224" y="233544"/>
                  </a:lnTo>
                  <a:lnTo>
                    <a:pt x="1477626" y="231730"/>
                  </a:lnTo>
                  <a:lnTo>
                    <a:pt x="1480801" y="229689"/>
                  </a:lnTo>
                  <a:lnTo>
                    <a:pt x="1483749" y="227422"/>
                  </a:lnTo>
                  <a:lnTo>
                    <a:pt x="1486698" y="225381"/>
                  </a:lnTo>
                  <a:lnTo>
                    <a:pt x="1489646" y="222660"/>
                  </a:lnTo>
                  <a:lnTo>
                    <a:pt x="1492141" y="220166"/>
                  </a:lnTo>
                  <a:lnTo>
                    <a:pt x="1494636" y="217445"/>
                  </a:lnTo>
                  <a:lnTo>
                    <a:pt x="1497131" y="214724"/>
                  </a:lnTo>
                  <a:lnTo>
                    <a:pt x="1499399" y="211777"/>
                  </a:lnTo>
                  <a:lnTo>
                    <a:pt x="1501667" y="208602"/>
                  </a:lnTo>
                  <a:lnTo>
                    <a:pt x="1503482" y="205655"/>
                  </a:lnTo>
                  <a:lnTo>
                    <a:pt x="1505523" y="202253"/>
                  </a:lnTo>
                  <a:lnTo>
                    <a:pt x="1507110" y="198852"/>
                  </a:lnTo>
                  <a:lnTo>
                    <a:pt x="1508698" y="195451"/>
                  </a:lnTo>
                  <a:lnTo>
                    <a:pt x="1510286" y="192050"/>
                  </a:lnTo>
                  <a:lnTo>
                    <a:pt x="1511420" y="188422"/>
                  </a:lnTo>
                  <a:lnTo>
                    <a:pt x="1512327" y="184568"/>
                  </a:lnTo>
                  <a:lnTo>
                    <a:pt x="1513461" y="180940"/>
                  </a:lnTo>
                  <a:lnTo>
                    <a:pt x="1513915" y="177085"/>
                  </a:lnTo>
                  <a:lnTo>
                    <a:pt x="1514368" y="173231"/>
                  </a:lnTo>
                  <a:lnTo>
                    <a:pt x="1514595" y="169376"/>
                  </a:lnTo>
                  <a:lnTo>
                    <a:pt x="1515049" y="165295"/>
                  </a:lnTo>
                  <a:lnTo>
                    <a:pt x="1514595" y="161213"/>
                  </a:lnTo>
                  <a:lnTo>
                    <a:pt x="1514368" y="157359"/>
                  </a:lnTo>
                  <a:lnTo>
                    <a:pt x="1513915" y="153504"/>
                  </a:lnTo>
                  <a:lnTo>
                    <a:pt x="1513461" y="149650"/>
                  </a:lnTo>
                  <a:lnTo>
                    <a:pt x="1512327" y="146022"/>
                  </a:lnTo>
                  <a:lnTo>
                    <a:pt x="1511420" y="142394"/>
                  </a:lnTo>
                  <a:lnTo>
                    <a:pt x="1510286" y="138766"/>
                  </a:lnTo>
                  <a:lnTo>
                    <a:pt x="1508698" y="135138"/>
                  </a:lnTo>
                  <a:lnTo>
                    <a:pt x="1507110" y="131737"/>
                  </a:lnTo>
                  <a:lnTo>
                    <a:pt x="1505523" y="128336"/>
                  </a:lnTo>
                  <a:lnTo>
                    <a:pt x="1503482" y="125161"/>
                  </a:lnTo>
                  <a:lnTo>
                    <a:pt x="1501667" y="122214"/>
                  </a:lnTo>
                  <a:lnTo>
                    <a:pt x="1499399" y="119039"/>
                  </a:lnTo>
                  <a:lnTo>
                    <a:pt x="1497131" y="116092"/>
                  </a:lnTo>
                  <a:lnTo>
                    <a:pt x="1494636" y="113371"/>
                  </a:lnTo>
                  <a:lnTo>
                    <a:pt x="1492141" y="110423"/>
                  </a:lnTo>
                  <a:lnTo>
                    <a:pt x="1489646" y="107929"/>
                  </a:lnTo>
                  <a:lnTo>
                    <a:pt x="1486698" y="105435"/>
                  </a:lnTo>
                  <a:lnTo>
                    <a:pt x="1483749" y="103168"/>
                  </a:lnTo>
                  <a:lnTo>
                    <a:pt x="1480801" y="101127"/>
                  </a:lnTo>
                  <a:lnTo>
                    <a:pt x="1477626" y="99086"/>
                  </a:lnTo>
                  <a:lnTo>
                    <a:pt x="1474224" y="97272"/>
                  </a:lnTo>
                  <a:lnTo>
                    <a:pt x="1471048" y="95458"/>
                  </a:lnTo>
                  <a:lnTo>
                    <a:pt x="1467419" y="93871"/>
                  </a:lnTo>
                  <a:lnTo>
                    <a:pt x="1464244" y="92511"/>
                  </a:lnTo>
                  <a:lnTo>
                    <a:pt x="1460615" y="91150"/>
                  </a:lnTo>
                  <a:lnTo>
                    <a:pt x="1456986" y="90243"/>
                  </a:lnTo>
                  <a:lnTo>
                    <a:pt x="1452904" y="89336"/>
                  </a:lnTo>
                  <a:lnTo>
                    <a:pt x="1449275" y="88656"/>
                  </a:lnTo>
                  <a:lnTo>
                    <a:pt x="1445419" y="88203"/>
                  </a:lnTo>
                  <a:lnTo>
                    <a:pt x="1441337" y="87976"/>
                  </a:lnTo>
                  <a:lnTo>
                    <a:pt x="1437481" y="87976"/>
                  </a:lnTo>
                  <a:lnTo>
                    <a:pt x="1433626" y="87976"/>
                  </a:lnTo>
                  <a:close/>
                  <a:moveTo>
                    <a:pt x="1330430" y="0"/>
                  </a:moveTo>
                  <a:lnTo>
                    <a:pt x="1334739" y="0"/>
                  </a:lnTo>
                  <a:lnTo>
                    <a:pt x="1539997" y="0"/>
                  </a:lnTo>
                  <a:lnTo>
                    <a:pt x="1544533" y="0"/>
                  </a:lnTo>
                  <a:lnTo>
                    <a:pt x="1548842" y="681"/>
                  </a:lnTo>
                  <a:lnTo>
                    <a:pt x="1553152" y="1814"/>
                  </a:lnTo>
                  <a:lnTo>
                    <a:pt x="1557234" y="3401"/>
                  </a:lnTo>
                  <a:lnTo>
                    <a:pt x="1560863" y="5215"/>
                  </a:lnTo>
                  <a:lnTo>
                    <a:pt x="1564492" y="7483"/>
                  </a:lnTo>
                  <a:lnTo>
                    <a:pt x="1568121" y="9750"/>
                  </a:lnTo>
                  <a:lnTo>
                    <a:pt x="1571296" y="12698"/>
                  </a:lnTo>
                  <a:lnTo>
                    <a:pt x="1574017" y="15872"/>
                  </a:lnTo>
                  <a:lnTo>
                    <a:pt x="1576512" y="19273"/>
                  </a:lnTo>
                  <a:lnTo>
                    <a:pt x="1578780" y="22901"/>
                  </a:lnTo>
                  <a:lnTo>
                    <a:pt x="1580595" y="26756"/>
                  </a:lnTo>
                  <a:lnTo>
                    <a:pt x="1582182" y="30837"/>
                  </a:lnTo>
                  <a:lnTo>
                    <a:pt x="1583090" y="34919"/>
                  </a:lnTo>
                  <a:lnTo>
                    <a:pt x="1583997" y="39453"/>
                  </a:lnTo>
                  <a:lnTo>
                    <a:pt x="1583997" y="43761"/>
                  </a:lnTo>
                  <a:lnTo>
                    <a:pt x="1583997" y="450762"/>
                  </a:lnTo>
                  <a:lnTo>
                    <a:pt x="2742963" y="450762"/>
                  </a:lnTo>
                  <a:lnTo>
                    <a:pt x="2749768" y="450762"/>
                  </a:lnTo>
                  <a:lnTo>
                    <a:pt x="2756345" y="451442"/>
                  </a:lnTo>
                  <a:lnTo>
                    <a:pt x="2762922" y="452349"/>
                  </a:lnTo>
                  <a:lnTo>
                    <a:pt x="2769499" y="453483"/>
                  </a:lnTo>
                  <a:lnTo>
                    <a:pt x="2775623" y="455070"/>
                  </a:lnTo>
                  <a:lnTo>
                    <a:pt x="2782200" y="456884"/>
                  </a:lnTo>
                  <a:lnTo>
                    <a:pt x="2788097" y="458925"/>
                  </a:lnTo>
                  <a:lnTo>
                    <a:pt x="2793994" y="461192"/>
                  </a:lnTo>
                  <a:lnTo>
                    <a:pt x="2799891" y="463686"/>
                  </a:lnTo>
                  <a:lnTo>
                    <a:pt x="2805788" y="466634"/>
                  </a:lnTo>
                  <a:lnTo>
                    <a:pt x="2811231" y="470035"/>
                  </a:lnTo>
                  <a:lnTo>
                    <a:pt x="2816675" y="473436"/>
                  </a:lnTo>
                  <a:lnTo>
                    <a:pt x="2821664" y="477064"/>
                  </a:lnTo>
                  <a:lnTo>
                    <a:pt x="2826654" y="480919"/>
                  </a:lnTo>
                  <a:lnTo>
                    <a:pt x="2831417" y="485000"/>
                  </a:lnTo>
                  <a:lnTo>
                    <a:pt x="2835953" y="489535"/>
                  </a:lnTo>
                  <a:lnTo>
                    <a:pt x="2840489" y="494070"/>
                  </a:lnTo>
                  <a:lnTo>
                    <a:pt x="2844571" y="498831"/>
                  </a:lnTo>
                  <a:lnTo>
                    <a:pt x="2848427" y="504046"/>
                  </a:lnTo>
                  <a:lnTo>
                    <a:pt x="2852056" y="509261"/>
                  </a:lnTo>
                  <a:lnTo>
                    <a:pt x="2855685" y="514249"/>
                  </a:lnTo>
                  <a:lnTo>
                    <a:pt x="2858860" y="520145"/>
                  </a:lnTo>
                  <a:lnTo>
                    <a:pt x="2861809" y="525813"/>
                  </a:lnTo>
                  <a:lnTo>
                    <a:pt x="2864530" y="531482"/>
                  </a:lnTo>
                  <a:lnTo>
                    <a:pt x="2866798" y="537377"/>
                  </a:lnTo>
                  <a:lnTo>
                    <a:pt x="2869066" y="543726"/>
                  </a:lnTo>
                  <a:lnTo>
                    <a:pt x="2870881" y="549848"/>
                  </a:lnTo>
                  <a:lnTo>
                    <a:pt x="2872015" y="556423"/>
                  </a:lnTo>
                  <a:lnTo>
                    <a:pt x="2873375" y="562772"/>
                  </a:lnTo>
                  <a:lnTo>
                    <a:pt x="2874056" y="569348"/>
                  </a:lnTo>
                  <a:lnTo>
                    <a:pt x="2874736" y="575923"/>
                  </a:lnTo>
                  <a:lnTo>
                    <a:pt x="2874963" y="582725"/>
                  </a:lnTo>
                  <a:lnTo>
                    <a:pt x="2874963" y="2311400"/>
                  </a:lnTo>
                  <a:lnTo>
                    <a:pt x="0" y="2311400"/>
                  </a:lnTo>
                  <a:lnTo>
                    <a:pt x="0" y="582725"/>
                  </a:lnTo>
                  <a:lnTo>
                    <a:pt x="227" y="575923"/>
                  </a:lnTo>
                  <a:lnTo>
                    <a:pt x="680" y="569348"/>
                  </a:lnTo>
                  <a:lnTo>
                    <a:pt x="1588" y="562772"/>
                  </a:lnTo>
                  <a:lnTo>
                    <a:pt x="2722" y="556423"/>
                  </a:lnTo>
                  <a:lnTo>
                    <a:pt x="4082" y="549848"/>
                  </a:lnTo>
                  <a:lnTo>
                    <a:pt x="5897" y="543726"/>
                  </a:lnTo>
                  <a:lnTo>
                    <a:pt x="7938" y="537377"/>
                  </a:lnTo>
                  <a:lnTo>
                    <a:pt x="10206" y="531482"/>
                  </a:lnTo>
                  <a:lnTo>
                    <a:pt x="13154" y="525813"/>
                  </a:lnTo>
                  <a:lnTo>
                    <a:pt x="16103" y="520145"/>
                  </a:lnTo>
                  <a:lnTo>
                    <a:pt x="19051" y="514249"/>
                  </a:lnTo>
                  <a:lnTo>
                    <a:pt x="22453" y="509261"/>
                  </a:lnTo>
                  <a:lnTo>
                    <a:pt x="26309" y="504046"/>
                  </a:lnTo>
                  <a:lnTo>
                    <a:pt x="30165" y="498831"/>
                  </a:lnTo>
                  <a:lnTo>
                    <a:pt x="34474" y="494070"/>
                  </a:lnTo>
                  <a:lnTo>
                    <a:pt x="38783" y="489535"/>
                  </a:lnTo>
                  <a:lnTo>
                    <a:pt x="43319" y="485000"/>
                  </a:lnTo>
                  <a:lnTo>
                    <a:pt x="48082" y="480919"/>
                  </a:lnTo>
                  <a:lnTo>
                    <a:pt x="53072" y="477064"/>
                  </a:lnTo>
                  <a:lnTo>
                    <a:pt x="58288" y="473436"/>
                  </a:lnTo>
                  <a:lnTo>
                    <a:pt x="63732" y="470035"/>
                  </a:lnTo>
                  <a:lnTo>
                    <a:pt x="69175" y="466634"/>
                  </a:lnTo>
                  <a:lnTo>
                    <a:pt x="74845" y="463686"/>
                  </a:lnTo>
                  <a:lnTo>
                    <a:pt x="80742" y="461192"/>
                  </a:lnTo>
                  <a:lnTo>
                    <a:pt x="86866" y="458925"/>
                  </a:lnTo>
                  <a:lnTo>
                    <a:pt x="92763" y="456884"/>
                  </a:lnTo>
                  <a:lnTo>
                    <a:pt x="99340" y="455070"/>
                  </a:lnTo>
                  <a:lnTo>
                    <a:pt x="105464" y="453483"/>
                  </a:lnTo>
                  <a:lnTo>
                    <a:pt x="112041" y="452349"/>
                  </a:lnTo>
                  <a:lnTo>
                    <a:pt x="118618" y="451442"/>
                  </a:lnTo>
                  <a:lnTo>
                    <a:pt x="125195" y="450762"/>
                  </a:lnTo>
                  <a:lnTo>
                    <a:pt x="132000" y="450762"/>
                  </a:lnTo>
                  <a:lnTo>
                    <a:pt x="1290739" y="450762"/>
                  </a:lnTo>
                  <a:lnTo>
                    <a:pt x="1290739" y="43761"/>
                  </a:lnTo>
                  <a:lnTo>
                    <a:pt x="1290966" y="39453"/>
                  </a:lnTo>
                  <a:lnTo>
                    <a:pt x="1291647" y="34919"/>
                  </a:lnTo>
                  <a:lnTo>
                    <a:pt x="1292781" y="30837"/>
                  </a:lnTo>
                  <a:lnTo>
                    <a:pt x="1294368" y="26756"/>
                  </a:lnTo>
                  <a:lnTo>
                    <a:pt x="1296183" y="22901"/>
                  </a:lnTo>
                  <a:lnTo>
                    <a:pt x="1298224" y="19273"/>
                  </a:lnTo>
                  <a:lnTo>
                    <a:pt x="1300719" y="15872"/>
                  </a:lnTo>
                  <a:lnTo>
                    <a:pt x="1303667" y="12698"/>
                  </a:lnTo>
                  <a:lnTo>
                    <a:pt x="1306842" y="9750"/>
                  </a:lnTo>
                  <a:lnTo>
                    <a:pt x="1310018" y="7483"/>
                  </a:lnTo>
                  <a:lnTo>
                    <a:pt x="1313647" y="5215"/>
                  </a:lnTo>
                  <a:lnTo>
                    <a:pt x="1317729" y="3401"/>
                  </a:lnTo>
                  <a:lnTo>
                    <a:pt x="1321811" y="1814"/>
                  </a:lnTo>
                  <a:lnTo>
                    <a:pt x="1325894" y="681"/>
                  </a:lnTo>
                  <a:lnTo>
                    <a:pt x="1330430" y="0"/>
                  </a:lnTo>
                  <a:close/>
                </a:path>
              </a:pathLst>
            </a:custGeom>
            <a:solidFill>
              <a:srgbClr val="01213E"/>
            </a:solidFill>
            <a:ln>
              <a:noFill/>
            </a:ln>
          </p:spPr>
          <p:txBody>
            <a:bodyPr anchor="ctr">
              <a:scene3d>
                <a:camera prst="orthographicFront"/>
                <a:lightRig rig="threePt" dir="t"/>
              </a:scene3d>
              <a:sp3d contourW="12700">
                <a:contourClr>
                  <a:srgbClr val="FFFFFF"/>
                </a:contourClr>
              </a:sp3d>
            </a:bodyPr>
            <a:lstStyle/>
            <a:p>
              <a:pPr algn="ctr" eaLnBrk="1" fontAlgn="auto" hangingPunct="1">
                <a:spcBef>
                  <a:spcPts val="0"/>
                </a:spcBef>
                <a:spcAft>
                  <a:spcPts val="0"/>
                </a:spcAft>
                <a:defRPr/>
              </a:pPr>
              <a:endParaRPr lang="zh-CN" altLang="en-US" sz="2400">
                <a:solidFill>
                  <a:schemeClr val="bg1"/>
                </a:solidFill>
                <a:latin typeface="+mn-lt"/>
                <a:ea typeface="+mn-ea"/>
              </a:endParaRPr>
            </a:p>
          </p:txBody>
        </p:sp>
      </p:grpSp>
      <p:sp>
        <p:nvSpPr>
          <p:cNvPr id="42" name="文本框 8"/>
          <p:cNvSpPr txBox="1"/>
          <p:nvPr/>
        </p:nvSpPr>
        <p:spPr>
          <a:xfrm>
            <a:off x="986107" y="4310840"/>
            <a:ext cx="2885289" cy="718185"/>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dirty="0">
                <a:solidFill>
                  <a:schemeClr val="bg1"/>
                </a:solidFill>
                <a:latin typeface="微软雅黑" panose="020B0503020204020204" charset="-122"/>
                <a:ea typeface="微软雅黑" panose="020B0503020204020204" charset="-122"/>
              </a:rPr>
              <a:t>请在此输入你的标题</a:t>
            </a:r>
          </a:p>
          <a:p>
            <a:r>
              <a:rPr lang="zh-CN" altLang="en-US" sz="1335" b="1" dirty="0">
                <a:solidFill>
                  <a:schemeClr val="bg1"/>
                </a:solidFill>
                <a:latin typeface="微软雅黑" panose="020B0503020204020204" charset="-122"/>
                <a:ea typeface="微软雅黑" panose="020B0503020204020204" charset="-122"/>
              </a:rPr>
              <a:t>请在此粘贴或者输入你的文字内容</a:t>
            </a:r>
          </a:p>
          <a:p>
            <a:r>
              <a:rPr lang="zh-CN" altLang="en-US" sz="1335" b="1" dirty="0">
                <a:solidFill>
                  <a:schemeClr val="bg1"/>
                </a:solidFill>
                <a:latin typeface="微软雅黑" panose="020B0503020204020204" charset="-122"/>
                <a:ea typeface="微软雅黑" panose="020B0503020204020204" charset="-122"/>
              </a:rPr>
              <a:t>请在此粘贴或者输入你的文字内容</a:t>
            </a:r>
          </a:p>
        </p:txBody>
      </p:sp>
      <p:sp>
        <p:nvSpPr>
          <p:cNvPr id="43" name="文本框 8"/>
          <p:cNvSpPr txBox="1"/>
          <p:nvPr/>
        </p:nvSpPr>
        <p:spPr>
          <a:xfrm>
            <a:off x="8946247" y="4434528"/>
            <a:ext cx="2885289" cy="718185"/>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dirty="0">
                <a:solidFill>
                  <a:schemeClr val="bg1"/>
                </a:solidFill>
                <a:latin typeface="微软雅黑" panose="020B0503020204020204" charset="-122"/>
                <a:ea typeface="微软雅黑" panose="020B0503020204020204" charset="-122"/>
              </a:rPr>
              <a:t>请在此输入你的标题</a:t>
            </a:r>
          </a:p>
          <a:p>
            <a:r>
              <a:rPr lang="zh-CN" altLang="en-US" sz="1335" b="1" dirty="0">
                <a:solidFill>
                  <a:schemeClr val="bg1"/>
                </a:solidFill>
                <a:latin typeface="微软雅黑" panose="020B0503020204020204" charset="-122"/>
                <a:ea typeface="微软雅黑" panose="020B0503020204020204" charset="-122"/>
              </a:rPr>
              <a:t>请在此粘贴或者输入你的文字内容</a:t>
            </a:r>
          </a:p>
          <a:p>
            <a:r>
              <a:rPr lang="zh-CN" altLang="en-US" sz="1335" b="1" dirty="0">
                <a:solidFill>
                  <a:schemeClr val="bg1"/>
                </a:solidFill>
                <a:latin typeface="微软雅黑" panose="020B0503020204020204" charset="-122"/>
                <a:ea typeface="微软雅黑" panose="020B0503020204020204" charset="-122"/>
              </a:rPr>
              <a:t>请在此粘贴或者输入你的文字内容</a:t>
            </a:r>
          </a:p>
        </p:txBody>
      </p:sp>
      <p:sp>
        <p:nvSpPr>
          <p:cNvPr id="44" name="文本框 8"/>
          <p:cNvSpPr txBox="1"/>
          <p:nvPr/>
        </p:nvSpPr>
        <p:spPr>
          <a:xfrm>
            <a:off x="1984438" y="2084476"/>
            <a:ext cx="2885289" cy="718185"/>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dirty="0">
                <a:solidFill>
                  <a:schemeClr val="bg1"/>
                </a:solidFill>
                <a:latin typeface="微软雅黑" panose="020B0503020204020204" charset="-122"/>
                <a:ea typeface="微软雅黑" panose="020B0503020204020204" charset="-122"/>
              </a:rPr>
              <a:t>请在此输入你的标题</a:t>
            </a:r>
          </a:p>
          <a:p>
            <a:r>
              <a:rPr lang="zh-CN" altLang="en-US" sz="1335" b="1" dirty="0">
                <a:solidFill>
                  <a:schemeClr val="bg1"/>
                </a:solidFill>
                <a:latin typeface="微软雅黑" panose="020B0503020204020204" charset="-122"/>
                <a:ea typeface="微软雅黑" panose="020B0503020204020204" charset="-122"/>
              </a:rPr>
              <a:t>请在此粘贴或者输入你的文字内容</a:t>
            </a:r>
          </a:p>
          <a:p>
            <a:r>
              <a:rPr lang="zh-CN" altLang="en-US" sz="1335" b="1" dirty="0">
                <a:solidFill>
                  <a:schemeClr val="bg1"/>
                </a:solidFill>
                <a:latin typeface="微软雅黑" panose="020B0503020204020204" charset="-122"/>
                <a:ea typeface="微软雅黑" panose="020B0503020204020204" charset="-122"/>
              </a:rPr>
              <a:t>请在此粘贴或者输入你的文字内容</a:t>
            </a:r>
          </a:p>
        </p:txBody>
      </p:sp>
      <p:sp>
        <p:nvSpPr>
          <p:cNvPr id="45" name="文本框 8"/>
          <p:cNvSpPr txBox="1"/>
          <p:nvPr/>
        </p:nvSpPr>
        <p:spPr>
          <a:xfrm>
            <a:off x="7947916" y="2411363"/>
            <a:ext cx="2885289" cy="718185"/>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dirty="0">
                <a:solidFill>
                  <a:schemeClr val="bg1"/>
                </a:solidFill>
                <a:latin typeface="微软雅黑" panose="020B0503020204020204" charset="-122"/>
                <a:ea typeface="微软雅黑" panose="020B0503020204020204" charset="-122"/>
              </a:rPr>
              <a:t>请在此输入你的标题</a:t>
            </a:r>
          </a:p>
          <a:p>
            <a:r>
              <a:rPr lang="zh-CN" altLang="en-US" sz="1335" b="1" dirty="0">
                <a:solidFill>
                  <a:schemeClr val="bg1"/>
                </a:solidFill>
                <a:latin typeface="微软雅黑" panose="020B0503020204020204" charset="-122"/>
                <a:ea typeface="微软雅黑" panose="020B0503020204020204" charset="-122"/>
              </a:rPr>
              <a:t>请在此粘贴或者输入你的文字内容</a:t>
            </a:r>
          </a:p>
          <a:p>
            <a:r>
              <a:rPr lang="zh-CN" altLang="en-US" sz="1335" b="1" dirty="0">
                <a:solidFill>
                  <a:schemeClr val="bg1"/>
                </a:solidFill>
                <a:latin typeface="微软雅黑" panose="020B0503020204020204" charset="-122"/>
                <a:ea typeface="微软雅黑" panose="020B0503020204020204" charset="-122"/>
              </a:rPr>
              <a:t>请在此粘贴或者输入你的文字内容</a:t>
            </a:r>
          </a:p>
        </p:txBody>
      </p:sp>
    </p:spTree>
  </p:cSld>
  <p:clrMapOvr>
    <a:masterClrMapping/>
  </p:clrMapOvr>
  <mc:AlternateContent xmlns:mc="http://schemas.openxmlformats.org/markup-compatibility/2006">
    <mc:Choice xmlns:p14="http://schemas.microsoft.com/office/powerpoint/2010/main" Requires="p14">
      <p:transition spd="slow" p14:dur="1250" advTm="4867">
        <p:dissolve/>
      </p:transition>
    </mc:Choice>
    <mc:Fallback>
      <p:transition spd="slow" advTm="4867">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down)">
                                      <p:cBhvr>
                                        <p:cTn id="7" dur="500"/>
                                        <p:tgtEl>
                                          <p:spTgt spid="26"/>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p:cTn id="11" dur="500" fill="hold"/>
                                        <p:tgtEl>
                                          <p:spTgt spid="30"/>
                                        </p:tgtEl>
                                        <p:attrNameLst>
                                          <p:attrName>ppt_w</p:attrName>
                                        </p:attrNameLst>
                                      </p:cBhvr>
                                      <p:tavLst>
                                        <p:tav tm="0">
                                          <p:val>
                                            <p:fltVal val="0"/>
                                          </p:val>
                                        </p:tav>
                                        <p:tav tm="100000">
                                          <p:val>
                                            <p:strVal val="#ppt_w"/>
                                          </p:val>
                                        </p:tav>
                                      </p:tavLst>
                                    </p:anim>
                                    <p:anim calcmode="lin" valueType="num">
                                      <p:cBhvr>
                                        <p:cTn id="12" dur="500" fill="hold"/>
                                        <p:tgtEl>
                                          <p:spTgt spid="30"/>
                                        </p:tgtEl>
                                        <p:attrNameLst>
                                          <p:attrName>ppt_h</p:attrName>
                                        </p:attrNameLst>
                                      </p:cBhvr>
                                      <p:tavLst>
                                        <p:tav tm="0">
                                          <p:val>
                                            <p:fltVal val="0"/>
                                          </p:val>
                                        </p:tav>
                                        <p:tav tm="100000">
                                          <p:val>
                                            <p:strVal val="#ppt_h"/>
                                          </p:val>
                                        </p:tav>
                                      </p:tavLst>
                                    </p:anim>
                                    <p:animEffect transition="in" filter="fade">
                                      <p:cBhvr>
                                        <p:cTn id="13" dur="500"/>
                                        <p:tgtEl>
                                          <p:spTgt spid="30"/>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27"/>
                                        </p:tgtEl>
                                        <p:attrNameLst>
                                          <p:attrName>style.visibility</p:attrName>
                                        </p:attrNameLst>
                                      </p:cBhvr>
                                      <p:to>
                                        <p:strVal val="visible"/>
                                      </p:to>
                                    </p:set>
                                    <p:anim calcmode="lin" valueType="num">
                                      <p:cBhvr>
                                        <p:cTn id="16" dur="500" fill="hold"/>
                                        <p:tgtEl>
                                          <p:spTgt spid="27"/>
                                        </p:tgtEl>
                                        <p:attrNameLst>
                                          <p:attrName>ppt_w</p:attrName>
                                        </p:attrNameLst>
                                      </p:cBhvr>
                                      <p:tavLst>
                                        <p:tav tm="0">
                                          <p:val>
                                            <p:fltVal val="0"/>
                                          </p:val>
                                        </p:tav>
                                        <p:tav tm="100000">
                                          <p:val>
                                            <p:strVal val="#ppt_w"/>
                                          </p:val>
                                        </p:tav>
                                      </p:tavLst>
                                    </p:anim>
                                    <p:anim calcmode="lin" valueType="num">
                                      <p:cBhvr>
                                        <p:cTn id="17" dur="500" fill="hold"/>
                                        <p:tgtEl>
                                          <p:spTgt spid="27"/>
                                        </p:tgtEl>
                                        <p:attrNameLst>
                                          <p:attrName>ppt_h</p:attrName>
                                        </p:attrNameLst>
                                      </p:cBhvr>
                                      <p:tavLst>
                                        <p:tav tm="0">
                                          <p:val>
                                            <p:fltVal val="0"/>
                                          </p:val>
                                        </p:tav>
                                        <p:tav tm="100000">
                                          <p:val>
                                            <p:strVal val="#ppt_h"/>
                                          </p:val>
                                        </p:tav>
                                      </p:tavLst>
                                    </p:anim>
                                    <p:animEffect transition="in" filter="fade">
                                      <p:cBhvr>
                                        <p:cTn id="18" dur="500"/>
                                        <p:tgtEl>
                                          <p:spTgt spid="27"/>
                                        </p:tgtEl>
                                      </p:cBhvr>
                                    </p:animEffect>
                                  </p:childTnLst>
                                </p:cTn>
                              </p:par>
                              <p:par>
                                <p:cTn id="19" presetID="53" presetClass="entr" presetSubtype="16" fill="hold" nodeType="withEffect">
                                  <p:stCondLst>
                                    <p:cond delay="0"/>
                                  </p:stCondLst>
                                  <p:childTnLst>
                                    <p:set>
                                      <p:cBhvr>
                                        <p:cTn id="20" dur="1" fill="hold">
                                          <p:stCondLst>
                                            <p:cond delay="0"/>
                                          </p:stCondLst>
                                        </p:cTn>
                                        <p:tgtEl>
                                          <p:spTgt spid="33"/>
                                        </p:tgtEl>
                                        <p:attrNameLst>
                                          <p:attrName>style.visibility</p:attrName>
                                        </p:attrNameLst>
                                      </p:cBhvr>
                                      <p:to>
                                        <p:strVal val="visible"/>
                                      </p:to>
                                    </p:set>
                                    <p:anim calcmode="lin" valueType="num">
                                      <p:cBhvr>
                                        <p:cTn id="21" dur="500" fill="hold"/>
                                        <p:tgtEl>
                                          <p:spTgt spid="33"/>
                                        </p:tgtEl>
                                        <p:attrNameLst>
                                          <p:attrName>ppt_w</p:attrName>
                                        </p:attrNameLst>
                                      </p:cBhvr>
                                      <p:tavLst>
                                        <p:tav tm="0">
                                          <p:val>
                                            <p:fltVal val="0"/>
                                          </p:val>
                                        </p:tav>
                                        <p:tav tm="100000">
                                          <p:val>
                                            <p:strVal val="#ppt_w"/>
                                          </p:val>
                                        </p:tav>
                                      </p:tavLst>
                                    </p:anim>
                                    <p:anim calcmode="lin" valueType="num">
                                      <p:cBhvr>
                                        <p:cTn id="22" dur="500" fill="hold"/>
                                        <p:tgtEl>
                                          <p:spTgt spid="33"/>
                                        </p:tgtEl>
                                        <p:attrNameLst>
                                          <p:attrName>ppt_h</p:attrName>
                                        </p:attrNameLst>
                                      </p:cBhvr>
                                      <p:tavLst>
                                        <p:tav tm="0">
                                          <p:val>
                                            <p:fltVal val="0"/>
                                          </p:val>
                                        </p:tav>
                                        <p:tav tm="100000">
                                          <p:val>
                                            <p:strVal val="#ppt_h"/>
                                          </p:val>
                                        </p:tav>
                                      </p:tavLst>
                                    </p:anim>
                                    <p:animEffect transition="in" filter="fade">
                                      <p:cBhvr>
                                        <p:cTn id="23" dur="500"/>
                                        <p:tgtEl>
                                          <p:spTgt spid="33"/>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28"/>
                                        </p:tgtEl>
                                        <p:attrNameLst>
                                          <p:attrName>style.visibility</p:attrName>
                                        </p:attrNameLst>
                                      </p:cBhvr>
                                      <p:to>
                                        <p:strVal val="visible"/>
                                      </p:to>
                                    </p:set>
                                    <p:anim calcmode="lin" valueType="num">
                                      <p:cBhvr>
                                        <p:cTn id="26" dur="500" fill="hold"/>
                                        <p:tgtEl>
                                          <p:spTgt spid="28"/>
                                        </p:tgtEl>
                                        <p:attrNameLst>
                                          <p:attrName>ppt_w</p:attrName>
                                        </p:attrNameLst>
                                      </p:cBhvr>
                                      <p:tavLst>
                                        <p:tav tm="0">
                                          <p:val>
                                            <p:fltVal val="0"/>
                                          </p:val>
                                        </p:tav>
                                        <p:tav tm="100000">
                                          <p:val>
                                            <p:strVal val="#ppt_w"/>
                                          </p:val>
                                        </p:tav>
                                      </p:tavLst>
                                    </p:anim>
                                    <p:anim calcmode="lin" valueType="num">
                                      <p:cBhvr>
                                        <p:cTn id="27" dur="500" fill="hold"/>
                                        <p:tgtEl>
                                          <p:spTgt spid="28"/>
                                        </p:tgtEl>
                                        <p:attrNameLst>
                                          <p:attrName>ppt_h</p:attrName>
                                        </p:attrNameLst>
                                      </p:cBhvr>
                                      <p:tavLst>
                                        <p:tav tm="0">
                                          <p:val>
                                            <p:fltVal val="0"/>
                                          </p:val>
                                        </p:tav>
                                        <p:tav tm="100000">
                                          <p:val>
                                            <p:strVal val="#ppt_h"/>
                                          </p:val>
                                        </p:tav>
                                      </p:tavLst>
                                    </p:anim>
                                    <p:animEffect transition="in" filter="fade">
                                      <p:cBhvr>
                                        <p:cTn id="28" dur="500"/>
                                        <p:tgtEl>
                                          <p:spTgt spid="28"/>
                                        </p:tgtEl>
                                      </p:cBhvr>
                                    </p:animEffect>
                                  </p:childTnLst>
                                </p:cTn>
                              </p:par>
                              <p:par>
                                <p:cTn id="29" presetID="53" presetClass="entr" presetSubtype="16" fill="hold" nodeType="withEffect">
                                  <p:stCondLst>
                                    <p:cond delay="0"/>
                                  </p:stCondLst>
                                  <p:childTnLst>
                                    <p:set>
                                      <p:cBhvr>
                                        <p:cTn id="30" dur="1" fill="hold">
                                          <p:stCondLst>
                                            <p:cond delay="0"/>
                                          </p:stCondLst>
                                        </p:cTn>
                                        <p:tgtEl>
                                          <p:spTgt spid="36"/>
                                        </p:tgtEl>
                                        <p:attrNameLst>
                                          <p:attrName>style.visibility</p:attrName>
                                        </p:attrNameLst>
                                      </p:cBhvr>
                                      <p:to>
                                        <p:strVal val="visible"/>
                                      </p:to>
                                    </p:set>
                                    <p:anim calcmode="lin" valueType="num">
                                      <p:cBhvr>
                                        <p:cTn id="31" dur="500" fill="hold"/>
                                        <p:tgtEl>
                                          <p:spTgt spid="36"/>
                                        </p:tgtEl>
                                        <p:attrNameLst>
                                          <p:attrName>ppt_w</p:attrName>
                                        </p:attrNameLst>
                                      </p:cBhvr>
                                      <p:tavLst>
                                        <p:tav tm="0">
                                          <p:val>
                                            <p:fltVal val="0"/>
                                          </p:val>
                                        </p:tav>
                                        <p:tav tm="100000">
                                          <p:val>
                                            <p:strVal val="#ppt_w"/>
                                          </p:val>
                                        </p:tav>
                                      </p:tavLst>
                                    </p:anim>
                                    <p:anim calcmode="lin" valueType="num">
                                      <p:cBhvr>
                                        <p:cTn id="32" dur="500" fill="hold"/>
                                        <p:tgtEl>
                                          <p:spTgt spid="36"/>
                                        </p:tgtEl>
                                        <p:attrNameLst>
                                          <p:attrName>ppt_h</p:attrName>
                                        </p:attrNameLst>
                                      </p:cBhvr>
                                      <p:tavLst>
                                        <p:tav tm="0">
                                          <p:val>
                                            <p:fltVal val="0"/>
                                          </p:val>
                                        </p:tav>
                                        <p:tav tm="100000">
                                          <p:val>
                                            <p:strVal val="#ppt_h"/>
                                          </p:val>
                                        </p:tav>
                                      </p:tavLst>
                                    </p:anim>
                                    <p:animEffect transition="in" filter="fade">
                                      <p:cBhvr>
                                        <p:cTn id="33" dur="500"/>
                                        <p:tgtEl>
                                          <p:spTgt spid="36"/>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29"/>
                                        </p:tgtEl>
                                        <p:attrNameLst>
                                          <p:attrName>style.visibility</p:attrName>
                                        </p:attrNameLst>
                                      </p:cBhvr>
                                      <p:to>
                                        <p:strVal val="visible"/>
                                      </p:to>
                                    </p:set>
                                    <p:anim calcmode="lin" valueType="num">
                                      <p:cBhvr>
                                        <p:cTn id="36" dur="500" fill="hold"/>
                                        <p:tgtEl>
                                          <p:spTgt spid="29"/>
                                        </p:tgtEl>
                                        <p:attrNameLst>
                                          <p:attrName>ppt_w</p:attrName>
                                        </p:attrNameLst>
                                      </p:cBhvr>
                                      <p:tavLst>
                                        <p:tav tm="0">
                                          <p:val>
                                            <p:fltVal val="0"/>
                                          </p:val>
                                        </p:tav>
                                        <p:tav tm="100000">
                                          <p:val>
                                            <p:strVal val="#ppt_w"/>
                                          </p:val>
                                        </p:tav>
                                      </p:tavLst>
                                    </p:anim>
                                    <p:anim calcmode="lin" valueType="num">
                                      <p:cBhvr>
                                        <p:cTn id="37" dur="500" fill="hold"/>
                                        <p:tgtEl>
                                          <p:spTgt spid="29"/>
                                        </p:tgtEl>
                                        <p:attrNameLst>
                                          <p:attrName>ppt_h</p:attrName>
                                        </p:attrNameLst>
                                      </p:cBhvr>
                                      <p:tavLst>
                                        <p:tav tm="0">
                                          <p:val>
                                            <p:fltVal val="0"/>
                                          </p:val>
                                        </p:tav>
                                        <p:tav tm="100000">
                                          <p:val>
                                            <p:strVal val="#ppt_h"/>
                                          </p:val>
                                        </p:tav>
                                      </p:tavLst>
                                    </p:anim>
                                    <p:animEffect transition="in" filter="fade">
                                      <p:cBhvr>
                                        <p:cTn id="38" dur="500"/>
                                        <p:tgtEl>
                                          <p:spTgt spid="29"/>
                                        </p:tgtEl>
                                      </p:cBhvr>
                                    </p:animEffect>
                                  </p:childTnLst>
                                </p:cTn>
                              </p:par>
                              <p:par>
                                <p:cTn id="39" presetID="53" presetClass="entr" presetSubtype="16" fill="hold" nodeType="withEffect">
                                  <p:stCondLst>
                                    <p:cond delay="0"/>
                                  </p:stCondLst>
                                  <p:childTnLst>
                                    <p:set>
                                      <p:cBhvr>
                                        <p:cTn id="40" dur="1" fill="hold">
                                          <p:stCondLst>
                                            <p:cond delay="0"/>
                                          </p:stCondLst>
                                        </p:cTn>
                                        <p:tgtEl>
                                          <p:spTgt spid="39"/>
                                        </p:tgtEl>
                                        <p:attrNameLst>
                                          <p:attrName>style.visibility</p:attrName>
                                        </p:attrNameLst>
                                      </p:cBhvr>
                                      <p:to>
                                        <p:strVal val="visible"/>
                                      </p:to>
                                    </p:set>
                                    <p:anim calcmode="lin" valueType="num">
                                      <p:cBhvr>
                                        <p:cTn id="41" dur="500" fill="hold"/>
                                        <p:tgtEl>
                                          <p:spTgt spid="39"/>
                                        </p:tgtEl>
                                        <p:attrNameLst>
                                          <p:attrName>ppt_w</p:attrName>
                                        </p:attrNameLst>
                                      </p:cBhvr>
                                      <p:tavLst>
                                        <p:tav tm="0">
                                          <p:val>
                                            <p:fltVal val="0"/>
                                          </p:val>
                                        </p:tav>
                                        <p:tav tm="100000">
                                          <p:val>
                                            <p:strVal val="#ppt_w"/>
                                          </p:val>
                                        </p:tav>
                                      </p:tavLst>
                                    </p:anim>
                                    <p:anim calcmode="lin" valueType="num">
                                      <p:cBhvr>
                                        <p:cTn id="42" dur="500" fill="hold"/>
                                        <p:tgtEl>
                                          <p:spTgt spid="39"/>
                                        </p:tgtEl>
                                        <p:attrNameLst>
                                          <p:attrName>ppt_h</p:attrName>
                                        </p:attrNameLst>
                                      </p:cBhvr>
                                      <p:tavLst>
                                        <p:tav tm="0">
                                          <p:val>
                                            <p:fltVal val="0"/>
                                          </p:val>
                                        </p:tav>
                                        <p:tav tm="100000">
                                          <p:val>
                                            <p:strVal val="#ppt_h"/>
                                          </p:val>
                                        </p:tav>
                                      </p:tavLst>
                                    </p:anim>
                                    <p:animEffect transition="in" filter="fade">
                                      <p:cBhvr>
                                        <p:cTn id="43" dur="500"/>
                                        <p:tgtEl>
                                          <p:spTgt spid="39"/>
                                        </p:tgtEl>
                                      </p:cBhvr>
                                    </p:animEffect>
                                  </p:childTnLst>
                                </p:cTn>
                              </p:par>
                            </p:childTnLst>
                          </p:cTn>
                        </p:par>
                        <p:par>
                          <p:cTn id="44" fill="hold">
                            <p:stCondLst>
                              <p:cond delay="1000"/>
                            </p:stCondLst>
                            <p:childTnLst>
                              <p:par>
                                <p:cTn id="45" presetID="15" presetClass="entr" presetSubtype="0" fill="hold" grpId="0" nodeType="afterEffect">
                                  <p:stCondLst>
                                    <p:cond delay="0"/>
                                  </p:stCondLst>
                                  <p:childTnLst>
                                    <p:set>
                                      <p:cBhvr>
                                        <p:cTn id="46" dur="1" fill="hold">
                                          <p:stCondLst>
                                            <p:cond delay="0"/>
                                          </p:stCondLst>
                                        </p:cTn>
                                        <p:tgtEl>
                                          <p:spTgt spid="42"/>
                                        </p:tgtEl>
                                        <p:attrNameLst>
                                          <p:attrName>style.visibility</p:attrName>
                                        </p:attrNameLst>
                                      </p:cBhvr>
                                      <p:to>
                                        <p:strVal val="visible"/>
                                      </p:to>
                                    </p:set>
                                    <p:anim calcmode="lin" valueType="num">
                                      <p:cBhvr>
                                        <p:cTn id="47" dur="1750" fill="hold"/>
                                        <p:tgtEl>
                                          <p:spTgt spid="42"/>
                                        </p:tgtEl>
                                        <p:attrNameLst>
                                          <p:attrName>ppt_w</p:attrName>
                                        </p:attrNameLst>
                                      </p:cBhvr>
                                      <p:tavLst>
                                        <p:tav tm="0">
                                          <p:val>
                                            <p:fltVal val="0"/>
                                          </p:val>
                                        </p:tav>
                                        <p:tav tm="100000">
                                          <p:val>
                                            <p:strVal val="#ppt_w"/>
                                          </p:val>
                                        </p:tav>
                                      </p:tavLst>
                                    </p:anim>
                                    <p:anim calcmode="lin" valueType="num">
                                      <p:cBhvr>
                                        <p:cTn id="48" dur="1750" fill="hold"/>
                                        <p:tgtEl>
                                          <p:spTgt spid="42"/>
                                        </p:tgtEl>
                                        <p:attrNameLst>
                                          <p:attrName>ppt_h</p:attrName>
                                        </p:attrNameLst>
                                      </p:cBhvr>
                                      <p:tavLst>
                                        <p:tav tm="0">
                                          <p:val>
                                            <p:fltVal val="0"/>
                                          </p:val>
                                        </p:tav>
                                        <p:tav tm="100000">
                                          <p:val>
                                            <p:strVal val="#ppt_h"/>
                                          </p:val>
                                        </p:tav>
                                      </p:tavLst>
                                    </p:anim>
                                    <p:anim calcmode="lin" valueType="num">
                                      <p:cBhvr>
                                        <p:cTn id="49" dur="1750" fill="hold"/>
                                        <p:tgtEl>
                                          <p:spTgt spid="42"/>
                                        </p:tgtEl>
                                        <p:attrNameLst>
                                          <p:attrName>ppt_x</p:attrName>
                                        </p:attrNameLst>
                                      </p:cBhvr>
                                      <p:tavLst>
                                        <p:tav tm="0" fmla="#ppt_x+(cos(-2*pi*(1-$))*-#ppt_x-sin(-2*pi*(1-$))*(1-#ppt_y))*(1-$)">
                                          <p:val>
                                            <p:fltVal val="0"/>
                                          </p:val>
                                        </p:tav>
                                        <p:tav tm="100000">
                                          <p:val>
                                            <p:fltVal val="1"/>
                                          </p:val>
                                        </p:tav>
                                      </p:tavLst>
                                    </p:anim>
                                    <p:anim calcmode="lin" valueType="num">
                                      <p:cBhvr>
                                        <p:cTn id="50" dur="1750" fill="hold"/>
                                        <p:tgtEl>
                                          <p:spTgt spid="42"/>
                                        </p:tgtEl>
                                        <p:attrNameLst>
                                          <p:attrName>ppt_y</p:attrName>
                                        </p:attrNameLst>
                                      </p:cBhvr>
                                      <p:tavLst>
                                        <p:tav tm="0" fmla="#ppt_y+(sin(-2*pi*(1-$))*-#ppt_x+cos(-2*pi*(1-$))*(1-#ppt_y))*(1-$)">
                                          <p:val>
                                            <p:fltVal val="0"/>
                                          </p:val>
                                        </p:tav>
                                        <p:tav tm="100000">
                                          <p:val>
                                            <p:fltVal val="1"/>
                                          </p:val>
                                        </p:tav>
                                      </p:tavLst>
                                    </p:anim>
                                  </p:childTnLst>
                                </p:cTn>
                              </p:par>
                              <p:par>
                                <p:cTn id="51" presetID="15" presetClass="entr" presetSubtype="0" fill="hold" grpId="0" nodeType="withEffect">
                                  <p:stCondLst>
                                    <p:cond delay="0"/>
                                  </p:stCondLst>
                                  <p:childTnLst>
                                    <p:set>
                                      <p:cBhvr>
                                        <p:cTn id="52" dur="1" fill="hold">
                                          <p:stCondLst>
                                            <p:cond delay="0"/>
                                          </p:stCondLst>
                                        </p:cTn>
                                        <p:tgtEl>
                                          <p:spTgt spid="44"/>
                                        </p:tgtEl>
                                        <p:attrNameLst>
                                          <p:attrName>style.visibility</p:attrName>
                                        </p:attrNameLst>
                                      </p:cBhvr>
                                      <p:to>
                                        <p:strVal val="visible"/>
                                      </p:to>
                                    </p:set>
                                    <p:anim calcmode="lin" valueType="num">
                                      <p:cBhvr>
                                        <p:cTn id="53" dur="1750" fill="hold"/>
                                        <p:tgtEl>
                                          <p:spTgt spid="44"/>
                                        </p:tgtEl>
                                        <p:attrNameLst>
                                          <p:attrName>ppt_w</p:attrName>
                                        </p:attrNameLst>
                                      </p:cBhvr>
                                      <p:tavLst>
                                        <p:tav tm="0">
                                          <p:val>
                                            <p:fltVal val="0"/>
                                          </p:val>
                                        </p:tav>
                                        <p:tav tm="100000">
                                          <p:val>
                                            <p:strVal val="#ppt_w"/>
                                          </p:val>
                                        </p:tav>
                                      </p:tavLst>
                                    </p:anim>
                                    <p:anim calcmode="lin" valueType="num">
                                      <p:cBhvr>
                                        <p:cTn id="54" dur="1750" fill="hold"/>
                                        <p:tgtEl>
                                          <p:spTgt spid="44"/>
                                        </p:tgtEl>
                                        <p:attrNameLst>
                                          <p:attrName>ppt_h</p:attrName>
                                        </p:attrNameLst>
                                      </p:cBhvr>
                                      <p:tavLst>
                                        <p:tav tm="0">
                                          <p:val>
                                            <p:fltVal val="0"/>
                                          </p:val>
                                        </p:tav>
                                        <p:tav tm="100000">
                                          <p:val>
                                            <p:strVal val="#ppt_h"/>
                                          </p:val>
                                        </p:tav>
                                      </p:tavLst>
                                    </p:anim>
                                    <p:anim calcmode="lin" valueType="num">
                                      <p:cBhvr>
                                        <p:cTn id="55" dur="1750" fill="hold"/>
                                        <p:tgtEl>
                                          <p:spTgt spid="44"/>
                                        </p:tgtEl>
                                        <p:attrNameLst>
                                          <p:attrName>ppt_x</p:attrName>
                                        </p:attrNameLst>
                                      </p:cBhvr>
                                      <p:tavLst>
                                        <p:tav tm="0" fmla="#ppt_x+(cos(-2*pi*(1-$))*-#ppt_x-sin(-2*pi*(1-$))*(1-#ppt_y))*(1-$)">
                                          <p:val>
                                            <p:fltVal val="0"/>
                                          </p:val>
                                        </p:tav>
                                        <p:tav tm="100000">
                                          <p:val>
                                            <p:fltVal val="1"/>
                                          </p:val>
                                        </p:tav>
                                      </p:tavLst>
                                    </p:anim>
                                    <p:anim calcmode="lin" valueType="num">
                                      <p:cBhvr>
                                        <p:cTn id="56" dur="1750" fill="hold"/>
                                        <p:tgtEl>
                                          <p:spTgt spid="44"/>
                                        </p:tgtEl>
                                        <p:attrNameLst>
                                          <p:attrName>ppt_y</p:attrName>
                                        </p:attrNameLst>
                                      </p:cBhvr>
                                      <p:tavLst>
                                        <p:tav tm="0" fmla="#ppt_y+(sin(-2*pi*(1-$))*-#ppt_x+cos(-2*pi*(1-$))*(1-#ppt_y))*(1-$)">
                                          <p:val>
                                            <p:fltVal val="0"/>
                                          </p:val>
                                        </p:tav>
                                        <p:tav tm="100000">
                                          <p:val>
                                            <p:fltVal val="1"/>
                                          </p:val>
                                        </p:tav>
                                      </p:tavLst>
                                    </p:anim>
                                  </p:childTnLst>
                                </p:cTn>
                              </p:par>
                              <p:par>
                                <p:cTn id="57" presetID="15" presetClass="entr" presetSubtype="0" fill="hold" grpId="0" nodeType="withEffect">
                                  <p:stCondLst>
                                    <p:cond delay="0"/>
                                  </p:stCondLst>
                                  <p:childTnLst>
                                    <p:set>
                                      <p:cBhvr>
                                        <p:cTn id="58" dur="1" fill="hold">
                                          <p:stCondLst>
                                            <p:cond delay="0"/>
                                          </p:stCondLst>
                                        </p:cTn>
                                        <p:tgtEl>
                                          <p:spTgt spid="45"/>
                                        </p:tgtEl>
                                        <p:attrNameLst>
                                          <p:attrName>style.visibility</p:attrName>
                                        </p:attrNameLst>
                                      </p:cBhvr>
                                      <p:to>
                                        <p:strVal val="visible"/>
                                      </p:to>
                                    </p:set>
                                    <p:anim calcmode="lin" valueType="num">
                                      <p:cBhvr>
                                        <p:cTn id="59" dur="1750" fill="hold"/>
                                        <p:tgtEl>
                                          <p:spTgt spid="45"/>
                                        </p:tgtEl>
                                        <p:attrNameLst>
                                          <p:attrName>ppt_w</p:attrName>
                                        </p:attrNameLst>
                                      </p:cBhvr>
                                      <p:tavLst>
                                        <p:tav tm="0">
                                          <p:val>
                                            <p:fltVal val="0"/>
                                          </p:val>
                                        </p:tav>
                                        <p:tav tm="100000">
                                          <p:val>
                                            <p:strVal val="#ppt_w"/>
                                          </p:val>
                                        </p:tav>
                                      </p:tavLst>
                                    </p:anim>
                                    <p:anim calcmode="lin" valueType="num">
                                      <p:cBhvr>
                                        <p:cTn id="60" dur="1750" fill="hold"/>
                                        <p:tgtEl>
                                          <p:spTgt spid="45"/>
                                        </p:tgtEl>
                                        <p:attrNameLst>
                                          <p:attrName>ppt_h</p:attrName>
                                        </p:attrNameLst>
                                      </p:cBhvr>
                                      <p:tavLst>
                                        <p:tav tm="0">
                                          <p:val>
                                            <p:fltVal val="0"/>
                                          </p:val>
                                        </p:tav>
                                        <p:tav tm="100000">
                                          <p:val>
                                            <p:strVal val="#ppt_h"/>
                                          </p:val>
                                        </p:tav>
                                      </p:tavLst>
                                    </p:anim>
                                    <p:anim calcmode="lin" valueType="num">
                                      <p:cBhvr>
                                        <p:cTn id="61" dur="1750" fill="hold"/>
                                        <p:tgtEl>
                                          <p:spTgt spid="45"/>
                                        </p:tgtEl>
                                        <p:attrNameLst>
                                          <p:attrName>ppt_x</p:attrName>
                                        </p:attrNameLst>
                                      </p:cBhvr>
                                      <p:tavLst>
                                        <p:tav tm="0" fmla="#ppt_x+(cos(-2*pi*(1-$))*-#ppt_x-sin(-2*pi*(1-$))*(1-#ppt_y))*(1-$)">
                                          <p:val>
                                            <p:fltVal val="0"/>
                                          </p:val>
                                        </p:tav>
                                        <p:tav tm="100000">
                                          <p:val>
                                            <p:fltVal val="1"/>
                                          </p:val>
                                        </p:tav>
                                      </p:tavLst>
                                    </p:anim>
                                    <p:anim calcmode="lin" valueType="num">
                                      <p:cBhvr>
                                        <p:cTn id="62" dur="1750" fill="hold"/>
                                        <p:tgtEl>
                                          <p:spTgt spid="45"/>
                                        </p:tgtEl>
                                        <p:attrNameLst>
                                          <p:attrName>ppt_y</p:attrName>
                                        </p:attrNameLst>
                                      </p:cBhvr>
                                      <p:tavLst>
                                        <p:tav tm="0" fmla="#ppt_y+(sin(-2*pi*(1-$))*-#ppt_x+cos(-2*pi*(1-$))*(1-#ppt_y))*(1-$)">
                                          <p:val>
                                            <p:fltVal val="0"/>
                                          </p:val>
                                        </p:tav>
                                        <p:tav tm="100000">
                                          <p:val>
                                            <p:fltVal val="1"/>
                                          </p:val>
                                        </p:tav>
                                      </p:tavLst>
                                    </p:anim>
                                  </p:childTnLst>
                                </p:cTn>
                              </p:par>
                              <p:par>
                                <p:cTn id="63" presetID="15" presetClass="entr" presetSubtype="0" fill="hold" grpId="0" nodeType="withEffect">
                                  <p:stCondLst>
                                    <p:cond delay="0"/>
                                  </p:stCondLst>
                                  <p:childTnLst>
                                    <p:set>
                                      <p:cBhvr>
                                        <p:cTn id="64" dur="1" fill="hold">
                                          <p:stCondLst>
                                            <p:cond delay="0"/>
                                          </p:stCondLst>
                                        </p:cTn>
                                        <p:tgtEl>
                                          <p:spTgt spid="43"/>
                                        </p:tgtEl>
                                        <p:attrNameLst>
                                          <p:attrName>style.visibility</p:attrName>
                                        </p:attrNameLst>
                                      </p:cBhvr>
                                      <p:to>
                                        <p:strVal val="visible"/>
                                      </p:to>
                                    </p:set>
                                    <p:anim calcmode="lin" valueType="num">
                                      <p:cBhvr>
                                        <p:cTn id="65" dur="1750" fill="hold"/>
                                        <p:tgtEl>
                                          <p:spTgt spid="43"/>
                                        </p:tgtEl>
                                        <p:attrNameLst>
                                          <p:attrName>ppt_w</p:attrName>
                                        </p:attrNameLst>
                                      </p:cBhvr>
                                      <p:tavLst>
                                        <p:tav tm="0">
                                          <p:val>
                                            <p:fltVal val="0"/>
                                          </p:val>
                                        </p:tav>
                                        <p:tav tm="100000">
                                          <p:val>
                                            <p:strVal val="#ppt_w"/>
                                          </p:val>
                                        </p:tav>
                                      </p:tavLst>
                                    </p:anim>
                                    <p:anim calcmode="lin" valueType="num">
                                      <p:cBhvr>
                                        <p:cTn id="66" dur="1750" fill="hold"/>
                                        <p:tgtEl>
                                          <p:spTgt spid="43"/>
                                        </p:tgtEl>
                                        <p:attrNameLst>
                                          <p:attrName>ppt_h</p:attrName>
                                        </p:attrNameLst>
                                      </p:cBhvr>
                                      <p:tavLst>
                                        <p:tav tm="0">
                                          <p:val>
                                            <p:fltVal val="0"/>
                                          </p:val>
                                        </p:tav>
                                        <p:tav tm="100000">
                                          <p:val>
                                            <p:strVal val="#ppt_h"/>
                                          </p:val>
                                        </p:tav>
                                      </p:tavLst>
                                    </p:anim>
                                    <p:anim calcmode="lin" valueType="num">
                                      <p:cBhvr>
                                        <p:cTn id="67" dur="1750" fill="hold"/>
                                        <p:tgtEl>
                                          <p:spTgt spid="43"/>
                                        </p:tgtEl>
                                        <p:attrNameLst>
                                          <p:attrName>ppt_x</p:attrName>
                                        </p:attrNameLst>
                                      </p:cBhvr>
                                      <p:tavLst>
                                        <p:tav tm="0" fmla="#ppt_x+(cos(-2*pi*(1-$))*-#ppt_x-sin(-2*pi*(1-$))*(1-#ppt_y))*(1-$)">
                                          <p:val>
                                            <p:fltVal val="0"/>
                                          </p:val>
                                        </p:tav>
                                        <p:tav tm="100000">
                                          <p:val>
                                            <p:fltVal val="1"/>
                                          </p:val>
                                        </p:tav>
                                      </p:tavLst>
                                    </p:anim>
                                    <p:anim calcmode="lin" valueType="num">
                                      <p:cBhvr>
                                        <p:cTn id="68" dur="1750" fill="hold"/>
                                        <p:tgtEl>
                                          <p:spTgt spid="43"/>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bldLvl="0" animBg="1"/>
      <p:bldP spid="27" grpId="0" bldLvl="0" animBg="1"/>
      <p:bldP spid="28" grpId="0" bldLvl="0" animBg="1"/>
      <p:bldP spid="29" grpId="0" bldLvl="0" animBg="1"/>
      <p:bldP spid="42" grpId="0"/>
      <p:bldP spid="43" grpId="0"/>
      <p:bldP spid="44" grpId="0"/>
      <p:bldP spid="4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41605" y="327025"/>
            <a:ext cx="11908155" cy="6287770"/>
          </a:xfrm>
          <a:prstGeom prst="rect">
            <a:avLst/>
          </a:prstGeom>
          <a:noFill/>
          <a:ln>
            <a:solidFill>
              <a:schemeClr val="bg1">
                <a:alpha val="6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 name="标题 1"/>
          <p:cNvSpPr>
            <a:spLocks noGrp="1"/>
          </p:cNvSpPr>
          <p:nvPr>
            <p:ph type="title"/>
          </p:nvPr>
        </p:nvSpPr>
        <p:spPr>
          <a:xfrm>
            <a:off x="4596448" y="40640"/>
            <a:ext cx="2998470" cy="586105"/>
          </a:xfrm>
          <a:solidFill>
            <a:srgbClr val="002245"/>
          </a:solidFill>
        </p:spPr>
        <p:txBody>
          <a:bodyPr>
            <a:normAutofit/>
          </a:bodyPr>
          <a:lstStyle/>
          <a:p>
            <a:r>
              <a:rPr lang="zh-CN" altLang="en-US" sz="2400" dirty="0">
                <a:solidFill>
                  <a:schemeClr val="bg1"/>
                </a:solidFill>
                <a:latin typeface="微软雅黑" panose="020B0503020204020204" charset="-122"/>
                <a:ea typeface="微软雅黑" panose="020B0503020204020204" charset="-122"/>
              </a:rPr>
              <a:t>单击此处添加标题</a:t>
            </a:r>
          </a:p>
        </p:txBody>
      </p:sp>
      <p:sp>
        <p:nvSpPr>
          <p:cNvPr id="6" name="矩形 7"/>
          <p:cNvSpPr/>
          <p:nvPr/>
        </p:nvSpPr>
        <p:spPr>
          <a:xfrm>
            <a:off x="2322120" y="5169244"/>
            <a:ext cx="7535333" cy="136856"/>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0 h 0"/>
              <a:gd name="connsiteX1-45" fmla="*/ 2520280 w 2520280"/>
              <a:gd name="connsiteY1-46" fmla="*/ 0 h 0"/>
              <a:gd name="connsiteX2-47" fmla="*/ 0 w 2520280"/>
              <a:gd name="connsiteY2-48" fmla="*/ 0 h 0"/>
            </a:gdLst>
            <a:ahLst/>
            <a:cxnLst>
              <a:cxn ang="0">
                <a:pos x="connsiteX0-1" y="connsiteY0-2"/>
              </a:cxn>
              <a:cxn ang="0">
                <a:pos x="connsiteX1-3" y="connsiteY1-4"/>
              </a:cxn>
              <a:cxn ang="0">
                <a:pos x="connsiteX2-5" y="connsiteY2-6"/>
              </a:cxn>
            </a:cxnLst>
            <a:rect l="l" t="t" r="r" b="b"/>
            <a:pathLst>
              <a:path w="2520280">
                <a:moveTo>
                  <a:pt x="0" y="0"/>
                </a:moveTo>
                <a:lnTo>
                  <a:pt x="2520280" y="0"/>
                </a:lnTo>
                <a:lnTo>
                  <a:pt x="0" y="0"/>
                </a:lnTo>
                <a:close/>
              </a:path>
            </a:pathLst>
          </a:custGeom>
          <a:noFill/>
          <a:ln w="38100" cap="sq">
            <a:solidFill>
              <a:schemeClr val="bg1">
                <a:lumMod val="50000"/>
              </a:schemeClr>
            </a:solidFill>
            <a:bevel/>
          </a:ln>
        </p:spPr>
        <p:style>
          <a:lnRef idx="2">
            <a:schemeClr val="accent1">
              <a:shade val="50000"/>
            </a:schemeClr>
          </a:lnRef>
          <a:fillRef idx="1">
            <a:schemeClr val="accent1"/>
          </a:fillRef>
          <a:effectRef idx="0">
            <a:schemeClr val="accent1"/>
          </a:effectRef>
          <a:fontRef idx="minor">
            <a:schemeClr val="lt1"/>
          </a:fontRef>
        </p:style>
        <p:txBody>
          <a:bodyPr lIns="0" rIns="0" anchor="b"/>
          <a:lstStyle/>
          <a:p>
            <a:pPr algn="just" eaLnBrk="1" fontAlgn="auto" hangingPunct="1">
              <a:lnSpc>
                <a:spcPct val="120000"/>
              </a:lnSpc>
              <a:spcBef>
                <a:spcPts val="0"/>
              </a:spcBef>
              <a:spcAft>
                <a:spcPts val="0"/>
              </a:spcAft>
              <a:defRPr/>
            </a:pPr>
            <a:endParaRPr lang="zh-CN" altLang="en-US" sz="1600" dirty="0">
              <a:solidFill>
                <a:schemeClr val="bg1"/>
              </a:solidFill>
              <a:latin typeface="微软雅黑" panose="020B0503020204020204" charset="-122"/>
              <a:ea typeface="微软雅黑" panose="020B0503020204020204" charset="-122"/>
            </a:endParaRPr>
          </a:p>
        </p:txBody>
      </p:sp>
      <p:grpSp>
        <p:nvGrpSpPr>
          <p:cNvPr id="7" name="组合 6"/>
          <p:cNvGrpSpPr/>
          <p:nvPr/>
        </p:nvGrpSpPr>
        <p:grpSpPr>
          <a:xfrm>
            <a:off x="2322120" y="1598427"/>
            <a:ext cx="7679267" cy="491067"/>
            <a:chOff x="1741140" y="1087140"/>
            <a:chExt cx="5759450" cy="368300"/>
          </a:xfrm>
        </p:grpSpPr>
        <p:sp>
          <p:nvSpPr>
            <p:cNvPr id="8" name="文本框 1344"/>
            <p:cNvSpPr txBox="1">
              <a:spLocks noChangeArrowheads="1"/>
            </p:cNvSpPr>
            <p:nvPr/>
          </p:nvSpPr>
          <p:spPr bwMode="auto">
            <a:xfrm>
              <a:off x="6630640" y="1087140"/>
              <a:ext cx="8699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algn="r" eaLnBrk="1" hangingPunct="1"/>
              <a:r>
                <a:rPr lang="en-US" altLang="zh-CN" sz="2135" dirty="0">
                  <a:solidFill>
                    <a:schemeClr val="bg1"/>
                  </a:solidFill>
                  <a:latin typeface="Impact" panose="020B0806030902050204" pitchFamily="34" charset="0"/>
                  <a:ea typeface="华文细黑" panose="02010600040101010101" pitchFamily="2" charset="-122"/>
                </a:rPr>
                <a:t>100</a:t>
              </a:r>
              <a:r>
                <a:rPr lang="en-US" altLang="zh-CN" sz="1600" dirty="0">
                  <a:solidFill>
                    <a:schemeClr val="bg1"/>
                  </a:solidFill>
                  <a:latin typeface="Impact" panose="020B0806030902050204" pitchFamily="34" charset="0"/>
                  <a:ea typeface="华文细黑" panose="02010600040101010101" pitchFamily="2" charset="-122"/>
                </a:rPr>
                <a:t>%</a:t>
              </a:r>
            </a:p>
          </p:txBody>
        </p:sp>
        <p:grpSp>
          <p:nvGrpSpPr>
            <p:cNvPr id="9" name="组合 8"/>
            <p:cNvGrpSpPr/>
            <p:nvPr/>
          </p:nvGrpSpPr>
          <p:grpSpPr>
            <a:xfrm>
              <a:off x="1741140" y="1131590"/>
              <a:ext cx="4700588" cy="260350"/>
              <a:chOff x="1741140" y="1131590"/>
              <a:chExt cx="4700588" cy="260350"/>
            </a:xfrm>
          </p:grpSpPr>
          <p:sp>
            <p:nvSpPr>
              <p:cNvPr id="10" name="同侧圆角矩形 9"/>
              <p:cNvSpPr/>
              <p:nvPr/>
            </p:nvSpPr>
            <p:spPr>
              <a:xfrm rot="5400000">
                <a:off x="4152553" y="-897235"/>
                <a:ext cx="260350" cy="4318000"/>
              </a:xfrm>
              <a:prstGeom prst="round2SameRect">
                <a:avLst>
                  <a:gd name="adj1" fmla="val 50000"/>
                  <a:gd name="adj2" fmla="val 0"/>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400">
                  <a:solidFill>
                    <a:schemeClr val="bg1"/>
                  </a:solidFill>
                  <a:latin typeface="Impact" panose="020B0806030902050204" pitchFamily="34" charset="0"/>
                  <a:ea typeface="微软雅黑" panose="020B0503020204020204" charset="-122"/>
                </a:endParaRPr>
              </a:p>
            </p:txBody>
          </p:sp>
          <p:sp>
            <p:nvSpPr>
              <p:cNvPr id="11" name="任意多边形 10"/>
              <p:cNvSpPr/>
              <p:nvPr/>
            </p:nvSpPr>
            <p:spPr>
              <a:xfrm>
                <a:off x="1741140" y="1131590"/>
                <a:ext cx="279400" cy="260350"/>
              </a:xfrm>
              <a:custGeom>
                <a:avLst/>
                <a:gdLst>
                  <a:gd name="connsiteX0" fmla="*/ 130015 w 280019"/>
                  <a:gd name="connsiteY0" fmla="*/ 0 h 260031"/>
                  <a:gd name="connsiteX1" fmla="*/ 280019 w 280019"/>
                  <a:gd name="connsiteY1" fmla="*/ 0 h 260031"/>
                  <a:gd name="connsiteX2" fmla="*/ 280019 w 280019"/>
                  <a:gd name="connsiteY2" fmla="*/ 260031 h 260031"/>
                  <a:gd name="connsiteX3" fmla="*/ 130015 w 280019"/>
                  <a:gd name="connsiteY3" fmla="*/ 260031 h 260031"/>
                  <a:gd name="connsiteX4" fmla="*/ 0 w 280019"/>
                  <a:gd name="connsiteY4" fmla="*/ 130016 h 260031"/>
                  <a:gd name="connsiteX5" fmla="*/ 130015 w 280019"/>
                  <a:gd name="connsiteY5" fmla="*/ 0 h 260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0019" h="260031">
                    <a:moveTo>
                      <a:pt x="130015" y="0"/>
                    </a:moveTo>
                    <a:lnTo>
                      <a:pt x="280019" y="0"/>
                    </a:lnTo>
                    <a:lnTo>
                      <a:pt x="280019" y="260031"/>
                    </a:lnTo>
                    <a:lnTo>
                      <a:pt x="130015" y="260031"/>
                    </a:lnTo>
                    <a:cubicBezTo>
                      <a:pt x="58210" y="260031"/>
                      <a:pt x="0" y="201821"/>
                      <a:pt x="0" y="130016"/>
                    </a:cubicBezTo>
                    <a:cubicBezTo>
                      <a:pt x="0" y="58210"/>
                      <a:pt x="58210" y="0"/>
                      <a:pt x="130015" y="0"/>
                    </a:cubicBez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2400" dirty="0">
                    <a:solidFill>
                      <a:schemeClr val="bg1"/>
                    </a:solidFill>
                    <a:latin typeface="Impact" panose="020B0806030902050204" pitchFamily="34" charset="0"/>
                  </a:rPr>
                  <a:t>A</a:t>
                </a:r>
              </a:p>
            </p:txBody>
          </p:sp>
        </p:grpSp>
      </p:grpSp>
      <p:grpSp>
        <p:nvGrpSpPr>
          <p:cNvPr id="12" name="组合 11"/>
          <p:cNvGrpSpPr/>
          <p:nvPr/>
        </p:nvGrpSpPr>
        <p:grpSpPr>
          <a:xfrm>
            <a:off x="2322120" y="2106427"/>
            <a:ext cx="7679267" cy="491067"/>
            <a:chOff x="1741140" y="1468140"/>
            <a:chExt cx="5759450" cy="368300"/>
          </a:xfrm>
        </p:grpSpPr>
        <p:sp>
          <p:nvSpPr>
            <p:cNvPr id="13" name="文本框 367"/>
            <p:cNvSpPr txBox="1">
              <a:spLocks noChangeArrowheads="1"/>
            </p:cNvSpPr>
            <p:nvPr/>
          </p:nvSpPr>
          <p:spPr bwMode="auto">
            <a:xfrm>
              <a:off x="6630640" y="1468140"/>
              <a:ext cx="8699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algn="r" eaLnBrk="1" hangingPunct="1"/>
              <a:r>
                <a:rPr lang="en-US" altLang="zh-CN" sz="2135" dirty="0">
                  <a:solidFill>
                    <a:schemeClr val="bg1"/>
                  </a:solidFill>
                  <a:latin typeface="Impact" panose="020B0806030902050204" pitchFamily="34" charset="0"/>
                  <a:ea typeface="华文细黑" panose="02010600040101010101" pitchFamily="2" charset="-122"/>
                </a:rPr>
                <a:t>88</a:t>
              </a:r>
              <a:r>
                <a:rPr lang="en-US" altLang="zh-CN" sz="1600" dirty="0">
                  <a:solidFill>
                    <a:schemeClr val="bg1"/>
                  </a:solidFill>
                  <a:latin typeface="Impact" panose="020B0806030902050204" pitchFamily="34" charset="0"/>
                  <a:ea typeface="华文细黑" panose="02010600040101010101" pitchFamily="2" charset="-122"/>
                </a:rPr>
                <a:t>%</a:t>
              </a:r>
            </a:p>
          </p:txBody>
        </p:sp>
        <p:sp>
          <p:nvSpPr>
            <p:cNvPr id="14" name="同侧圆角矩形 13"/>
            <p:cNvSpPr/>
            <p:nvPr/>
          </p:nvSpPr>
          <p:spPr>
            <a:xfrm rot="5400000">
              <a:off x="3864422" y="-224929"/>
              <a:ext cx="260350" cy="3741737"/>
            </a:xfrm>
            <a:prstGeom prst="round2SameRect">
              <a:avLst>
                <a:gd name="adj1" fmla="val 50000"/>
                <a:gd name="adj2" fmla="val 0"/>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400">
                <a:solidFill>
                  <a:schemeClr val="bg1"/>
                </a:solidFill>
                <a:latin typeface="Impact" panose="020B0806030902050204" pitchFamily="34" charset="0"/>
                <a:ea typeface="微软雅黑" panose="020B0503020204020204" charset="-122"/>
              </a:endParaRPr>
            </a:p>
          </p:txBody>
        </p:sp>
        <p:sp>
          <p:nvSpPr>
            <p:cNvPr id="15" name="任意多边形 14"/>
            <p:cNvSpPr/>
            <p:nvPr/>
          </p:nvSpPr>
          <p:spPr>
            <a:xfrm>
              <a:off x="1741140" y="1512590"/>
              <a:ext cx="279400" cy="260350"/>
            </a:xfrm>
            <a:custGeom>
              <a:avLst/>
              <a:gdLst>
                <a:gd name="connsiteX0" fmla="*/ 130015 w 280019"/>
                <a:gd name="connsiteY0" fmla="*/ 0 h 260031"/>
                <a:gd name="connsiteX1" fmla="*/ 280019 w 280019"/>
                <a:gd name="connsiteY1" fmla="*/ 0 h 260031"/>
                <a:gd name="connsiteX2" fmla="*/ 280019 w 280019"/>
                <a:gd name="connsiteY2" fmla="*/ 260031 h 260031"/>
                <a:gd name="connsiteX3" fmla="*/ 130015 w 280019"/>
                <a:gd name="connsiteY3" fmla="*/ 260031 h 260031"/>
                <a:gd name="connsiteX4" fmla="*/ 0 w 280019"/>
                <a:gd name="connsiteY4" fmla="*/ 130016 h 260031"/>
                <a:gd name="connsiteX5" fmla="*/ 130015 w 280019"/>
                <a:gd name="connsiteY5" fmla="*/ 0 h 260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0019" h="260031">
                  <a:moveTo>
                    <a:pt x="130015" y="0"/>
                  </a:moveTo>
                  <a:lnTo>
                    <a:pt x="280019" y="0"/>
                  </a:lnTo>
                  <a:lnTo>
                    <a:pt x="280019" y="260031"/>
                  </a:lnTo>
                  <a:lnTo>
                    <a:pt x="130015" y="260031"/>
                  </a:lnTo>
                  <a:cubicBezTo>
                    <a:pt x="58210" y="260031"/>
                    <a:pt x="0" y="201821"/>
                    <a:pt x="0" y="130016"/>
                  </a:cubicBezTo>
                  <a:cubicBezTo>
                    <a:pt x="0" y="58210"/>
                    <a:pt x="58210" y="0"/>
                    <a:pt x="130015" y="0"/>
                  </a:cubicBez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2400" dirty="0">
                  <a:solidFill>
                    <a:schemeClr val="bg1"/>
                  </a:solidFill>
                  <a:latin typeface="Impact" panose="020B0806030902050204" pitchFamily="34" charset="0"/>
                </a:rPr>
                <a:t>B</a:t>
              </a:r>
            </a:p>
          </p:txBody>
        </p:sp>
      </p:grpSp>
      <p:grpSp>
        <p:nvGrpSpPr>
          <p:cNvPr id="16" name="组合 15"/>
          <p:cNvGrpSpPr/>
          <p:nvPr/>
        </p:nvGrpSpPr>
        <p:grpSpPr>
          <a:xfrm>
            <a:off x="2322120" y="2614427"/>
            <a:ext cx="7679267" cy="491067"/>
            <a:chOff x="1741140" y="1849140"/>
            <a:chExt cx="5759450" cy="368300"/>
          </a:xfrm>
        </p:grpSpPr>
        <p:sp>
          <p:nvSpPr>
            <p:cNvPr id="17" name="文本框 369"/>
            <p:cNvSpPr txBox="1">
              <a:spLocks noChangeArrowheads="1"/>
            </p:cNvSpPr>
            <p:nvPr/>
          </p:nvSpPr>
          <p:spPr bwMode="auto">
            <a:xfrm>
              <a:off x="6630640" y="1849140"/>
              <a:ext cx="8699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algn="r" eaLnBrk="1" hangingPunct="1"/>
              <a:r>
                <a:rPr lang="en-US" altLang="zh-CN" sz="2135" dirty="0">
                  <a:solidFill>
                    <a:schemeClr val="bg1"/>
                  </a:solidFill>
                  <a:latin typeface="Impact" panose="020B0806030902050204" pitchFamily="34" charset="0"/>
                  <a:ea typeface="华文细黑" panose="02010600040101010101" pitchFamily="2" charset="-122"/>
                </a:rPr>
                <a:t>75</a:t>
              </a:r>
              <a:r>
                <a:rPr lang="en-US" altLang="zh-CN" sz="1600" dirty="0">
                  <a:solidFill>
                    <a:schemeClr val="bg1"/>
                  </a:solidFill>
                  <a:latin typeface="Impact" panose="020B0806030902050204" pitchFamily="34" charset="0"/>
                  <a:ea typeface="华文细黑" panose="02010600040101010101" pitchFamily="2" charset="-122"/>
                </a:rPr>
                <a:t>%</a:t>
              </a:r>
            </a:p>
          </p:txBody>
        </p:sp>
        <p:sp>
          <p:nvSpPr>
            <p:cNvPr id="18" name="同侧圆角矩形 17"/>
            <p:cNvSpPr/>
            <p:nvPr/>
          </p:nvSpPr>
          <p:spPr>
            <a:xfrm rot="5400000">
              <a:off x="3579466" y="444202"/>
              <a:ext cx="258762" cy="3170237"/>
            </a:xfrm>
            <a:prstGeom prst="round2SameRect">
              <a:avLst>
                <a:gd name="adj1" fmla="val 50000"/>
                <a:gd name="adj2" fmla="val 0"/>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400">
                <a:solidFill>
                  <a:schemeClr val="bg1"/>
                </a:solidFill>
                <a:latin typeface="Impact" panose="020B0806030902050204" pitchFamily="34" charset="0"/>
                <a:ea typeface="微软雅黑" panose="020B0503020204020204" charset="-122"/>
              </a:endParaRPr>
            </a:p>
          </p:txBody>
        </p:sp>
        <p:sp>
          <p:nvSpPr>
            <p:cNvPr id="19" name="任意多边形 18"/>
            <p:cNvSpPr/>
            <p:nvPr/>
          </p:nvSpPr>
          <p:spPr>
            <a:xfrm>
              <a:off x="1741140" y="1893590"/>
              <a:ext cx="279400" cy="260350"/>
            </a:xfrm>
            <a:custGeom>
              <a:avLst/>
              <a:gdLst>
                <a:gd name="connsiteX0" fmla="*/ 130015 w 280019"/>
                <a:gd name="connsiteY0" fmla="*/ 0 h 260031"/>
                <a:gd name="connsiteX1" fmla="*/ 280019 w 280019"/>
                <a:gd name="connsiteY1" fmla="*/ 0 h 260031"/>
                <a:gd name="connsiteX2" fmla="*/ 280019 w 280019"/>
                <a:gd name="connsiteY2" fmla="*/ 260031 h 260031"/>
                <a:gd name="connsiteX3" fmla="*/ 130015 w 280019"/>
                <a:gd name="connsiteY3" fmla="*/ 260031 h 260031"/>
                <a:gd name="connsiteX4" fmla="*/ 0 w 280019"/>
                <a:gd name="connsiteY4" fmla="*/ 130016 h 260031"/>
                <a:gd name="connsiteX5" fmla="*/ 130015 w 280019"/>
                <a:gd name="connsiteY5" fmla="*/ 0 h 260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0019" h="260031">
                  <a:moveTo>
                    <a:pt x="130015" y="0"/>
                  </a:moveTo>
                  <a:lnTo>
                    <a:pt x="280019" y="0"/>
                  </a:lnTo>
                  <a:lnTo>
                    <a:pt x="280019" y="260031"/>
                  </a:lnTo>
                  <a:lnTo>
                    <a:pt x="130015" y="260031"/>
                  </a:lnTo>
                  <a:cubicBezTo>
                    <a:pt x="58210" y="260031"/>
                    <a:pt x="0" y="201821"/>
                    <a:pt x="0" y="130016"/>
                  </a:cubicBezTo>
                  <a:cubicBezTo>
                    <a:pt x="0" y="58210"/>
                    <a:pt x="58210" y="0"/>
                    <a:pt x="130015" y="0"/>
                  </a:cubicBez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2400" dirty="0">
                  <a:solidFill>
                    <a:schemeClr val="bg1"/>
                  </a:solidFill>
                  <a:latin typeface="Impact" panose="020B0806030902050204" pitchFamily="34" charset="0"/>
                </a:rPr>
                <a:t>C</a:t>
              </a:r>
            </a:p>
          </p:txBody>
        </p:sp>
      </p:grpSp>
      <p:grpSp>
        <p:nvGrpSpPr>
          <p:cNvPr id="20" name="组合 19"/>
          <p:cNvGrpSpPr/>
          <p:nvPr/>
        </p:nvGrpSpPr>
        <p:grpSpPr>
          <a:xfrm>
            <a:off x="2322120" y="3122427"/>
            <a:ext cx="7679267" cy="491067"/>
            <a:chOff x="1741140" y="2230140"/>
            <a:chExt cx="5759450" cy="368300"/>
          </a:xfrm>
        </p:grpSpPr>
        <p:sp>
          <p:nvSpPr>
            <p:cNvPr id="21" name="文本框 371"/>
            <p:cNvSpPr txBox="1">
              <a:spLocks noChangeArrowheads="1"/>
            </p:cNvSpPr>
            <p:nvPr/>
          </p:nvSpPr>
          <p:spPr bwMode="auto">
            <a:xfrm>
              <a:off x="6630640" y="2230140"/>
              <a:ext cx="8699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algn="r" eaLnBrk="1" hangingPunct="1"/>
              <a:r>
                <a:rPr lang="en-US" altLang="zh-CN" sz="2135" dirty="0">
                  <a:solidFill>
                    <a:schemeClr val="bg1"/>
                  </a:solidFill>
                  <a:latin typeface="Impact" panose="020B0806030902050204" pitchFamily="34" charset="0"/>
                  <a:ea typeface="华文细黑" panose="02010600040101010101" pitchFamily="2" charset="-122"/>
                </a:rPr>
                <a:t>58</a:t>
              </a:r>
              <a:r>
                <a:rPr lang="en-US" altLang="zh-CN" sz="1600" dirty="0">
                  <a:solidFill>
                    <a:schemeClr val="bg1"/>
                  </a:solidFill>
                  <a:latin typeface="Impact" panose="020B0806030902050204" pitchFamily="34" charset="0"/>
                  <a:ea typeface="华文细黑" panose="02010600040101010101" pitchFamily="2" charset="-122"/>
                </a:rPr>
                <a:t>%</a:t>
              </a:r>
            </a:p>
          </p:txBody>
        </p:sp>
        <p:sp>
          <p:nvSpPr>
            <p:cNvPr id="22" name="同侧圆角矩形 21"/>
            <p:cNvSpPr/>
            <p:nvPr/>
          </p:nvSpPr>
          <p:spPr>
            <a:xfrm rot="5400000">
              <a:off x="3262760" y="1145083"/>
              <a:ext cx="258762" cy="2536825"/>
            </a:xfrm>
            <a:prstGeom prst="round2SameRect">
              <a:avLst>
                <a:gd name="adj1" fmla="val 50000"/>
                <a:gd name="adj2" fmla="val 0"/>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400">
                <a:solidFill>
                  <a:schemeClr val="bg1"/>
                </a:solidFill>
                <a:latin typeface="Impact" panose="020B0806030902050204" pitchFamily="34" charset="0"/>
                <a:ea typeface="微软雅黑" panose="020B0503020204020204" charset="-122"/>
              </a:endParaRPr>
            </a:p>
          </p:txBody>
        </p:sp>
        <p:sp>
          <p:nvSpPr>
            <p:cNvPr id="23" name="任意多边形 22"/>
            <p:cNvSpPr/>
            <p:nvPr/>
          </p:nvSpPr>
          <p:spPr>
            <a:xfrm>
              <a:off x="1741140" y="2274590"/>
              <a:ext cx="279400" cy="260350"/>
            </a:xfrm>
            <a:custGeom>
              <a:avLst/>
              <a:gdLst>
                <a:gd name="connsiteX0" fmla="*/ 130015 w 280019"/>
                <a:gd name="connsiteY0" fmla="*/ 0 h 260031"/>
                <a:gd name="connsiteX1" fmla="*/ 280019 w 280019"/>
                <a:gd name="connsiteY1" fmla="*/ 0 h 260031"/>
                <a:gd name="connsiteX2" fmla="*/ 280019 w 280019"/>
                <a:gd name="connsiteY2" fmla="*/ 260031 h 260031"/>
                <a:gd name="connsiteX3" fmla="*/ 130015 w 280019"/>
                <a:gd name="connsiteY3" fmla="*/ 260031 h 260031"/>
                <a:gd name="connsiteX4" fmla="*/ 0 w 280019"/>
                <a:gd name="connsiteY4" fmla="*/ 130016 h 260031"/>
                <a:gd name="connsiteX5" fmla="*/ 130015 w 280019"/>
                <a:gd name="connsiteY5" fmla="*/ 0 h 260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0019" h="260031">
                  <a:moveTo>
                    <a:pt x="130015" y="0"/>
                  </a:moveTo>
                  <a:lnTo>
                    <a:pt x="280019" y="0"/>
                  </a:lnTo>
                  <a:lnTo>
                    <a:pt x="280019" y="260031"/>
                  </a:lnTo>
                  <a:lnTo>
                    <a:pt x="130015" y="260031"/>
                  </a:lnTo>
                  <a:cubicBezTo>
                    <a:pt x="58210" y="260031"/>
                    <a:pt x="0" y="201821"/>
                    <a:pt x="0" y="130016"/>
                  </a:cubicBezTo>
                  <a:cubicBezTo>
                    <a:pt x="0" y="58210"/>
                    <a:pt x="58210" y="0"/>
                    <a:pt x="130015" y="0"/>
                  </a:cubicBez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2400" dirty="0">
                  <a:solidFill>
                    <a:schemeClr val="bg1"/>
                  </a:solidFill>
                  <a:latin typeface="Impact" panose="020B0806030902050204" pitchFamily="34" charset="0"/>
                </a:rPr>
                <a:t>D</a:t>
              </a:r>
            </a:p>
          </p:txBody>
        </p:sp>
      </p:grpSp>
      <p:grpSp>
        <p:nvGrpSpPr>
          <p:cNvPr id="24" name="组合 23"/>
          <p:cNvGrpSpPr/>
          <p:nvPr/>
        </p:nvGrpSpPr>
        <p:grpSpPr>
          <a:xfrm>
            <a:off x="2323179" y="3630427"/>
            <a:ext cx="7678208" cy="491067"/>
            <a:chOff x="1741934" y="2611140"/>
            <a:chExt cx="5758656" cy="368300"/>
          </a:xfrm>
        </p:grpSpPr>
        <p:sp>
          <p:nvSpPr>
            <p:cNvPr id="25" name="文本框 373"/>
            <p:cNvSpPr txBox="1">
              <a:spLocks noChangeArrowheads="1"/>
            </p:cNvSpPr>
            <p:nvPr/>
          </p:nvSpPr>
          <p:spPr bwMode="auto">
            <a:xfrm>
              <a:off x="6630640" y="2611140"/>
              <a:ext cx="8699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algn="r" eaLnBrk="1" hangingPunct="1"/>
              <a:r>
                <a:rPr lang="en-US" altLang="zh-CN" sz="2135" dirty="0">
                  <a:solidFill>
                    <a:schemeClr val="bg1"/>
                  </a:solidFill>
                  <a:latin typeface="Impact" panose="020B0806030902050204" pitchFamily="34" charset="0"/>
                  <a:ea typeface="华文细黑" panose="02010600040101010101" pitchFamily="2" charset="-122"/>
                </a:rPr>
                <a:t>45</a:t>
              </a:r>
              <a:r>
                <a:rPr lang="en-US" altLang="zh-CN" sz="1600" dirty="0">
                  <a:solidFill>
                    <a:schemeClr val="bg1"/>
                  </a:solidFill>
                  <a:latin typeface="Impact" panose="020B0806030902050204" pitchFamily="34" charset="0"/>
                  <a:ea typeface="华文细黑" panose="02010600040101010101" pitchFamily="2" charset="-122"/>
                </a:rPr>
                <a:t>%</a:t>
              </a:r>
            </a:p>
          </p:txBody>
        </p:sp>
        <p:sp>
          <p:nvSpPr>
            <p:cNvPr id="26" name="同侧圆角矩形 25"/>
            <p:cNvSpPr/>
            <p:nvPr/>
          </p:nvSpPr>
          <p:spPr>
            <a:xfrm rot="5400000">
              <a:off x="2930178" y="1861046"/>
              <a:ext cx="258763" cy="1870075"/>
            </a:xfrm>
            <a:prstGeom prst="round2SameRect">
              <a:avLst>
                <a:gd name="adj1" fmla="val 50000"/>
                <a:gd name="adj2" fmla="val 0"/>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400">
                <a:solidFill>
                  <a:schemeClr val="bg1"/>
                </a:solidFill>
                <a:latin typeface="Impact" panose="020B0806030902050204" pitchFamily="34" charset="0"/>
                <a:ea typeface="微软雅黑" panose="020B0503020204020204" charset="-122"/>
              </a:endParaRPr>
            </a:p>
          </p:txBody>
        </p:sp>
        <p:sp>
          <p:nvSpPr>
            <p:cNvPr id="27" name="任意多边形 26"/>
            <p:cNvSpPr/>
            <p:nvPr/>
          </p:nvSpPr>
          <p:spPr>
            <a:xfrm>
              <a:off x="1741934" y="2655590"/>
              <a:ext cx="279400" cy="260350"/>
            </a:xfrm>
            <a:custGeom>
              <a:avLst/>
              <a:gdLst>
                <a:gd name="connsiteX0" fmla="*/ 130015 w 280019"/>
                <a:gd name="connsiteY0" fmla="*/ 0 h 260031"/>
                <a:gd name="connsiteX1" fmla="*/ 280019 w 280019"/>
                <a:gd name="connsiteY1" fmla="*/ 0 h 260031"/>
                <a:gd name="connsiteX2" fmla="*/ 280019 w 280019"/>
                <a:gd name="connsiteY2" fmla="*/ 260031 h 260031"/>
                <a:gd name="connsiteX3" fmla="*/ 130015 w 280019"/>
                <a:gd name="connsiteY3" fmla="*/ 260031 h 260031"/>
                <a:gd name="connsiteX4" fmla="*/ 0 w 280019"/>
                <a:gd name="connsiteY4" fmla="*/ 130016 h 260031"/>
                <a:gd name="connsiteX5" fmla="*/ 130015 w 280019"/>
                <a:gd name="connsiteY5" fmla="*/ 0 h 260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0019" h="260031">
                  <a:moveTo>
                    <a:pt x="130015" y="0"/>
                  </a:moveTo>
                  <a:lnTo>
                    <a:pt x="280019" y="0"/>
                  </a:lnTo>
                  <a:lnTo>
                    <a:pt x="280019" y="260031"/>
                  </a:lnTo>
                  <a:lnTo>
                    <a:pt x="130015" y="260031"/>
                  </a:lnTo>
                  <a:cubicBezTo>
                    <a:pt x="58210" y="260031"/>
                    <a:pt x="0" y="201821"/>
                    <a:pt x="0" y="130016"/>
                  </a:cubicBezTo>
                  <a:cubicBezTo>
                    <a:pt x="0" y="58210"/>
                    <a:pt x="58210" y="0"/>
                    <a:pt x="130015" y="0"/>
                  </a:cubicBez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2400">
                  <a:solidFill>
                    <a:schemeClr val="bg1"/>
                  </a:solidFill>
                  <a:latin typeface="Impact" panose="020B0806030902050204" pitchFamily="34" charset="0"/>
                </a:rPr>
                <a:t>E</a:t>
              </a:r>
            </a:p>
          </p:txBody>
        </p:sp>
      </p:grpSp>
      <p:grpSp>
        <p:nvGrpSpPr>
          <p:cNvPr id="28" name="组合 27"/>
          <p:cNvGrpSpPr/>
          <p:nvPr/>
        </p:nvGrpSpPr>
        <p:grpSpPr>
          <a:xfrm>
            <a:off x="2322120" y="4138427"/>
            <a:ext cx="7679267" cy="491067"/>
            <a:chOff x="1741140" y="2992140"/>
            <a:chExt cx="5759450" cy="368300"/>
          </a:xfrm>
        </p:grpSpPr>
        <p:sp>
          <p:nvSpPr>
            <p:cNvPr id="29" name="文本框 375"/>
            <p:cNvSpPr txBox="1">
              <a:spLocks noChangeArrowheads="1"/>
            </p:cNvSpPr>
            <p:nvPr/>
          </p:nvSpPr>
          <p:spPr bwMode="auto">
            <a:xfrm>
              <a:off x="6630640" y="2992140"/>
              <a:ext cx="8699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algn="r" eaLnBrk="1" hangingPunct="1"/>
              <a:r>
                <a:rPr lang="en-US" altLang="zh-CN" sz="2135" dirty="0">
                  <a:solidFill>
                    <a:schemeClr val="bg1"/>
                  </a:solidFill>
                  <a:latin typeface="Impact" panose="020B0806030902050204" pitchFamily="34" charset="0"/>
                  <a:ea typeface="华文细黑" panose="02010600040101010101" pitchFamily="2" charset="-122"/>
                </a:rPr>
                <a:t>30</a:t>
              </a:r>
              <a:r>
                <a:rPr lang="en-US" altLang="zh-CN" sz="1600" dirty="0">
                  <a:solidFill>
                    <a:schemeClr val="bg1"/>
                  </a:solidFill>
                  <a:latin typeface="Impact" panose="020B0806030902050204" pitchFamily="34" charset="0"/>
                  <a:ea typeface="华文细黑" panose="02010600040101010101" pitchFamily="2" charset="-122"/>
                </a:rPr>
                <a:t>%</a:t>
              </a:r>
            </a:p>
          </p:txBody>
        </p:sp>
        <p:sp>
          <p:nvSpPr>
            <p:cNvPr id="30" name="同侧圆角矩形 29"/>
            <p:cNvSpPr/>
            <p:nvPr/>
          </p:nvSpPr>
          <p:spPr>
            <a:xfrm rot="5400000">
              <a:off x="2657127" y="2517478"/>
              <a:ext cx="258763" cy="1325562"/>
            </a:xfrm>
            <a:prstGeom prst="round2SameRect">
              <a:avLst>
                <a:gd name="adj1" fmla="val 50000"/>
                <a:gd name="adj2" fmla="val 0"/>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400">
                <a:solidFill>
                  <a:schemeClr val="bg1"/>
                </a:solidFill>
                <a:latin typeface="Impact" panose="020B0806030902050204" pitchFamily="34" charset="0"/>
                <a:ea typeface="微软雅黑" panose="020B0503020204020204" charset="-122"/>
              </a:endParaRPr>
            </a:p>
          </p:txBody>
        </p:sp>
        <p:sp>
          <p:nvSpPr>
            <p:cNvPr id="31" name="任意多边形 30"/>
            <p:cNvSpPr/>
            <p:nvPr/>
          </p:nvSpPr>
          <p:spPr>
            <a:xfrm>
              <a:off x="1741140" y="3036590"/>
              <a:ext cx="279400" cy="260350"/>
            </a:xfrm>
            <a:custGeom>
              <a:avLst/>
              <a:gdLst>
                <a:gd name="connsiteX0" fmla="*/ 130015 w 280019"/>
                <a:gd name="connsiteY0" fmla="*/ 0 h 260031"/>
                <a:gd name="connsiteX1" fmla="*/ 280019 w 280019"/>
                <a:gd name="connsiteY1" fmla="*/ 0 h 260031"/>
                <a:gd name="connsiteX2" fmla="*/ 280019 w 280019"/>
                <a:gd name="connsiteY2" fmla="*/ 260031 h 260031"/>
                <a:gd name="connsiteX3" fmla="*/ 130015 w 280019"/>
                <a:gd name="connsiteY3" fmla="*/ 260031 h 260031"/>
                <a:gd name="connsiteX4" fmla="*/ 0 w 280019"/>
                <a:gd name="connsiteY4" fmla="*/ 130016 h 260031"/>
                <a:gd name="connsiteX5" fmla="*/ 130015 w 280019"/>
                <a:gd name="connsiteY5" fmla="*/ 0 h 260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0019" h="260031">
                  <a:moveTo>
                    <a:pt x="130015" y="0"/>
                  </a:moveTo>
                  <a:lnTo>
                    <a:pt x="280019" y="0"/>
                  </a:lnTo>
                  <a:lnTo>
                    <a:pt x="280019" y="260031"/>
                  </a:lnTo>
                  <a:lnTo>
                    <a:pt x="130015" y="260031"/>
                  </a:lnTo>
                  <a:cubicBezTo>
                    <a:pt x="58210" y="260031"/>
                    <a:pt x="0" y="201821"/>
                    <a:pt x="0" y="130016"/>
                  </a:cubicBezTo>
                  <a:cubicBezTo>
                    <a:pt x="0" y="58210"/>
                    <a:pt x="58210" y="0"/>
                    <a:pt x="130015" y="0"/>
                  </a:cubicBez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2400" dirty="0">
                  <a:solidFill>
                    <a:schemeClr val="bg1"/>
                  </a:solidFill>
                  <a:latin typeface="Impact" panose="020B0806030902050204" pitchFamily="34" charset="0"/>
                </a:rPr>
                <a:t>F</a:t>
              </a:r>
            </a:p>
          </p:txBody>
        </p:sp>
      </p:grpSp>
      <p:sp>
        <p:nvSpPr>
          <p:cNvPr id="32" name="矩形 31"/>
          <p:cNvSpPr/>
          <p:nvPr/>
        </p:nvSpPr>
        <p:spPr>
          <a:xfrm>
            <a:off x="2256174" y="5331845"/>
            <a:ext cx="7902484" cy="668020"/>
          </a:xfrm>
          <a:prstGeom prst="rect">
            <a:avLst/>
          </a:prstGeom>
        </p:spPr>
        <p:txBody>
          <a:bodyPr wrap="square" lIns="91440" tIns="45720" rIns="91440" bIns="45720">
            <a:spAutoFit/>
          </a:bodyPr>
          <a:lstStyle/>
          <a:p>
            <a:pPr>
              <a:lnSpc>
                <a:spcPts val="1500"/>
              </a:lnSpc>
              <a:spcBef>
                <a:spcPts val="840"/>
              </a:spcBef>
              <a:spcAft>
                <a:spcPts val="840"/>
              </a:spcAft>
            </a:pPr>
            <a:r>
              <a:rPr lang="zh-CN" altLang="en-US" sz="1335" b="1" dirty="0">
                <a:solidFill>
                  <a:schemeClr val="bg1"/>
                </a:solidFill>
                <a:latin typeface="微软雅黑" panose="020B0503020204020204" charset="-122"/>
                <a:ea typeface="微软雅黑" panose="020B0503020204020204" charset="-122"/>
              </a:rPr>
              <a:t>请在此处输入您的文本，或者复制您的文本粘贴到此处请在此处请在此处输入您的文本，或者复制您的文本粘贴到此处请在此处或者复制您的文本粘贴到此处请在此处。或者复制您的文本粘贴到此处请在此处或者复制您的文本粘贴到此处请在此处</a:t>
            </a:r>
          </a:p>
        </p:txBody>
      </p:sp>
    </p:spTree>
  </p:cSld>
  <p:clrMapOvr>
    <a:masterClrMapping/>
  </p:clrMapOvr>
  <mc:AlternateContent xmlns:mc="http://schemas.openxmlformats.org/markup-compatibility/2006">
    <mc:Choice xmlns:p14="http://schemas.microsoft.com/office/powerpoint/2010/main" Requires="p14">
      <p:transition spd="slow" p14:dur="1250" advTm="4867">
        <p:dissolve/>
      </p:transition>
    </mc:Choice>
    <mc:Fallback>
      <p:transition spd="slow" advTm="4867">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1+#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fill="hold"/>
                                        <p:tgtEl>
                                          <p:spTgt spid="12"/>
                                        </p:tgtEl>
                                        <p:attrNameLst>
                                          <p:attrName>ppt_x</p:attrName>
                                        </p:attrNameLst>
                                      </p:cBhvr>
                                      <p:tavLst>
                                        <p:tav tm="0">
                                          <p:val>
                                            <p:strVal val="1+#ppt_w/2"/>
                                          </p:val>
                                        </p:tav>
                                        <p:tav tm="100000">
                                          <p:val>
                                            <p:strVal val="#ppt_x"/>
                                          </p:val>
                                        </p:tav>
                                      </p:tavLst>
                                    </p:anim>
                                    <p:anim calcmode="lin" valueType="num">
                                      <p:cBhvr additive="base">
                                        <p:cTn id="13" dur="500" fill="hold"/>
                                        <p:tgtEl>
                                          <p:spTgt spid="1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additive="base">
                                        <p:cTn id="17" dur="500" fill="hold"/>
                                        <p:tgtEl>
                                          <p:spTgt spid="16"/>
                                        </p:tgtEl>
                                        <p:attrNameLst>
                                          <p:attrName>ppt_x</p:attrName>
                                        </p:attrNameLst>
                                      </p:cBhvr>
                                      <p:tavLst>
                                        <p:tav tm="0">
                                          <p:val>
                                            <p:strVal val="1+#ppt_w/2"/>
                                          </p:val>
                                        </p:tav>
                                        <p:tav tm="100000">
                                          <p:val>
                                            <p:strVal val="#ppt_x"/>
                                          </p:val>
                                        </p:tav>
                                      </p:tavLst>
                                    </p:anim>
                                    <p:anim calcmode="lin" valueType="num">
                                      <p:cBhvr additive="base">
                                        <p:cTn id="18" dur="500" fill="hold"/>
                                        <p:tgtEl>
                                          <p:spTgt spid="16"/>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20"/>
                                        </p:tgtEl>
                                        <p:attrNameLst>
                                          <p:attrName>style.visibility</p:attrName>
                                        </p:attrNameLst>
                                      </p:cBhvr>
                                      <p:to>
                                        <p:strVal val="visible"/>
                                      </p:to>
                                    </p:set>
                                    <p:anim calcmode="lin" valueType="num">
                                      <p:cBhvr additive="base">
                                        <p:cTn id="22" dur="500" fill="hold"/>
                                        <p:tgtEl>
                                          <p:spTgt spid="20"/>
                                        </p:tgtEl>
                                        <p:attrNameLst>
                                          <p:attrName>ppt_x</p:attrName>
                                        </p:attrNameLst>
                                      </p:cBhvr>
                                      <p:tavLst>
                                        <p:tav tm="0">
                                          <p:val>
                                            <p:strVal val="1+#ppt_w/2"/>
                                          </p:val>
                                        </p:tav>
                                        <p:tav tm="100000">
                                          <p:val>
                                            <p:strVal val="#ppt_x"/>
                                          </p:val>
                                        </p:tav>
                                      </p:tavLst>
                                    </p:anim>
                                    <p:anim calcmode="lin" valueType="num">
                                      <p:cBhvr additive="base">
                                        <p:cTn id="23" dur="500" fill="hold"/>
                                        <p:tgtEl>
                                          <p:spTgt spid="20"/>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2" fill="hold" nodeType="afterEffect">
                                  <p:stCondLst>
                                    <p:cond delay="0"/>
                                  </p:stCondLst>
                                  <p:childTnLst>
                                    <p:set>
                                      <p:cBhvr>
                                        <p:cTn id="26" dur="1" fill="hold">
                                          <p:stCondLst>
                                            <p:cond delay="0"/>
                                          </p:stCondLst>
                                        </p:cTn>
                                        <p:tgtEl>
                                          <p:spTgt spid="24"/>
                                        </p:tgtEl>
                                        <p:attrNameLst>
                                          <p:attrName>style.visibility</p:attrName>
                                        </p:attrNameLst>
                                      </p:cBhvr>
                                      <p:to>
                                        <p:strVal val="visible"/>
                                      </p:to>
                                    </p:set>
                                    <p:anim calcmode="lin" valueType="num">
                                      <p:cBhvr additive="base">
                                        <p:cTn id="27" dur="500" fill="hold"/>
                                        <p:tgtEl>
                                          <p:spTgt spid="24"/>
                                        </p:tgtEl>
                                        <p:attrNameLst>
                                          <p:attrName>ppt_x</p:attrName>
                                        </p:attrNameLst>
                                      </p:cBhvr>
                                      <p:tavLst>
                                        <p:tav tm="0">
                                          <p:val>
                                            <p:strVal val="1+#ppt_w/2"/>
                                          </p:val>
                                        </p:tav>
                                        <p:tav tm="100000">
                                          <p:val>
                                            <p:strVal val="#ppt_x"/>
                                          </p:val>
                                        </p:tav>
                                      </p:tavLst>
                                    </p:anim>
                                    <p:anim calcmode="lin" valueType="num">
                                      <p:cBhvr additive="base">
                                        <p:cTn id="28" dur="500" fill="hold"/>
                                        <p:tgtEl>
                                          <p:spTgt spid="24"/>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2" fill="hold" nodeType="afterEffect">
                                  <p:stCondLst>
                                    <p:cond delay="0"/>
                                  </p:stCondLst>
                                  <p:childTnLst>
                                    <p:set>
                                      <p:cBhvr>
                                        <p:cTn id="31" dur="1" fill="hold">
                                          <p:stCondLst>
                                            <p:cond delay="0"/>
                                          </p:stCondLst>
                                        </p:cTn>
                                        <p:tgtEl>
                                          <p:spTgt spid="28"/>
                                        </p:tgtEl>
                                        <p:attrNameLst>
                                          <p:attrName>style.visibility</p:attrName>
                                        </p:attrNameLst>
                                      </p:cBhvr>
                                      <p:to>
                                        <p:strVal val="visible"/>
                                      </p:to>
                                    </p:set>
                                    <p:anim calcmode="lin" valueType="num">
                                      <p:cBhvr additive="base">
                                        <p:cTn id="32" dur="500" fill="hold"/>
                                        <p:tgtEl>
                                          <p:spTgt spid="28"/>
                                        </p:tgtEl>
                                        <p:attrNameLst>
                                          <p:attrName>ppt_x</p:attrName>
                                        </p:attrNameLst>
                                      </p:cBhvr>
                                      <p:tavLst>
                                        <p:tav tm="0">
                                          <p:val>
                                            <p:strVal val="1+#ppt_w/2"/>
                                          </p:val>
                                        </p:tav>
                                        <p:tav tm="100000">
                                          <p:val>
                                            <p:strVal val="#ppt_x"/>
                                          </p:val>
                                        </p:tav>
                                      </p:tavLst>
                                    </p:anim>
                                    <p:anim calcmode="lin" valueType="num">
                                      <p:cBhvr additive="base">
                                        <p:cTn id="33" dur="500" fill="hold"/>
                                        <p:tgtEl>
                                          <p:spTgt spid="28"/>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2" presetClass="entr" presetSubtype="8" fill="hold" grpId="0" nodeType="after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wipe(left)">
                                      <p:cBhvr>
                                        <p:cTn id="37" dur="500"/>
                                        <p:tgtEl>
                                          <p:spTgt spid="6"/>
                                        </p:tgtEl>
                                      </p:cBhvr>
                                    </p:animEffect>
                                  </p:childTnLst>
                                </p:cTn>
                              </p:par>
                            </p:childTnLst>
                          </p:cTn>
                        </p:par>
                        <p:par>
                          <p:cTn id="38" fill="hold">
                            <p:stCondLst>
                              <p:cond delay="3500"/>
                            </p:stCondLst>
                            <p:childTnLst>
                              <p:par>
                                <p:cTn id="39" presetID="22" presetClass="entr" presetSubtype="8" fill="hold" grpId="0" nodeType="afterEffect">
                                  <p:stCondLst>
                                    <p:cond delay="0"/>
                                  </p:stCondLst>
                                  <p:childTnLst>
                                    <p:set>
                                      <p:cBhvr>
                                        <p:cTn id="40" dur="1" fill="hold">
                                          <p:stCondLst>
                                            <p:cond delay="0"/>
                                          </p:stCondLst>
                                        </p:cTn>
                                        <p:tgtEl>
                                          <p:spTgt spid="32"/>
                                        </p:tgtEl>
                                        <p:attrNameLst>
                                          <p:attrName>style.visibility</p:attrName>
                                        </p:attrNameLst>
                                      </p:cBhvr>
                                      <p:to>
                                        <p:strVal val="visible"/>
                                      </p:to>
                                    </p:set>
                                    <p:animEffect transition="in" filter="wipe(left)">
                                      <p:cBhvr>
                                        <p:cTn id="41"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3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41605" y="327025"/>
            <a:ext cx="11908155" cy="6287770"/>
          </a:xfrm>
          <a:prstGeom prst="rect">
            <a:avLst/>
          </a:prstGeom>
          <a:noFill/>
          <a:ln>
            <a:solidFill>
              <a:schemeClr val="bg1">
                <a:alpha val="6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 name="标题 1"/>
          <p:cNvSpPr>
            <a:spLocks noGrp="1"/>
          </p:cNvSpPr>
          <p:nvPr>
            <p:ph type="title"/>
          </p:nvPr>
        </p:nvSpPr>
        <p:spPr>
          <a:xfrm>
            <a:off x="4596448" y="40640"/>
            <a:ext cx="2998470" cy="586105"/>
          </a:xfrm>
          <a:solidFill>
            <a:srgbClr val="002245"/>
          </a:solidFill>
        </p:spPr>
        <p:txBody>
          <a:bodyPr>
            <a:normAutofit/>
          </a:bodyPr>
          <a:lstStyle/>
          <a:p>
            <a:r>
              <a:rPr lang="zh-CN" altLang="en-US" sz="2400" dirty="0">
                <a:solidFill>
                  <a:schemeClr val="bg1"/>
                </a:solidFill>
                <a:latin typeface="微软雅黑" panose="020B0503020204020204" charset="-122"/>
                <a:ea typeface="微软雅黑" panose="020B0503020204020204" charset="-122"/>
              </a:rPr>
              <a:t>单击此处添加标题</a:t>
            </a:r>
          </a:p>
        </p:txBody>
      </p:sp>
      <p:grpSp>
        <p:nvGrpSpPr>
          <p:cNvPr id="4" name="组合 3"/>
          <p:cNvGrpSpPr/>
          <p:nvPr/>
        </p:nvGrpSpPr>
        <p:grpSpPr>
          <a:xfrm>
            <a:off x="2035855" y="1561683"/>
            <a:ext cx="1375833" cy="4852459"/>
            <a:chOff x="1624161" y="1059582"/>
            <a:chExt cx="1031875" cy="3639344"/>
          </a:xfrm>
        </p:grpSpPr>
        <p:sp>
          <p:nvSpPr>
            <p:cNvPr id="5" name="圆角矩形 3"/>
            <p:cNvSpPr/>
            <p:nvPr/>
          </p:nvSpPr>
          <p:spPr>
            <a:xfrm>
              <a:off x="1655911" y="1059582"/>
              <a:ext cx="969963" cy="2805112"/>
            </a:xfrm>
            <a:custGeom>
              <a:avLst/>
              <a:gdLst/>
              <a:ahLst/>
              <a:cxnLst/>
              <a:rect l="l" t="t" r="r" b="b"/>
              <a:pathLst>
                <a:path w="1812726" h="5242133">
                  <a:moveTo>
                    <a:pt x="912626" y="0"/>
                  </a:moveTo>
                  <a:cubicBezTo>
                    <a:pt x="1409738" y="0"/>
                    <a:pt x="1812726" y="402988"/>
                    <a:pt x="1812726" y="900100"/>
                  </a:cubicBezTo>
                  <a:lnTo>
                    <a:pt x="1812726" y="1842307"/>
                  </a:lnTo>
                  <a:lnTo>
                    <a:pt x="1812726" y="2685849"/>
                  </a:lnTo>
                  <a:lnTo>
                    <a:pt x="1812726" y="5056010"/>
                  </a:lnTo>
                  <a:cubicBezTo>
                    <a:pt x="1812726" y="5158803"/>
                    <a:pt x="1729396" y="5242133"/>
                    <a:pt x="1626603" y="5242133"/>
                  </a:cubicBezTo>
                  <a:lnTo>
                    <a:pt x="198649" y="5242133"/>
                  </a:lnTo>
                  <a:cubicBezTo>
                    <a:pt x="95856" y="5242133"/>
                    <a:pt x="12526" y="5158803"/>
                    <a:pt x="12526" y="5056010"/>
                  </a:cubicBezTo>
                  <a:cubicBezTo>
                    <a:pt x="8351" y="4320236"/>
                    <a:pt x="4175" y="3584461"/>
                    <a:pt x="0" y="2848687"/>
                  </a:cubicBezTo>
                  <a:cubicBezTo>
                    <a:pt x="40175" y="2338496"/>
                    <a:pt x="-32831" y="2194954"/>
                    <a:pt x="253577" y="1994864"/>
                  </a:cubicBezTo>
                  <a:cubicBezTo>
                    <a:pt x="539985" y="1794774"/>
                    <a:pt x="738188" y="1867635"/>
                    <a:pt x="966888" y="1798458"/>
                  </a:cubicBezTo>
                  <a:cubicBezTo>
                    <a:pt x="1354493" y="1691732"/>
                    <a:pt x="1582191" y="1290999"/>
                    <a:pt x="1475466" y="903394"/>
                  </a:cubicBezTo>
                  <a:cubicBezTo>
                    <a:pt x="1368741" y="515789"/>
                    <a:pt x="968008" y="288091"/>
                    <a:pt x="580402" y="394816"/>
                  </a:cubicBezTo>
                  <a:lnTo>
                    <a:pt x="577217" y="395693"/>
                  </a:lnTo>
                  <a:lnTo>
                    <a:pt x="169398" y="395693"/>
                  </a:lnTo>
                  <a:cubicBezTo>
                    <a:pt x="329669" y="156462"/>
                    <a:pt x="602875" y="0"/>
                    <a:pt x="912626" y="0"/>
                  </a:cubicBezTo>
                  <a:close/>
                </a:path>
              </a:pathLst>
            </a:custGeom>
            <a:solidFill>
              <a:schemeClr val="bg1">
                <a:alpha val="50000"/>
              </a:schemeClr>
            </a:solidFill>
            <a:ln w="25400" cap="flat" cmpd="sng" algn="ctr">
              <a:noFill/>
              <a:prstDash val="solid"/>
            </a:ln>
            <a:effectLst/>
          </p:spPr>
          <p:txBody>
            <a:bodyPr tIns="1680000"/>
            <a:lstStyle/>
            <a:p>
              <a:pPr algn="ctr">
                <a:lnSpc>
                  <a:spcPct val="120000"/>
                </a:lnSpc>
                <a:defRPr/>
              </a:pPr>
              <a:r>
                <a:rPr lang="zh-CN" altLang="en-US" sz="1335" b="1" kern="0" dirty="0">
                  <a:solidFill>
                    <a:schemeClr val="bg1"/>
                  </a:solidFill>
                  <a:latin typeface="Arial" panose="020B0604020202020204" pitchFamily="34" charset="0"/>
                  <a:ea typeface="微软雅黑" panose="020B0503020204020204" charset="-122"/>
                  <a:cs typeface="Arial" panose="020B0604020202020204" pitchFamily="34" charset="0"/>
                </a:rPr>
                <a:t>单击输入文本单击输入文本</a:t>
              </a:r>
            </a:p>
            <a:p>
              <a:pPr algn="ctr">
                <a:lnSpc>
                  <a:spcPct val="120000"/>
                </a:lnSpc>
                <a:defRPr/>
              </a:pPr>
              <a:r>
                <a:rPr lang="zh-CN" altLang="en-US" sz="1335" b="1" kern="0" dirty="0">
                  <a:solidFill>
                    <a:schemeClr val="bg1"/>
                  </a:solidFill>
                  <a:latin typeface="Arial" panose="020B0604020202020204" pitchFamily="34" charset="0"/>
                  <a:ea typeface="微软雅黑" panose="020B0503020204020204" charset="-122"/>
                  <a:cs typeface="Arial" panose="020B0604020202020204" pitchFamily="34" charset="0"/>
                </a:rPr>
                <a:t>单击输入文本</a:t>
              </a:r>
            </a:p>
            <a:p>
              <a:pPr algn="ctr">
                <a:lnSpc>
                  <a:spcPct val="120000"/>
                </a:lnSpc>
                <a:defRPr/>
              </a:pPr>
              <a:r>
                <a:rPr lang="zh-CN" altLang="en-US" sz="1335" b="1" kern="0" dirty="0">
                  <a:solidFill>
                    <a:schemeClr val="bg1"/>
                  </a:solidFill>
                  <a:latin typeface="Arial" panose="020B0604020202020204" pitchFamily="34" charset="0"/>
                  <a:ea typeface="微软雅黑" panose="020B0503020204020204" charset="-122"/>
                  <a:cs typeface="Arial" panose="020B0604020202020204" pitchFamily="34" charset="0"/>
                </a:rPr>
                <a:t>单击输入文本</a:t>
              </a:r>
            </a:p>
            <a:p>
              <a:pPr algn="ctr" eaLnBrk="1" fontAlgn="auto" hangingPunct="1">
                <a:lnSpc>
                  <a:spcPct val="120000"/>
                </a:lnSpc>
                <a:spcBef>
                  <a:spcPts val="0"/>
                </a:spcBef>
                <a:spcAft>
                  <a:spcPts val="0"/>
                </a:spcAft>
                <a:defRPr/>
              </a:pPr>
              <a:endParaRPr lang="zh-CN" altLang="en-US" sz="1335" b="1" kern="0" dirty="0">
                <a:solidFill>
                  <a:schemeClr val="bg1"/>
                </a:solidFill>
                <a:latin typeface="Arial" panose="020B0604020202020204" pitchFamily="34" charset="0"/>
                <a:ea typeface="微软雅黑" panose="020B0503020204020204" charset="-122"/>
                <a:cs typeface="Arial" panose="020B0604020202020204" pitchFamily="34" charset="0"/>
              </a:endParaRPr>
            </a:p>
          </p:txBody>
        </p:sp>
        <p:sp>
          <p:nvSpPr>
            <p:cNvPr id="6" name="KSO_GN1"/>
            <p:cNvSpPr txBox="1"/>
            <p:nvPr/>
          </p:nvSpPr>
          <p:spPr>
            <a:xfrm>
              <a:off x="1624161" y="3891682"/>
              <a:ext cx="1031875" cy="807244"/>
            </a:xfrm>
            <a:prstGeom prst="rect">
              <a:avLst/>
            </a:prstGeom>
            <a:noFill/>
            <a:effectLst/>
          </p:spPr>
          <p:txBody>
            <a:bodyPr>
              <a:spAutoFit/>
            </a:bodyPr>
            <a:lstStyle/>
            <a:p>
              <a:pPr algn="ctr" eaLnBrk="1" fontAlgn="auto" hangingPunct="1">
                <a:lnSpc>
                  <a:spcPct val="80000"/>
                </a:lnSpc>
                <a:spcBef>
                  <a:spcPts val="0"/>
                </a:spcBef>
                <a:spcAft>
                  <a:spcPts val="0"/>
                </a:spcAft>
                <a:defRPr/>
              </a:pPr>
              <a:r>
                <a:rPr lang="en-US" altLang="zh-CN" sz="8000" b="1" kern="0" dirty="0">
                  <a:solidFill>
                    <a:schemeClr val="bg1"/>
                  </a:solidFill>
                  <a:ea typeface="Gungsuh" panose="02030600000101010101" pitchFamily="18" charset="-127"/>
                </a:rPr>
                <a:t>01</a:t>
              </a:r>
            </a:p>
          </p:txBody>
        </p:sp>
      </p:grpSp>
      <p:grpSp>
        <p:nvGrpSpPr>
          <p:cNvPr id="7" name="组合 6"/>
          <p:cNvGrpSpPr/>
          <p:nvPr/>
        </p:nvGrpSpPr>
        <p:grpSpPr>
          <a:xfrm>
            <a:off x="3811739" y="1561683"/>
            <a:ext cx="1377949" cy="4852459"/>
            <a:chOff x="2956074" y="1059582"/>
            <a:chExt cx="1033462" cy="3639344"/>
          </a:xfrm>
        </p:grpSpPr>
        <p:sp>
          <p:nvSpPr>
            <p:cNvPr id="8" name="圆角矩形 3"/>
            <p:cNvSpPr/>
            <p:nvPr/>
          </p:nvSpPr>
          <p:spPr>
            <a:xfrm>
              <a:off x="2987824" y="1059582"/>
              <a:ext cx="969962" cy="2805112"/>
            </a:xfrm>
            <a:custGeom>
              <a:avLst/>
              <a:gdLst/>
              <a:ahLst/>
              <a:cxnLst/>
              <a:rect l="l" t="t" r="r" b="b"/>
              <a:pathLst>
                <a:path w="1812726" h="5242133">
                  <a:moveTo>
                    <a:pt x="912626" y="0"/>
                  </a:moveTo>
                  <a:cubicBezTo>
                    <a:pt x="1409738" y="0"/>
                    <a:pt x="1812726" y="402988"/>
                    <a:pt x="1812726" y="900100"/>
                  </a:cubicBezTo>
                  <a:lnTo>
                    <a:pt x="1812726" y="1842307"/>
                  </a:lnTo>
                  <a:lnTo>
                    <a:pt x="1812726" y="2685849"/>
                  </a:lnTo>
                  <a:lnTo>
                    <a:pt x="1812726" y="5056010"/>
                  </a:lnTo>
                  <a:cubicBezTo>
                    <a:pt x="1812726" y="5158803"/>
                    <a:pt x="1729396" y="5242133"/>
                    <a:pt x="1626603" y="5242133"/>
                  </a:cubicBezTo>
                  <a:lnTo>
                    <a:pt x="198649" y="5242133"/>
                  </a:lnTo>
                  <a:cubicBezTo>
                    <a:pt x="95856" y="5242133"/>
                    <a:pt x="12526" y="5158803"/>
                    <a:pt x="12526" y="5056010"/>
                  </a:cubicBezTo>
                  <a:cubicBezTo>
                    <a:pt x="8351" y="4320236"/>
                    <a:pt x="4175" y="3584461"/>
                    <a:pt x="0" y="2848687"/>
                  </a:cubicBezTo>
                  <a:cubicBezTo>
                    <a:pt x="40175" y="2338496"/>
                    <a:pt x="-32831" y="2194954"/>
                    <a:pt x="253577" y="1994864"/>
                  </a:cubicBezTo>
                  <a:cubicBezTo>
                    <a:pt x="539985" y="1794774"/>
                    <a:pt x="738188" y="1867635"/>
                    <a:pt x="966888" y="1798458"/>
                  </a:cubicBezTo>
                  <a:cubicBezTo>
                    <a:pt x="1354493" y="1691732"/>
                    <a:pt x="1582191" y="1290999"/>
                    <a:pt x="1475466" y="903394"/>
                  </a:cubicBezTo>
                  <a:cubicBezTo>
                    <a:pt x="1368741" y="515789"/>
                    <a:pt x="968008" y="288091"/>
                    <a:pt x="580402" y="394816"/>
                  </a:cubicBezTo>
                  <a:lnTo>
                    <a:pt x="577217" y="395693"/>
                  </a:lnTo>
                  <a:lnTo>
                    <a:pt x="169398" y="395693"/>
                  </a:lnTo>
                  <a:cubicBezTo>
                    <a:pt x="329669" y="156462"/>
                    <a:pt x="602875" y="0"/>
                    <a:pt x="912626" y="0"/>
                  </a:cubicBezTo>
                  <a:close/>
                </a:path>
              </a:pathLst>
            </a:custGeom>
            <a:solidFill>
              <a:schemeClr val="bg1">
                <a:alpha val="50000"/>
              </a:schemeClr>
            </a:solidFill>
            <a:ln w="25400" cap="flat" cmpd="sng" algn="ctr">
              <a:noFill/>
              <a:prstDash val="solid"/>
            </a:ln>
            <a:effectLst/>
          </p:spPr>
          <p:txBody>
            <a:bodyPr tIns="1680000"/>
            <a:lstStyle/>
            <a:p>
              <a:pPr algn="ctr">
                <a:lnSpc>
                  <a:spcPct val="120000"/>
                </a:lnSpc>
                <a:defRPr/>
              </a:pPr>
              <a:r>
                <a:rPr lang="zh-CN" altLang="en-US" sz="1335" b="1" kern="0" dirty="0">
                  <a:solidFill>
                    <a:schemeClr val="bg1"/>
                  </a:solidFill>
                  <a:latin typeface="Arial" panose="020B0604020202020204" pitchFamily="34" charset="0"/>
                  <a:ea typeface="微软雅黑" panose="020B0503020204020204" charset="-122"/>
                  <a:cs typeface="Arial" panose="020B0604020202020204" pitchFamily="34" charset="0"/>
                </a:rPr>
                <a:t>单击输入文本单击输入文本</a:t>
              </a:r>
            </a:p>
            <a:p>
              <a:pPr algn="ctr">
                <a:lnSpc>
                  <a:spcPct val="120000"/>
                </a:lnSpc>
                <a:defRPr/>
              </a:pPr>
              <a:r>
                <a:rPr lang="zh-CN" altLang="en-US" sz="1335" b="1" kern="0" dirty="0">
                  <a:solidFill>
                    <a:schemeClr val="bg1"/>
                  </a:solidFill>
                  <a:latin typeface="Arial" panose="020B0604020202020204" pitchFamily="34" charset="0"/>
                  <a:ea typeface="微软雅黑" panose="020B0503020204020204" charset="-122"/>
                  <a:cs typeface="Arial" panose="020B0604020202020204" pitchFamily="34" charset="0"/>
                </a:rPr>
                <a:t>单击输入文本</a:t>
              </a:r>
            </a:p>
            <a:p>
              <a:pPr algn="ctr">
                <a:lnSpc>
                  <a:spcPct val="120000"/>
                </a:lnSpc>
                <a:defRPr/>
              </a:pPr>
              <a:r>
                <a:rPr lang="zh-CN" altLang="en-US" sz="1335" b="1" kern="0" dirty="0">
                  <a:solidFill>
                    <a:schemeClr val="bg1"/>
                  </a:solidFill>
                  <a:latin typeface="Arial" panose="020B0604020202020204" pitchFamily="34" charset="0"/>
                  <a:ea typeface="微软雅黑" panose="020B0503020204020204" charset="-122"/>
                  <a:cs typeface="Arial" panose="020B0604020202020204" pitchFamily="34" charset="0"/>
                </a:rPr>
                <a:t>单击输入文本</a:t>
              </a:r>
            </a:p>
          </p:txBody>
        </p:sp>
        <p:sp>
          <p:nvSpPr>
            <p:cNvPr id="9" name="KSO_GN2"/>
            <p:cNvSpPr txBox="1"/>
            <p:nvPr/>
          </p:nvSpPr>
          <p:spPr>
            <a:xfrm>
              <a:off x="2956074" y="3891682"/>
              <a:ext cx="1033462" cy="807244"/>
            </a:xfrm>
            <a:prstGeom prst="rect">
              <a:avLst/>
            </a:prstGeom>
            <a:noFill/>
            <a:effectLst/>
          </p:spPr>
          <p:txBody>
            <a:bodyPr>
              <a:spAutoFit/>
            </a:bodyPr>
            <a:lstStyle/>
            <a:p>
              <a:pPr algn="ctr" eaLnBrk="1" fontAlgn="auto" hangingPunct="1">
                <a:lnSpc>
                  <a:spcPct val="80000"/>
                </a:lnSpc>
                <a:spcBef>
                  <a:spcPts val="0"/>
                </a:spcBef>
                <a:spcAft>
                  <a:spcPts val="0"/>
                </a:spcAft>
                <a:defRPr/>
              </a:pPr>
              <a:r>
                <a:rPr lang="en-US" altLang="zh-CN" sz="8000" b="1" kern="0" dirty="0">
                  <a:solidFill>
                    <a:schemeClr val="bg1"/>
                  </a:solidFill>
                  <a:ea typeface="Gungsuh" panose="02030600000101010101" pitchFamily="18" charset="-127"/>
                </a:rPr>
                <a:t>02</a:t>
              </a:r>
            </a:p>
          </p:txBody>
        </p:sp>
      </p:grpSp>
      <p:grpSp>
        <p:nvGrpSpPr>
          <p:cNvPr id="10" name="组合 9"/>
          <p:cNvGrpSpPr/>
          <p:nvPr/>
        </p:nvGrpSpPr>
        <p:grpSpPr>
          <a:xfrm>
            <a:off x="5589739" y="1561683"/>
            <a:ext cx="1375833" cy="4852459"/>
            <a:chOff x="4289574" y="1059582"/>
            <a:chExt cx="1031875" cy="3639344"/>
          </a:xfrm>
        </p:grpSpPr>
        <p:sp>
          <p:nvSpPr>
            <p:cNvPr id="11" name="圆角矩形 3"/>
            <p:cNvSpPr/>
            <p:nvPr/>
          </p:nvSpPr>
          <p:spPr>
            <a:xfrm>
              <a:off x="4321324" y="1059582"/>
              <a:ext cx="969962" cy="2805112"/>
            </a:xfrm>
            <a:custGeom>
              <a:avLst/>
              <a:gdLst/>
              <a:ahLst/>
              <a:cxnLst/>
              <a:rect l="l" t="t" r="r" b="b"/>
              <a:pathLst>
                <a:path w="1812726" h="5242133">
                  <a:moveTo>
                    <a:pt x="912626" y="0"/>
                  </a:moveTo>
                  <a:cubicBezTo>
                    <a:pt x="1409738" y="0"/>
                    <a:pt x="1812726" y="402988"/>
                    <a:pt x="1812726" y="900100"/>
                  </a:cubicBezTo>
                  <a:lnTo>
                    <a:pt x="1812726" y="1842307"/>
                  </a:lnTo>
                  <a:lnTo>
                    <a:pt x="1812726" y="2685849"/>
                  </a:lnTo>
                  <a:lnTo>
                    <a:pt x="1812726" y="5056010"/>
                  </a:lnTo>
                  <a:cubicBezTo>
                    <a:pt x="1812726" y="5158803"/>
                    <a:pt x="1729396" y="5242133"/>
                    <a:pt x="1626603" y="5242133"/>
                  </a:cubicBezTo>
                  <a:lnTo>
                    <a:pt x="198649" y="5242133"/>
                  </a:lnTo>
                  <a:cubicBezTo>
                    <a:pt x="95856" y="5242133"/>
                    <a:pt x="12526" y="5158803"/>
                    <a:pt x="12526" y="5056010"/>
                  </a:cubicBezTo>
                  <a:cubicBezTo>
                    <a:pt x="8351" y="4320236"/>
                    <a:pt x="4175" y="3584461"/>
                    <a:pt x="0" y="2848687"/>
                  </a:cubicBezTo>
                  <a:cubicBezTo>
                    <a:pt x="40175" y="2338496"/>
                    <a:pt x="-32831" y="2194954"/>
                    <a:pt x="253577" y="1994864"/>
                  </a:cubicBezTo>
                  <a:cubicBezTo>
                    <a:pt x="539985" y="1794774"/>
                    <a:pt x="738188" y="1867635"/>
                    <a:pt x="966888" y="1798458"/>
                  </a:cubicBezTo>
                  <a:cubicBezTo>
                    <a:pt x="1354493" y="1691732"/>
                    <a:pt x="1582191" y="1290999"/>
                    <a:pt x="1475466" y="903394"/>
                  </a:cubicBezTo>
                  <a:cubicBezTo>
                    <a:pt x="1368741" y="515789"/>
                    <a:pt x="968008" y="288091"/>
                    <a:pt x="580402" y="394816"/>
                  </a:cubicBezTo>
                  <a:lnTo>
                    <a:pt x="577217" y="395693"/>
                  </a:lnTo>
                  <a:lnTo>
                    <a:pt x="169398" y="395693"/>
                  </a:lnTo>
                  <a:cubicBezTo>
                    <a:pt x="329669" y="156462"/>
                    <a:pt x="602875" y="0"/>
                    <a:pt x="912626" y="0"/>
                  </a:cubicBezTo>
                  <a:close/>
                </a:path>
              </a:pathLst>
            </a:custGeom>
            <a:solidFill>
              <a:schemeClr val="bg1">
                <a:alpha val="50000"/>
              </a:schemeClr>
            </a:solidFill>
            <a:ln w="25400" cap="flat" cmpd="sng" algn="ctr">
              <a:noFill/>
              <a:prstDash val="solid"/>
            </a:ln>
            <a:effectLst/>
          </p:spPr>
          <p:txBody>
            <a:bodyPr tIns="1680000"/>
            <a:lstStyle/>
            <a:p>
              <a:pPr algn="ctr">
                <a:lnSpc>
                  <a:spcPct val="120000"/>
                </a:lnSpc>
                <a:defRPr/>
              </a:pPr>
              <a:r>
                <a:rPr lang="zh-CN" altLang="en-US" sz="1335" b="1" kern="0" dirty="0">
                  <a:solidFill>
                    <a:schemeClr val="bg1"/>
                  </a:solidFill>
                  <a:latin typeface="Arial" panose="020B0604020202020204" pitchFamily="34" charset="0"/>
                  <a:ea typeface="微软雅黑" panose="020B0503020204020204" charset="-122"/>
                  <a:cs typeface="Arial" panose="020B0604020202020204" pitchFamily="34" charset="0"/>
                </a:rPr>
                <a:t>单击输入文本单击输入文本</a:t>
              </a:r>
            </a:p>
            <a:p>
              <a:pPr algn="ctr">
                <a:lnSpc>
                  <a:spcPct val="120000"/>
                </a:lnSpc>
                <a:defRPr/>
              </a:pPr>
              <a:r>
                <a:rPr lang="zh-CN" altLang="en-US" sz="1335" b="1" kern="0" dirty="0">
                  <a:solidFill>
                    <a:schemeClr val="bg1"/>
                  </a:solidFill>
                  <a:latin typeface="Arial" panose="020B0604020202020204" pitchFamily="34" charset="0"/>
                  <a:ea typeface="微软雅黑" panose="020B0503020204020204" charset="-122"/>
                  <a:cs typeface="Arial" panose="020B0604020202020204" pitchFamily="34" charset="0"/>
                </a:rPr>
                <a:t>单击输入文本</a:t>
              </a:r>
            </a:p>
            <a:p>
              <a:pPr algn="ctr">
                <a:lnSpc>
                  <a:spcPct val="120000"/>
                </a:lnSpc>
                <a:defRPr/>
              </a:pPr>
              <a:r>
                <a:rPr lang="zh-CN" altLang="en-US" sz="1335" b="1" kern="0" dirty="0">
                  <a:solidFill>
                    <a:schemeClr val="bg1"/>
                  </a:solidFill>
                  <a:latin typeface="Arial" panose="020B0604020202020204" pitchFamily="34" charset="0"/>
                  <a:ea typeface="微软雅黑" panose="020B0503020204020204" charset="-122"/>
                  <a:cs typeface="Arial" panose="020B0604020202020204" pitchFamily="34" charset="0"/>
                </a:rPr>
                <a:t>单击输入文本</a:t>
              </a:r>
            </a:p>
          </p:txBody>
        </p:sp>
        <p:sp>
          <p:nvSpPr>
            <p:cNvPr id="12" name="KSO_GN3"/>
            <p:cNvSpPr txBox="1"/>
            <p:nvPr/>
          </p:nvSpPr>
          <p:spPr>
            <a:xfrm>
              <a:off x="4289574" y="3891682"/>
              <a:ext cx="1031875" cy="807244"/>
            </a:xfrm>
            <a:prstGeom prst="rect">
              <a:avLst/>
            </a:prstGeom>
            <a:noFill/>
            <a:effectLst/>
          </p:spPr>
          <p:txBody>
            <a:bodyPr>
              <a:spAutoFit/>
            </a:bodyPr>
            <a:lstStyle/>
            <a:p>
              <a:pPr algn="ctr" eaLnBrk="1" fontAlgn="auto" hangingPunct="1">
                <a:lnSpc>
                  <a:spcPct val="80000"/>
                </a:lnSpc>
                <a:spcBef>
                  <a:spcPts val="0"/>
                </a:spcBef>
                <a:spcAft>
                  <a:spcPts val="0"/>
                </a:spcAft>
                <a:defRPr/>
              </a:pPr>
              <a:r>
                <a:rPr lang="en-US" altLang="zh-CN" sz="8000" b="1" kern="0" dirty="0">
                  <a:solidFill>
                    <a:schemeClr val="bg1"/>
                  </a:solidFill>
                  <a:ea typeface="Gungsuh" panose="02030600000101010101" pitchFamily="18" charset="-127"/>
                </a:rPr>
                <a:t>03</a:t>
              </a:r>
            </a:p>
          </p:txBody>
        </p:sp>
      </p:grpSp>
      <p:grpSp>
        <p:nvGrpSpPr>
          <p:cNvPr id="13" name="组合 12"/>
          <p:cNvGrpSpPr/>
          <p:nvPr/>
        </p:nvGrpSpPr>
        <p:grpSpPr>
          <a:xfrm>
            <a:off x="7365622" y="1561683"/>
            <a:ext cx="1377951" cy="4852459"/>
            <a:chOff x="5621486" y="1059582"/>
            <a:chExt cx="1033463" cy="3639344"/>
          </a:xfrm>
        </p:grpSpPr>
        <p:sp>
          <p:nvSpPr>
            <p:cNvPr id="14" name="圆角矩形 3"/>
            <p:cNvSpPr/>
            <p:nvPr/>
          </p:nvSpPr>
          <p:spPr>
            <a:xfrm>
              <a:off x="5653236" y="1059582"/>
              <a:ext cx="969963" cy="2805112"/>
            </a:xfrm>
            <a:custGeom>
              <a:avLst/>
              <a:gdLst/>
              <a:ahLst/>
              <a:cxnLst/>
              <a:rect l="l" t="t" r="r" b="b"/>
              <a:pathLst>
                <a:path w="1812726" h="5242133">
                  <a:moveTo>
                    <a:pt x="912626" y="0"/>
                  </a:moveTo>
                  <a:cubicBezTo>
                    <a:pt x="1409738" y="0"/>
                    <a:pt x="1812726" y="402988"/>
                    <a:pt x="1812726" y="900100"/>
                  </a:cubicBezTo>
                  <a:lnTo>
                    <a:pt x="1812726" y="1842307"/>
                  </a:lnTo>
                  <a:lnTo>
                    <a:pt x="1812726" y="2685849"/>
                  </a:lnTo>
                  <a:lnTo>
                    <a:pt x="1812726" y="5056010"/>
                  </a:lnTo>
                  <a:cubicBezTo>
                    <a:pt x="1812726" y="5158803"/>
                    <a:pt x="1729396" y="5242133"/>
                    <a:pt x="1626603" y="5242133"/>
                  </a:cubicBezTo>
                  <a:lnTo>
                    <a:pt x="198649" y="5242133"/>
                  </a:lnTo>
                  <a:cubicBezTo>
                    <a:pt x="95856" y="5242133"/>
                    <a:pt x="12526" y="5158803"/>
                    <a:pt x="12526" y="5056010"/>
                  </a:cubicBezTo>
                  <a:cubicBezTo>
                    <a:pt x="8351" y="4320236"/>
                    <a:pt x="4175" y="3584461"/>
                    <a:pt x="0" y="2848687"/>
                  </a:cubicBezTo>
                  <a:cubicBezTo>
                    <a:pt x="40175" y="2338496"/>
                    <a:pt x="-32831" y="2194954"/>
                    <a:pt x="253577" y="1994864"/>
                  </a:cubicBezTo>
                  <a:cubicBezTo>
                    <a:pt x="539985" y="1794774"/>
                    <a:pt x="738188" y="1867635"/>
                    <a:pt x="966888" y="1798458"/>
                  </a:cubicBezTo>
                  <a:cubicBezTo>
                    <a:pt x="1354493" y="1691732"/>
                    <a:pt x="1582191" y="1290999"/>
                    <a:pt x="1475466" y="903394"/>
                  </a:cubicBezTo>
                  <a:cubicBezTo>
                    <a:pt x="1368741" y="515789"/>
                    <a:pt x="968008" y="288091"/>
                    <a:pt x="580402" y="394816"/>
                  </a:cubicBezTo>
                  <a:lnTo>
                    <a:pt x="577217" y="395693"/>
                  </a:lnTo>
                  <a:lnTo>
                    <a:pt x="169398" y="395693"/>
                  </a:lnTo>
                  <a:cubicBezTo>
                    <a:pt x="329669" y="156462"/>
                    <a:pt x="602875" y="0"/>
                    <a:pt x="912626" y="0"/>
                  </a:cubicBezTo>
                  <a:close/>
                </a:path>
              </a:pathLst>
            </a:custGeom>
            <a:solidFill>
              <a:schemeClr val="bg1">
                <a:alpha val="50000"/>
              </a:schemeClr>
            </a:solidFill>
            <a:ln w="25400" cap="flat" cmpd="sng" algn="ctr">
              <a:noFill/>
              <a:prstDash val="solid"/>
            </a:ln>
            <a:effectLst/>
          </p:spPr>
          <p:txBody>
            <a:bodyPr tIns="1680000"/>
            <a:lstStyle/>
            <a:p>
              <a:pPr algn="ctr">
                <a:lnSpc>
                  <a:spcPct val="120000"/>
                </a:lnSpc>
                <a:defRPr/>
              </a:pPr>
              <a:r>
                <a:rPr lang="zh-CN" altLang="en-US" sz="1335" b="1" kern="0" dirty="0">
                  <a:solidFill>
                    <a:schemeClr val="bg1"/>
                  </a:solidFill>
                  <a:latin typeface="Arial" panose="020B0604020202020204" pitchFamily="34" charset="0"/>
                  <a:ea typeface="微软雅黑" panose="020B0503020204020204" charset="-122"/>
                  <a:cs typeface="Arial" panose="020B0604020202020204" pitchFamily="34" charset="0"/>
                </a:rPr>
                <a:t>单击输入文本单击输入文本</a:t>
              </a:r>
            </a:p>
            <a:p>
              <a:pPr algn="ctr">
                <a:lnSpc>
                  <a:spcPct val="120000"/>
                </a:lnSpc>
                <a:defRPr/>
              </a:pPr>
              <a:r>
                <a:rPr lang="zh-CN" altLang="en-US" sz="1335" b="1" kern="0" dirty="0">
                  <a:solidFill>
                    <a:schemeClr val="bg1"/>
                  </a:solidFill>
                  <a:latin typeface="Arial" panose="020B0604020202020204" pitchFamily="34" charset="0"/>
                  <a:ea typeface="微软雅黑" panose="020B0503020204020204" charset="-122"/>
                  <a:cs typeface="Arial" panose="020B0604020202020204" pitchFamily="34" charset="0"/>
                </a:rPr>
                <a:t>单击输入文本</a:t>
              </a:r>
            </a:p>
            <a:p>
              <a:pPr algn="ctr">
                <a:lnSpc>
                  <a:spcPct val="120000"/>
                </a:lnSpc>
                <a:defRPr/>
              </a:pPr>
              <a:r>
                <a:rPr lang="zh-CN" altLang="en-US" sz="1335" b="1" kern="0" dirty="0">
                  <a:solidFill>
                    <a:schemeClr val="bg1"/>
                  </a:solidFill>
                  <a:latin typeface="Arial" panose="020B0604020202020204" pitchFamily="34" charset="0"/>
                  <a:ea typeface="微软雅黑" panose="020B0503020204020204" charset="-122"/>
                  <a:cs typeface="Arial" panose="020B0604020202020204" pitchFamily="34" charset="0"/>
                </a:rPr>
                <a:t>单击输入文本</a:t>
              </a:r>
            </a:p>
          </p:txBody>
        </p:sp>
        <p:sp>
          <p:nvSpPr>
            <p:cNvPr id="15" name="KSO_GN4"/>
            <p:cNvSpPr txBox="1"/>
            <p:nvPr/>
          </p:nvSpPr>
          <p:spPr>
            <a:xfrm>
              <a:off x="5621486" y="3891682"/>
              <a:ext cx="1033463" cy="807244"/>
            </a:xfrm>
            <a:prstGeom prst="rect">
              <a:avLst/>
            </a:prstGeom>
            <a:noFill/>
            <a:effectLst/>
          </p:spPr>
          <p:txBody>
            <a:bodyPr>
              <a:spAutoFit/>
            </a:bodyPr>
            <a:lstStyle/>
            <a:p>
              <a:pPr algn="ctr" eaLnBrk="1" fontAlgn="auto" hangingPunct="1">
                <a:lnSpc>
                  <a:spcPct val="80000"/>
                </a:lnSpc>
                <a:spcBef>
                  <a:spcPts val="0"/>
                </a:spcBef>
                <a:spcAft>
                  <a:spcPts val="0"/>
                </a:spcAft>
                <a:defRPr/>
              </a:pPr>
              <a:r>
                <a:rPr lang="en-US" altLang="zh-CN" sz="8000" b="1" kern="0" dirty="0">
                  <a:solidFill>
                    <a:schemeClr val="bg1"/>
                  </a:solidFill>
                  <a:ea typeface="Gungsuh" panose="02030600000101010101" pitchFamily="18" charset="-127"/>
                </a:rPr>
                <a:t>04</a:t>
              </a:r>
            </a:p>
          </p:txBody>
        </p:sp>
      </p:grpSp>
      <p:grpSp>
        <p:nvGrpSpPr>
          <p:cNvPr id="16" name="组合 15"/>
          <p:cNvGrpSpPr/>
          <p:nvPr/>
        </p:nvGrpSpPr>
        <p:grpSpPr>
          <a:xfrm>
            <a:off x="9145464" y="1545291"/>
            <a:ext cx="1375833" cy="4852459"/>
            <a:chOff x="6954986" y="1059582"/>
            <a:chExt cx="1031875" cy="3639344"/>
          </a:xfrm>
        </p:grpSpPr>
        <p:sp>
          <p:nvSpPr>
            <p:cNvPr id="17" name="圆角矩形 3"/>
            <p:cNvSpPr/>
            <p:nvPr/>
          </p:nvSpPr>
          <p:spPr>
            <a:xfrm>
              <a:off x="6986736" y="1059582"/>
              <a:ext cx="969963" cy="2805112"/>
            </a:xfrm>
            <a:custGeom>
              <a:avLst/>
              <a:gdLst/>
              <a:ahLst/>
              <a:cxnLst/>
              <a:rect l="l" t="t" r="r" b="b"/>
              <a:pathLst>
                <a:path w="1812726" h="5242133">
                  <a:moveTo>
                    <a:pt x="912626" y="0"/>
                  </a:moveTo>
                  <a:cubicBezTo>
                    <a:pt x="1409738" y="0"/>
                    <a:pt x="1812726" y="402988"/>
                    <a:pt x="1812726" y="900100"/>
                  </a:cubicBezTo>
                  <a:lnTo>
                    <a:pt x="1812726" y="1842307"/>
                  </a:lnTo>
                  <a:lnTo>
                    <a:pt x="1812726" y="2685849"/>
                  </a:lnTo>
                  <a:lnTo>
                    <a:pt x="1812726" y="5056010"/>
                  </a:lnTo>
                  <a:cubicBezTo>
                    <a:pt x="1812726" y="5158803"/>
                    <a:pt x="1729396" y="5242133"/>
                    <a:pt x="1626603" y="5242133"/>
                  </a:cubicBezTo>
                  <a:lnTo>
                    <a:pt x="198649" y="5242133"/>
                  </a:lnTo>
                  <a:cubicBezTo>
                    <a:pt x="95856" y="5242133"/>
                    <a:pt x="12526" y="5158803"/>
                    <a:pt x="12526" y="5056010"/>
                  </a:cubicBezTo>
                  <a:cubicBezTo>
                    <a:pt x="8351" y="4320236"/>
                    <a:pt x="4175" y="3584461"/>
                    <a:pt x="0" y="2848687"/>
                  </a:cubicBezTo>
                  <a:cubicBezTo>
                    <a:pt x="40175" y="2338496"/>
                    <a:pt x="-32831" y="2194954"/>
                    <a:pt x="253577" y="1994864"/>
                  </a:cubicBezTo>
                  <a:cubicBezTo>
                    <a:pt x="539985" y="1794774"/>
                    <a:pt x="738188" y="1867635"/>
                    <a:pt x="966888" y="1798458"/>
                  </a:cubicBezTo>
                  <a:cubicBezTo>
                    <a:pt x="1354493" y="1691732"/>
                    <a:pt x="1582191" y="1290999"/>
                    <a:pt x="1475466" y="903394"/>
                  </a:cubicBezTo>
                  <a:cubicBezTo>
                    <a:pt x="1368741" y="515789"/>
                    <a:pt x="968008" y="288091"/>
                    <a:pt x="580402" y="394816"/>
                  </a:cubicBezTo>
                  <a:lnTo>
                    <a:pt x="577217" y="395693"/>
                  </a:lnTo>
                  <a:lnTo>
                    <a:pt x="169398" y="395693"/>
                  </a:lnTo>
                  <a:cubicBezTo>
                    <a:pt x="329669" y="156462"/>
                    <a:pt x="602875" y="0"/>
                    <a:pt x="912626" y="0"/>
                  </a:cubicBezTo>
                  <a:close/>
                </a:path>
              </a:pathLst>
            </a:custGeom>
            <a:solidFill>
              <a:schemeClr val="bg1">
                <a:alpha val="50000"/>
              </a:schemeClr>
            </a:solidFill>
            <a:ln w="25400" cap="flat" cmpd="sng" algn="ctr">
              <a:noFill/>
              <a:prstDash val="solid"/>
            </a:ln>
            <a:effectLst/>
          </p:spPr>
          <p:txBody>
            <a:bodyPr tIns="1680000"/>
            <a:lstStyle/>
            <a:p>
              <a:pPr algn="ctr">
                <a:lnSpc>
                  <a:spcPct val="120000"/>
                </a:lnSpc>
                <a:defRPr/>
              </a:pPr>
              <a:r>
                <a:rPr lang="zh-CN" altLang="en-US" sz="1335" b="1" kern="0" dirty="0">
                  <a:solidFill>
                    <a:schemeClr val="bg1"/>
                  </a:solidFill>
                  <a:latin typeface="Arial" panose="020B0604020202020204" pitchFamily="34" charset="0"/>
                  <a:ea typeface="微软雅黑" panose="020B0503020204020204" charset="-122"/>
                  <a:cs typeface="Arial" panose="020B0604020202020204" pitchFamily="34" charset="0"/>
                </a:rPr>
                <a:t>单击输入文本单击输入文本</a:t>
              </a:r>
            </a:p>
            <a:p>
              <a:pPr algn="ctr">
                <a:lnSpc>
                  <a:spcPct val="120000"/>
                </a:lnSpc>
                <a:defRPr/>
              </a:pPr>
              <a:r>
                <a:rPr lang="zh-CN" altLang="en-US" sz="1335" b="1" kern="0" dirty="0">
                  <a:solidFill>
                    <a:schemeClr val="bg1"/>
                  </a:solidFill>
                  <a:latin typeface="Arial" panose="020B0604020202020204" pitchFamily="34" charset="0"/>
                  <a:ea typeface="微软雅黑" panose="020B0503020204020204" charset="-122"/>
                  <a:cs typeface="Arial" panose="020B0604020202020204" pitchFamily="34" charset="0"/>
                </a:rPr>
                <a:t>单击输入文本</a:t>
              </a:r>
            </a:p>
            <a:p>
              <a:pPr algn="ctr">
                <a:lnSpc>
                  <a:spcPct val="120000"/>
                </a:lnSpc>
                <a:defRPr/>
              </a:pPr>
              <a:r>
                <a:rPr lang="zh-CN" altLang="en-US" sz="1335" b="1" kern="0" dirty="0">
                  <a:solidFill>
                    <a:schemeClr val="bg1"/>
                  </a:solidFill>
                  <a:latin typeface="Arial" panose="020B0604020202020204" pitchFamily="34" charset="0"/>
                  <a:ea typeface="微软雅黑" panose="020B0503020204020204" charset="-122"/>
                  <a:cs typeface="Arial" panose="020B0604020202020204" pitchFamily="34" charset="0"/>
                </a:rPr>
                <a:t>单击输入文本</a:t>
              </a:r>
            </a:p>
          </p:txBody>
        </p:sp>
        <p:sp>
          <p:nvSpPr>
            <p:cNvPr id="18" name="KSO_GN4"/>
            <p:cNvSpPr txBox="1"/>
            <p:nvPr/>
          </p:nvSpPr>
          <p:spPr>
            <a:xfrm>
              <a:off x="6954986" y="3891682"/>
              <a:ext cx="1031875" cy="807244"/>
            </a:xfrm>
            <a:prstGeom prst="rect">
              <a:avLst/>
            </a:prstGeom>
            <a:noFill/>
            <a:effectLst/>
          </p:spPr>
          <p:txBody>
            <a:bodyPr>
              <a:spAutoFit/>
            </a:bodyPr>
            <a:lstStyle/>
            <a:p>
              <a:pPr algn="ctr" eaLnBrk="1" fontAlgn="auto" hangingPunct="1">
                <a:lnSpc>
                  <a:spcPct val="80000"/>
                </a:lnSpc>
                <a:spcBef>
                  <a:spcPts val="0"/>
                </a:spcBef>
                <a:spcAft>
                  <a:spcPts val="0"/>
                </a:spcAft>
                <a:defRPr/>
              </a:pPr>
              <a:r>
                <a:rPr lang="en-US" altLang="zh-CN" sz="8000" b="1" kern="0" dirty="0">
                  <a:solidFill>
                    <a:schemeClr val="bg1"/>
                  </a:solidFill>
                  <a:ea typeface="Gungsuh" panose="02030600000101010101" pitchFamily="18" charset="-127"/>
                </a:rPr>
                <a:t>05</a:t>
              </a:r>
            </a:p>
          </p:txBody>
        </p:sp>
      </p:grpSp>
    </p:spTree>
  </p:cSld>
  <p:clrMapOvr>
    <a:masterClrMapping/>
  </p:clrMapOvr>
  <mc:AlternateContent xmlns:mc="http://schemas.openxmlformats.org/markup-compatibility/2006">
    <mc:Choice xmlns:p14="http://schemas.microsoft.com/office/powerpoint/2010/main" Requires="p14">
      <p:transition spd="slow" p14:dur="1250" advTm="4867">
        <p:dissolve/>
      </p:transition>
    </mc:Choice>
    <mc:Fallback>
      <p:transition spd="slow" advTm="4867">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1+#ppt_w/2"/>
                                          </p:val>
                                        </p:tav>
                                        <p:tav tm="100000">
                                          <p:val>
                                            <p:strVal val="#ppt_x"/>
                                          </p:val>
                                        </p:tav>
                                      </p:tavLst>
                                    </p:anim>
                                    <p:anim calcmode="lin" valueType="num">
                                      <p:cBhvr additive="base">
                                        <p:cTn id="13" dur="500" fill="hold"/>
                                        <p:tgtEl>
                                          <p:spTgt spid="7"/>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fill="hold"/>
                                        <p:tgtEl>
                                          <p:spTgt spid="10"/>
                                        </p:tgtEl>
                                        <p:attrNameLst>
                                          <p:attrName>ppt_x</p:attrName>
                                        </p:attrNameLst>
                                      </p:cBhvr>
                                      <p:tavLst>
                                        <p:tav tm="0">
                                          <p:val>
                                            <p:strVal val="1+#ppt_w/2"/>
                                          </p:val>
                                        </p:tav>
                                        <p:tav tm="100000">
                                          <p:val>
                                            <p:strVal val="#ppt_x"/>
                                          </p:val>
                                        </p:tav>
                                      </p:tavLst>
                                    </p:anim>
                                    <p:anim calcmode="lin" valueType="num">
                                      <p:cBhvr additive="base">
                                        <p:cTn id="18" dur="500" fill="hold"/>
                                        <p:tgtEl>
                                          <p:spTgt spid="10"/>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additive="base">
                                        <p:cTn id="22" dur="500" fill="hold"/>
                                        <p:tgtEl>
                                          <p:spTgt spid="13"/>
                                        </p:tgtEl>
                                        <p:attrNameLst>
                                          <p:attrName>ppt_x</p:attrName>
                                        </p:attrNameLst>
                                      </p:cBhvr>
                                      <p:tavLst>
                                        <p:tav tm="0">
                                          <p:val>
                                            <p:strVal val="1+#ppt_w/2"/>
                                          </p:val>
                                        </p:tav>
                                        <p:tav tm="100000">
                                          <p:val>
                                            <p:strVal val="#ppt_x"/>
                                          </p:val>
                                        </p:tav>
                                      </p:tavLst>
                                    </p:anim>
                                    <p:anim calcmode="lin" valueType="num">
                                      <p:cBhvr additive="base">
                                        <p:cTn id="23" dur="500" fill="hold"/>
                                        <p:tgtEl>
                                          <p:spTgt spid="13"/>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2" fill="hold" nodeType="after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additive="base">
                                        <p:cTn id="27" dur="500" fill="hold"/>
                                        <p:tgtEl>
                                          <p:spTgt spid="16"/>
                                        </p:tgtEl>
                                        <p:attrNameLst>
                                          <p:attrName>ppt_x</p:attrName>
                                        </p:attrNameLst>
                                      </p:cBhvr>
                                      <p:tavLst>
                                        <p:tav tm="0">
                                          <p:val>
                                            <p:strVal val="1+#ppt_w/2"/>
                                          </p:val>
                                        </p:tav>
                                        <p:tav tm="100000">
                                          <p:val>
                                            <p:strVal val="#ppt_x"/>
                                          </p:val>
                                        </p:tav>
                                      </p:tavLst>
                                    </p:anim>
                                    <p:anim calcmode="lin" valueType="num">
                                      <p:cBhvr additive="base">
                                        <p:cTn id="28"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41605" y="327025"/>
            <a:ext cx="11908155" cy="6287770"/>
          </a:xfrm>
          <a:prstGeom prst="rect">
            <a:avLst/>
          </a:prstGeom>
          <a:noFill/>
          <a:ln>
            <a:solidFill>
              <a:schemeClr val="bg1">
                <a:alpha val="6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 name="标题 1"/>
          <p:cNvSpPr>
            <a:spLocks noGrp="1"/>
          </p:cNvSpPr>
          <p:nvPr>
            <p:ph type="title"/>
          </p:nvPr>
        </p:nvSpPr>
        <p:spPr>
          <a:xfrm>
            <a:off x="4596448" y="40640"/>
            <a:ext cx="2998470" cy="586105"/>
          </a:xfrm>
          <a:solidFill>
            <a:srgbClr val="002245"/>
          </a:solidFill>
        </p:spPr>
        <p:txBody>
          <a:bodyPr>
            <a:normAutofit/>
          </a:bodyPr>
          <a:lstStyle/>
          <a:p>
            <a:r>
              <a:rPr lang="zh-CN" altLang="en-US" sz="2400" dirty="0">
                <a:solidFill>
                  <a:schemeClr val="bg1"/>
                </a:solidFill>
                <a:latin typeface="微软雅黑" panose="020B0503020204020204" charset="-122"/>
                <a:ea typeface="微软雅黑" panose="020B0503020204020204" charset="-122"/>
              </a:rPr>
              <a:t>单击此处添加标题</a:t>
            </a:r>
          </a:p>
        </p:txBody>
      </p:sp>
      <p:grpSp>
        <p:nvGrpSpPr>
          <p:cNvPr id="4" name="组合 3"/>
          <p:cNvGrpSpPr/>
          <p:nvPr/>
        </p:nvGrpSpPr>
        <p:grpSpPr>
          <a:xfrm>
            <a:off x="7762618" y="2584251"/>
            <a:ext cx="2722124" cy="2444499"/>
            <a:chOff x="5821513" y="1650156"/>
            <a:chExt cx="2041593" cy="1833374"/>
          </a:xfrm>
        </p:grpSpPr>
        <p:sp>
          <p:nvSpPr>
            <p:cNvPr id="5" name="Freeform 40"/>
            <p:cNvSpPr/>
            <p:nvPr/>
          </p:nvSpPr>
          <p:spPr bwMode="auto">
            <a:xfrm>
              <a:off x="5821513" y="1650156"/>
              <a:ext cx="2041593" cy="1833374"/>
            </a:xfrm>
            <a:custGeom>
              <a:avLst/>
              <a:gdLst>
                <a:gd name="T0" fmla="*/ 1149 w 1149"/>
                <a:gd name="T1" fmla="*/ 515 h 1030"/>
                <a:gd name="T2" fmla="*/ 1020 w 1149"/>
                <a:gd name="T3" fmla="*/ 412 h 1030"/>
                <a:gd name="T4" fmla="*/ 515 w 1149"/>
                <a:gd name="T5" fmla="*/ 0 h 1030"/>
                <a:gd name="T6" fmla="*/ 0 w 1149"/>
                <a:gd name="T7" fmla="*/ 515 h 1030"/>
                <a:gd name="T8" fmla="*/ 515 w 1149"/>
                <a:gd name="T9" fmla="*/ 1030 h 1030"/>
                <a:gd name="T10" fmla="*/ 1020 w 1149"/>
                <a:gd name="T11" fmla="*/ 618 h 1030"/>
                <a:gd name="T12" fmla="*/ 1149 w 1149"/>
                <a:gd name="T13" fmla="*/ 515 h 1030"/>
              </a:gdLst>
              <a:ahLst/>
              <a:cxnLst>
                <a:cxn ang="0">
                  <a:pos x="T0" y="T1"/>
                </a:cxn>
                <a:cxn ang="0">
                  <a:pos x="T2" y="T3"/>
                </a:cxn>
                <a:cxn ang="0">
                  <a:pos x="T4" y="T5"/>
                </a:cxn>
                <a:cxn ang="0">
                  <a:pos x="T6" y="T7"/>
                </a:cxn>
                <a:cxn ang="0">
                  <a:pos x="T8" y="T9"/>
                </a:cxn>
                <a:cxn ang="0">
                  <a:pos x="T10" y="T11"/>
                </a:cxn>
                <a:cxn ang="0">
                  <a:pos x="T12" y="T13"/>
                </a:cxn>
              </a:cxnLst>
              <a:rect l="0" t="0" r="r" b="b"/>
              <a:pathLst>
                <a:path w="1149" h="1030">
                  <a:moveTo>
                    <a:pt x="1149" y="515"/>
                  </a:moveTo>
                  <a:cubicBezTo>
                    <a:pt x="1020" y="412"/>
                    <a:pt x="1020" y="412"/>
                    <a:pt x="1020" y="412"/>
                  </a:cubicBezTo>
                  <a:cubicBezTo>
                    <a:pt x="972" y="177"/>
                    <a:pt x="764" y="0"/>
                    <a:pt x="515" y="0"/>
                  </a:cubicBezTo>
                  <a:cubicBezTo>
                    <a:pt x="231" y="0"/>
                    <a:pt x="0" y="231"/>
                    <a:pt x="0" y="515"/>
                  </a:cubicBezTo>
                  <a:cubicBezTo>
                    <a:pt x="0" y="799"/>
                    <a:pt x="231" y="1030"/>
                    <a:pt x="515" y="1030"/>
                  </a:cubicBezTo>
                  <a:cubicBezTo>
                    <a:pt x="764" y="1030"/>
                    <a:pt x="972" y="853"/>
                    <a:pt x="1020" y="618"/>
                  </a:cubicBezTo>
                  <a:lnTo>
                    <a:pt x="1149" y="515"/>
                  </a:lnTo>
                  <a:close/>
                </a:path>
              </a:pathLst>
            </a:custGeom>
            <a:noFill/>
            <a:ln w="19050" cap="flat" cmpd="sng" algn="ctr">
              <a:gradFill flip="none" rotWithShape="1">
                <a:gsLst>
                  <a:gs pos="100000">
                    <a:srgbClr val="FFFFFF"/>
                  </a:gs>
                  <a:gs pos="0">
                    <a:srgbClr val="D9D9DA"/>
                  </a:gs>
                </a:gsLst>
                <a:lin ang="13500000" scaled="1"/>
                <a:tileRect/>
              </a:gradFill>
              <a:prstDash val="solid"/>
              <a:miter lim="800000"/>
            </a:ln>
            <a:effectLst/>
          </p:spPr>
          <p:txBody>
            <a:bodyPr lIns="91440" tIns="45720" rIns="91440" bIns="4572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465" b="0" i="0" u="none" strike="noStrike" kern="0" cap="none" spc="0" normalizeH="0" baseline="0" noProof="0">
                <a:ln>
                  <a:noFill/>
                </a:ln>
                <a:solidFill>
                  <a:schemeClr val="bg1"/>
                </a:solidFill>
                <a:effectLst/>
                <a:uLnTx/>
                <a:uFillTx/>
                <a:latin typeface="Calibri" panose="020F0502020204030204"/>
                <a:ea typeface="微软雅黑" panose="020B0503020204020204" charset="-122"/>
                <a:cs typeface="+mn-cs"/>
              </a:endParaRPr>
            </a:p>
          </p:txBody>
        </p:sp>
        <p:sp>
          <p:nvSpPr>
            <p:cNvPr id="6" name="Freeform 41"/>
            <p:cNvSpPr>
              <a:spLocks noEditPoints="1"/>
            </p:cNvSpPr>
            <p:nvPr/>
          </p:nvSpPr>
          <p:spPr bwMode="auto">
            <a:xfrm>
              <a:off x="5821513" y="1650156"/>
              <a:ext cx="2041593" cy="1833374"/>
            </a:xfrm>
            <a:custGeom>
              <a:avLst/>
              <a:gdLst>
                <a:gd name="T0" fmla="*/ 1020 w 1149"/>
                <a:gd name="T1" fmla="*/ 412 h 1030"/>
                <a:gd name="T2" fmla="*/ 515 w 1149"/>
                <a:gd name="T3" fmla="*/ 0 h 1030"/>
                <a:gd name="T4" fmla="*/ 0 w 1149"/>
                <a:gd name="T5" fmla="*/ 515 h 1030"/>
                <a:gd name="T6" fmla="*/ 515 w 1149"/>
                <a:gd name="T7" fmla="*/ 1030 h 1030"/>
                <a:gd name="T8" fmla="*/ 1020 w 1149"/>
                <a:gd name="T9" fmla="*/ 618 h 1030"/>
                <a:gd name="T10" fmla="*/ 1149 w 1149"/>
                <a:gd name="T11" fmla="*/ 515 h 1030"/>
                <a:gd name="T12" fmla="*/ 1020 w 1149"/>
                <a:gd name="T13" fmla="*/ 412 h 1030"/>
                <a:gd name="T14" fmla="*/ 515 w 1149"/>
                <a:gd name="T15" fmla="*/ 979 h 1030"/>
                <a:gd name="T16" fmla="*/ 51 w 1149"/>
                <a:gd name="T17" fmla="*/ 515 h 1030"/>
                <a:gd name="T18" fmla="*/ 515 w 1149"/>
                <a:gd name="T19" fmla="*/ 51 h 1030"/>
                <a:gd name="T20" fmla="*/ 979 w 1149"/>
                <a:gd name="T21" fmla="*/ 515 h 1030"/>
                <a:gd name="T22" fmla="*/ 515 w 1149"/>
                <a:gd name="T23" fmla="*/ 979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49" h="1030">
                  <a:moveTo>
                    <a:pt x="1020" y="412"/>
                  </a:moveTo>
                  <a:cubicBezTo>
                    <a:pt x="972" y="177"/>
                    <a:pt x="764" y="0"/>
                    <a:pt x="515" y="0"/>
                  </a:cubicBezTo>
                  <a:cubicBezTo>
                    <a:pt x="231" y="0"/>
                    <a:pt x="0" y="231"/>
                    <a:pt x="0" y="515"/>
                  </a:cubicBezTo>
                  <a:cubicBezTo>
                    <a:pt x="0" y="799"/>
                    <a:pt x="231" y="1030"/>
                    <a:pt x="515" y="1030"/>
                  </a:cubicBezTo>
                  <a:cubicBezTo>
                    <a:pt x="764" y="1030"/>
                    <a:pt x="972" y="853"/>
                    <a:pt x="1020" y="618"/>
                  </a:cubicBezTo>
                  <a:cubicBezTo>
                    <a:pt x="1149" y="515"/>
                    <a:pt x="1149" y="515"/>
                    <a:pt x="1149" y="515"/>
                  </a:cubicBezTo>
                  <a:lnTo>
                    <a:pt x="1020" y="412"/>
                  </a:lnTo>
                  <a:close/>
                  <a:moveTo>
                    <a:pt x="515" y="979"/>
                  </a:moveTo>
                  <a:cubicBezTo>
                    <a:pt x="259" y="979"/>
                    <a:pt x="51" y="771"/>
                    <a:pt x="51" y="515"/>
                  </a:cubicBezTo>
                  <a:cubicBezTo>
                    <a:pt x="51" y="259"/>
                    <a:pt x="259" y="51"/>
                    <a:pt x="515" y="51"/>
                  </a:cubicBezTo>
                  <a:cubicBezTo>
                    <a:pt x="771" y="51"/>
                    <a:pt x="979" y="259"/>
                    <a:pt x="979" y="515"/>
                  </a:cubicBezTo>
                  <a:cubicBezTo>
                    <a:pt x="979" y="771"/>
                    <a:pt x="771" y="979"/>
                    <a:pt x="515" y="979"/>
                  </a:cubicBezTo>
                  <a:close/>
                </a:path>
              </a:pathLst>
            </a:custGeom>
            <a:solidFill>
              <a:schemeClr val="bg1">
                <a:alpha val="40000"/>
              </a:schemeClr>
            </a:solidFill>
            <a:ln>
              <a:noFill/>
            </a:ln>
            <a:effectLst>
              <a:outerShdw blurRad="50800" dist="38100" algn="l" rotWithShape="0">
                <a:prstClr val="black">
                  <a:alpha val="40000"/>
                </a:prstClr>
              </a:outerShdw>
            </a:effec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465" b="0" i="0" u="none" strike="noStrike" kern="0" cap="none" spc="0" normalizeH="0" baseline="0" noProof="0">
                <a:ln>
                  <a:noFill/>
                </a:ln>
                <a:solidFill>
                  <a:schemeClr val="bg1"/>
                </a:solidFill>
                <a:effectLst/>
                <a:uLnTx/>
                <a:uFillTx/>
              </a:endParaRPr>
            </a:p>
          </p:txBody>
        </p:sp>
        <p:sp>
          <p:nvSpPr>
            <p:cNvPr id="7" name="Freeform 50"/>
            <p:cNvSpPr/>
            <p:nvPr/>
          </p:nvSpPr>
          <p:spPr bwMode="auto">
            <a:xfrm>
              <a:off x="6570511" y="2053008"/>
              <a:ext cx="371664" cy="436628"/>
            </a:xfrm>
            <a:custGeom>
              <a:avLst/>
              <a:gdLst>
                <a:gd name="T0" fmla="*/ 74 w 120"/>
                <a:gd name="T1" fmla="*/ 39 h 140"/>
                <a:gd name="T2" fmla="*/ 82 w 120"/>
                <a:gd name="T3" fmla="*/ 22 h 140"/>
                <a:gd name="T4" fmla="*/ 60 w 120"/>
                <a:gd name="T5" fmla="*/ 0 h 140"/>
                <a:gd name="T6" fmla="*/ 38 w 120"/>
                <a:gd name="T7" fmla="*/ 22 h 140"/>
                <a:gd name="T8" fmla="*/ 46 w 120"/>
                <a:gd name="T9" fmla="*/ 39 h 140"/>
                <a:gd name="T10" fmla="*/ 8 w 120"/>
                <a:gd name="T11" fmla="*/ 98 h 140"/>
                <a:gd name="T12" fmla="*/ 37 w 120"/>
                <a:gd name="T13" fmla="*/ 78 h 140"/>
                <a:gd name="T14" fmla="*/ 25 w 120"/>
                <a:gd name="T15" fmla="*/ 140 h 140"/>
                <a:gd name="T16" fmla="*/ 45 w 120"/>
                <a:gd name="T17" fmla="*/ 140 h 140"/>
                <a:gd name="T18" fmla="*/ 60 w 120"/>
                <a:gd name="T19" fmla="*/ 114 h 140"/>
                <a:gd name="T20" fmla="*/ 75 w 120"/>
                <a:gd name="T21" fmla="*/ 140 h 140"/>
                <a:gd name="T22" fmla="*/ 95 w 120"/>
                <a:gd name="T23" fmla="*/ 140 h 140"/>
                <a:gd name="T24" fmla="*/ 83 w 120"/>
                <a:gd name="T25" fmla="*/ 78 h 140"/>
                <a:gd name="T26" fmla="*/ 112 w 120"/>
                <a:gd name="T27" fmla="*/ 98 h 140"/>
                <a:gd name="T28" fmla="*/ 74 w 120"/>
                <a:gd name="T29" fmla="*/ 39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0" h="140">
                  <a:moveTo>
                    <a:pt x="74" y="39"/>
                  </a:moveTo>
                  <a:cubicBezTo>
                    <a:pt x="78" y="35"/>
                    <a:pt x="82" y="29"/>
                    <a:pt x="82" y="22"/>
                  </a:cubicBezTo>
                  <a:cubicBezTo>
                    <a:pt x="82" y="10"/>
                    <a:pt x="72" y="0"/>
                    <a:pt x="60" y="0"/>
                  </a:cubicBezTo>
                  <a:cubicBezTo>
                    <a:pt x="48" y="0"/>
                    <a:pt x="38" y="10"/>
                    <a:pt x="38" y="22"/>
                  </a:cubicBezTo>
                  <a:cubicBezTo>
                    <a:pt x="38" y="29"/>
                    <a:pt x="42" y="35"/>
                    <a:pt x="46" y="39"/>
                  </a:cubicBezTo>
                  <a:cubicBezTo>
                    <a:pt x="24" y="46"/>
                    <a:pt x="0" y="91"/>
                    <a:pt x="8" y="98"/>
                  </a:cubicBezTo>
                  <a:cubicBezTo>
                    <a:pt x="15" y="105"/>
                    <a:pt x="27" y="91"/>
                    <a:pt x="37" y="78"/>
                  </a:cubicBezTo>
                  <a:cubicBezTo>
                    <a:pt x="32" y="99"/>
                    <a:pt x="27" y="121"/>
                    <a:pt x="25" y="140"/>
                  </a:cubicBezTo>
                  <a:cubicBezTo>
                    <a:pt x="45" y="140"/>
                    <a:pt x="45" y="140"/>
                    <a:pt x="45" y="140"/>
                  </a:cubicBezTo>
                  <a:cubicBezTo>
                    <a:pt x="45" y="129"/>
                    <a:pt x="52" y="114"/>
                    <a:pt x="60" y="114"/>
                  </a:cubicBezTo>
                  <a:cubicBezTo>
                    <a:pt x="68" y="114"/>
                    <a:pt x="75" y="129"/>
                    <a:pt x="75" y="140"/>
                  </a:cubicBezTo>
                  <a:cubicBezTo>
                    <a:pt x="95" y="140"/>
                    <a:pt x="95" y="140"/>
                    <a:pt x="95" y="140"/>
                  </a:cubicBezTo>
                  <a:cubicBezTo>
                    <a:pt x="93" y="121"/>
                    <a:pt x="88" y="99"/>
                    <a:pt x="83" y="78"/>
                  </a:cubicBezTo>
                  <a:cubicBezTo>
                    <a:pt x="93" y="91"/>
                    <a:pt x="105" y="105"/>
                    <a:pt x="112" y="98"/>
                  </a:cubicBezTo>
                  <a:cubicBezTo>
                    <a:pt x="120" y="91"/>
                    <a:pt x="96" y="46"/>
                    <a:pt x="74" y="39"/>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465" b="0" i="0" u="none" strike="noStrike" kern="0" cap="none" spc="0" normalizeH="0" baseline="0" noProof="0">
                <a:ln>
                  <a:noFill/>
                </a:ln>
                <a:solidFill>
                  <a:schemeClr val="bg1"/>
                </a:solidFill>
                <a:effectLst/>
                <a:uLnTx/>
                <a:uFillTx/>
              </a:endParaRPr>
            </a:p>
          </p:txBody>
        </p:sp>
        <p:sp>
          <p:nvSpPr>
            <p:cNvPr id="8" name="文本框 113"/>
            <p:cNvSpPr txBox="1"/>
            <p:nvPr/>
          </p:nvSpPr>
          <p:spPr>
            <a:xfrm>
              <a:off x="6309592" y="2515328"/>
              <a:ext cx="907733" cy="437674"/>
            </a:xfrm>
            <a:prstGeom prst="rect">
              <a:avLst/>
            </a:prstGeom>
            <a:noFill/>
          </p:spPr>
          <p:txBody>
            <a:bodyPr wrap="none" lIns="91440" tIns="45720" rIns="91440" bIns="45720" rtlCol="0">
              <a:spAutoFit/>
            </a:bodyPr>
            <a:lstStyle>
              <a:defPPr>
                <a:defRPr lang="zh-CN"/>
              </a:defPPr>
              <a:lvl1pPr>
                <a:defRPr sz="4000">
                  <a:solidFill>
                    <a:srgbClr val="605E5E"/>
                  </a:solidFill>
                  <a:latin typeface="Impact" panose="020B0806030902050204" pitchFamily="34" charset="0"/>
                  <a:cs typeface="Aharoni" panose="02010803020104030203" pitchFamily="2" charset="-79"/>
                </a:defRPr>
              </a:lvl1p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3200" b="0" i="0" u="none" strike="noStrike" kern="0" cap="none" spc="0" normalizeH="0" baseline="0" noProof="0" dirty="0">
                  <a:ln>
                    <a:noFill/>
                  </a:ln>
                  <a:solidFill>
                    <a:schemeClr val="bg1"/>
                  </a:solidFill>
                  <a:effectLst/>
                  <a:uLnTx/>
                  <a:uFillTx/>
                  <a:latin typeface="Impact" panose="020B0806030902050204" pitchFamily="34" charset="0"/>
                  <a:cs typeface="Aharoni" panose="02010803020104030203" pitchFamily="2" charset="-79"/>
                </a:rPr>
                <a:t>Step 4</a:t>
              </a:r>
            </a:p>
          </p:txBody>
        </p:sp>
      </p:grpSp>
      <p:sp>
        <p:nvSpPr>
          <p:cNvPr id="9" name="Freeform 42"/>
          <p:cNvSpPr/>
          <p:nvPr/>
        </p:nvSpPr>
        <p:spPr bwMode="auto">
          <a:xfrm>
            <a:off x="5848312" y="2711251"/>
            <a:ext cx="2722124" cy="2444499"/>
          </a:xfrm>
          <a:custGeom>
            <a:avLst/>
            <a:gdLst>
              <a:gd name="T0" fmla="*/ 1149 w 1149"/>
              <a:gd name="T1" fmla="*/ 515 h 1030"/>
              <a:gd name="T2" fmla="*/ 1019 w 1149"/>
              <a:gd name="T3" fmla="*/ 412 h 1030"/>
              <a:gd name="T4" fmla="*/ 515 w 1149"/>
              <a:gd name="T5" fmla="*/ 0 h 1030"/>
              <a:gd name="T6" fmla="*/ 0 w 1149"/>
              <a:gd name="T7" fmla="*/ 515 h 1030"/>
              <a:gd name="T8" fmla="*/ 515 w 1149"/>
              <a:gd name="T9" fmla="*/ 1030 h 1030"/>
              <a:gd name="T10" fmla="*/ 1019 w 1149"/>
              <a:gd name="T11" fmla="*/ 618 h 1030"/>
              <a:gd name="T12" fmla="*/ 1149 w 1149"/>
              <a:gd name="T13" fmla="*/ 515 h 1030"/>
            </a:gdLst>
            <a:ahLst/>
            <a:cxnLst>
              <a:cxn ang="0">
                <a:pos x="T0" y="T1"/>
              </a:cxn>
              <a:cxn ang="0">
                <a:pos x="T2" y="T3"/>
              </a:cxn>
              <a:cxn ang="0">
                <a:pos x="T4" y="T5"/>
              </a:cxn>
              <a:cxn ang="0">
                <a:pos x="T6" y="T7"/>
              </a:cxn>
              <a:cxn ang="0">
                <a:pos x="T8" y="T9"/>
              </a:cxn>
              <a:cxn ang="0">
                <a:pos x="T10" y="T11"/>
              </a:cxn>
              <a:cxn ang="0">
                <a:pos x="T12" y="T13"/>
              </a:cxn>
            </a:cxnLst>
            <a:rect l="0" t="0" r="r" b="b"/>
            <a:pathLst>
              <a:path w="1149" h="1030">
                <a:moveTo>
                  <a:pt x="1149" y="515"/>
                </a:moveTo>
                <a:cubicBezTo>
                  <a:pt x="1019" y="412"/>
                  <a:pt x="1019" y="412"/>
                  <a:pt x="1019" y="412"/>
                </a:cubicBezTo>
                <a:cubicBezTo>
                  <a:pt x="971" y="177"/>
                  <a:pt x="764" y="0"/>
                  <a:pt x="515" y="0"/>
                </a:cubicBezTo>
                <a:cubicBezTo>
                  <a:pt x="231" y="0"/>
                  <a:pt x="0" y="231"/>
                  <a:pt x="0" y="515"/>
                </a:cubicBezTo>
                <a:cubicBezTo>
                  <a:pt x="0" y="799"/>
                  <a:pt x="231" y="1030"/>
                  <a:pt x="515" y="1030"/>
                </a:cubicBezTo>
                <a:cubicBezTo>
                  <a:pt x="764" y="1030"/>
                  <a:pt x="971" y="853"/>
                  <a:pt x="1019" y="618"/>
                </a:cubicBezTo>
                <a:lnTo>
                  <a:pt x="1149" y="515"/>
                </a:lnTo>
                <a:close/>
              </a:path>
            </a:pathLst>
          </a:custGeom>
          <a:noFill/>
          <a:ln w="19050" cap="flat" cmpd="sng" algn="ctr">
            <a:gradFill flip="none" rotWithShape="1">
              <a:gsLst>
                <a:gs pos="100000">
                  <a:srgbClr val="FFFFFF"/>
                </a:gs>
                <a:gs pos="0">
                  <a:srgbClr val="D9D9DA"/>
                </a:gs>
              </a:gsLst>
              <a:lin ang="13500000" scaled="1"/>
              <a:tileRect/>
            </a:gradFill>
            <a:prstDash val="solid"/>
            <a:miter lim="800000"/>
          </a:ln>
          <a:effectLst/>
        </p:spPr>
        <p:txBody>
          <a:bodyPr lIns="91440" tIns="45720" rIns="91440" bIns="4572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465" b="0" i="0" u="none" strike="noStrike" kern="0" cap="none" spc="0" normalizeH="0" baseline="0" noProof="0">
              <a:ln>
                <a:noFill/>
              </a:ln>
              <a:solidFill>
                <a:schemeClr val="bg1"/>
              </a:solidFill>
              <a:effectLst/>
              <a:uLnTx/>
              <a:uFillTx/>
              <a:latin typeface="Calibri" panose="020F0502020204030204"/>
              <a:ea typeface="微软雅黑" panose="020B0503020204020204" charset="-122"/>
              <a:cs typeface="+mn-cs"/>
            </a:endParaRPr>
          </a:p>
        </p:txBody>
      </p:sp>
      <p:grpSp>
        <p:nvGrpSpPr>
          <p:cNvPr id="10" name="组合 9"/>
          <p:cNvGrpSpPr/>
          <p:nvPr/>
        </p:nvGrpSpPr>
        <p:grpSpPr>
          <a:xfrm>
            <a:off x="5848312" y="2711251"/>
            <a:ext cx="2722124" cy="2444499"/>
            <a:chOff x="4290534" y="1650156"/>
            <a:chExt cx="2041593" cy="1833374"/>
          </a:xfrm>
        </p:grpSpPr>
        <p:sp>
          <p:nvSpPr>
            <p:cNvPr id="11" name="Freeform 43"/>
            <p:cNvSpPr>
              <a:spLocks noEditPoints="1"/>
            </p:cNvSpPr>
            <p:nvPr/>
          </p:nvSpPr>
          <p:spPr bwMode="auto">
            <a:xfrm>
              <a:off x="4290534" y="1650156"/>
              <a:ext cx="2041593" cy="1833374"/>
            </a:xfrm>
            <a:custGeom>
              <a:avLst/>
              <a:gdLst>
                <a:gd name="T0" fmla="*/ 1019 w 1149"/>
                <a:gd name="T1" fmla="*/ 412 h 1030"/>
                <a:gd name="T2" fmla="*/ 515 w 1149"/>
                <a:gd name="T3" fmla="*/ 0 h 1030"/>
                <a:gd name="T4" fmla="*/ 0 w 1149"/>
                <a:gd name="T5" fmla="*/ 515 h 1030"/>
                <a:gd name="T6" fmla="*/ 515 w 1149"/>
                <a:gd name="T7" fmla="*/ 1030 h 1030"/>
                <a:gd name="T8" fmla="*/ 1019 w 1149"/>
                <a:gd name="T9" fmla="*/ 618 h 1030"/>
                <a:gd name="T10" fmla="*/ 1149 w 1149"/>
                <a:gd name="T11" fmla="*/ 515 h 1030"/>
                <a:gd name="T12" fmla="*/ 1019 w 1149"/>
                <a:gd name="T13" fmla="*/ 412 h 1030"/>
                <a:gd name="T14" fmla="*/ 515 w 1149"/>
                <a:gd name="T15" fmla="*/ 979 h 1030"/>
                <a:gd name="T16" fmla="*/ 51 w 1149"/>
                <a:gd name="T17" fmla="*/ 515 h 1030"/>
                <a:gd name="T18" fmla="*/ 515 w 1149"/>
                <a:gd name="T19" fmla="*/ 51 h 1030"/>
                <a:gd name="T20" fmla="*/ 979 w 1149"/>
                <a:gd name="T21" fmla="*/ 515 h 1030"/>
                <a:gd name="T22" fmla="*/ 515 w 1149"/>
                <a:gd name="T23" fmla="*/ 979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49" h="1030">
                  <a:moveTo>
                    <a:pt x="1019" y="412"/>
                  </a:moveTo>
                  <a:cubicBezTo>
                    <a:pt x="971" y="177"/>
                    <a:pt x="764" y="0"/>
                    <a:pt x="515" y="0"/>
                  </a:cubicBezTo>
                  <a:cubicBezTo>
                    <a:pt x="231" y="0"/>
                    <a:pt x="0" y="231"/>
                    <a:pt x="0" y="515"/>
                  </a:cubicBezTo>
                  <a:cubicBezTo>
                    <a:pt x="0" y="799"/>
                    <a:pt x="231" y="1030"/>
                    <a:pt x="515" y="1030"/>
                  </a:cubicBezTo>
                  <a:cubicBezTo>
                    <a:pt x="764" y="1030"/>
                    <a:pt x="971" y="853"/>
                    <a:pt x="1019" y="618"/>
                  </a:cubicBezTo>
                  <a:cubicBezTo>
                    <a:pt x="1149" y="515"/>
                    <a:pt x="1149" y="515"/>
                    <a:pt x="1149" y="515"/>
                  </a:cubicBezTo>
                  <a:lnTo>
                    <a:pt x="1019" y="412"/>
                  </a:lnTo>
                  <a:close/>
                  <a:moveTo>
                    <a:pt x="515" y="979"/>
                  </a:moveTo>
                  <a:cubicBezTo>
                    <a:pt x="259" y="979"/>
                    <a:pt x="51" y="771"/>
                    <a:pt x="51" y="515"/>
                  </a:cubicBezTo>
                  <a:cubicBezTo>
                    <a:pt x="51" y="259"/>
                    <a:pt x="259" y="51"/>
                    <a:pt x="515" y="51"/>
                  </a:cubicBezTo>
                  <a:cubicBezTo>
                    <a:pt x="771" y="51"/>
                    <a:pt x="979" y="259"/>
                    <a:pt x="979" y="515"/>
                  </a:cubicBezTo>
                  <a:cubicBezTo>
                    <a:pt x="979" y="771"/>
                    <a:pt x="771" y="979"/>
                    <a:pt x="515" y="979"/>
                  </a:cubicBezTo>
                  <a:close/>
                </a:path>
              </a:pathLst>
            </a:custGeom>
            <a:solidFill>
              <a:schemeClr val="bg1">
                <a:alpha val="40000"/>
              </a:schemeClr>
            </a:solidFill>
            <a:ln>
              <a:noFill/>
            </a:ln>
            <a:effectLst>
              <a:outerShdw blurRad="50800" dist="38100" algn="l" rotWithShape="0">
                <a:prstClr val="black">
                  <a:alpha val="40000"/>
                </a:prstClr>
              </a:outerShdw>
            </a:effec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465" b="0" i="0" u="none" strike="noStrike" kern="0" cap="none" spc="0" normalizeH="0" baseline="0" noProof="0">
                <a:ln>
                  <a:noFill/>
                </a:ln>
                <a:solidFill>
                  <a:schemeClr val="bg1"/>
                </a:solidFill>
                <a:effectLst/>
                <a:uLnTx/>
                <a:uFillTx/>
              </a:endParaRPr>
            </a:p>
          </p:txBody>
        </p:sp>
        <p:sp>
          <p:nvSpPr>
            <p:cNvPr id="12" name="Freeform 49"/>
            <p:cNvSpPr>
              <a:spLocks noEditPoints="1"/>
            </p:cNvSpPr>
            <p:nvPr/>
          </p:nvSpPr>
          <p:spPr bwMode="auto">
            <a:xfrm>
              <a:off x="5013859" y="2058285"/>
              <a:ext cx="447204" cy="395835"/>
            </a:xfrm>
            <a:custGeom>
              <a:avLst/>
              <a:gdLst>
                <a:gd name="T0" fmla="*/ 29 w 144"/>
                <a:gd name="T1" fmla="*/ 53 h 127"/>
                <a:gd name="T2" fmla="*/ 45 w 144"/>
                <a:gd name="T3" fmla="*/ 72 h 127"/>
                <a:gd name="T4" fmla="*/ 65 w 144"/>
                <a:gd name="T5" fmla="*/ 58 h 127"/>
                <a:gd name="T6" fmla="*/ 50 w 144"/>
                <a:gd name="T7" fmla="*/ 39 h 127"/>
                <a:gd name="T8" fmla="*/ 65 w 144"/>
                <a:gd name="T9" fmla="*/ 29 h 127"/>
                <a:gd name="T10" fmla="*/ 8 w 144"/>
                <a:gd name="T11" fmla="*/ 0 h 127"/>
                <a:gd name="T12" fmla="*/ 13 w 144"/>
                <a:gd name="T13" fmla="*/ 63 h 127"/>
                <a:gd name="T14" fmla="*/ 29 w 144"/>
                <a:gd name="T15" fmla="*/ 53 h 127"/>
                <a:gd name="T16" fmla="*/ 115 w 144"/>
                <a:gd name="T17" fmla="*/ 53 h 127"/>
                <a:gd name="T18" fmla="*/ 131 w 144"/>
                <a:gd name="T19" fmla="*/ 63 h 127"/>
                <a:gd name="T20" fmla="*/ 136 w 144"/>
                <a:gd name="T21" fmla="*/ 0 h 127"/>
                <a:gd name="T22" fmla="*/ 80 w 144"/>
                <a:gd name="T23" fmla="*/ 29 h 127"/>
                <a:gd name="T24" fmla="*/ 95 w 144"/>
                <a:gd name="T25" fmla="*/ 39 h 127"/>
                <a:gd name="T26" fmla="*/ 0 w 144"/>
                <a:gd name="T27" fmla="*/ 103 h 127"/>
                <a:gd name="T28" fmla="*/ 5 w 144"/>
                <a:gd name="T29" fmla="*/ 127 h 127"/>
                <a:gd name="T30" fmla="*/ 115 w 144"/>
                <a:gd name="T31" fmla="*/ 53 h 127"/>
                <a:gd name="T32" fmla="*/ 101 w 144"/>
                <a:gd name="T33" fmla="*/ 86 h 127"/>
                <a:gd name="T34" fmla="*/ 81 w 144"/>
                <a:gd name="T35" fmla="*/ 103 h 127"/>
                <a:gd name="T36" fmla="*/ 139 w 144"/>
                <a:gd name="T37" fmla="*/ 127 h 127"/>
                <a:gd name="T38" fmla="*/ 144 w 144"/>
                <a:gd name="T39" fmla="*/ 103 h 127"/>
                <a:gd name="T40" fmla="*/ 101 w 144"/>
                <a:gd name="T41" fmla="*/ 86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4" h="127">
                  <a:moveTo>
                    <a:pt x="29" y="53"/>
                  </a:moveTo>
                  <a:cubicBezTo>
                    <a:pt x="34" y="60"/>
                    <a:pt x="39" y="66"/>
                    <a:pt x="45" y="72"/>
                  </a:cubicBezTo>
                  <a:cubicBezTo>
                    <a:pt x="51" y="68"/>
                    <a:pt x="58" y="63"/>
                    <a:pt x="65" y="58"/>
                  </a:cubicBezTo>
                  <a:cubicBezTo>
                    <a:pt x="59" y="52"/>
                    <a:pt x="54" y="46"/>
                    <a:pt x="50" y="39"/>
                  </a:cubicBezTo>
                  <a:cubicBezTo>
                    <a:pt x="65" y="29"/>
                    <a:pt x="65" y="29"/>
                    <a:pt x="65" y="29"/>
                  </a:cubicBezTo>
                  <a:cubicBezTo>
                    <a:pt x="8" y="0"/>
                    <a:pt x="8" y="0"/>
                    <a:pt x="8" y="0"/>
                  </a:cubicBezTo>
                  <a:cubicBezTo>
                    <a:pt x="13" y="63"/>
                    <a:pt x="13" y="63"/>
                    <a:pt x="13" y="63"/>
                  </a:cubicBezTo>
                  <a:lnTo>
                    <a:pt x="29" y="53"/>
                  </a:lnTo>
                  <a:close/>
                  <a:moveTo>
                    <a:pt x="115" y="53"/>
                  </a:moveTo>
                  <a:cubicBezTo>
                    <a:pt x="131" y="63"/>
                    <a:pt x="131" y="63"/>
                    <a:pt x="131" y="63"/>
                  </a:cubicBezTo>
                  <a:cubicBezTo>
                    <a:pt x="136" y="0"/>
                    <a:pt x="136" y="0"/>
                    <a:pt x="136" y="0"/>
                  </a:cubicBezTo>
                  <a:cubicBezTo>
                    <a:pt x="80" y="29"/>
                    <a:pt x="80" y="29"/>
                    <a:pt x="80" y="29"/>
                  </a:cubicBezTo>
                  <a:cubicBezTo>
                    <a:pt x="95" y="39"/>
                    <a:pt x="95" y="39"/>
                    <a:pt x="95" y="39"/>
                  </a:cubicBezTo>
                  <a:cubicBezTo>
                    <a:pt x="61" y="90"/>
                    <a:pt x="1" y="103"/>
                    <a:pt x="0" y="103"/>
                  </a:cubicBezTo>
                  <a:cubicBezTo>
                    <a:pt x="5" y="127"/>
                    <a:pt x="5" y="127"/>
                    <a:pt x="5" y="127"/>
                  </a:cubicBezTo>
                  <a:cubicBezTo>
                    <a:pt x="8" y="127"/>
                    <a:pt x="75" y="112"/>
                    <a:pt x="115" y="53"/>
                  </a:cubicBezTo>
                  <a:close/>
                  <a:moveTo>
                    <a:pt x="101" y="86"/>
                  </a:moveTo>
                  <a:cubicBezTo>
                    <a:pt x="95" y="92"/>
                    <a:pt x="88" y="98"/>
                    <a:pt x="81" y="103"/>
                  </a:cubicBezTo>
                  <a:cubicBezTo>
                    <a:pt x="111" y="121"/>
                    <a:pt x="137" y="127"/>
                    <a:pt x="139" y="127"/>
                  </a:cubicBezTo>
                  <a:cubicBezTo>
                    <a:pt x="144" y="103"/>
                    <a:pt x="144" y="103"/>
                    <a:pt x="144" y="103"/>
                  </a:cubicBezTo>
                  <a:cubicBezTo>
                    <a:pt x="144" y="103"/>
                    <a:pt x="124" y="99"/>
                    <a:pt x="101" y="86"/>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465" b="0" i="0" u="none" strike="noStrike" kern="0" cap="none" spc="0" normalizeH="0" baseline="0" noProof="0">
                <a:ln>
                  <a:noFill/>
                </a:ln>
                <a:solidFill>
                  <a:schemeClr val="bg1"/>
                </a:solidFill>
                <a:effectLst/>
                <a:uLnTx/>
                <a:uFillTx/>
              </a:endParaRPr>
            </a:p>
          </p:txBody>
        </p:sp>
        <p:sp>
          <p:nvSpPr>
            <p:cNvPr id="13" name="文本框 112"/>
            <p:cNvSpPr txBox="1"/>
            <p:nvPr/>
          </p:nvSpPr>
          <p:spPr>
            <a:xfrm>
              <a:off x="4748229" y="2515328"/>
              <a:ext cx="916781" cy="437674"/>
            </a:xfrm>
            <a:prstGeom prst="rect">
              <a:avLst/>
            </a:prstGeom>
            <a:noFill/>
          </p:spPr>
          <p:txBody>
            <a:bodyPr wrap="none" lIns="91440" tIns="45720" rIns="91440" bIns="45720" rtlCol="0">
              <a:spAutoFit/>
            </a:bodyPr>
            <a:lstStyle>
              <a:defPPr>
                <a:defRPr lang="zh-CN"/>
              </a:defPPr>
              <a:lvl1pPr>
                <a:defRPr sz="4000">
                  <a:solidFill>
                    <a:srgbClr val="605E5E"/>
                  </a:solidFill>
                  <a:latin typeface="Impact" panose="020B0806030902050204" pitchFamily="34" charset="0"/>
                  <a:cs typeface="Aharoni" panose="02010803020104030203" pitchFamily="2" charset="-79"/>
                </a:defRPr>
              </a:lvl1p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3200" b="0" i="0" u="none" strike="noStrike" kern="0" cap="none" spc="0" normalizeH="0" baseline="0" noProof="0" dirty="0">
                  <a:ln>
                    <a:noFill/>
                  </a:ln>
                  <a:solidFill>
                    <a:schemeClr val="bg1"/>
                  </a:solidFill>
                  <a:effectLst/>
                  <a:uLnTx/>
                  <a:uFillTx/>
                  <a:latin typeface="Impact" panose="020B0806030902050204" pitchFamily="34" charset="0"/>
                  <a:cs typeface="Aharoni" panose="02010803020104030203" pitchFamily="2" charset="-79"/>
                </a:rPr>
                <a:t>Step 3</a:t>
              </a:r>
            </a:p>
          </p:txBody>
        </p:sp>
      </p:grpSp>
      <p:sp>
        <p:nvSpPr>
          <p:cNvPr id="14" name="文本框 8"/>
          <p:cNvSpPr txBox="1"/>
          <p:nvPr/>
        </p:nvSpPr>
        <p:spPr>
          <a:xfrm>
            <a:off x="1488088" y="5303143"/>
            <a:ext cx="2780284" cy="718185"/>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dirty="0">
                <a:solidFill>
                  <a:schemeClr val="bg1"/>
                </a:solidFill>
                <a:latin typeface="微软雅黑" panose="020B0503020204020204" charset="-122"/>
                <a:ea typeface="微软雅黑" panose="020B0503020204020204" charset="-122"/>
              </a:rPr>
              <a:t>请在此输入你的标题</a:t>
            </a:r>
          </a:p>
          <a:p>
            <a:r>
              <a:rPr lang="zh-CN" altLang="en-US" sz="1335" b="1" dirty="0">
                <a:solidFill>
                  <a:schemeClr val="bg1"/>
                </a:solidFill>
                <a:latin typeface="微软雅黑" panose="020B0503020204020204" charset="-122"/>
                <a:ea typeface="微软雅黑" panose="020B0503020204020204" charset="-122"/>
              </a:rPr>
              <a:t>请在此粘贴或者输入你的文字内容</a:t>
            </a:r>
          </a:p>
          <a:p>
            <a:r>
              <a:rPr lang="zh-CN" altLang="en-US" sz="1335" b="1" dirty="0">
                <a:solidFill>
                  <a:schemeClr val="bg1"/>
                </a:solidFill>
                <a:latin typeface="微软雅黑" panose="020B0503020204020204" charset="-122"/>
                <a:ea typeface="微软雅黑" panose="020B0503020204020204" charset="-122"/>
              </a:rPr>
              <a:t>请在此粘贴或者输入你的文字内容</a:t>
            </a:r>
          </a:p>
        </p:txBody>
      </p:sp>
      <p:sp>
        <p:nvSpPr>
          <p:cNvPr id="15" name="文本框 8"/>
          <p:cNvSpPr txBox="1"/>
          <p:nvPr/>
        </p:nvSpPr>
        <p:spPr>
          <a:xfrm>
            <a:off x="3838142" y="1636708"/>
            <a:ext cx="2780284" cy="718185"/>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dirty="0">
                <a:solidFill>
                  <a:schemeClr val="bg1"/>
                </a:solidFill>
                <a:latin typeface="微软雅黑" panose="020B0503020204020204" charset="-122"/>
                <a:ea typeface="微软雅黑" panose="020B0503020204020204" charset="-122"/>
              </a:rPr>
              <a:t>请在此输入你的标题</a:t>
            </a:r>
          </a:p>
          <a:p>
            <a:r>
              <a:rPr lang="zh-CN" altLang="en-US" sz="1335" b="1" dirty="0">
                <a:solidFill>
                  <a:schemeClr val="bg1"/>
                </a:solidFill>
                <a:latin typeface="微软雅黑" panose="020B0503020204020204" charset="-122"/>
                <a:ea typeface="微软雅黑" panose="020B0503020204020204" charset="-122"/>
              </a:rPr>
              <a:t>请在此粘贴或者输入你的文字内容</a:t>
            </a:r>
          </a:p>
          <a:p>
            <a:r>
              <a:rPr lang="zh-CN" altLang="en-US" sz="1335" b="1" dirty="0">
                <a:solidFill>
                  <a:schemeClr val="bg1"/>
                </a:solidFill>
                <a:latin typeface="微软雅黑" panose="020B0503020204020204" charset="-122"/>
                <a:ea typeface="微软雅黑" panose="020B0503020204020204" charset="-122"/>
              </a:rPr>
              <a:t>请在此粘贴或者输入你的文字内容</a:t>
            </a:r>
          </a:p>
        </p:txBody>
      </p:sp>
      <p:sp>
        <p:nvSpPr>
          <p:cNvPr id="16" name="文本框 8"/>
          <p:cNvSpPr txBox="1"/>
          <p:nvPr/>
        </p:nvSpPr>
        <p:spPr>
          <a:xfrm>
            <a:off x="5633106" y="5294308"/>
            <a:ext cx="2780284" cy="718185"/>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dirty="0">
                <a:solidFill>
                  <a:schemeClr val="bg1"/>
                </a:solidFill>
                <a:latin typeface="微软雅黑" panose="020B0503020204020204" charset="-122"/>
                <a:ea typeface="微软雅黑" panose="020B0503020204020204" charset="-122"/>
              </a:rPr>
              <a:t>请在此输入你的标题</a:t>
            </a:r>
          </a:p>
          <a:p>
            <a:r>
              <a:rPr lang="zh-CN" altLang="en-US" sz="1335" b="1" dirty="0">
                <a:solidFill>
                  <a:schemeClr val="bg1"/>
                </a:solidFill>
                <a:latin typeface="微软雅黑" panose="020B0503020204020204" charset="-122"/>
                <a:ea typeface="微软雅黑" panose="020B0503020204020204" charset="-122"/>
              </a:rPr>
              <a:t>请在此粘贴或者输入你的文字内容</a:t>
            </a:r>
          </a:p>
          <a:p>
            <a:r>
              <a:rPr lang="zh-CN" altLang="en-US" sz="1335" b="1" dirty="0">
                <a:solidFill>
                  <a:schemeClr val="bg1"/>
                </a:solidFill>
                <a:latin typeface="微软雅黑" panose="020B0503020204020204" charset="-122"/>
                <a:ea typeface="微软雅黑" panose="020B0503020204020204" charset="-122"/>
              </a:rPr>
              <a:t>请在此粘贴或者输入你的文字内容</a:t>
            </a:r>
          </a:p>
        </p:txBody>
      </p:sp>
      <p:sp>
        <p:nvSpPr>
          <p:cNvPr id="17" name="文本框 8"/>
          <p:cNvSpPr txBox="1"/>
          <p:nvPr/>
        </p:nvSpPr>
        <p:spPr>
          <a:xfrm>
            <a:off x="7841800" y="1742725"/>
            <a:ext cx="2780284" cy="718185"/>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dirty="0">
                <a:solidFill>
                  <a:schemeClr val="bg1"/>
                </a:solidFill>
                <a:latin typeface="微软雅黑" panose="020B0503020204020204" charset="-122"/>
                <a:ea typeface="微软雅黑" panose="020B0503020204020204" charset="-122"/>
              </a:rPr>
              <a:t>请在此输入你的标题</a:t>
            </a:r>
          </a:p>
          <a:p>
            <a:r>
              <a:rPr lang="zh-CN" altLang="en-US" sz="1335" b="1" dirty="0">
                <a:solidFill>
                  <a:schemeClr val="bg1"/>
                </a:solidFill>
                <a:latin typeface="微软雅黑" panose="020B0503020204020204" charset="-122"/>
                <a:ea typeface="微软雅黑" panose="020B0503020204020204" charset="-122"/>
              </a:rPr>
              <a:t>请在此粘贴或者输入你的文字内容</a:t>
            </a:r>
          </a:p>
          <a:p>
            <a:r>
              <a:rPr lang="zh-CN" altLang="en-US" sz="1335" b="1" dirty="0">
                <a:solidFill>
                  <a:schemeClr val="bg1"/>
                </a:solidFill>
                <a:latin typeface="微软雅黑" panose="020B0503020204020204" charset="-122"/>
                <a:ea typeface="微软雅黑" panose="020B0503020204020204" charset="-122"/>
              </a:rPr>
              <a:t>请在此粘贴或者输入你的文字内容</a:t>
            </a:r>
          </a:p>
        </p:txBody>
      </p:sp>
      <p:grpSp>
        <p:nvGrpSpPr>
          <p:cNvPr id="18" name="组合 17"/>
          <p:cNvGrpSpPr/>
          <p:nvPr/>
        </p:nvGrpSpPr>
        <p:grpSpPr>
          <a:xfrm>
            <a:off x="3678855" y="2584251"/>
            <a:ext cx="2719821" cy="2444499"/>
            <a:chOff x="2758691" y="1650156"/>
            <a:chExt cx="2039866" cy="1833374"/>
          </a:xfrm>
        </p:grpSpPr>
        <p:sp>
          <p:nvSpPr>
            <p:cNvPr id="19" name="Freeform 44"/>
            <p:cNvSpPr/>
            <p:nvPr/>
          </p:nvSpPr>
          <p:spPr bwMode="auto">
            <a:xfrm>
              <a:off x="2758691" y="1650156"/>
              <a:ext cx="2039866" cy="1833374"/>
            </a:xfrm>
            <a:custGeom>
              <a:avLst/>
              <a:gdLst>
                <a:gd name="T0" fmla="*/ 1148 w 1148"/>
                <a:gd name="T1" fmla="*/ 515 h 1030"/>
                <a:gd name="T2" fmla="*/ 1019 w 1148"/>
                <a:gd name="T3" fmla="*/ 412 h 1030"/>
                <a:gd name="T4" fmla="*/ 515 w 1148"/>
                <a:gd name="T5" fmla="*/ 0 h 1030"/>
                <a:gd name="T6" fmla="*/ 0 w 1148"/>
                <a:gd name="T7" fmla="*/ 515 h 1030"/>
                <a:gd name="T8" fmla="*/ 515 w 1148"/>
                <a:gd name="T9" fmla="*/ 1030 h 1030"/>
                <a:gd name="T10" fmla="*/ 1019 w 1148"/>
                <a:gd name="T11" fmla="*/ 618 h 1030"/>
                <a:gd name="T12" fmla="*/ 1148 w 1148"/>
                <a:gd name="T13" fmla="*/ 515 h 1030"/>
              </a:gdLst>
              <a:ahLst/>
              <a:cxnLst>
                <a:cxn ang="0">
                  <a:pos x="T0" y="T1"/>
                </a:cxn>
                <a:cxn ang="0">
                  <a:pos x="T2" y="T3"/>
                </a:cxn>
                <a:cxn ang="0">
                  <a:pos x="T4" y="T5"/>
                </a:cxn>
                <a:cxn ang="0">
                  <a:pos x="T6" y="T7"/>
                </a:cxn>
                <a:cxn ang="0">
                  <a:pos x="T8" y="T9"/>
                </a:cxn>
                <a:cxn ang="0">
                  <a:pos x="T10" y="T11"/>
                </a:cxn>
                <a:cxn ang="0">
                  <a:pos x="T12" y="T13"/>
                </a:cxn>
              </a:cxnLst>
              <a:rect l="0" t="0" r="r" b="b"/>
              <a:pathLst>
                <a:path w="1148" h="1030">
                  <a:moveTo>
                    <a:pt x="1148" y="515"/>
                  </a:moveTo>
                  <a:cubicBezTo>
                    <a:pt x="1019" y="412"/>
                    <a:pt x="1019" y="412"/>
                    <a:pt x="1019" y="412"/>
                  </a:cubicBezTo>
                  <a:cubicBezTo>
                    <a:pt x="971" y="177"/>
                    <a:pt x="763" y="0"/>
                    <a:pt x="515" y="0"/>
                  </a:cubicBezTo>
                  <a:cubicBezTo>
                    <a:pt x="230" y="0"/>
                    <a:pt x="0" y="231"/>
                    <a:pt x="0" y="515"/>
                  </a:cubicBezTo>
                  <a:cubicBezTo>
                    <a:pt x="0" y="799"/>
                    <a:pt x="230" y="1030"/>
                    <a:pt x="515" y="1030"/>
                  </a:cubicBezTo>
                  <a:cubicBezTo>
                    <a:pt x="763" y="1030"/>
                    <a:pt x="971" y="853"/>
                    <a:pt x="1019" y="618"/>
                  </a:cubicBezTo>
                  <a:lnTo>
                    <a:pt x="1148" y="515"/>
                  </a:lnTo>
                  <a:close/>
                </a:path>
              </a:pathLst>
            </a:custGeom>
            <a:noFill/>
            <a:ln w="19050" cap="flat" cmpd="sng" algn="ctr">
              <a:gradFill flip="none" rotWithShape="1">
                <a:gsLst>
                  <a:gs pos="100000">
                    <a:srgbClr val="FFFFFF"/>
                  </a:gs>
                  <a:gs pos="0">
                    <a:srgbClr val="D9D9DA"/>
                  </a:gs>
                </a:gsLst>
                <a:lin ang="13500000" scaled="1"/>
                <a:tileRect/>
              </a:gradFill>
              <a:prstDash val="solid"/>
              <a:miter lim="800000"/>
            </a:ln>
            <a:effectLst/>
          </p:spPr>
          <p:txBody>
            <a:bodyPr lIns="91440" tIns="45720" rIns="91440" bIns="4572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465" b="0" i="0" u="none" strike="noStrike" kern="0" cap="none" spc="0" normalizeH="0" baseline="0" noProof="0">
                <a:ln>
                  <a:noFill/>
                </a:ln>
                <a:solidFill>
                  <a:schemeClr val="bg1"/>
                </a:solidFill>
                <a:effectLst/>
                <a:uLnTx/>
                <a:uFillTx/>
                <a:latin typeface="Calibri" panose="020F0502020204030204"/>
                <a:ea typeface="微软雅黑" panose="020B0503020204020204" charset="-122"/>
                <a:cs typeface="+mn-cs"/>
              </a:endParaRPr>
            </a:p>
          </p:txBody>
        </p:sp>
        <p:sp>
          <p:nvSpPr>
            <p:cNvPr id="20" name="Freeform 45"/>
            <p:cNvSpPr>
              <a:spLocks noEditPoints="1"/>
            </p:cNvSpPr>
            <p:nvPr/>
          </p:nvSpPr>
          <p:spPr bwMode="auto">
            <a:xfrm>
              <a:off x="2758691" y="1650156"/>
              <a:ext cx="2039866" cy="1833374"/>
            </a:xfrm>
            <a:custGeom>
              <a:avLst/>
              <a:gdLst>
                <a:gd name="T0" fmla="*/ 1019 w 1148"/>
                <a:gd name="T1" fmla="*/ 412 h 1030"/>
                <a:gd name="T2" fmla="*/ 515 w 1148"/>
                <a:gd name="T3" fmla="*/ 0 h 1030"/>
                <a:gd name="T4" fmla="*/ 0 w 1148"/>
                <a:gd name="T5" fmla="*/ 515 h 1030"/>
                <a:gd name="T6" fmla="*/ 515 w 1148"/>
                <a:gd name="T7" fmla="*/ 1030 h 1030"/>
                <a:gd name="T8" fmla="*/ 1019 w 1148"/>
                <a:gd name="T9" fmla="*/ 618 h 1030"/>
                <a:gd name="T10" fmla="*/ 1148 w 1148"/>
                <a:gd name="T11" fmla="*/ 515 h 1030"/>
                <a:gd name="T12" fmla="*/ 1019 w 1148"/>
                <a:gd name="T13" fmla="*/ 412 h 1030"/>
                <a:gd name="T14" fmla="*/ 515 w 1148"/>
                <a:gd name="T15" fmla="*/ 979 h 1030"/>
                <a:gd name="T16" fmla="*/ 51 w 1148"/>
                <a:gd name="T17" fmla="*/ 515 h 1030"/>
                <a:gd name="T18" fmla="*/ 515 w 1148"/>
                <a:gd name="T19" fmla="*/ 51 h 1030"/>
                <a:gd name="T20" fmla="*/ 979 w 1148"/>
                <a:gd name="T21" fmla="*/ 515 h 1030"/>
                <a:gd name="T22" fmla="*/ 515 w 1148"/>
                <a:gd name="T23" fmla="*/ 979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48" h="1030">
                  <a:moveTo>
                    <a:pt x="1019" y="412"/>
                  </a:moveTo>
                  <a:cubicBezTo>
                    <a:pt x="971" y="177"/>
                    <a:pt x="763" y="0"/>
                    <a:pt x="515" y="0"/>
                  </a:cubicBezTo>
                  <a:cubicBezTo>
                    <a:pt x="230" y="0"/>
                    <a:pt x="0" y="231"/>
                    <a:pt x="0" y="515"/>
                  </a:cubicBezTo>
                  <a:cubicBezTo>
                    <a:pt x="0" y="799"/>
                    <a:pt x="230" y="1030"/>
                    <a:pt x="515" y="1030"/>
                  </a:cubicBezTo>
                  <a:cubicBezTo>
                    <a:pt x="763" y="1030"/>
                    <a:pt x="971" y="853"/>
                    <a:pt x="1019" y="618"/>
                  </a:cubicBezTo>
                  <a:cubicBezTo>
                    <a:pt x="1148" y="515"/>
                    <a:pt x="1148" y="515"/>
                    <a:pt x="1148" y="515"/>
                  </a:cubicBezTo>
                  <a:lnTo>
                    <a:pt x="1019" y="412"/>
                  </a:lnTo>
                  <a:close/>
                  <a:moveTo>
                    <a:pt x="515" y="979"/>
                  </a:moveTo>
                  <a:cubicBezTo>
                    <a:pt x="258" y="979"/>
                    <a:pt x="51" y="771"/>
                    <a:pt x="51" y="515"/>
                  </a:cubicBezTo>
                  <a:cubicBezTo>
                    <a:pt x="51" y="259"/>
                    <a:pt x="258" y="51"/>
                    <a:pt x="515" y="51"/>
                  </a:cubicBezTo>
                  <a:cubicBezTo>
                    <a:pt x="771" y="51"/>
                    <a:pt x="979" y="259"/>
                    <a:pt x="979" y="515"/>
                  </a:cubicBezTo>
                  <a:cubicBezTo>
                    <a:pt x="979" y="771"/>
                    <a:pt x="771" y="979"/>
                    <a:pt x="515" y="979"/>
                  </a:cubicBezTo>
                  <a:close/>
                </a:path>
              </a:pathLst>
            </a:custGeom>
            <a:solidFill>
              <a:schemeClr val="bg1">
                <a:alpha val="40000"/>
              </a:schemeClr>
            </a:solidFill>
            <a:ln>
              <a:noFill/>
            </a:ln>
            <a:effec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465" b="0" i="0" u="none" strike="noStrike" kern="0" cap="none" spc="0" normalizeH="0" baseline="0" noProof="0">
                <a:ln>
                  <a:noFill/>
                </a:ln>
                <a:solidFill>
                  <a:schemeClr val="bg1"/>
                </a:solidFill>
                <a:effectLst/>
                <a:uLnTx/>
                <a:uFillTx/>
              </a:endParaRPr>
            </a:p>
          </p:txBody>
        </p:sp>
        <p:sp>
          <p:nvSpPr>
            <p:cNvPr id="21" name="Freeform 48"/>
            <p:cNvSpPr>
              <a:spLocks noEditPoints="1"/>
            </p:cNvSpPr>
            <p:nvPr/>
          </p:nvSpPr>
          <p:spPr bwMode="auto">
            <a:xfrm>
              <a:off x="3479973" y="2033151"/>
              <a:ext cx="472889" cy="472889"/>
            </a:xfrm>
            <a:custGeom>
              <a:avLst/>
              <a:gdLst>
                <a:gd name="T0" fmla="*/ 152 w 152"/>
                <a:gd name="T1" fmla="*/ 88 h 152"/>
                <a:gd name="T2" fmla="*/ 152 w 152"/>
                <a:gd name="T3" fmla="*/ 64 h 152"/>
                <a:gd name="T4" fmla="*/ 138 w 152"/>
                <a:gd name="T5" fmla="*/ 64 h 152"/>
                <a:gd name="T6" fmla="*/ 128 w 152"/>
                <a:gd name="T7" fmla="*/ 40 h 152"/>
                <a:gd name="T8" fmla="*/ 138 w 152"/>
                <a:gd name="T9" fmla="*/ 31 h 152"/>
                <a:gd name="T10" fmla="*/ 121 w 152"/>
                <a:gd name="T11" fmla="*/ 14 h 152"/>
                <a:gd name="T12" fmla="*/ 111 w 152"/>
                <a:gd name="T13" fmla="*/ 24 h 152"/>
                <a:gd name="T14" fmla="*/ 88 w 152"/>
                <a:gd name="T15" fmla="*/ 14 h 152"/>
                <a:gd name="T16" fmla="*/ 88 w 152"/>
                <a:gd name="T17" fmla="*/ 0 h 152"/>
                <a:gd name="T18" fmla="*/ 64 w 152"/>
                <a:gd name="T19" fmla="*/ 0 h 152"/>
                <a:gd name="T20" fmla="*/ 64 w 152"/>
                <a:gd name="T21" fmla="*/ 14 h 152"/>
                <a:gd name="T22" fmla="*/ 41 w 152"/>
                <a:gd name="T23" fmla="*/ 24 h 152"/>
                <a:gd name="T24" fmla="*/ 31 w 152"/>
                <a:gd name="T25" fmla="*/ 14 h 152"/>
                <a:gd name="T26" fmla="*/ 14 w 152"/>
                <a:gd name="T27" fmla="*/ 31 h 152"/>
                <a:gd name="T28" fmla="*/ 24 w 152"/>
                <a:gd name="T29" fmla="*/ 40 h 152"/>
                <a:gd name="T30" fmla="*/ 14 w 152"/>
                <a:gd name="T31" fmla="*/ 64 h 152"/>
                <a:gd name="T32" fmla="*/ 0 w 152"/>
                <a:gd name="T33" fmla="*/ 64 h 152"/>
                <a:gd name="T34" fmla="*/ 0 w 152"/>
                <a:gd name="T35" fmla="*/ 88 h 152"/>
                <a:gd name="T36" fmla="*/ 14 w 152"/>
                <a:gd name="T37" fmla="*/ 88 h 152"/>
                <a:gd name="T38" fmla="*/ 24 w 152"/>
                <a:gd name="T39" fmla="*/ 111 h 152"/>
                <a:gd name="T40" fmla="*/ 14 w 152"/>
                <a:gd name="T41" fmla="*/ 121 h 152"/>
                <a:gd name="T42" fmla="*/ 31 w 152"/>
                <a:gd name="T43" fmla="*/ 138 h 152"/>
                <a:gd name="T44" fmla="*/ 41 w 152"/>
                <a:gd name="T45" fmla="*/ 128 h 152"/>
                <a:gd name="T46" fmla="*/ 64 w 152"/>
                <a:gd name="T47" fmla="*/ 138 h 152"/>
                <a:gd name="T48" fmla="*/ 64 w 152"/>
                <a:gd name="T49" fmla="*/ 152 h 152"/>
                <a:gd name="T50" fmla="*/ 88 w 152"/>
                <a:gd name="T51" fmla="*/ 152 h 152"/>
                <a:gd name="T52" fmla="*/ 88 w 152"/>
                <a:gd name="T53" fmla="*/ 138 h 152"/>
                <a:gd name="T54" fmla="*/ 111 w 152"/>
                <a:gd name="T55" fmla="*/ 128 h 152"/>
                <a:gd name="T56" fmla="*/ 121 w 152"/>
                <a:gd name="T57" fmla="*/ 138 h 152"/>
                <a:gd name="T58" fmla="*/ 138 w 152"/>
                <a:gd name="T59" fmla="*/ 121 h 152"/>
                <a:gd name="T60" fmla="*/ 128 w 152"/>
                <a:gd name="T61" fmla="*/ 111 h 152"/>
                <a:gd name="T62" fmla="*/ 138 w 152"/>
                <a:gd name="T63" fmla="*/ 88 h 152"/>
                <a:gd name="T64" fmla="*/ 152 w 152"/>
                <a:gd name="T65" fmla="*/ 88 h 152"/>
                <a:gd name="T66" fmla="*/ 76 w 152"/>
                <a:gd name="T67" fmla="*/ 115 h 152"/>
                <a:gd name="T68" fmla="*/ 37 w 152"/>
                <a:gd name="T69" fmla="*/ 76 h 152"/>
                <a:gd name="T70" fmla="*/ 76 w 152"/>
                <a:gd name="T71" fmla="*/ 37 h 152"/>
                <a:gd name="T72" fmla="*/ 115 w 152"/>
                <a:gd name="T73" fmla="*/ 76 h 152"/>
                <a:gd name="T74" fmla="*/ 76 w 152"/>
                <a:gd name="T75" fmla="*/ 115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52">
                  <a:moveTo>
                    <a:pt x="152" y="88"/>
                  </a:moveTo>
                  <a:cubicBezTo>
                    <a:pt x="152" y="64"/>
                    <a:pt x="152" y="64"/>
                    <a:pt x="152" y="64"/>
                  </a:cubicBezTo>
                  <a:cubicBezTo>
                    <a:pt x="138" y="64"/>
                    <a:pt x="138" y="64"/>
                    <a:pt x="138" y="64"/>
                  </a:cubicBezTo>
                  <a:cubicBezTo>
                    <a:pt x="136" y="55"/>
                    <a:pt x="133" y="47"/>
                    <a:pt x="128" y="40"/>
                  </a:cubicBezTo>
                  <a:cubicBezTo>
                    <a:pt x="138" y="31"/>
                    <a:pt x="138" y="31"/>
                    <a:pt x="138" y="31"/>
                  </a:cubicBezTo>
                  <a:cubicBezTo>
                    <a:pt x="121" y="14"/>
                    <a:pt x="121" y="14"/>
                    <a:pt x="121" y="14"/>
                  </a:cubicBezTo>
                  <a:cubicBezTo>
                    <a:pt x="111" y="24"/>
                    <a:pt x="111" y="24"/>
                    <a:pt x="111" y="24"/>
                  </a:cubicBezTo>
                  <a:cubicBezTo>
                    <a:pt x="104" y="19"/>
                    <a:pt x="96" y="16"/>
                    <a:pt x="88" y="14"/>
                  </a:cubicBezTo>
                  <a:cubicBezTo>
                    <a:pt x="88" y="0"/>
                    <a:pt x="88" y="0"/>
                    <a:pt x="88" y="0"/>
                  </a:cubicBezTo>
                  <a:cubicBezTo>
                    <a:pt x="64" y="0"/>
                    <a:pt x="64" y="0"/>
                    <a:pt x="64" y="0"/>
                  </a:cubicBezTo>
                  <a:cubicBezTo>
                    <a:pt x="64" y="14"/>
                    <a:pt x="64" y="14"/>
                    <a:pt x="64" y="14"/>
                  </a:cubicBezTo>
                  <a:cubicBezTo>
                    <a:pt x="56" y="16"/>
                    <a:pt x="48" y="19"/>
                    <a:pt x="41" y="24"/>
                  </a:cubicBezTo>
                  <a:cubicBezTo>
                    <a:pt x="31" y="14"/>
                    <a:pt x="31" y="14"/>
                    <a:pt x="31" y="14"/>
                  </a:cubicBezTo>
                  <a:cubicBezTo>
                    <a:pt x="14" y="31"/>
                    <a:pt x="14" y="31"/>
                    <a:pt x="14" y="31"/>
                  </a:cubicBezTo>
                  <a:cubicBezTo>
                    <a:pt x="24" y="40"/>
                    <a:pt x="24" y="40"/>
                    <a:pt x="24" y="40"/>
                  </a:cubicBezTo>
                  <a:cubicBezTo>
                    <a:pt x="19" y="47"/>
                    <a:pt x="16" y="55"/>
                    <a:pt x="14" y="64"/>
                  </a:cubicBezTo>
                  <a:cubicBezTo>
                    <a:pt x="0" y="64"/>
                    <a:pt x="0" y="64"/>
                    <a:pt x="0" y="64"/>
                  </a:cubicBezTo>
                  <a:cubicBezTo>
                    <a:pt x="0" y="88"/>
                    <a:pt x="0" y="88"/>
                    <a:pt x="0" y="88"/>
                  </a:cubicBezTo>
                  <a:cubicBezTo>
                    <a:pt x="14" y="88"/>
                    <a:pt x="14" y="88"/>
                    <a:pt x="14" y="88"/>
                  </a:cubicBezTo>
                  <a:cubicBezTo>
                    <a:pt x="16" y="96"/>
                    <a:pt x="19" y="104"/>
                    <a:pt x="24" y="111"/>
                  </a:cubicBezTo>
                  <a:cubicBezTo>
                    <a:pt x="14" y="121"/>
                    <a:pt x="14" y="121"/>
                    <a:pt x="14" y="121"/>
                  </a:cubicBezTo>
                  <a:cubicBezTo>
                    <a:pt x="31" y="138"/>
                    <a:pt x="31" y="138"/>
                    <a:pt x="31" y="138"/>
                  </a:cubicBezTo>
                  <a:cubicBezTo>
                    <a:pt x="41" y="128"/>
                    <a:pt x="41" y="128"/>
                    <a:pt x="41" y="128"/>
                  </a:cubicBezTo>
                  <a:cubicBezTo>
                    <a:pt x="48" y="133"/>
                    <a:pt x="56" y="136"/>
                    <a:pt x="64" y="138"/>
                  </a:cubicBezTo>
                  <a:cubicBezTo>
                    <a:pt x="64" y="152"/>
                    <a:pt x="64" y="152"/>
                    <a:pt x="64" y="152"/>
                  </a:cubicBezTo>
                  <a:cubicBezTo>
                    <a:pt x="88" y="152"/>
                    <a:pt x="88" y="152"/>
                    <a:pt x="88" y="152"/>
                  </a:cubicBezTo>
                  <a:cubicBezTo>
                    <a:pt x="88" y="138"/>
                    <a:pt x="88" y="138"/>
                    <a:pt x="88" y="138"/>
                  </a:cubicBezTo>
                  <a:cubicBezTo>
                    <a:pt x="96" y="136"/>
                    <a:pt x="104" y="133"/>
                    <a:pt x="111" y="128"/>
                  </a:cubicBezTo>
                  <a:cubicBezTo>
                    <a:pt x="121" y="138"/>
                    <a:pt x="121" y="138"/>
                    <a:pt x="121" y="138"/>
                  </a:cubicBezTo>
                  <a:cubicBezTo>
                    <a:pt x="138" y="121"/>
                    <a:pt x="138" y="121"/>
                    <a:pt x="138" y="121"/>
                  </a:cubicBezTo>
                  <a:cubicBezTo>
                    <a:pt x="128" y="111"/>
                    <a:pt x="128" y="111"/>
                    <a:pt x="128" y="111"/>
                  </a:cubicBezTo>
                  <a:cubicBezTo>
                    <a:pt x="133" y="104"/>
                    <a:pt x="136" y="96"/>
                    <a:pt x="138" y="88"/>
                  </a:cubicBezTo>
                  <a:lnTo>
                    <a:pt x="152" y="88"/>
                  </a:lnTo>
                  <a:close/>
                  <a:moveTo>
                    <a:pt x="76" y="115"/>
                  </a:moveTo>
                  <a:cubicBezTo>
                    <a:pt x="54" y="115"/>
                    <a:pt x="37" y="98"/>
                    <a:pt x="37" y="76"/>
                  </a:cubicBezTo>
                  <a:cubicBezTo>
                    <a:pt x="37" y="54"/>
                    <a:pt x="54" y="37"/>
                    <a:pt x="76" y="37"/>
                  </a:cubicBezTo>
                  <a:cubicBezTo>
                    <a:pt x="98" y="37"/>
                    <a:pt x="115" y="54"/>
                    <a:pt x="115" y="76"/>
                  </a:cubicBezTo>
                  <a:cubicBezTo>
                    <a:pt x="115" y="98"/>
                    <a:pt x="98" y="115"/>
                    <a:pt x="76" y="115"/>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465" b="0" i="0" u="none" strike="noStrike" kern="0" cap="none" spc="0" normalizeH="0" baseline="0" noProof="0">
                <a:ln>
                  <a:noFill/>
                </a:ln>
                <a:solidFill>
                  <a:schemeClr val="bg1"/>
                </a:solidFill>
                <a:effectLst/>
                <a:uLnTx/>
                <a:uFillTx/>
              </a:endParaRPr>
            </a:p>
          </p:txBody>
        </p:sp>
        <p:sp>
          <p:nvSpPr>
            <p:cNvPr id="22" name="文本框 111"/>
            <p:cNvSpPr txBox="1"/>
            <p:nvPr/>
          </p:nvSpPr>
          <p:spPr>
            <a:xfrm>
              <a:off x="3186867" y="2515328"/>
              <a:ext cx="908209" cy="437674"/>
            </a:xfrm>
            <a:prstGeom prst="rect">
              <a:avLst/>
            </a:prstGeom>
            <a:noFill/>
          </p:spPr>
          <p:txBody>
            <a:bodyPr wrap="none" lIns="91440" tIns="45720" rIns="91440" bIns="45720" rtlCol="0">
              <a:spAutoFit/>
            </a:bodyPr>
            <a:lstStyle>
              <a:defPPr>
                <a:defRPr lang="zh-CN"/>
              </a:defPPr>
              <a:lvl1pPr>
                <a:defRPr sz="4000">
                  <a:solidFill>
                    <a:srgbClr val="605E5E"/>
                  </a:solidFill>
                  <a:latin typeface="Impact" panose="020B0806030902050204" pitchFamily="34" charset="0"/>
                  <a:cs typeface="Aharoni" panose="02010803020104030203" pitchFamily="2" charset="-79"/>
                </a:defRPr>
              </a:lvl1p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3200" b="0" i="0" u="none" strike="noStrike" kern="0" cap="none" spc="0" normalizeH="0" baseline="0" noProof="0" dirty="0">
                  <a:ln>
                    <a:noFill/>
                  </a:ln>
                  <a:solidFill>
                    <a:schemeClr val="bg1"/>
                  </a:solidFill>
                  <a:effectLst/>
                  <a:uLnTx/>
                  <a:uFillTx/>
                  <a:latin typeface="Impact" panose="020B0806030902050204" pitchFamily="34" charset="0"/>
                  <a:cs typeface="Aharoni" panose="02010803020104030203" pitchFamily="2" charset="-79"/>
                </a:rPr>
                <a:t>Step 2</a:t>
              </a:r>
            </a:p>
          </p:txBody>
        </p:sp>
      </p:grpSp>
      <p:grpSp>
        <p:nvGrpSpPr>
          <p:cNvPr id="23" name="组合 22"/>
          <p:cNvGrpSpPr/>
          <p:nvPr/>
        </p:nvGrpSpPr>
        <p:grpSpPr>
          <a:xfrm>
            <a:off x="1635246" y="2584251"/>
            <a:ext cx="2722124" cy="2444499"/>
            <a:chOff x="1225984" y="1650156"/>
            <a:chExt cx="2041593" cy="1833374"/>
          </a:xfrm>
        </p:grpSpPr>
        <p:sp>
          <p:nvSpPr>
            <p:cNvPr id="24" name="Freeform 46"/>
            <p:cNvSpPr/>
            <p:nvPr/>
          </p:nvSpPr>
          <p:spPr bwMode="auto">
            <a:xfrm>
              <a:off x="1225984" y="1650156"/>
              <a:ext cx="2041593" cy="1833374"/>
            </a:xfrm>
            <a:custGeom>
              <a:avLst/>
              <a:gdLst>
                <a:gd name="T0" fmla="*/ 1149 w 1149"/>
                <a:gd name="T1" fmla="*/ 515 h 1030"/>
                <a:gd name="T2" fmla="*/ 1020 w 1149"/>
                <a:gd name="T3" fmla="*/ 412 h 1030"/>
                <a:gd name="T4" fmla="*/ 515 w 1149"/>
                <a:gd name="T5" fmla="*/ 0 h 1030"/>
                <a:gd name="T6" fmla="*/ 0 w 1149"/>
                <a:gd name="T7" fmla="*/ 515 h 1030"/>
                <a:gd name="T8" fmla="*/ 515 w 1149"/>
                <a:gd name="T9" fmla="*/ 1030 h 1030"/>
                <a:gd name="T10" fmla="*/ 1020 w 1149"/>
                <a:gd name="T11" fmla="*/ 618 h 1030"/>
                <a:gd name="T12" fmla="*/ 1149 w 1149"/>
                <a:gd name="T13" fmla="*/ 515 h 1030"/>
              </a:gdLst>
              <a:ahLst/>
              <a:cxnLst>
                <a:cxn ang="0">
                  <a:pos x="T0" y="T1"/>
                </a:cxn>
                <a:cxn ang="0">
                  <a:pos x="T2" y="T3"/>
                </a:cxn>
                <a:cxn ang="0">
                  <a:pos x="T4" y="T5"/>
                </a:cxn>
                <a:cxn ang="0">
                  <a:pos x="T6" y="T7"/>
                </a:cxn>
                <a:cxn ang="0">
                  <a:pos x="T8" y="T9"/>
                </a:cxn>
                <a:cxn ang="0">
                  <a:pos x="T10" y="T11"/>
                </a:cxn>
                <a:cxn ang="0">
                  <a:pos x="T12" y="T13"/>
                </a:cxn>
              </a:cxnLst>
              <a:rect l="0" t="0" r="r" b="b"/>
              <a:pathLst>
                <a:path w="1149" h="1030">
                  <a:moveTo>
                    <a:pt x="1149" y="515"/>
                  </a:moveTo>
                  <a:cubicBezTo>
                    <a:pt x="1020" y="412"/>
                    <a:pt x="1020" y="412"/>
                    <a:pt x="1020" y="412"/>
                  </a:cubicBezTo>
                  <a:cubicBezTo>
                    <a:pt x="972" y="177"/>
                    <a:pt x="764" y="0"/>
                    <a:pt x="515" y="0"/>
                  </a:cubicBezTo>
                  <a:cubicBezTo>
                    <a:pt x="231" y="0"/>
                    <a:pt x="0" y="231"/>
                    <a:pt x="0" y="515"/>
                  </a:cubicBezTo>
                  <a:cubicBezTo>
                    <a:pt x="0" y="799"/>
                    <a:pt x="231" y="1030"/>
                    <a:pt x="515" y="1030"/>
                  </a:cubicBezTo>
                  <a:cubicBezTo>
                    <a:pt x="764" y="1030"/>
                    <a:pt x="972" y="853"/>
                    <a:pt x="1020" y="618"/>
                  </a:cubicBezTo>
                  <a:lnTo>
                    <a:pt x="1149" y="515"/>
                  </a:lnTo>
                  <a:close/>
                </a:path>
              </a:pathLst>
            </a:custGeom>
            <a:noFill/>
            <a:ln w="19050" cap="flat" cmpd="sng" algn="ctr">
              <a:gradFill flip="none" rotWithShape="1">
                <a:gsLst>
                  <a:gs pos="100000">
                    <a:srgbClr val="FFFFFF"/>
                  </a:gs>
                  <a:gs pos="0">
                    <a:srgbClr val="D9D9DA"/>
                  </a:gs>
                </a:gsLst>
                <a:lin ang="13500000" scaled="1"/>
                <a:tileRect/>
              </a:gradFill>
              <a:prstDash val="solid"/>
              <a:miter lim="800000"/>
            </a:ln>
            <a:effectLst/>
          </p:spPr>
          <p:txBody>
            <a:bodyPr lIns="91440" tIns="45720" rIns="91440" bIns="4572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465" b="0" i="0" u="none" strike="noStrike" kern="0" cap="none" spc="0" normalizeH="0" baseline="0" noProof="0">
                <a:ln>
                  <a:noFill/>
                </a:ln>
                <a:solidFill>
                  <a:schemeClr val="bg1"/>
                </a:solidFill>
                <a:effectLst/>
                <a:uLnTx/>
                <a:uFillTx/>
                <a:latin typeface="Calibri" panose="020F0502020204030204"/>
                <a:ea typeface="微软雅黑" panose="020B0503020204020204" charset="-122"/>
                <a:cs typeface="+mn-cs"/>
              </a:endParaRPr>
            </a:p>
          </p:txBody>
        </p:sp>
        <p:sp>
          <p:nvSpPr>
            <p:cNvPr id="25" name="Freeform 47"/>
            <p:cNvSpPr>
              <a:spLocks noEditPoints="1"/>
            </p:cNvSpPr>
            <p:nvPr/>
          </p:nvSpPr>
          <p:spPr bwMode="auto">
            <a:xfrm>
              <a:off x="1225984" y="1650156"/>
              <a:ext cx="2041593" cy="1833374"/>
            </a:xfrm>
            <a:custGeom>
              <a:avLst/>
              <a:gdLst>
                <a:gd name="T0" fmla="*/ 1020 w 1149"/>
                <a:gd name="T1" fmla="*/ 412 h 1030"/>
                <a:gd name="T2" fmla="*/ 515 w 1149"/>
                <a:gd name="T3" fmla="*/ 0 h 1030"/>
                <a:gd name="T4" fmla="*/ 0 w 1149"/>
                <a:gd name="T5" fmla="*/ 515 h 1030"/>
                <a:gd name="T6" fmla="*/ 515 w 1149"/>
                <a:gd name="T7" fmla="*/ 1030 h 1030"/>
                <a:gd name="T8" fmla="*/ 1020 w 1149"/>
                <a:gd name="T9" fmla="*/ 618 h 1030"/>
                <a:gd name="T10" fmla="*/ 1149 w 1149"/>
                <a:gd name="T11" fmla="*/ 515 h 1030"/>
                <a:gd name="T12" fmla="*/ 1020 w 1149"/>
                <a:gd name="T13" fmla="*/ 412 h 1030"/>
                <a:gd name="T14" fmla="*/ 515 w 1149"/>
                <a:gd name="T15" fmla="*/ 979 h 1030"/>
                <a:gd name="T16" fmla="*/ 51 w 1149"/>
                <a:gd name="T17" fmla="*/ 515 h 1030"/>
                <a:gd name="T18" fmla="*/ 515 w 1149"/>
                <a:gd name="T19" fmla="*/ 51 h 1030"/>
                <a:gd name="T20" fmla="*/ 979 w 1149"/>
                <a:gd name="T21" fmla="*/ 515 h 1030"/>
                <a:gd name="T22" fmla="*/ 515 w 1149"/>
                <a:gd name="T23" fmla="*/ 979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49" h="1030">
                  <a:moveTo>
                    <a:pt x="1020" y="412"/>
                  </a:moveTo>
                  <a:cubicBezTo>
                    <a:pt x="972" y="177"/>
                    <a:pt x="764" y="0"/>
                    <a:pt x="515" y="0"/>
                  </a:cubicBezTo>
                  <a:cubicBezTo>
                    <a:pt x="231" y="0"/>
                    <a:pt x="0" y="231"/>
                    <a:pt x="0" y="515"/>
                  </a:cubicBezTo>
                  <a:cubicBezTo>
                    <a:pt x="0" y="799"/>
                    <a:pt x="231" y="1030"/>
                    <a:pt x="515" y="1030"/>
                  </a:cubicBezTo>
                  <a:cubicBezTo>
                    <a:pt x="764" y="1030"/>
                    <a:pt x="972" y="853"/>
                    <a:pt x="1020" y="618"/>
                  </a:cubicBezTo>
                  <a:cubicBezTo>
                    <a:pt x="1149" y="515"/>
                    <a:pt x="1149" y="515"/>
                    <a:pt x="1149" y="515"/>
                  </a:cubicBezTo>
                  <a:lnTo>
                    <a:pt x="1020" y="412"/>
                  </a:lnTo>
                  <a:close/>
                  <a:moveTo>
                    <a:pt x="515" y="979"/>
                  </a:moveTo>
                  <a:cubicBezTo>
                    <a:pt x="259" y="979"/>
                    <a:pt x="51" y="771"/>
                    <a:pt x="51" y="515"/>
                  </a:cubicBezTo>
                  <a:cubicBezTo>
                    <a:pt x="51" y="259"/>
                    <a:pt x="259" y="51"/>
                    <a:pt x="515" y="51"/>
                  </a:cubicBezTo>
                  <a:cubicBezTo>
                    <a:pt x="771" y="51"/>
                    <a:pt x="979" y="259"/>
                    <a:pt x="979" y="515"/>
                  </a:cubicBezTo>
                  <a:cubicBezTo>
                    <a:pt x="979" y="771"/>
                    <a:pt x="771" y="979"/>
                    <a:pt x="515" y="979"/>
                  </a:cubicBezTo>
                  <a:close/>
                </a:path>
              </a:pathLst>
            </a:custGeom>
            <a:solidFill>
              <a:schemeClr val="bg1">
                <a:alpha val="50000"/>
              </a:schemeClr>
            </a:solidFill>
            <a:ln>
              <a:noFill/>
            </a:ln>
            <a:effec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465" b="0" i="0" u="none" strike="noStrike" kern="0" cap="none" spc="0" normalizeH="0" baseline="0" noProof="0">
                <a:ln>
                  <a:noFill/>
                </a:ln>
                <a:solidFill>
                  <a:schemeClr val="bg1"/>
                </a:solidFill>
                <a:effectLst/>
                <a:uLnTx/>
                <a:uFillTx/>
              </a:endParaRPr>
            </a:p>
          </p:txBody>
        </p:sp>
        <p:sp>
          <p:nvSpPr>
            <p:cNvPr id="26" name="Freeform 51"/>
            <p:cNvSpPr/>
            <p:nvPr/>
          </p:nvSpPr>
          <p:spPr bwMode="auto">
            <a:xfrm>
              <a:off x="1717062" y="2061750"/>
              <a:ext cx="882323" cy="420009"/>
            </a:xfrm>
            <a:custGeom>
              <a:avLst/>
              <a:gdLst>
                <a:gd name="T0" fmla="*/ 584 w 584"/>
                <a:gd name="T1" fmla="*/ 0 h 278"/>
                <a:gd name="T2" fmla="*/ 449 w 584"/>
                <a:gd name="T3" fmla="*/ 31 h 278"/>
                <a:gd name="T4" fmla="*/ 469 w 584"/>
                <a:gd name="T5" fmla="*/ 62 h 278"/>
                <a:gd name="T6" fmla="*/ 278 w 584"/>
                <a:gd name="T7" fmla="*/ 200 h 278"/>
                <a:gd name="T8" fmla="*/ 214 w 584"/>
                <a:gd name="T9" fmla="*/ 116 h 278"/>
                <a:gd name="T10" fmla="*/ 204 w 584"/>
                <a:gd name="T11" fmla="*/ 101 h 278"/>
                <a:gd name="T12" fmla="*/ 190 w 584"/>
                <a:gd name="T13" fmla="*/ 112 h 278"/>
                <a:gd name="T14" fmla="*/ 0 w 584"/>
                <a:gd name="T15" fmla="*/ 250 h 278"/>
                <a:gd name="T16" fmla="*/ 21 w 584"/>
                <a:gd name="T17" fmla="*/ 278 h 278"/>
                <a:gd name="T18" fmla="*/ 196 w 584"/>
                <a:gd name="T19" fmla="*/ 151 h 278"/>
                <a:gd name="T20" fmla="*/ 260 w 584"/>
                <a:gd name="T21" fmla="*/ 237 h 278"/>
                <a:gd name="T22" fmla="*/ 270 w 584"/>
                <a:gd name="T23" fmla="*/ 252 h 278"/>
                <a:gd name="T24" fmla="*/ 284 w 584"/>
                <a:gd name="T25" fmla="*/ 241 h 278"/>
                <a:gd name="T26" fmla="*/ 490 w 584"/>
                <a:gd name="T27" fmla="*/ 91 h 278"/>
                <a:gd name="T28" fmla="*/ 490 w 584"/>
                <a:gd name="T29" fmla="*/ 91 h 278"/>
                <a:gd name="T30" fmla="*/ 512 w 584"/>
                <a:gd name="T31" fmla="*/ 120 h 278"/>
                <a:gd name="T32" fmla="*/ 584 w 584"/>
                <a:gd name="T33" fmla="*/ 0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84" h="278">
                  <a:moveTo>
                    <a:pt x="584" y="0"/>
                  </a:moveTo>
                  <a:lnTo>
                    <a:pt x="449" y="31"/>
                  </a:lnTo>
                  <a:lnTo>
                    <a:pt x="469" y="62"/>
                  </a:lnTo>
                  <a:lnTo>
                    <a:pt x="278" y="200"/>
                  </a:lnTo>
                  <a:lnTo>
                    <a:pt x="214" y="116"/>
                  </a:lnTo>
                  <a:lnTo>
                    <a:pt x="204" y="101"/>
                  </a:lnTo>
                  <a:lnTo>
                    <a:pt x="190" y="112"/>
                  </a:lnTo>
                  <a:lnTo>
                    <a:pt x="0" y="250"/>
                  </a:lnTo>
                  <a:lnTo>
                    <a:pt x="21" y="278"/>
                  </a:lnTo>
                  <a:lnTo>
                    <a:pt x="196" y="151"/>
                  </a:lnTo>
                  <a:lnTo>
                    <a:pt x="260" y="237"/>
                  </a:lnTo>
                  <a:lnTo>
                    <a:pt x="270" y="252"/>
                  </a:lnTo>
                  <a:lnTo>
                    <a:pt x="284" y="241"/>
                  </a:lnTo>
                  <a:lnTo>
                    <a:pt x="490" y="91"/>
                  </a:lnTo>
                  <a:lnTo>
                    <a:pt x="490" y="91"/>
                  </a:lnTo>
                  <a:lnTo>
                    <a:pt x="512" y="120"/>
                  </a:lnTo>
                  <a:lnTo>
                    <a:pt x="584" y="0"/>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465" b="0" i="0" u="none" strike="noStrike" kern="0" cap="none" spc="0" normalizeH="0" baseline="0" noProof="0">
                <a:ln>
                  <a:noFill/>
                </a:ln>
                <a:solidFill>
                  <a:schemeClr val="bg1"/>
                </a:solidFill>
                <a:effectLst/>
                <a:uLnTx/>
                <a:uFillTx/>
              </a:endParaRPr>
            </a:p>
          </p:txBody>
        </p:sp>
        <p:sp>
          <p:nvSpPr>
            <p:cNvPr id="27" name="文本框 34"/>
            <p:cNvSpPr txBox="1"/>
            <p:nvPr/>
          </p:nvSpPr>
          <p:spPr>
            <a:xfrm>
              <a:off x="1625505" y="2515328"/>
              <a:ext cx="871538" cy="437674"/>
            </a:xfrm>
            <a:prstGeom prst="rect">
              <a:avLst/>
            </a:prstGeom>
            <a:noFill/>
          </p:spPr>
          <p:txBody>
            <a:bodyPr wrap="none" lIns="91440" tIns="45720" rIns="91440" bIns="45720" rtlCol="0">
              <a:spAutoFit/>
            </a:bodyPr>
            <a:lstStyle>
              <a:defPPr>
                <a:defRPr lang="zh-CN"/>
              </a:defPPr>
              <a:lvl1pPr>
                <a:defRPr sz="4000">
                  <a:solidFill>
                    <a:srgbClr val="605E5E"/>
                  </a:solidFill>
                  <a:latin typeface="Impact" panose="020B0806030902050204" pitchFamily="34" charset="0"/>
                  <a:cs typeface="Aharoni" panose="02010803020104030203" pitchFamily="2" charset="-79"/>
                </a:defRPr>
              </a:lvl1p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3200" b="0" i="0" u="none" strike="noStrike" kern="0" cap="none" spc="0" normalizeH="0" baseline="0" noProof="0" dirty="0">
                  <a:ln>
                    <a:noFill/>
                  </a:ln>
                  <a:solidFill>
                    <a:schemeClr val="bg1"/>
                  </a:solidFill>
                  <a:effectLst/>
                  <a:uLnTx/>
                  <a:uFillTx/>
                  <a:latin typeface="Impact" panose="020B0806030902050204" pitchFamily="34" charset="0"/>
                  <a:cs typeface="Aharoni" panose="02010803020104030203" pitchFamily="2" charset="-79"/>
                </a:rPr>
                <a:t>Step 1</a:t>
              </a:r>
            </a:p>
          </p:txBody>
        </p:sp>
      </p:grpSp>
    </p:spTree>
  </p:cSld>
  <p:clrMapOvr>
    <a:masterClrMapping/>
  </p:clrMapOvr>
  <mc:AlternateContent xmlns:mc="http://schemas.openxmlformats.org/markup-compatibility/2006">
    <mc:Choice xmlns:p14="http://schemas.microsoft.com/office/powerpoint/2010/main" Requires="p14">
      <p:transition spd="slow" p14:dur="1250" advTm="4867">
        <p:dissolve/>
      </p:transition>
    </mc:Choice>
    <mc:Fallback>
      <p:transition spd="slow" advTm="4867">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0-#ppt_w/2"/>
                                          </p:val>
                                        </p:tav>
                                        <p:tav tm="100000">
                                          <p:val>
                                            <p:strVal val="#ppt_x"/>
                                          </p:val>
                                        </p:tav>
                                      </p:tavLst>
                                    </p:anim>
                                    <p:anim calcmode="lin" valueType="num">
                                      <p:cBhvr additive="base">
                                        <p:cTn id="8" dur="500" fill="hold"/>
                                        <p:tgtEl>
                                          <p:spTgt spid="2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500" fill="hold"/>
                                        <p:tgtEl>
                                          <p:spTgt spid="18"/>
                                        </p:tgtEl>
                                        <p:attrNameLst>
                                          <p:attrName>ppt_x</p:attrName>
                                        </p:attrNameLst>
                                      </p:cBhvr>
                                      <p:tavLst>
                                        <p:tav tm="0">
                                          <p:val>
                                            <p:strVal val="0-#ppt_w/2"/>
                                          </p:val>
                                        </p:tav>
                                        <p:tav tm="100000">
                                          <p:val>
                                            <p:strVal val="#ppt_x"/>
                                          </p:val>
                                        </p:tav>
                                      </p:tavLst>
                                    </p:anim>
                                    <p:anim calcmode="lin" valueType="num">
                                      <p:cBhvr additive="base">
                                        <p:cTn id="13" dur="500" fill="hold"/>
                                        <p:tgtEl>
                                          <p:spTgt spid="18"/>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fill="hold"/>
                                        <p:tgtEl>
                                          <p:spTgt spid="10"/>
                                        </p:tgtEl>
                                        <p:attrNameLst>
                                          <p:attrName>ppt_x</p:attrName>
                                        </p:attrNameLst>
                                      </p:cBhvr>
                                      <p:tavLst>
                                        <p:tav tm="0">
                                          <p:val>
                                            <p:strVal val="0-#ppt_w/2"/>
                                          </p:val>
                                        </p:tav>
                                        <p:tav tm="100000">
                                          <p:val>
                                            <p:strVal val="#ppt_x"/>
                                          </p:val>
                                        </p:tav>
                                      </p:tavLst>
                                    </p:anim>
                                    <p:anim calcmode="lin" valueType="num">
                                      <p:cBhvr additive="base">
                                        <p:cTn id="18" dur="500" fill="hold"/>
                                        <p:tgtEl>
                                          <p:spTgt spid="10"/>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500" fill="hold"/>
                                        <p:tgtEl>
                                          <p:spTgt spid="9"/>
                                        </p:tgtEl>
                                        <p:attrNameLst>
                                          <p:attrName>ppt_x</p:attrName>
                                        </p:attrNameLst>
                                      </p:cBhvr>
                                      <p:tavLst>
                                        <p:tav tm="0">
                                          <p:val>
                                            <p:strVal val="0-#ppt_w/2"/>
                                          </p:val>
                                        </p:tav>
                                        <p:tav tm="100000">
                                          <p:val>
                                            <p:strVal val="#ppt_x"/>
                                          </p:val>
                                        </p:tav>
                                      </p:tavLst>
                                    </p:anim>
                                    <p:anim calcmode="lin" valueType="num">
                                      <p:cBhvr additive="base">
                                        <p:cTn id="23" dur="500" fill="hold"/>
                                        <p:tgtEl>
                                          <p:spTgt spid="9"/>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500" fill="hold"/>
                                        <p:tgtEl>
                                          <p:spTgt spid="4"/>
                                        </p:tgtEl>
                                        <p:attrNameLst>
                                          <p:attrName>ppt_x</p:attrName>
                                        </p:attrNameLst>
                                      </p:cBhvr>
                                      <p:tavLst>
                                        <p:tav tm="0">
                                          <p:val>
                                            <p:strVal val="0-#ppt_w/2"/>
                                          </p:val>
                                        </p:tav>
                                        <p:tav tm="100000">
                                          <p:val>
                                            <p:strVal val="#ppt_x"/>
                                          </p:val>
                                        </p:tav>
                                      </p:tavLst>
                                    </p:anim>
                                    <p:anim calcmode="lin" valueType="num">
                                      <p:cBhvr additive="base">
                                        <p:cTn id="28" dur="500" fill="hold"/>
                                        <p:tgtEl>
                                          <p:spTgt spid="4"/>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15" presetClass="entr" presetSubtype="0" fill="hold" grpId="0" nodeType="afterEffect">
                                  <p:stCondLst>
                                    <p:cond delay="0"/>
                                  </p:stCondLst>
                                  <p:childTnLst>
                                    <p:set>
                                      <p:cBhvr>
                                        <p:cTn id="31" dur="1" fill="hold">
                                          <p:stCondLst>
                                            <p:cond delay="0"/>
                                          </p:stCondLst>
                                        </p:cTn>
                                        <p:tgtEl>
                                          <p:spTgt spid="14"/>
                                        </p:tgtEl>
                                        <p:attrNameLst>
                                          <p:attrName>style.visibility</p:attrName>
                                        </p:attrNameLst>
                                      </p:cBhvr>
                                      <p:to>
                                        <p:strVal val="visible"/>
                                      </p:to>
                                    </p:set>
                                    <p:anim calcmode="lin" valueType="num">
                                      <p:cBhvr>
                                        <p:cTn id="32" dur="1000" fill="hold"/>
                                        <p:tgtEl>
                                          <p:spTgt spid="14"/>
                                        </p:tgtEl>
                                        <p:attrNameLst>
                                          <p:attrName>ppt_w</p:attrName>
                                        </p:attrNameLst>
                                      </p:cBhvr>
                                      <p:tavLst>
                                        <p:tav tm="0">
                                          <p:val>
                                            <p:fltVal val="0"/>
                                          </p:val>
                                        </p:tav>
                                        <p:tav tm="100000">
                                          <p:val>
                                            <p:strVal val="#ppt_w"/>
                                          </p:val>
                                        </p:tav>
                                      </p:tavLst>
                                    </p:anim>
                                    <p:anim calcmode="lin" valueType="num">
                                      <p:cBhvr>
                                        <p:cTn id="33" dur="1000" fill="hold"/>
                                        <p:tgtEl>
                                          <p:spTgt spid="14"/>
                                        </p:tgtEl>
                                        <p:attrNameLst>
                                          <p:attrName>ppt_h</p:attrName>
                                        </p:attrNameLst>
                                      </p:cBhvr>
                                      <p:tavLst>
                                        <p:tav tm="0">
                                          <p:val>
                                            <p:fltVal val="0"/>
                                          </p:val>
                                        </p:tav>
                                        <p:tav tm="100000">
                                          <p:val>
                                            <p:strVal val="#ppt_h"/>
                                          </p:val>
                                        </p:tav>
                                      </p:tavLst>
                                    </p:anim>
                                    <p:anim calcmode="lin" valueType="num">
                                      <p:cBhvr>
                                        <p:cTn id="34" dur="1000" fill="hold"/>
                                        <p:tgtEl>
                                          <p:spTgt spid="14"/>
                                        </p:tgtEl>
                                        <p:attrNameLst>
                                          <p:attrName>ppt_x</p:attrName>
                                        </p:attrNameLst>
                                      </p:cBhvr>
                                      <p:tavLst>
                                        <p:tav tm="0" fmla="#ppt_x+(cos(-2*pi*(1-$))*-#ppt_x-sin(-2*pi*(1-$))*(1-#ppt_y))*(1-$)">
                                          <p:val>
                                            <p:fltVal val="0"/>
                                          </p:val>
                                        </p:tav>
                                        <p:tav tm="100000">
                                          <p:val>
                                            <p:fltVal val="1"/>
                                          </p:val>
                                        </p:tav>
                                      </p:tavLst>
                                    </p:anim>
                                    <p:anim calcmode="lin" valueType="num">
                                      <p:cBhvr>
                                        <p:cTn id="35" dur="1000" fill="hold"/>
                                        <p:tgtEl>
                                          <p:spTgt spid="14"/>
                                        </p:tgtEl>
                                        <p:attrNameLst>
                                          <p:attrName>ppt_y</p:attrName>
                                        </p:attrNameLst>
                                      </p:cBhvr>
                                      <p:tavLst>
                                        <p:tav tm="0" fmla="#ppt_y+(sin(-2*pi*(1-$))*-#ppt_x+cos(-2*pi*(1-$))*(1-#ppt_y))*(1-$)">
                                          <p:val>
                                            <p:fltVal val="0"/>
                                          </p:val>
                                        </p:tav>
                                        <p:tav tm="100000">
                                          <p:val>
                                            <p:fltVal val="1"/>
                                          </p:val>
                                        </p:tav>
                                      </p:tavLst>
                                    </p:anim>
                                  </p:childTnLst>
                                </p:cTn>
                              </p:par>
                            </p:childTnLst>
                          </p:cTn>
                        </p:par>
                        <p:par>
                          <p:cTn id="36" fill="hold">
                            <p:stCondLst>
                              <p:cond delay="3500"/>
                            </p:stCondLst>
                            <p:childTnLst>
                              <p:par>
                                <p:cTn id="37" presetID="15" presetClass="entr" presetSubtype="0" fill="hold" grpId="0" nodeType="afterEffect">
                                  <p:stCondLst>
                                    <p:cond delay="0"/>
                                  </p:stCondLst>
                                  <p:childTnLst>
                                    <p:set>
                                      <p:cBhvr>
                                        <p:cTn id="38" dur="1" fill="hold">
                                          <p:stCondLst>
                                            <p:cond delay="0"/>
                                          </p:stCondLst>
                                        </p:cTn>
                                        <p:tgtEl>
                                          <p:spTgt spid="15"/>
                                        </p:tgtEl>
                                        <p:attrNameLst>
                                          <p:attrName>style.visibility</p:attrName>
                                        </p:attrNameLst>
                                      </p:cBhvr>
                                      <p:to>
                                        <p:strVal val="visible"/>
                                      </p:to>
                                    </p:set>
                                    <p:anim calcmode="lin" valueType="num">
                                      <p:cBhvr>
                                        <p:cTn id="39" dur="1000" fill="hold"/>
                                        <p:tgtEl>
                                          <p:spTgt spid="15"/>
                                        </p:tgtEl>
                                        <p:attrNameLst>
                                          <p:attrName>ppt_w</p:attrName>
                                        </p:attrNameLst>
                                      </p:cBhvr>
                                      <p:tavLst>
                                        <p:tav tm="0">
                                          <p:val>
                                            <p:fltVal val="0"/>
                                          </p:val>
                                        </p:tav>
                                        <p:tav tm="100000">
                                          <p:val>
                                            <p:strVal val="#ppt_w"/>
                                          </p:val>
                                        </p:tav>
                                      </p:tavLst>
                                    </p:anim>
                                    <p:anim calcmode="lin" valueType="num">
                                      <p:cBhvr>
                                        <p:cTn id="40" dur="1000" fill="hold"/>
                                        <p:tgtEl>
                                          <p:spTgt spid="15"/>
                                        </p:tgtEl>
                                        <p:attrNameLst>
                                          <p:attrName>ppt_h</p:attrName>
                                        </p:attrNameLst>
                                      </p:cBhvr>
                                      <p:tavLst>
                                        <p:tav tm="0">
                                          <p:val>
                                            <p:fltVal val="0"/>
                                          </p:val>
                                        </p:tav>
                                        <p:tav tm="100000">
                                          <p:val>
                                            <p:strVal val="#ppt_h"/>
                                          </p:val>
                                        </p:tav>
                                      </p:tavLst>
                                    </p:anim>
                                    <p:anim calcmode="lin" valueType="num">
                                      <p:cBhvr>
                                        <p:cTn id="41" dur="1000" fill="hold"/>
                                        <p:tgtEl>
                                          <p:spTgt spid="15"/>
                                        </p:tgtEl>
                                        <p:attrNameLst>
                                          <p:attrName>ppt_x</p:attrName>
                                        </p:attrNameLst>
                                      </p:cBhvr>
                                      <p:tavLst>
                                        <p:tav tm="0" fmla="#ppt_x+(cos(-2*pi*(1-$))*-#ppt_x-sin(-2*pi*(1-$))*(1-#ppt_y))*(1-$)">
                                          <p:val>
                                            <p:fltVal val="0"/>
                                          </p:val>
                                        </p:tav>
                                        <p:tav tm="100000">
                                          <p:val>
                                            <p:fltVal val="1"/>
                                          </p:val>
                                        </p:tav>
                                      </p:tavLst>
                                    </p:anim>
                                    <p:anim calcmode="lin" valueType="num">
                                      <p:cBhvr>
                                        <p:cTn id="42" dur="1000" fill="hold"/>
                                        <p:tgtEl>
                                          <p:spTgt spid="15"/>
                                        </p:tgtEl>
                                        <p:attrNameLst>
                                          <p:attrName>ppt_y</p:attrName>
                                        </p:attrNameLst>
                                      </p:cBhvr>
                                      <p:tavLst>
                                        <p:tav tm="0" fmla="#ppt_y+(sin(-2*pi*(1-$))*-#ppt_x+cos(-2*pi*(1-$))*(1-#ppt_y))*(1-$)">
                                          <p:val>
                                            <p:fltVal val="0"/>
                                          </p:val>
                                        </p:tav>
                                        <p:tav tm="100000">
                                          <p:val>
                                            <p:fltVal val="1"/>
                                          </p:val>
                                        </p:tav>
                                      </p:tavLst>
                                    </p:anim>
                                  </p:childTnLst>
                                </p:cTn>
                              </p:par>
                            </p:childTnLst>
                          </p:cTn>
                        </p:par>
                        <p:par>
                          <p:cTn id="43" fill="hold">
                            <p:stCondLst>
                              <p:cond delay="4500"/>
                            </p:stCondLst>
                            <p:childTnLst>
                              <p:par>
                                <p:cTn id="44" presetID="15" presetClass="entr" presetSubtype="0" fill="hold" grpId="0" nodeType="afterEffect">
                                  <p:stCondLst>
                                    <p:cond delay="0"/>
                                  </p:stCondLst>
                                  <p:childTnLst>
                                    <p:set>
                                      <p:cBhvr>
                                        <p:cTn id="45" dur="1" fill="hold">
                                          <p:stCondLst>
                                            <p:cond delay="0"/>
                                          </p:stCondLst>
                                        </p:cTn>
                                        <p:tgtEl>
                                          <p:spTgt spid="16"/>
                                        </p:tgtEl>
                                        <p:attrNameLst>
                                          <p:attrName>style.visibility</p:attrName>
                                        </p:attrNameLst>
                                      </p:cBhvr>
                                      <p:to>
                                        <p:strVal val="visible"/>
                                      </p:to>
                                    </p:set>
                                    <p:anim calcmode="lin" valueType="num">
                                      <p:cBhvr>
                                        <p:cTn id="46" dur="1000" fill="hold"/>
                                        <p:tgtEl>
                                          <p:spTgt spid="16"/>
                                        </p:tgtEl>
                                        <p:attrNameLst>
                                          <p:attrName>ppt_w</p:attrName>
                                        </p:attrNameLst>
                                      </p:cBhvr>
                                      <p:tavLst>
                                        <p:tav tm="0">
                                          <p:val>
                                            <p:fltVal val="0"/>
                                          </p:val>
                                        </p:tav>
                                        <p:tav tm="100000">
                                          <p:val>
                                            <p:strVal val="#ppt_w"/>
                                          </p:val>
                                        </p:tav>
                                      </p:tavLst>
                                    </p:anim>
                                    <p:anim calcmode="lin" valueType="num">
                                      <p:cBhvr>
                                        <p:cTn id="47" dur="1000" fill="hold"/>
                                        <p:tgtEl>
                                          <p:spTgt spid="16"/>
                                        </p:tgtEl>
                                        <p:attrNameLst>
                                          <p:attrName>ppt_h</p:attrName>
                                        </p:attrNameLst>
                                      </p:cBhvr>
                                      <p:tavLst>
                                        <p:tav tm="0">
                                          <p:val>
                                            <p:fltVal val="0"/>
                                          </p:val>
                                        </p:tav>
                                        <p:tav tm="100000">
                                          <p:val>
                                            <p:strVal val="#ppt_h"/>
                                          </p:val>
                                        </p:tav>
                                      </p:tavLst>
                                    </p:anim>
                                    <p:anim calcmode="lin" valueType="num">
                                      <p:cBhvr>
                                        <p:cTn id="48" dur="1000" fill="hold"/>
                                        <p:tgtEl>
                                          <p:spTgt spid="16"/>
                                        </p:tgtEl>
                                        <p:attrNameLst>
                                          <p:attrName>ppt_x</p:attrName>
                                        </p:attrNameLst>
                                      </p:cBhvr>
                                      <p:tavLst>
                                        <p:tav tm="0" fmla="#ppt_x+(cos(-2*pi*(1-$))*-#ppt_x-sin(-2*pi*(1-$))*(1-#ppt_y))*(1-$)">
                                          <p:val>
                                            <p:fltVal val="0"/>
                                          </p:val>
                                        </p:tav>
                                        <p:tav tm="100000">
                                          <p:val>
                                            <p:fltVal val="1"/>
                                          </p:val>
                                        </p:tav>
                                      </p:tavLst>
                                    </p:anim>
                                    <p:anim calcmode="lin" valueType="num">
                                      <p:cBhvr>
                                        <p:cTn id="49" dur="1000" fill="hold"/>
                                        <p:tgtEl>
                                          <p:spTgt spid="16"/>
                                        </p:tgtEl>
                                        <p:attrNameLst>
                                          <p:attrName>ppt_y</p:attrName>
                                        </p:attrNameLst>
                                      </p:cBhvr>
                                      <p:tavLst>
                                        <p:tav tm="0" fmla="#ppt_y+(sin(-2*pi*(1-$))*-#ppt_x+cos(-2*pi*(1-$))*(1-#ppt_y))*(1-$)">
                                          <p:val>
                                            <p:fltVal val="0"/>
                                          </p:val>
                                        </p:tav>
                                        <p:tav tm="100000">
                                          <p:val>
                                            <p:fltVal val="1"/>
                                          </p:val>
                                        </p:tav>
                                      </p:tavLst>
                                    </p:anim>
                                  </p:childTnLst>
                                </p:cTn>
                              </p:par>
                            </p:childTnLst>
                          </p:cTn>
                        </p:par>
                        <p:par>
                          <p:cTn id="50" fill="hold">
                            <p:stCondLst>
                              <p:cond delay="5500"/>
                            </p:stCondLst>
                            <p:childTnLst>
                              <p:par>
                                <p:cTn id="51" presetID="15" presetClass="entr" presetSubtype="0" fill="hold" grpId="0" nodeType="afterEffect">
                                  <p:stCondLst>
                                    <p:cond delay="0"/>
                                  </p:stCondLst>
                                  <p:childTnLst>
                                    <p:set>
                                      <p:cBhvr>
                                        <p:cTn id="52" dur="1" fill="hold">
                                          <p:stCondLst>
                                            <p:cond delay="0"/>
                                          </p:stCondLst>
                                        </p:cTn>
                                        <p:tgtEl>
                                          <p:spTgt spid="17"/>
                                        </p:tgtEl>
                                        <p:attrNameLst>
                                          <p:attrName>style.visibility</p:attrName>
                                        </p:attrNameLst>
                                      </p:cBhvr>
                                      <p:to>
                                        <p:strVal val="visible"/>
                                      </p:to>
                                    </p:set>
                                    <p:anim calcmode="lin" valueType="num">
                                      <p:cBhvr>
                                        <p:cTn id="53" dur="1000" fill="hold"/>
                                        <p:tgtEl>
                                          <p:spTgt spid="17"/>
                                        </p:tgtEl>
                                        <p:attrNameLst>
                                          <p:attrName>ppt_w</p:attrName>
                                        </p:attrNameLst>
                                      </p:cBhvr>
                                      <p:tavLst>
                                        <p:tav tm="0">
                                          <p:val>
                                            <p:fltVal val="0"/>
                                          </p:val>
                                        </p:tav>
                                        <p:tav tm="100000">
                                          <p:val>
                                            <p:strVal val="#ppt_w"/>
                                          </p:val>
                                        </p:tav>
                                      </p:tavLst>
                                    </p:anim>
                                    <p:anim calcmode="lin" valueType="num">
                                      <p:cBhvr>
                                        <p:cTn id="54" dur="1000" fill="hold"/>
                                        <p:tgtEl>
                                          <p:spTgt spid="17"/>
                                        </p:tgtEl>
                                        <p:attrNameLst>
                                          <p:attrName>ppt_h</p:attrName>
                                        </p:attrNameLst>
                                      </p:cBhvr>
                                      <p:tavLst>
                                        <p:tav tm="0">
                                          <p:val>
                                            <p:fltVal val="0"/>
                                          </p:val>
                                        </p:tav>
                                        <p:tav tm="100000">
                                          <p:val>
                                            <p:strVal val="#ppt_h"/>
                                          </p:val>
                                        </p:tav>
                                      </p:tavLst>
                                    </p:anim>
                                    <p:anim calcmode="lin" valueType="num">
                                      <p:cBhvr>
                                        <p:cTn id="55" dur="1000" fill="hold"/>
                                        <p:tgtEl>
                                          <p:spTgt spid="17"/>
                                        </p:tgtEl>
                                        <p:attrNameLst>
                                          <p:attrName>ppt_x</p:attrName>
                                        </p:attrNameLst>
                                      </p:cBhvr>
                                      <p:tavLst>
                                        <p:tav tm="0" fmla="#ppt_x+(cos(-2*pi*(1-$))*-#ppt_x-sin(-2*pi*(1-$))*(1-#ppt_y))*(1-$)">
                                          <p:val>
                                            <p:fltVal val="0"/>
                                          </p:val>
                                        </p:tav>
                                        <p:tav tm="100000">
                                          <p:val>
                                            <p:fltVal val="1"/>
                                          </p:val>
                                        </p:tav>
                                      </p:tavLst>
                                    </p:anim>
                                    <p:anim calcmode="lin" valueType="num">
                                      <p:cBhvr>
                                        <p:cTn id="56" dur="1000" fill="hold"/>
                                        <p:tgtEl>
                                          <p:spTgt spid="17"/>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p:bldP spid="14" grpId="0"/>
      <p:bldP spid="15" grpId="0"/>
      <p:bldP spid="16" grpId="0"/>
      <p:bldP spid="1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41605" y="327025"/>
            <a:ext cx="11908155" cy="6287770"/>
          </a:xfrm>
          <a:prstGeom prst="rect">
            <a:avLst/>
          </a:prstGeom>
          <a:noFill/>
          <a:ln>
            <a:solidFill>
              <a:schemeClr val="bg1">
                <a:alpha val="6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 name="标题 1"/>
          <p:cNvSpPr>
            <a:spLocks noGrp="1"/>
          </p:cNvSpPr>
          <p:nvPr>
            <p:ph type="title"/>
          </p:nvPr>
        </p:nvSpPr>
        <p:spPr>
          <a:xfrm>
            <a:off x="4596448" y="40640"/>
            <a:ext cx="2998470" cy="586105"/>
          </a:xfrm>
          <a:solidFill>
            <a:srgbClr val="002245"/>
          </a:solidFill>
        </p:spPr>
        <p:txBody>
          <a:bodyPr>
            <a:normAutofit/>
          </a:bodyPr>
          <a:lstStyle/>
          <a:p>
            <a:r>
              <a:rPr lang="zh-CN" altLang="en-US" sz="2400" dirty="0">
                <a:solidFill>
                  <a:schemeClr val="bg1"/>
                </a:solidFill>
                <a:latin typeface="微软雅黑" panose="020B0503020204020204" charset="-122"/>
                <a:ea typeface="微软雅黑" panose="020B0503020204020204" charset="-122"/>
              </a:rPr>
              <a:t>单击此处添加标题</a:t>
            </a:r>
          </a:p>
        </p:txBody>
      </p:sp>
      <p:grpSp>
        <p:nvGrpSpPr>
          <p:cNvPr id="4" name="组合 3"/>
          <p:cNvGrpSpPr/>
          <p:nvPr/>
        </p:nvGrpSpPr>
        <p:grpSpPr>
          <a:xfrm>
            <a:off x="4712167" y="2791787"/>
            <a:ext cx="2456641" cy="2339659"/>
            <a:chOff x="2195581" y="2130740"/>
            <a:chExt cx="3119545" cy="3119545"/>
          </a:xfrm>
          <a:effectLst/>
        </p:grpSpPr>
        <p:sp>
          <p:nvSpPr>
            <p:cNvPr id="5" name="椭圆 4"/>
            <p:cNvSpPr/>
            <p:nvPr/>
          </p:nvSpPr>
          <p:spPr>
            <a:xfrm>
              <a:off x="2195581" y="2130740"/>
              <a:ext cx="3119545" cy="3119545"/>
            </a:xfrm>
            <a:prstGeom prst="ellipse">
              <a:avLst/>
            </a:prstGeom>
            <a:solidFill>
              <a:schemeClr val="bg1">
                <a:alpha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0">
                <a:solidFill>
                  <a:schemeClr val="bg1"/>
                </a:solidFill>
              </a:endParaRPr>
            </a:p>
          </p:txBody>
        </p:sp>
        <p:sp>
          <p:nvSpPr>
            <p:cNvPr id="6" name="Freeform 5"/>
            <p:cNvSpPr>
              <a:spLocks noEditPoints="1"/>
            </p:cNvSpPr>
            <p:nvPr/>
          </p:nvSpPr>
          <p:spPr bwMode="auto">
            <a:xfrm>
              <a:off x="3405439" y="2832537"/>
              <a:ext cx="682758" cy="748206"/>
            </a:xfrm>
            <a:custGeom>
              <a:avLst/>
              <a:gdLst>
                <a:gd name="T0" fmla="*/ 24 w 160"/>
                <a:gd name="T1" fmla="*/ 0 h 176"/>
                <a:gd name="T2" fmla="*/ 0 w 160"/>
                <a:gd name="T3" fmla="*/ 20 h 176"/>
                <a:gd name="T4" fmla="*/ 0 w 160"/>
                <a:gd name="T5" fmla="*/ 116 h 176"/>
                <a:gd name="T6" fmla="*/ 24 w 160"/>
                <a:gd name="T7" fmla="*/ 136 h 176"/>
                <a:gd name="T8" fmla="*/ 72 w 160"/>
                <a:gd name="T9" fmla="*/ 136 h 176"/>
                <a:gd name="T10" fmla="*/ 72 w 160"/>
                <a:gd name="T11" fmla="*/ 165 h 176"/>
                <a:gd name="T12" fmla="*/ 82 w 160"/>
                <a:gd name="T13" fmla="*/ 171 h 176"/>
                <a:gd name="T14" fmla="*/ 115 w 160"/>
                <a:gd name="T15" fmla="*/ 136 h 176"/>
                <a:gd name="T16" fmla="*/ 136 w 160"/>
                <a:gd name="T17" fmla="*/ 136 h 176"/>
                <a:gd name="T18" fmla="*/ 160 w 160"/>
                <a:gd name="T19" fmla="*/ 116 h 176"/>
                <a:gd name="T20" fmla="*/ 160 w 160"/>
                <a:gd name="T21" fmla="*/ 20 h 176"/>
                <a:gd name="T22" fmla="*/ 136 w 160"/>
                <a:gd name="T23" fmla="*/ 0 h 176"/>
                <a:gd name="T24" fmla="*/ 24 w 160"/>
                <a:gd name="T25" fmla="*/ 0 h 176"/>
                <a:gd name="T26" fmla="*/ 19 w 160"/>
                <a:gd name="T27" fmla="*/ 68 h 176"/>
                <a:gd name="T28" fmla="*/ 36 w 160"/>
                <a:gd name="T29" fmla="*/ 51 h 176"/>
                <a:gd name="T30" fmla="*/ 53 w 160"/>
                <a:gd name="T31" fmla="*/ 68 h 176"/>
                <a:gd name="T32" fmla="*/ 36 w 160"/>
                <a:gd name="T33" fmla="*/ 85 h 176"/>
                <a:gd name="T34" fmla="*/ 19 w 160"/>
                <a:gd name="T35" fmla="*/ 68 h 176"/>
                <a:gd name="T36" fmla="*/ 63 w 160"/>
                <a:gd name="T37" fmla="*/ 68 h 176"/>
                <a:gd name="T38" fmla="*/ 80 w 160"/>
                <a:gd name="T39" fmla="*/ 51 h 176"/>
                <a:gd name="T40" fmla="*/ 97 w 160"/>
                <a:gd name="T41" fmla="*/ 68 h 176"/>
                <a:gd name="T42" fmla="*/ 80 w 160"/>
                <a:gd name="T43" fmla="*/ 85 h 176"/>
                <a:gd name="T44" fmla="*/ 63 w 160"/>
                <a:gd name="T45" fmla="*/ 68 h 176"/>
                <a:gd name="T46" fmla="*/ 107 w 160"/>
                <a:gd name="T47" fmla="*/ 68 h 176"/>
                <a:gd name="T48" fmla="*/ 124 w 160"/>
                <a:gd name="T49" fmla="*/ 51 h 176"/>
                <a:gd name="T50" fmla="*/ 141 w 160"/>
                <a:gd name="T51" fmla="*/ 68 h 176"/>
                <a:gd name="T52" fmla="*/ 124 w 160"/>
                <a:gd name="T53" fmla="*/ 85 h 176"/>
                <a:gd name="T54" fmla="*/ 107 w 160"/>
                <a:gd name="T55" fmla="*/ 6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60" h="176">
                  <a:moveTo>
                    <a:pt x="24" y="0"/>
                  </a:moveTo>
                  <a:cubicBezTo>
                    <a:pt x="11" y="0"/>
                    <a:pt x="0" y="9"/>
                    <a:pt x="0" y="20"/>
                  </a:cubicBezTo>
                  <a:cubicBezTo>
                    <a:pt x="0" y="116"/>
                    <a:pt x="0" y="116"/>
                    <a:pt x="0" y="116"/>
                  </a:cubicBezTo>
                  <a:cubicBezTo>
                    <a:pt x="0" y="127"/>
                    <a:pt x="11" y="136"/>
                    <a:pt x="24" y="136"/>
                  </a:cubicBezTo>
                  <a:cubicBezTo>
                    <a:pt x="72" y="136"/>
                    <a:pt x="72" y="136"/>
                    <a:pt x="72" y="136"/>
                  </a:cubicBezTo>
                  <a:cubicBezTo>
                    <a:pt x="72" y="165"/>
                    <a:pt x="72" y="165"/>
                    <a:pt x="72" y="165"/>
                  </a:cubicBezTo>
                  <a:cubicBezTo>
                    <a:pt x="72" y="165"/>
                    <a:pt x="72" y="176"/>
                    <a:pt x="82" y="171"/>
                  </a:cubicBezTo>
                  <a:cubicBezTo>
                    <a:pt x="89" y="163"/>
                    <a:pt x="104" y="148"/>
                    <a:pt x="115" y="136"/>
                  </a:cubicBezTo>
                  <a:cubicBezTo>
                    <a:pt x="136" y="136"/>
                    <a:pt x="136" y="136"/>
                    <a:pt x="136" y="136"/>
                  </a:cubicBezTo>
                  <a:cubicBezTo>
                    <a:pt x="149" y="136"/>
                    <a:pt x="160" y="127"/>
                    <a:pt x="160" y="116"/>
                  </a:cubicBezTo>
                  <a:cubicBezTo>
                    <a:pt x="160" y="20"/>
                    <a:pt x="160" y="20"/>
                    <a:pt x="160" y="20"/>
                  </a:cubicBezTo>
                  <a:cubicBezTo>
                    <a:pt x="160" y="9"/>
                    <a:pt x="149" y="0"/>
                    <a:pt x="136" y="0"/>
                  </a:cubicBezTo>
                  <a:lnTo>
                    <a:pt x="24" y="0"/>
                  </a:lnTo>
                  <a:close/>
                  <a:moveTo>
                    <a:pt x="19" y="68"/>
                  </a:moveTo>
                  <a:cubicBezTo>
                    <a:pt x="19" y="59"/>
                    <a:pt x="27" y="51"/>
                    <a:pt x="36" y="51"/>
                  </a:cubicBezTo>
                  <a:cubicBezTo>
                    <a:pt x="45" y="51"/>
                    <a:pt x="53" y="59"/>
                    <a:pt x="53" y="68"/>
                  </a:cubicBezTo>
                  <a:cubicBezTo>
                    <a:pt x="53" y="77"/>
                    <a:pt x="45" y="85"/>
                    <a:pt x="36" y="85"/>
                  </a:cubicBezTo>
                  <a:cubicBezTo>
                    <a:pt x="27" y="85"/>
                    <a:pt x="19" y="77"/>
                    <a:pt x="19" y="68"/>
                  </a:cubicBezTo>
                  <a:close/>
                  <a:moveTo>
                    <a:pt x="63" y="68"/>
                  </a:moveTo>
                  <a:cubicBezTo>
                    <a:pt x="63" y="59"/>
                    <a:pt x="71" y="51"/>
                    <a:pt x="80" y="51"/>
                  </a:cubicBezTo>
                  <a:cubicBezTo>
                    <a:pt x="89" y="51"/>
                    <a:pt x="97" y="59"/>
                    <a:pt x="97" y="68"/>
                  </a:cubicBezTo>
                  <a:cubicBezTo>
                    <a:pt x="97" y="77"/>
                    <a:pt x="89" y="85"/>
                    <a:pt x="80" y="85"/>
                  </a:cubicBezTo>
                  <a:cubicBezTo>
                    <a:pt x="71" y="85"/>
                    <a:pt x="63" y="77"/>
                    <a:pt x="63" y="68"/>
                  </a:cubicBezTo>
                  <a:close/>
                  <a:moveTo>
                    <a:pt x="107" y="68"/>
                  </a:moveTo>
                  <a:cubicBezTo>
                    <a:pt x="107" y="59"/>
                    <a:pt x="115" y="51"/>
                    <a:pt x="124" y="51"/>
                  </a:cubicBezTo>
                  <a:cubicBezTo>
                    <a:pt x="133" y="51"/>
                    <a:pt x="141" y="59"/>
                    <a:pt x="141" y="68"/>
                  </a:cubicBezTo>
                  <a:cubicBezTo>
                    <a:pt x="141" y="77"/>
                    <a:pt x="133" y="85"/>
                    <a:pt x="124" y="85"/>
                  </a:cubicBezTo>
                  <a:cubicBezTo>
                    <a:pt x="115" y="85"/>
                    <a:pt x="107" y="77"/>
                    <a:pt x="107" y="68"/>
                  </a:cubicBezTo>
                  <a:close/>
                </a:path>
              </a:pathLst>
            </a:custGeom>
            <a:solidFill>
              <a:schemeClr val="bg1"/>
            </a:solidFill>
            <a:ln>
              <a:noFill/>
            </a:ln>
          </p:spPr>
          <p:txBody>
            <a:bodyPr vert="horz" wrap="square" lIns="72009" tIns="36004" rIns="72009" bIns="36004" numCol="1" anchor="t" anchorCtr="0" compatLnSpc="1"/>
            <a:lstStyle/>
            <a:p>
              <a:endParaRPr lang="zh-CN" altLang="en-US" sz="1420">
                <a:solidFill>
                  <a:schemeClr val="bg1"/>
                </a:solidFill>
              </a:endParaRPr>
            </a:p>
          </p:txBody>
        </p:sp>
      </p:grpSp>
      <p:grpSp>
        <p:nvGrpSpPr>
          <p:cNvPr id="7" name="组合 6"/>
          <p:cNvGrpSpPr/>
          <p:nvPr/>
        </p:nvGrpSpPr>
        <p:grpSpPr>
          <a:xfrm>
            <a:off x="1474688" y="3263720"/>
            <a:ext cx="1676063" cy="1596251"/>
            <a:chOff x="1120103" y="2570179"/>
            <a:chExt cx="1257047" cy="1257047"/>
          </a:xfrm>
        </p:grpSpPr>
        <p:grpSp>
          <p:nvGrpSpPr>
            <p:cNvPr id="8" name="组合 7"/>
            <p:cNvGrpSpPr/>
            <p:nvPr/>
          </p:nvGrpSpPr>
          <p:grpSpPr>
            <a:xfrm>
              <a:off x="1120103" y="2570179"/>
              <a:ext cx="1257047" cy="1257047"/>
              <a:chOff x="458820" y="2600461"/>
              <a:chExt cx="2128333" cy="2128333"/>
            </a:xfrm>
          </p:grpSpPr>
          <p:sp>
            <p:nvSpPr>
              <p:cNvPr id="9" name="椭圆 8"/>
              <p:cNvSpPr/>
              <p:nvPr/>
            </p:nvSpPr>
            <p:spPr>
              <a:xfrm>
                <a:off x="458820" y="2600461"/>
                <a:ext cx="2128333" cy="2128333"/>
              </a:xfrm>
              <a:prstGeom prst="ellipse">
                <a:avLst/>
              </a:prstGeom>
              <a:solidFill>
                <a:schemeClr val="bg1">
                  <a:alpha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0">
                  <a:solidFill>
                    <a:schemeClr val="bg1"/>
                  </a:solidFill>
                </a:endParaRPr>
              </a:p>
            </p:txBody>
          </p:sp>
          <p:sp>
            <p:nvSpPr>
              <p:cNvPr id="10" name="Freeform 9"/>
              <p:cNvSpPr>
                <a:spLocks noEditPoints="1"/>
              </p:cNvSpPr>
              <p:nvPr/>
            </p:nvSpPr>
            <p:spPr bwMode="auto">
              <a:xfrm>
                <a:off x="1225638" y="3030295"/>
                <a:ext cx="707598" cy="650506"/>
              </a:xfrm>
              <a:custGeom>
                <a:avLst/>
                <a:gdLst>
                  <a:gd name="T0" fmla="*/ 136 w 170"/>
                  <a:gd name="T1" fmla="*/ 40 h 156"/>
                  <a:gd name="T2" fmla="*/ 136 w 170"/>
                  <a:gd name="T3" fmla="*/ 36 h 156"/>
                  <a:gd name="T4" fmla="*/ 115 w 170"/>
                  <a:gd name="T5" fmla="*/ 16 h 156"/>
                  <a:gd name="T6" fmla="*/ 62 w 170"/>
                  <a:gd name="T7" fmla="*/ 16 h 156"/>
                  <a:gd name="T8" fmla="*/ 61 w 170"/>
                  <a:gd name="T9" fmla="*/ 15 h 156"/>
                  <a:gd name="T10" fmla="*/ 57 w 170"/>
                  <a:gd name="T11" fmla="*/ 8 h 156"/>
                  <a:gd name="T12" fmla="*/ 41 w 170"/>
                  <a:gd name="T13" fmla="*/ 0 h 156"/>
                  <a:gd name="T14" fmla="*/ 10 w 170"/>
                  <a:gd name="T15" fmla="*/ 0 h 156"/>
                  <a:gd name="T16" fmla="*/ 0 w 170"/>
                  <a:gd name="T17" fmla="*/ 8 h 156"/>
                  <a:gd name="T18" fmla="*/ 0 w 170"/>
                  <a:gd name="T19" fmla="*/ 122 h 156"/>
                  <a:gd name="T20" fmla="*/ 17 w 170"/>
                  <a:gd name="T21" fmla="*/ 59 h 156"/>
                  <a:gd name="T22" fmla="*/ 46 w 170"/>
                  <a:gd name="T23" fmla="*/ 40 h 156"/>
                  <a:gd name="T24" fmla="*/ 136 w 170"/>
                  <a:gd name="T25" fmla="*/ 40 h 156"/>
                  <a:gd name="T26" fmla="*/ 53 w 170"/>
                  <a:gd name="T27" fmla="*/ 48 h 156"/>
                  <a:gd name="T28" fmla="*/ 27 w 170"/>
                  <a:gd name="T29" fmla="*/ 64 h 156"/>
                  <a:gd name="T30" fmla="*/ 5 w 170"/>
                  <a:gd name="T31" fmla="*/ 140 h 156"/>
                  <a:gd name="T32" fmla="*/ 21 w 170"/>
                  <a:gd name="T33" fmla="*/ 156 h 156"/>
                  <a:gd name="T34" fmla="*/ 119 w 170"/>
                  <a:gd name="T35" fmla="*/ 156 h 156"/>
                  <a:gd name="T36" fmla="*/ 145 w 170"/>
                  <a:gd name="T37" fmla="*/ 140 h 156"/>
                  <a:gd name="T38" fmla="*/ 167 w 170"/>
                  <a:gd name="T39" fmla="*/ 64 h 156"/>
                  <a:gd name="T40" fmla="*/ 151 w 170"/>
                  <a:gd name="T41" fmla="*/ 48 h 156"/>
                  <a:gd name="T42" fmla="*/ 53 w 170"/>
                  <a:gd name="T43" fmla="*/ 48 h 156"/>
                  <a:gd name="T44" fmla="*/ 82 w 170"/>
                  <a:gd name="T45" fmla="*/ 72 h 156"/>
                  <a:gd name="T46" fmla="*/ 90 w 170"/>
                  <a:gd name="T47" fmla="*/ 72 h 156"/>
                  <a:gd name="T48" fmla="*/ 96 w 170"/>
                  <a:gd name="T49" fmla="*/ 79 h 156"/>
                  <a:gd name="T50" fmla="*/ 96 w 170"/>
                  <a:gd name="T51" fmla="*/ 92 h 156"/>
                  <a:gd name="T52" fmla="*/ 109 w 170"/>
                  <a:gd name="T53" fmla="*/ 92 h 156"/>
                  <a:gd name="T54" fmla="*/ 116 w 170"/>
                  <a:gd name="T55" fmla="*/ 98 h 156"/>
                  <a:gd name="T56" fmla="*/ 116 w 170"/>
                  <a:gd name="T57" fmla="*/ 106 h 156"/>
                  <a:gd name="T58" fmla="*/ 109 w 170"/>
                  <a:gd name="T59" fmla="*/ 112 h 156"/>
                  <a:gd name="T60" fmla="*/ 96 w 170"/>
                  <a:gd name="T61" fmla="*/ 112 h 156"/>
                  <a:gd name="T62" fmla="*/ 96 w 170"/>
                  <a:gd name="T63" fmla="*/ 125 h 156"/>
                  <a:gd name="T64" fmla="*/ 90 w 170"/>
                  <a:gd name="T65" fmla="*/ 132 h 156"/>
                  <a:gd name="T66" fmla="*/ 82 w 170"/>
                  <a:gd name="T67" fmla="*/ 132 h 156"/>
                  <a:gd name="T68" fmla="*/ 76 w 170"/>
                  <a:gd name="T69" fmla="*/ 126 h 156"/>
                  <a:gd name="T70" fmla="*/ 76 w 170"/>
                  <a:gd name="T71" fmla="*/ 112 h 156"/>
                  <a:gd name="T72" fmla="*/ 63 w 170"/>
                  <a:gd name="T73" fmla="*/ 112 h 156"/>
                  <a:gd name="T74" fmla="*/ 56 w 170"/>
                  <a:gd name="T75" fmla="*/ 106 h 156"/>
                  <a:gd name="T76" fmla="*/ 56 w 170"/>
                  <a:gd name="T77" fmla="*/ 98 h 156"/>
                  <a:gd name="T78" fmla="*/ 63 w 170"/>
                  <a:gd name="T79" fmla="*/ 92 h 156"/>
                  <a:gd name="T80" fmla="*/ 76 w 170"/>
                  <a:gd name="T81" fmla="*/ 92 h 156"/>
                  <a:gd name="T82" fmla="*/ 76 w 170"/>
                  <a:gd name="T83" fmla="*/ 78 h 156"/>
                  <a:gd name="T84" fmla="*/ 82 w 170"/>
                  <a:gd name="T85" fmla="*/ 72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0" h="156">
                    <a:moveTo>
                      <a:pt x="136" y="40"/>
                    </a:moveTo>
                    <a:cubicBezTo>
                      <a:pt x="136" y="36"/>
                      <a:pt x="136" y="36"/>
                      <a:pt x="136" y="36"/>
                    </a:cubicBezTo>
                    <a:cubicBezTo>
                      <a:pt x="136" y="25"/>
                      <a:pt x="127" y="16"/>
                      <a:pt x="115" y="16"/>
                    </a:cubicBezTo>
                    <a:cubicBezTo>
                      <a:pt x="62" y="16"/>
                      <a:pt x="62" y="16"/>
                      <a:pt x="62" y="16"/>
                    </a:cubicBezTo>
                    <a:cubicBezTo>
                      <a:pt x="61" y="15"/>
                      <a:pt x="61" y="15"/>
                      <a:pt x="61" y="15"/>
                    </a:cubicBezTo>
                    <a:cubicBezTo>
                      <a:pt x="57" y="8"/>
                      <a:pt x="57" y="8"/>
                      <a:pt x="57" y="8"/>
                    </a:cubicBezTo>
                    <a:cubicBezTo>
                      <a:pt x="53" y="4"/>
                      <a:pt x="47" y="0"/>
                      <a:pt x="41" y="0"/>
                    </a:cubicBezTo>
                    <a:cubicBezTo>
                      <a:pt x="10" y="0"/>
                      <a:pt x="10" y="0"/>
                      <a:pt x="10" y="0"/>
                    </a:cubicBezTo>
                    <a:cubicBezTo>
                      <a:pt x="4" y="0"/>
                      <a:pt x="0" y="4"/>
                      <a:pt x="0" y="8"/>
                    </a:cubicBezTo>
                    <a:cubicBezTo>
                      <a:pt x="0" y="122"/>
                      <a:pt x="0" y="122"/>
                      <a:pt x="0" y="122"/>
                    </a:cubicBezTo>
                    <a:cubicBezTo>
                      <a:pt x="17" y="59"/>
                      <a:pt x="17" y="59"/>
                      <a:pt x="17" y="59"/>
                    </a:cubicBezTo>
                    <a:cubicBezTo>
                      <a:pt x="20" y="49"/>
                      <a:pt x="34" y="40"/>
                      <a:pt x="46" y="40"/>
                    </a:cubicBezTo>
                    <a:lnTo>
                      <a:pt x="136" y="40"/>
                    </a:lnTo>
                    <a:close/>
                    <a:moveTo>
                      <a:pt x="53" y="48"/>
                    </a:moveTo>
                    <a:cubicBezTo>
                      <a:pt x="41" y="48"/>
                      <a:pt x="29" y="55"/>
                      <a:pt x="27" y="64"/>
                    </a:cubicBezTo>
                    <a:cubicBezTo>
                      <a:pt x="5" y="140"/>
                      <a:pt x="5" y="140"/>
                      <a:pt x="5" y="140"/>
                    </a:cubicBezTo>
                    <a:cubicBezTo>
                      <a:pt x="2" y="149"/>
                      <a:pt x="9" y="156"/>
                      <a:pt x="21" y="156"/>
                    </a:cubicBezTo>
                    <a:cubicBezTo>
                      <a:pt x="119" y="156"/>
                      <a:pt x="119" y="156"/>
                      <a:pt x="119" y="156"/>
                    </a:cubicBezTo>
                    <a:cubicBezTo>
                      <a:pt x="131" y="156"/>
                      <a:pt x="143" y="149"/>
                      <a:pt x="145" y="140"/>
                    </a:cubicBezTo>
                    <a:cubicBezTo>
                      <a:pt x="167" y="64"/>
                      <a:pt x="167" y="64"/>
                      <a:pt x="167" y="64"/>
                    </a:cubicBezTo>
                    <a:cubicBezTo>
                      <a:pt x="170" y="55"/>
                      <a:pt x="163" y="48"/>
                      <a:pt x="151" y="48"/>
                    </a:cubicBezTo>
                    <a:lnTo>
                      <a:pt x="53" y="48"/>
                    </a:lnTo>
                    <a:close/>
                    <a:moveTo>
                      <a:pt x="82" y="72"/>
                    </a:moveTo>
                    <a:cubicBezTo>
                      <a:pt x="90" y="72"/>
                      <a:pt x="90" y="72"/>
                      <a:pt x="90" y="72"/>
                    </a:cubicBezTo>
                    <a:cubicBezTo>
                      <a:pt x="94" y="72"/>
                      <a:pt x="96" y="75"/>
                      <a:pt x="96" y="79"/>
                    </a:cubicBezTo>
                    <a:cubicBezTo>
                      <a:pt x="96" y="92"/>
                      <a:pt x="96" y="92"/>
                      <a:pt x="96" y="92"/>
                    </a:cubicBezTo>
                    <a:cubicBezTo>
                      <a:pt x="109" y="92"/>
                      <a:pt x="109" y="92"/>
                      <a:pt x="109" y="92"/>
                    </a:cubicBezTo>
                    <a:cubicBezTo>
                      <a:pt x="113" y="92"/>
                      <a:pt x="116" y="94"/>
                      <a:pt x="116" y="98"/>
                    </a:cubicBezTo>
                    <a:cubicBezTo>
                      <a:pt x="116" y="106"/>
                      <a:pt x="116" y="106"/>
                      <a:pt x="116" y="106"/>
                    </a:cubicBezTo>
                    <a:cubicBezTo>
                      <a:pt x="116" y="110"/>
                      <a:pt x="113" y="112"/>
                      <a:pt x="109" y="112"/>
                    </a:cubicBezTo>
                    <a:cubicBezTo>
                      <a:pt x="96" y="112"/>
                      <a:pt x="96" y="112"/>
                      <a:pt x="96" y="112"/>
                    </a:cubicBezTo>
                    <a:cubicBezTo>
                      <a:pt x="96" y="125"/>
                      <a:pt x="96" y="125"/>
                      <a:pt x="96" y="125"/>
                    </a:cubicBezTo>
                    <a:cubicBezTo>
                      <a:pt x="96" y="129"/>
                      <a:pt x="94" y="132"/>
                      <a:pt x="90" y="132"/>
                    </a:cubicBezTo>
                    <a:cubicBezTo>
                      <a:pt x="82" y="132"/>
                      <a:pt x="82" y="132"/>
                      <a:pt x="82" y="132"/>
                    </a:cubicBezTo>
                    <a:cubicBezTo>
                      <a:pt x="79" y="132"/>
                      <a:pt x="76" y="129"/>
                      <a:pt x="76" y="126"/>
                    </a:cubicBezTo>
                    <a:cubicBezTo>
                      <a:pt x="76" y="112"/>
                      <a:pt x="76" y="112"/>
                      <a:pt x="76" y="112"/>
                    </a:cubicBezTo>
                    <a:cubicBezTo>
                      <a:pt x="63" y="112"/>
                      <a:pt x="63" y="112"/>
                      <a:pt x="63" y="112"/>
                    </a:cubicBezTo>
                    <a:cubicBezTo>
                      <a:pt x="59" y="112"/>
                      <a:pt x="56" y="110"/>
                      <a:pt x="56" y="106"/>
                    </a:cubicBezTo>
                    <a:cubicBezTo>
                      <a:pt x="56" y="98"/>
                      <a:pt x="56" y="98"/>
                      <a:pt x="56" y="98"/>
                    </a:cubicBezTo>
                    <a:cubicBezTo>
                      <a:pt x="56" y="95"/>
                      <a:pt x="59" y="92"/>
                      <a:pt x="63" y="92"/>
                    </a:cubicBezTo>
                    <a:cubicBezTo>
                      <a:pt x="76" y="92"/>
                      <a:pt x="76" y="92"/>
                      <a:pt x="76" y="92"/>
                    </a:cubicBezTo>
                    <a:cubicBezTo>
                      <a:pt x="76" y="78"/>
                      <a:pt x="76" y="78"/>
                      <a:pt x="76" y="78"/>
                    </a:cubicBezTo>
                    <a:cubicBezTo>
                      <a:pt x="76" y="75"/>
                      <a:pt x="78" y="72"/>
                      <a:pt x="82" y="72"/>
                    </a:cubicBezTo>
                    <a:close/>
                  </a:path>
                </a:pathLst>
              </a:custGeom>
              <a:solidFill>
                <a:schemeClr val="bg1"/>
              </a:solidFill>
              <a:ln>
                <a:noFill/>
              </a:ln>
            </p:spPr>
            <p:txBody>
              <a:bodyPr vert="horz" wrap="square" lIns="72009" tIns="36004" rIns="72009" bIns="36004" numCol="1" anchor="t" anchorCtr="0" compatLnSpc="1"/>
              <a:lstStyle/>
              <a:p>
                <a:endParaRPr lang="zh-CN" altLang="en-US" sz="1420">
                  <a:solidFill>
                    <a:schemeClr val="bg1"/>
                  </a:solidFill>
                </a:endParaRPr>
              </a:p>
            </p:txBody>
          </p:sp>
        </p:grpSp>
        <p:sp>
          <p:nvSpPr>
            <p:cNvPr id="11" name="矩形 10"/>
            <p:cNvSpPr/>
            <p:nvPr/>
          </p:nvSpPr>
          <p:spPr>
            <a:xfrm>
              <a:off x="1202606" y="3212259"/>
              <a:ext cx="1092041" cy="459557"/>
            </a:xfrm>
            <a:prstGeom prst="rect">
              <a:avLst/>
            </a:prstGeom>
          </p:spPr>
          <p:txBody>
            <a:bodyPr wrap="square">
              <a:spAutoFit/>
            </a:bodyPr>
            <a:lstStyle/>
            <a:p>
              <a:pPr lvl="0" algn="ctr"/>
              <a:r>
                <a:rPr lang="zh-CN" altLang="zh-CN" sz="1600" b="1" kern="100" dirty="0">
                  <a:solidFill>
                    <a:schemeClr val="bg1"/>
                  </a:solidFill>
                  <a:latin typeface="微软雅黑" panose="020B0503020204020204" charset="-122"/>
                  <a:ea typeface="微软雅黑" panose="020B0503020204020204" charset="-122"/>
                  <a:cs typeface="Times New Roman" panose="02020603050405020304" pitchFamily="18" charset="0"/>
                </a:rPr>
                <a:t>单击此处添加名称</a:t>
              </a:r>
            </a:p>
          </p:txBody>
        </p:sp>
      </p:grpSp>
      <p:sp>
        <p:nvSpPr>
          <p:cNvPr id="12" name="矩形 11"/>
          <p:cNvSpPr/>
          <p:nvPr/>
        </p:nvSpPr>
        <p:spPr>
          <a:xfrm>
            <a:off x="5262625" y="3993515"/>
            <a:ext cx="1355725" cy="583565"/>
          </a:xfrm>
          <a:prstGeom prst="rect">
            <a:avLst/>
          </a:prstGeom>
        </p:spPr>
        <p:txBody>
          <a:bodyPr wrap="square">
            <a:spAutoFit/>
          </a:bodyPr>
          <a:lstStyle/>
          <a:p>
            <a:pPr lvl="0" algn="ctr"/>
            <a:r>
              <a:rPr lang="zh-CN" altLang="zh-CN" sz="1600" b="1" kern="100" dirty="0">
                <a:solidFill>
                  <a:schemeClr val="bg1"/>
                </a:solidFill>
                <a:latin typeface="微软雅黑" panose="020B0503020204020204" charset="-122"/>
                <a:ea typeface="微软雅黑" panose="020B0503020204020204" charset="-122"/>
                <a:cs typeface="Times New Roman" panose="02020603050405020304" pitchFamily="18" charset="0"/>
              </a:rPr>
              <a:t>单击此处添加名称</a:t>
            </a:r>
          </a:p>
        </p:txBody>
      </p:sp>
      <p:grpSp>
        <p:nvGrpSpPr>
          <p:cNvPr id="13" name="组合 12"/>
          <p:cNvGrpSpPr/>
          <p:nvPr/>
        </p:nvGrpSpPr>
        <p:grpSpPr>
          <a:xfrm>
            <a:off x="6774680" y="2501213"/>
            <a:ext cx="1893917" cy="1803731"/>
            <a:chOff x="5080560" y="1969705"/>
            <a:chExt cx="1420438" cy="1420438"/>
          </a:xfrm>
        </p:grpSpPr>
        <p:grpSp>
          <p:nvGrpSpPr>
            <p:cNvPr id="14" name="组合 13"/>
            <p:cNvGrpSpPr/>
            <p:nvPr/>
          </p:nvGrpSpPr>
          <p:grpSpPr>
            <a:xfrm>
              <a:off x="5080560" y="1969705"/>
              <a:ext cx="1420438" cy="1420438"/>
              <a:chOff x="3328710" y="3149091"/>
              <a:chExt cx="2191225" cy="2191225"/>
            </a:xfrm>
          </p:grpSpPr>
          <p:sp>
            <p:nvSpPr>
              <p:cNvPr id="15" name="椭圆 14"/>
              <p:cNvSpPr/>
              <p:nvPr/>
            </p:nvSpPr>
            <p:spPr>
              <a:xfrm>
                <a:off x="3328710" y="3149091"/>
                <a:ext cx="2191225" cy="2191225"/>
              </a:xfrm>
              <a:prstGeom prst="ellipse">
                <a:avLst/>
              </a:prstGeom>
              <a:solidFill>
                <a:schemeClr val="bg1">
                  <a:alpha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0">
                  <a:solidFill>
                    <a:schemeClr val="bg1"/>
                  </a:solidFill>
                </a:endParaRPr>
              </a:p>
            </p:txBody>
          </p:sp>
          <p:sp>
            <p:nvSpPr>
              <p:cNvPr id="16" name="Freeform 13"/>
              <p:cNvSpPr>
                <a:spLocks noEditPoints="1"/>
              </p:cNvSpPr>
              <p:nvPr/>
            </p:nvSpPr>
            <p:spPr bwMode="auto">
              <a:xfrm>
                <a:off x="4084451" y="4361267"/>
                <a:ext cx="639719" cy="732700"/>
              </a:xfrm>
              <a:custGeom>
                <a:avLst/>
                <a:gdLst>
                  <a:gd name="T0" fmla="*/ 52 w 142"/>
                  <a:gd name="T1" fmla="*/ 48 h 164"/>
                  <a:gd name="T2" fmla="*/ 0 w 142"/>
                  <a:gd name="T3" fmla="*/ 48 h 164"/>
                  <a:gd name="T4" fmla="*/ 0 w 142"/>
                  <a:gd name="T5" fmla="*/ 116 h 164"/>
                  <a:gd name="T6" fmla="*/ 51 w 142"/>
                  <a:gd name="T7" fmla="*/ 116 h 164"/>
                  <a:gd name="T8" fmla="*/ 104 w 142"/>
                  <a:gd name="T9" fmla="*/ 164 h 164"/>
                  <a:gd name="T10" fmla="*/ 104 w 142"/>
                  <a:gd name="T11" fmla="*/ 0 h 164"/>
                  <a:gd name="T12" fmla="*/ 52 w 142"/>
                  <a:gd name="T13" fmla="*/ 48 h 164"/>
                  <a:gd name="T14" fmla="*/ 114 w 142"/>
                  <a:gd name="T15" fmla="*/ 44 h 164"/>
                  <a:gd name="T16" fmla="*/ 125 w 142"/>
                  <a:gd name="T17" fmla="*/ 82 h 164"/>
                  <a:gd name="T18" fmla="*/ 113 w 142"/>
                  <a:gd name="T19" fmla="*/ 122 h 164"/>
                  <a:gd name="T20" fmla="*/ 125 w 142"/>
                  <a:gd name="T21" fmla="*/ 133 h 164"/>
                  <a:gd name="T22" fmla="*/ 142 w 142"/>
                  <a:gd name="T23" fmla="*/ 82 h 164"/>
                  <a:gd name="T24" fmla="*/ 127 w 142"/>
                  <a:gd name="T25" fmla="*/ 33 h 164"/>
                  <a:gd name="T26" fmla="*/ 114 w 142"/>
                  <a:gd name="T27" fmla="*/ 44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2" h="164">
                    <a:moveTo>
                      <a:pt x="52" y="48"/>
                    </a:moveTo>
                    <a:cubicBezTo>
                      <a:pt x="0" y="48"/>
                      <a:pt x="0" y="48"/>
                      <a:pt x="0" y="48"/>
                    </a:cubicBezTo>
                    <a:cubicBezTo>
                      <a:pt x="0" y="116"/>
                      <a:pt x="0" y="116"/>
                      <a:pt x="0" y="116"/>
                    </a:cubicBezTo>
                    <a:cubicBezTo>
                      <a:pt x="51" y="116"/>
                      <a:pt x="51" y="116"/>
                      <a:pt x="51" y="116"/>
                    </a:cubicBezTo>
                    <a:cubicBezTo>
                      <a:pt x="104" y="164"/>
                      <a:pt x="104" y="164"/>
                      <a:pt x="104" y="164"/>
                    </a:cubicBezTo>
                    <a:cubicBezTo>
                      <a:pt x="104" y="0"/>
                      <a:pt x="104" y="0"/>
                      <a:pt x="104" y="0"/>
                    </a:cubicBezTo>
                    <a:lnTo>
                      <a:pt x="52" y="48"/>
                    </a:lnTo>
                    <a:close/>
                    <a:moveTo>
                      <a:pt x="114" y="44"/>
                    </a:moveTo>
                    <a:cubicBezTo>
                      <a:pt x="121" y="55"/>
                      <a:pt x="125" y="68"/>
                      <a:pt x="125" y="82"/>
                    </a:cubicBezTo>
                    <a:cubicBezTo>
                      <a:pt x="125" y="97"/>
                      <a:pt x="121" y="111"/>
                      <a:pt x="113" y="122"/>
                    </a:cubicBezTo>
                    <a:cubicBezTo>
                      <a:pt x="125" y="133"/>
                      <a:pt x="125" y="133"/>
                      <a:pt x="125" y="133"/>
                    </a:cubicBezTo>
                    <a:cubicBezTo>
                      <a:pt x="136" y="118"/>
                      <a:pt x="142" y="101"/>
                      <a:pt x="142" y="82"/>
                    </a:cubicBezTo>
                    <a:cubicBezTo>
                      <a:pt x="142" y="64"/>
                      <a:pt x="136" y="47"/>
                      <a:pt x="127" y="33"/>
                    </a:cubicBezTo>
                    <a:lnTo>
                      <a:pt x="114" y="44"/>
                    </a:lnTo>
                    <a:close/>
                  </a:path>
                </a:pathLst>
              </a:custGeom>
              <a:solidFill>
                <a:schemeClr val="bg1"/>
              </a:solidFill>
              <a:ln>
                <a:noFill/>
              </a:ln>
            </p:spPr>
            <p:txBody>
              <a:bodyPr vert="horz" wrap="square" lIns="72009" tIns="36004" rIns="72009" bIns="36004" numCol="1" anchor="t" anchorCtr="0" compatLnSpc="1"/>
              <a:lstStyle/>
              <a:p>
                <a:endParaRPr lang="zh-CN" altLang="en-US" sz="1420">
                  <a:solidFill>
                    <a:schemeClr val="bg1"/>
                  </a:solidFill>
                </a:endParaRPr>
              </a:p>
            </p:txBody>
          </p:sp>
        </p:grpSp>
        <p:sp>
          <p:nvSpPr>
            <p:cNvPr id="17" name="矩形 16"/>
            <p:cNvSpPr/>
            <p:nvPr/>
          </p:nvSpPr>
          <p:spPr>
            <a:xfrm>
              <a:off x="5299765" y="2331250"/>
              <a:ext cx="982028" cy="459557"/>
            </a:xfrm>
            <a:prstGeom prst="rect">
              <a:avLst/>
            </a:prstGeom>
          </p:spPr>
          <p:txBody>
            <a:bodyPr wrap="square">
              <a:spAutoFit/>
            </a:bodyPr>
            <a:lstStyle/>
            <a:p>
              <a:pPr lvl="0" algn="ctr"/>
              <a:r>
                <a:rPr lang="zh-CN" altLang="zh-CN" sz="1600" b="1" kern="100" dirty="0">
                  <a:solidFill>
                    <a:schemeClr val="bg1"/>
                  </a:solidFill>
                  <a:latin typeface="微软雅黑" panose="020B0503020204020204" charset="-122"/>
                  <a:ea typeface="微软雅黑" panose="020B0503020204020204" charset="-122"/>
                  <a:cs typeface="Times New Roman" panose="02020603050405020304" pitchFamily="18" charset="0"/>
                </a:rPr>
                <a:t>单击此处添加名称</a:t>
              </a:r>
            </a:p>
          </p:txBody>
        </p:sp>
      </p:grpSp>
      <p:grpSp>
        <p:nvGrpSpPr>
          <p:cNvPr id="18" name="组合 17"/>
          <p:cNvGrpSpPr/>
          <p:nvPr/>
        </p:nvGrpSpPr>
        <p:grpSpPr>
          <a:xfrm>
            <a:off x="2886634" y="2587484"/>
            <a:ext cx="2101061" cy="2001011"/>
            <a:chOff x="2164525" y="2037644"/>
            <a:chExt cx="1575796" cy="1575796"/>
          </a:xfrm>
        </p:grpSpPr>
        <p:sp>
          <p:nvSpPr>
            <p:cNvPr id="19" name="椭圆 18"/>
            <p:cNvSpPr/>
            <p:nvPr/>
          </p:nvSpPr>
          <p:spPr>
            <a:xfrm>
              <a:off x="2164525" y="2037644"/>
              <a:ext cx="1575796" cy="1575796"/>
            </a:xfrm>
            <a:prstGeom prst="ellipse">
              <a:avLst/>
            </a:prstGeom>
            <a:solidFill>
              <a:schemeClr val="bg1">
                <a:alpha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0">
                <a:solidFill>
                  <a:schemeClr val="bg1"/>
                </a:solidFill>
              </a:endParaRPr>
            </a:p>
          </p:txBody>
        </p:sp>
        <p:sp>
          <p:nvSpPr>
            <p:cNvPr id="20" name="矩形 19"/>
            <p:cNvSpPr/>
            <p:nvPr/>
          </p:nvSpPr>
          <p:spPr>
            <a:xfrm>
              <a:off x="2370208" y="2829243"/>
              <a:ext cx="1164431" cy="459557"/>
            </a:xfrm>
            <a:prstGeom prst="rect">
              <a:avLst/>
            </a:prstGeom>
          </p:spPr>
          <p:txBody>
            <a:bodyPr wrap="square">
              <a:spAutoFit/>
            </a:bodyPr>
            <a:lstStyle/>
            <a:p>
              <a:pPr algn="ctr"/>
              <a:r>
                <a:rPr lang="zh-CN" altLang="zh-CN" sz="1600" b="1" kern="100" dirty="0">
                  <a:solidFill>
                    <a:schemeClr val="bg1"/>
                  </a:solidFill>
                  <a:latin typeface="微软雅黑" panose="020B0503020204020204" charset="-122"/>
                  <a:ea typeface="微软雅黑" panose="020B0503020204020204" charset="-122"/>
                  <a:cs typeface="Times New Roman" panose="02020603050405020304" pitchFamily="18" charset="0"/>
                </a:rPr>
                <a:t>单击此处添加名称</a:t>
              </a:r>
            </a:p>
          </p:txBody>
        </p:sp>
        <p:sp>
          <p:nvSpPr>
            <p:cNvPr id="21" name="Freeform 9"/>
            <p:cNvSpPr>
              <a:spLocks noEditPoints="1"/>
            </p:cNvSpPr>
            <p:nvPr/>
          </p:nvSpPr>
          <p:spPr bwMode="auto">
            <a:xfrm rot="20129309">
              <a:off x="2686668" y="2293167"/>
              <a:ext cx="539820" cy="554024"/>
            </a:xfrm>
            <a:custGeom>
              <a:avLst/>
              <a:gdLst>
                <a:gd name="T0" fmla="*/ 34 w 94"/>
                <a:gd name="T1" fmla="*/ 15 h 96"/>
                <a:gd name="T2" fmla="*/ 14 w 94"/>
                <a:gd name="T3" fmla="*/ 22 h 96"/>
                <a:gd name="T4" fmla="*/ 22 w 94"/>
                <a:gd name="T5" fmla="*/ 42 h 96"/>
                <a:gd name="T6" fmla="*/ 42 w 94"/>
                <a:gd name="T7" fmla="*/ 35 h 96"/>
                <a:gd name="T8" fmla="*/ 41 w 94"/>
                <a:gd name="T9" fmla="*/ 9 h 96"/>
                <a:gd name="T10" fmla="*/ 49 w 94"/>
                <a:gd name="T11" fmla="*/ 10 h 96"/>
                <a:gd name="T12" fmla="*/ 49 w 94"/>
                <a:gd name="T13" fmla="*/ 18 h 96"/>
                <a:gd name="T14" fmla="*/ 51 w 94"/>
                <a:gd name="T15" fmla="*/ 23 h 96"/>
                <a:gd name="T16" fmla="*/ 56 w 94"/>
                <a:gd name="T17" fmla="*/ 29 h 96"/>
                <a:gd name="T18" fmla="*/ 50 w 94"/>
                <a:gd name="T19" fmla="*/ 34 h 96"/>
                <a:gd name="T20" fmla="*/ 52 w 94"/>
                <a:gd name="T21" fmla="*/ 43 h 96"/>
                <a:gd name="T22" fmla="*/ 44 w 94"/>
                <a:gd name="T23" fmla="*/ 45 h 96"/>
                <a:gd name="T24" fmla="*/ 41 w 94"/>
                <a:gd name="T25" fmla="*/ 53 h 96"/>
                <a:gd name="T26" fmla="*/ 36 w 94"/>
                <a:gd name="T27" fmla="*/ 50 h 96"/>
                <a:gd name="T28" fmla="*/ 34 w 94"/>
                <a:gd name="T29" fmla="*/ 55 h 96"/>
                <a:gd name="T30" fmla="*/ 27 w 94"/>
                <a:gd name="T31" fmla="*/ 52 h 96"/>
                <a:gd name="T32" fmla="*/ 20 w 94"/>
                <a:gd name="T33" fmla="*/ 55 h 96"/>
                <a:gd name="T34" fmla="*/ 15 w 94"/>
                <a:gd name="T35" fmla="*/ 48 h 96"/>
                <a:gd name="T36" fmla="*/ 8 w 94"/>
                <a:gd name="T37" fmla="*/ 47 h 96"/>
                <a:gd name="T38" fmla="*/ 7 w 94"/>
                <a:gd name="T39" fmla="*/ 39 h 96"/>
                <a:gd name="T40" fmla="*/ 6 w 94"/>
                <a:gd name="T41" fmla="*/ 34 h 96"/>
                <a:gd name="T42" fmla="*/ 1 w 94"/>
                <a:gd name="T43" fmla="*/ 28 h 96"/>
                <a:gd name="T44" fmla="*/ 6 w 94"/>
                <a:gd name="T45" fmla="*/ 22 h 96"/>
                <a:gd name="T46" fmla="*/ 5 w 94"/>
                <a:gd name="T47" fmla="*/ 14 h 96"/>
                <a:gd name="T48" fmla="*/ 12 w 94"/>
                <a:gd name="T49" fmla="*/ 12 h 96"/>
                <a:gd name="T50" fmla="*/ 15 w 94"/>
                <a:gd name="T51" fmla="*/ 4 h 96"/>
                <a:gd name="T52" fmla="*/ 20 w 94"/>
                <a:gd name="T53" fmla="*/ 7 h 96"/>
                <a:gd name="T54" fmla="*/ 22 w 94"/>
                <a:gd name="T55" fmla="*/ 2 h 96"/>
                <a:gd name="T56" fmla="*/ 30 w 94"/>
                <a:gd name="T57" fmla="*/ 5 h 96"/>
                <a:gd name="T58" fmla="*/ 37 w 94"/>
                <a:gd name="T59" fmla="*/ 2 h 96"/>
                <a:gd name="T60" fmla="*/ 41 w 94"/>
                <a:gd name="T61" fmla="*/ 9 h 96"/>
                <a:gd name="T62" fmla="*/ 72 w 94"/>
                <a:gd name="T63" fmla="*/ 54 h 96"/>
                <a:gd name="T64" fmla="*/ 52 w 94"/>
                <a:gd name="T65" fmla="*/ 62 h 96"/>
                <a:gd name="T66" fmla="*/ 60 w 94"/>
                <a:gd name="T67" fmla="*/ 82 h 96"/>
                <a:gd name="T68" fmla="*/ 80 w 94"/>
                <a:gd name="T69" fmla="*/ 74 h 96"/>
                <a:gd name="T70" fmla="*/ 79 w 94"/>
                <a:gd name="T71" fmla="*/ 49 h 96"/>
                <a:gd name="T72" fmla="*/ 86 w 94"/>
                <a:gd name="T73" fmla="*/ 50 h 96"/>
                <a:gd name="T74" fmla="*/ 87 w 94"/>
                <a:gd name="T75" fmla="*/ 58 h 96"/>
                <a:gd name="T76" fmla="*/ 88 w 94"/>
                <a:gd name="T77" fmla="*/ 62 h 96"/>
                <a:gd name="T78" fmla="*/ 94 w 94"/>
                <a:gd name="T79" fmla="*/ 69 h 96"/>
                <a:gd name="T80" fmla="*/ 88 w 94"/>
                <a:gd name="T81" fmla="*/ 74 h 96"/>
                <a:gd name="T82" fmla="*/ 89 w 94"/>
                <a:gd name="T83" fmla="*/ 83 h 96"/>
                <a:gd name="T84" fmla="*/ 82 w 94"/>
                <a:gd name="T85" fmla="*/ 85 h 96"/>
                <a:gd name="T86" fmla="*/ 79 w 94"/>
                <a:gd name="T87" fmla="*/ 92 h 96"/>
                <a:gd name="T88" fmla="*/ 74 w 94"/>
                <a:gd name="T89" fmla="*/ 90 h 96"/>
                <a:gd name="T90" fmla="*/ 72 w 94"/>
                <a:gd name="T91" fmla="*/ 95 h 96"/>
                <a:gd name="T92" fmla="*/ 64 w 94"/>
                <a:gd name="T93" fmla="*/ 91 h 96"/>
                <a:gd name="T94" fmla="*/ 58 w 94"/>
                <a:gd name="T95" fmla="*/ 94 h 96"/>
                <a:gd name="T96" fmla="*/ 53 w 94"/>
                <a:gd name="T97" fmla="*/ 87 h 96"/>
                <a:gd name="T98" fmla="*/ 46 w 94"/>
                <a:gd name="T99" fmla="*/ 87 h 96"/>
                <a:gd name="T100" fmla="*/ 45 w 94"/>
                <a:gd name="T101" fmla="*/ 78 h 96"/>
                <a:gd name="T102" fmla="*/ 44 w 94"/>
                <a:gd name="T103" fmla="*/ 74 h 96"/>
                <a:gd name="T104" fmla="*/ 38 w 94"/>
                <a:gd name="T105" fmla="*/ 67 h 96"/>
                <a:gd name="T106" fmla="*/ 44 w 94"/>
                <a:gd name="T107" fmla="*/ 62 h 96"/>
                <a:gd name="T108" fmla="*/ 42 w 94"/>
                <a:gd name="T109" fmla="*/ 54 h 96"/>
                <a:gd name="T110" fmla="*/ 50 w 94"/>
                <a:gd name="T111" fmla="*/ 52 h 96"/>
                <a:gd name="T112" fmla="*/ 53 w 94"/>
                <a:gd name="T113" fmla="*/ 44 h 96"/>
                <a:gd name="T114" fmla="*/ 58 w 94"/>
                <a:gd name="T115" fmla="*/ 47 h 96"/>
                <a:gd name="T116" fmla="*/ 60 w 94"/>
                <a:gd name="T117" fmla="*/ 41 h 96"/>
                <a:gd name="T118" fmla="*/ 68 w 94"/>
                <a:gd name="T119" fmla="*/ 45 h 96"/>
                <a:gd name="T120" fmla="*/ 74 w 94"/>
                <a:gd name="T121" fmla="*/ 42 h 96"/>
                <a:gd name="T122" fmla="*/ 79 w 94"/>
                <a:gd name="T123" fmla="*/ 49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4" h="96">
                  <a:moveTo>
                    <a:pt x="42" y="23"/>
                  </a:moveTo>
                  <a:cubicBezTo>
                    <a:pt x="41" y="19"/>
                    <a:pt x="38" y="16"/>
                    <a:pt x="34" y="15"/>
                  </a:cubicBezTo>
                  <a:cubicBezTo>
                    <a:pt x="31" y="13"/>
                    <a:pt x="26" y="13"/>
                    <a:pt x="23" y="14"/>
                  </a:cubicBezTo>
                  <a:cubicBezTo>
                    <a:pt x="19" y="16"/>
                    <a:pt x="16" y="18"/>
                    <a:pt x="14" y="22"/>
                  </a:cubicBezTo>
                  <a:cubicBezTo>
                    <a:pt x="13" y="26"/>
                    <a:pt x="13" y="30"/>
                    <a:pt x="14" y="34"/>
                  </a:cubicBezTo>
                  <a:cubicBezTo>
                    <a:pt x="15" y="37"/>
                    <a:pt x="18" y="41"/>
                    <a:pt x="22" y="42"/>
                  </a:cubicBezTo>
                  <a:cubicBezTo>
                    <a:pt x="26" y="44"/>
                    <a:pt x="30" y="44"/>
                    <a:pt x="34" y="43"/>
                  </a:cubicBezTo>
                  <a:cubicBezTo>
                    <a:pt x="37" y="41"/>
                    <a:pt x="40" y="39"/>
                    <a:pt x="42" y="35"/>
                  </a:cubicBezTo>
                  <a:cubicBezTo>
                    <a:pt x="44" y="31"/>
                    <a:pt x="44" y="27"/>
                    <a:pt x="42" y="23"/>
                  </a:cubicBezTo>
                  <a:close/>
                  <a:moveTo>
                    <a:pt x="41" y="9"/>
                  </a:moveTo>
                  <a:cubicBezTo>
                    <a:pt x="42" y="10"/>
                    <a:pt x="44" y="11"/>
                    <a:pt x="45" y="12"/>
                  </a:cubicBezTo>
                  <a:cubicBezTo>
                    <a:pt x="49" y="10"/>
                    <a:pt x="49" y="10"/>
                    <a:pt x="49" y="10"/>
                  </a:cubicBezTo>
                  <a:cubicBezTo>
                    <a:pt x="50" y="11"/>
                    <a:pt x="52" y="13"/>
                    <a:pt x="52" y="15"/>
                  </a:cubicBezTo>
                  <a:cubicBezTo>
                    <a:pt x="49" y="18"/>
                    <a:pt x="49" y="18"/>
                    <a:pt x="49" y="18"/>
                  </a:cubicBezTo>
                  <a:cubicBezTo>
                    <a:pt x="49" y="19"/>
                    <a:pt x="50" y="20"/>
                    <a:pt x="50" y="20"/>
                  </a:cubicBezTo>
                  <a:cubicBezTo>
                    <a:pt x="50" y="21"/>
                    <a:pt x="50" y="22"/>
                    <a:pt x="51" y="23"/>
                  </a:cubicBezTo>
                  <a:cubicBezTo>
                    <a:pt x="55" y="23"/>
                    <a:pt x="55" y="23"/>
                    <a:pt x="55" y="23"/>
                  </a:cubicBezTo>
                  <a:cubicBezTo>
                    <a:pt x="56" y="25"/>
                    <a:pt x="56" y="27"/>
                    <a:pt x="56" y="29"/>
                  </a:cubicBezTo>
                  <a:cubicBezTo>
                    <a:pt x="51" y="30"/>
                    <a:pt x="51" y="30"/>
                    <a:pt x="51" y="30"/>
                  </a:cubicBezTo>
                  <a:cubicBezTo>
                    <a:pt x="51" y="31"/>
                    <a:pt x="51" y="33"/>
                    <a:pt x="50" y="34"/>
                  </a:cubicBezTo>
                  <a:cubicBezTo>
                    <a:pt x="54" y="37"/>
                    <a:pt x="54" y="37"/>
                    <a:pt x="54" y="37"/>
                  </a:cubicBezTo>
                  <a:cubicBezTo>
                    <a:pt x="54" y="39"/>
                    <a:pt x="53" y="41"/>
                    <a:pt x="52" y="43"/>
                  </a:cubicBezTo>
                  <a:cubicBezTo>
                    <a:pt x="47" y="41"/>
                    <a:pt x="47" y="41"/>
                    <a:pt x="47" y="41"/>
                  </a:cubicBezTo>
                  <a:cubicBezTo>
                    <a:pt x="47" y="43"/>
                    <a:pt x="46" y="44"/>
                    <a:pt x="44" y="45"/>
                  </a:cubicBezTo>
                  <a:cubicBezTo>
                    <a:pt x="47" y="49"/>
                    <a:pt x="47" y="49"/>
                    <a:pt x="47" y="49"/>
                  </a:cubicBezTo>
                  <a:cubicBezTo>
                    <a:pt x="45" y="51"/>
                    <a:pt x="43" y="52"/>
                    <a:pt x="41" y="53"/>
                  </a:cubicBezTo>
                  <a:cubicBezTo>
                    <a:pt x="38" y="49"/>
                    <a:pt x="38" y="49"/>
                    <a:pt x="38" y="49"/>
                  </a:cubicBezTo>
                  <a:cubicBezTo>
                    <a:pt x="38" y="50"/>
                    <a:pt x="37" y="50"/>
                    <a:pt x="36" y="50"/>
                  </a:cubicBezTo>
                  <a:cubicBezTo>
                    <a:pt x="36" y="50"/>
                    <a:pt x="35" y="51"/>
                    <a:pt x="34" y="51"/>
                  </a:cubicBezTo>
                  <a:cubicBezTo>
                    <a:pt x="34" y="55"/>
                    <a:pt x="34" y="55"/>
                    <a:pt x="34" y="55"/>
                  </a:cubicBezTo>
                  <a:cubicBezTo>
                    <a:pt x="32" y="56"/>
                    <a:pt x="30" y="56"/>
                    <a:pt x="27" y="56"/>
                  </a:cubicBezTo>
                  <a:cubicBezTo>
                    <a:pt x="27" y="52"/>
                    <a:pt x="27" y="52"/>
                    <a:pt x="27" y="52"/>
                  </a:cubicBezTo>
                  <a:cubicBezTo>
                    <a:pt x="25" y="51"/>
                    <a:pt x="24" y="51"/>
                    <a:pt x="22" y="51"/>
                  </a:cubicBezTo>
                  <a:cubicBezTo>
                    <a:pt x="20" y="55"/>
                    <a:pt x="20" y="55"/>
                    <a:pt x="20" y="55"/>
                  </a:cubicBezTo>
                  <a:cubicBezTo>
                    <a:pt x="17" y="54"/>
                    <a:pt x="15" y="53"/>
                    <a:pt x="14" y="52"/>
                  </a:cubicBezTo>
                  <a:cubicBezTo>
                    <a:pt x="15" y="48"/>
                    <a:pt x="15" y="48"/>
                    <a:pt x="15" y="48"/>
                  </a:cubicBezTo>
                  <a:cubicBezTo>
                    <a:pt x="14" y="47"/>
                    <a:pt x="13" y="46"/>
                    <a:pt x="12" y="45"/>
                  </a:cubicBezTo>
                  <a:cubicBezTo>
                    <a:pt x="8" y="47"/>
                    <a:pt x="8" y="47"/>
                    <a:pt x="8" y="47"/>
                  </a:cubicBezTo>
                  <a:cubicBezTo>
                    <a:pt x="6" y="45"/>
                    <a:pt x="5" y="44"/>
                    <a:pt x="4" y="42"/>
                  </a:cubicBezTo>
                  <a:cubicBezTo>
                    <a:pt x="7" y="39"/>
                    <a:pt x="7" y="39"/>
                    <a:pt x="7" y="39"/>
                  </a:cubicBezTo>
                  <a:cubicBezTo>
                    <a:pt x="7" y="38"/>
                    <a:pt x="7" y="37"/>
                    <a:pt x="7" y="37"/>
                  </a:cubicBezTo>
                  <a:cubicBezTo>
                    <a:pt x="6" y="36"/>
                    <a:pt x="6" y="35"/>
                    <a:pt x="6" y="34"/>
                  </a:cubicBezTo>
                  <a:cubicBezTo>
                    <a:pt x="1" y="34"/>
                    <a:pt x="1" y="34"/>
                    <a:pt x="1" y="34"/>
                  </a:cubicBezTo>
                  <a:cubicBezTo>
                    <a:pt x="0" y="32"/>
                    <a:pt x="0" y="30"/>
                    <a:pt x="1" y="28"/>
                  </a:cubicBezTo>
                  <a:cubicBezTo>
                    <a:pt x="5" y="27"/>
                    <a:pt x="5" y="27"/>
                    <a:pt x="5" y="27"/>
                  </a:cubicBezTo>
                  <a:cubicBezTo>
                    <a:pt x="5" y="25"/>
                    <a:pt x="5" y="24"/>
                    <a:pt x="6" y="22"/>
                  </a:cubicBezTo>
                  <a:cubicBezTo>
                    <a:pt x="2" y="20"/>
                    <a:pt x="2" y="20"/>
                    <a:pt x="2" y="20"/>
                  </a:cubicBezTo>
                  <a:cubicBezTo>
                    <a:pt x="2" y="18"/>
                    <a:pt x="3" y="16"/>
                    <a:pt x="5" y="14"/>
                  </a:cubicBezTo>
                  <a:cubicBezTo>
                    <a:pt x="9" y="16"/>
                    <a:pt x="9" y="16"/>
                    <a:pt x="9" y="16"/>
                  </a:cubicBezTo>
                  <a:cubicBezTo>
                    <a:pt x="10" y="14"/>
                    <a:pt x="11" y="13"/>
                    <a:pt x="12" y="12"/>
                  </a:cubicBezTo>
                  <a:cubicBezTo>
                    <a:pt x="10" y="8"/>
                    <a:pt x="10" y="8"/>
                    <a:pt x="10" y="8"/>
                  </a:cubicBezTo>
                  <a:cubicBezTo>
                    <a:pt x="11" y="6"/>
                    <a:pt x="13" y="5"/>
                    <a:pt x="15" y="4"/>
                  </a:cubicBezTo>
                  <a:cubicBezTo>
                    <a:pt x="18" y="8"/>
                    <a:pt x="18" y="8"/>
                    <a:pt x="18" y="8"/>
                  </a:cubicBezTo>
                  <a:cubicBezTo>
                    <a:pt x="19" y="7"/>
                    <a:pt x="19" y="7"/>
                    <a:pt x="20" y="7"/>
                  </a:cubicBezTo>
                  <a:cubicBezTo>
                    <a:pt x="21" y="7"/>
                    <a:pt x="21" y="6"/>
                    <a:pt x="22" y="6"/>
                  </a:cubicBezTo>
                  <a:cubicBezTo>
                    <a:pt x="22" y="2"/>
                    <a:pt x="22" y="2"/>
                    <a:pt x="22" y="2"/>
                  </a:cubicBezTo>
                  <a:cubicBezTo>
                    <a:pt x="25" y="1"/>
                    <a:pt x="27" y="0"/>
                    <a:pt x="29" y="1"/>
                  </a:cubicBezTo>
                  <a:cubicBezTo>
                    <a:pt x="30" y="5"/>
                    <a:pt x="30" y="5"/>
                    <a:pt x="30" y="5"/>
                  </a:cubicBezTo>
                  <a:cubicBezTo>
                    <a:pt x="31" y="5"/>
                    <a:pt x="33" y="6"/>
                    <a:pt x="34" y="6"/>
                  </a:cubicBezTo>
                  <a:cubicBezTo>
                    <a:pt x="37" y="2"/>
                    <a:pt x="37" y="2"/>
                    <a:pt x="37" y="2"/>
                  </a:cubicBezTo>
                  <a:cubicBezTo>
                    <a:pt x="39" y="3"/>
                    <a:pt x="41" y="4"/>
                    <a:pt x="43" y="5"/>
                  </a:cubicBezTo>
                  <a:cubicBezTo>
                    <a:pt x="41" y="9"/>
                    <a:pt x="41" y="9"/>
                    <a:pt x="41" y="9"/>
                  </a:cubicBezTo>
                  <a:close/>
                  <a:moveTo>
                    <a:pt x="80" y="63"/>
                  </a:moveTo>
                  <a:cubicBezTo>
                    <a:pt x="79" y="59"/>
                    <a:pt x="76" y="56"/>
                    <a:pt x="72" y="54"/>
                  </a:cubicBezTo>
                  <a:cubicBezTo>
                    <a:pt x="68" y="52"/>
                    <a:pt x="64" y="52"/>
                    <a:pt x="61" y="54"/>
                  </a:cubicBezTo>
                  <a:cubicBezTo>
                    <a:pt x="57" y="55"/>
                    <a:pt x="54" y="58"/>
                    <a:pt x="52" y="62"/>
                  </a:cubicBezTo>
                  <a:cubicBezTo>
                    <a:pt x="50" y="66"/>
                    <a:pt x="50" y="70"/>
                    <a:pt x="52" y="74"/>
                  </a:cubicBezTo>
                  <a:cubicBezTo>
                    <a:pt x="53" y="77"/>
                    <a:pt x="56" y="80"/>
                    <a:pt x="60" y="82"/>
                  </a:cubicBezTo>
                  <a:cubicBezTo>
                    <a:pt x="64" y="84"/>
                    <a:pt x="68" y="84"/>
                    <a:pt x="71" y="82"/>
                  </a:cubicBezTo>
                  <a:cubicBezTo>
                    <a:pt x="75" y="81"/>
                    <a:pt x="78" y="78"/>
                    <a:pt x="80" y="74"/>
                  </a:cubicBezTo>
                  <a:cubicBezTo>
                    <a:pt x="82" y="71"/>
                    <a:pt x="82" y="66"/>
                    <a:pt x="80" y="63"/>
                  </a:cubicBezTo>
                  <a:close/>
                  <a:moveTo>
                    <a:pt x="79" y="49"/>
                  </a:moveTo>
                  <a:cubicBezTo>
                    <a:pt x="80" y="50"/>
                    <a:pt x="81" y="51"/>
                    <a:pt x="82" y="52"/>
                  </a:cubicBezTo>
                  <a:cubicBezTo>
                    <a:pt x="86" y="50"/>
                    <a:pt x="86" y="50"/>
                    <a:pt x="86" y="50"/>
                  </a:cubicBezTo>
                  <a:cubicBezTo>
                    <a:pt x="88" y="51"/>
                    <a:pt x="90" y="53"/>
                    <a:pt x="90" y="55"/>
                  </a:cubicBezTo>
                  <a:cubicBezTo>
                    <a:pt x="87" y="58"/>
                    <a:pt x="87" y="58"/>
                    <a:pt x="87" y="58"/>
                  </a:cubicBezTo>
                  <a:cubicBezTo>
                    <a:pt x="87" y="59"/>
                    <a:pt x="87" y="59"/>
                    <a:pt x="88" y="60"/>
                  </a:cubicBezTo>
                  <a:cubicBezTo>
                    <a:pt x="88" y="61"/>
                    <a:pt x="88" y="61"/>
                    <a:pt x="88" y="62"/>
                  </a:cubicBezTo>
                  <a:cubicBezTo>
                    <a:pt x="93" y="62"/>
                    <a:pt x="93" y="62"/>
                    <a:pt x="93" y="62"/>
                  </a:cubicBezTo>
                  <a:cubicBezTo>
                    <a:pt x="94" y="65"/>
                    <a:pt x="94" y="67"/>
                    <a:pt x="94" y="69"/>
                  </a:cubicBezTo>
                  <a:cubicBezTo>
                    <a:pt x="89" y="70"/>
                    <a:pt x="89" y="70"/>
                    <a:pt x="89" y="70"/>
                  </a:cubicBezTo>
                  <a:cubicBezTo>
                    <a:pt x="89" y="71"/>
                    <a:pt x="89" y="73"/>
                    <a:pt x="88" y="74"/>
                  </a:cubicBezTo>
                  <a:cubicBezTo>
                    <a:pt x="92" y="77"/>
                    <a:pt x="92" y="77"/>
                    <a:pt x="92" y="77"/>
                  </a:cubicBezTo>
                  <a:cubicBezTo>
                    <a:pt x="92" y="79"/>
                    <a:pt x="91" y="81"/>
                    <a:pt x="89" y="83"/>
                  </a:cubicBezTo>
                  <a:cubicBezTo>
                    <a:pt x="85" y="81"/>
                    <a:pt x="85" y="81"/>
                    <a:pt x="85" y="81"/>
                  </a:cubicBezTo>
                  <a:cubicBezTo>
                    <a:pt x="84" y="82"/>
                    <a:pt x="83" y="83"/>
                    <a:pt x="82" y="85"/>
                  </a:cubicBezTo>
                  <a:cubicBezTo>
                    <a:pt x="85" y="89"/>
                    <a:pt x="85" y="89"/>
                    <a:pt x="85" y="89"/>
                  </a:cubicBezTo>
                  <a:cubicBezTo>
                    <a:pt x="83" y="90"/>
                    <a:pt x="81" y="92"/>
                    <a:pt x="79" y="92"/>
                  </a:cubicBezTo>
                  <a:cubicBezTo>
                    <a:pt x="76" y="89"/>
                    <a:pt x="76" y="89"/>
                    <a:pt x="76" y="89"/>
                  </a:cubicBezTo>
                  <a:cubicBezTo>
                    <a:pt x="75" y="89"/>
                    <a:pt x="75" y="90"/>
                    <a:pt x="74" y="90"/>
                  </a:cubicBezTo>
                  <a:cubicBezTo>
                    <a:pt x="73" y="90"/>
                    <a:pt x="73" y="90"/>
                    <a:pt x="72" y="90"/>
                  </a:cubicBezTo>
                  <a:cubicBezTo>
                    <a:pt x="72" y="95"/>
                    <a:pt x="72" y="95"/>
                    <a:pt x="72" y="95"/>
                  </a:cubicBezTo>
                  <a:cubicBezTo>
                    <a:pt x="70" y="96"/>
                    <a:pt x="67" y="96"/>
                    <a:pt x="65" y="96"/>
                  </a:cubicBezTo>
                  <a:cubicBezTo>
                    <a:pt x="64" y="91"/>
                    <a:pt x="64" y="91"/>
                    <a:pt x="64" y="91"/>
                  </a:cubicBezTo>
                  <a:cubicBezTo>
                    <a:pt x="63" y="91"/>
                    <a:pt x="61" y="91"/>
                    <a:pt x="60" y="90"/>
                  </a:cubicBezTo>
                  <a:cubicBezTo>
                    <a:pt x="58" y="94"/>
                    <a:pt x="58" y="94"/>
                    <a:pt x="58" y="94"/>
                  </a:cubicBezTo>
                  <a:cubicBezTo>
                    <a:pt x="55" y="94"/>
                    <a:pt x="53" y="93"/>
                    <a:pt x="52" y="92"/>
                  </a:cubicBezTo>
                  <a:cubicBezTo>
                    <a:pt x="53" y="87"/>
                    <a:pt x="53" y="87"/>
                    <a:pt x="53" y="87"/>
                  </a:cubicBezTo>
                  <a:cubicBezTo>
                    <a:pt x="52" y="86"/>
                    <a:pt x="51" y="86"/>
                    <a:pt x="50" y="84"/>
                  </a:cubicBezTo>
                  <a:cubicBezTo>
                    <a:pt x="46" y="87"/>
                    <a:pt x="46" y="87"/>
                    <a:pt x="46" y="87"/>
                  </a:cubicBezTo>
                  <a:cubicBezTo>
                    <a:pt x="44" y="85"/>
                    <a:pt x="42" y="83"/>
                    <a:pt x="42" y="81"/>
                  </a:cubicBezTo>
                  <a:cubicBezTo>
                    <a:pt x="45" y="78"/>
                    <a:pt x="45" y="78"/>
                    <a:pt x="45" y="78"/>
                  </a:cubicBezTo>
                  <a:cubicBezTo>
                    <a:pt x="45" y="78"/>
                    <a:pt x="45" y="77"/>
                    <a:pt x="44" y="76"/>
                  </a:cubicBezTo>
                  <a:cubicBezTo>
                    <a:pt x="44" y="76"/>
                    <a:pt x="44" y="75"/>
                    <a:pt x="44" y="74"/>
                  </a:cubicBezTo>
                  <a:cubicBezTo>
                    <a:pt x="39" y="74"/>
                    <a:pt x="39" y="74"/>
                    <a:pt x="39" y="74"/>
                  </a:cubicBezTo>
                  <a:cubicBezTo>
                    <a:pt x="38" y="72"/>
                    <a:pt x="38" y="70"/>
                    <a:pt x="38" y="67"/>
                  </a:cubicBezTo>
                  <a:cubicBezTo>
                    <a:pt x="43" y="67"/>
                    <a:pt x="43" y="67"/>
                    <a:pt x="43" y="67"/>
                  </a:cubicBezTo>
                  <a:cubicBezTo>
                    <a:pt x="43" y="65"/>
                    <a:pt x="43" y="64"/>
                    <a:pt x="44" y="62"/>
                  </a:cubicBezTo>
                  <a:cubicBezTo>
                    <a:pt x="40" y="60"/>
                    <a:pt x="40" y="60"/>
                    <a:pt x="40" y="60"/>
                  </a:cubicBezTo>
                  <a:cubicBezTo>
                    <a:pt x="40" y="57"/>
                    <a:pt x="41" y="55"/>
                    <a:pt x="42" y="54"/>
                  </a:cubicBezTo>
                  <a:cubicBezTo>
                    <a:pt x="47" y="55"/>
                    <a:pt x="47" y="55"/>
                    <a:pt x="47" y="55"/>
                  </a:cubicBezTo>
                  <a:cubicBezTo>
                    <a:pt x="48" y="54"/>
                    <a:pt x="49" y="53"/>
                    <a:pt x="50" y="52"/>
                  </a:cubicBezTo>
                  <a:cubicBezTo>
                    <a:pt x="47" y="48"/>
                    <a:pt x="47" y="48"/>
                    <a:pt x="47" y="48"/>
                  </a:cubicBezTo>
                  <a:cubicBezTo>
                    <a:pt x="49" y="46"/>
                    <a:pt x="51" y="45"/>
                    <a:pt x="53" y="44"/>
                  </a:cubicBezTo>
                  <a:cubicBezTo>
                    <a:pt x="56" y="47"/>
                    <a:pt x="56" y="47"/>
                    <a:pt x="56" y="47"/>
                  </a:cubicBezTo>
                  <a:cubicBezTo>
                    <a:pt x="56" y="47"/>
                    <a:pt x="57" y="47"/>
                    <a:pt x="58" y="47"/>
                  </a:cubicBezTo>
                  <a:cubicBezTo>
                    <a:pt x="59" y="46"/>
                    <a:pt x="59" y="46"/>
                    <a:pt x="60" y="46"/>
                  </a:cubicBezTo>
                  <a:cubicBezTo>
                    <a:pt x="60" y="41"/>
                    <a:pt x="60" y="41"/>
                    <a:pt x="60" y="41"/>
                  </a:cubicBezTo>
                  <a:cubicBezTo>
                    <a:pt x="62" y="40"/>
                    <a:pt x="65" y="40"/>
                    <a:pt x="67" y="41"/>
                  </a:cubicBezTo>
                  <a:cubicBezTo>
                    <a:pt x="68" y="45"/>
                    <a:pt x="68" y="45"/>
                    <a:pt x="68" y="45"/>
                  </a:cubicBezTo>
                  <a:cubicBezTo>
                    <a:pt x="69" y="45"/>
                    <a:pt x="71" y="45"/>
                    <a:pt x="72" y="46"/>
                  </a:cubicBezTo>
                  <a:cubicBezTo>
                    <a:pt x="74" y="42"/>
                    <a:pt x="74" y="42"/>
                    <a:pt x="74" y="42"/>
                  </a:cubicBezTo>
                  <a:cubicBezTo>
                    <a:pt x="77" y="42"/>
                    <a:pt x="79" y="43"/>
                    <a:pt x="80" y="45"/>
                  </a:cubicBezTo>
                  <a:lnTo>
                    <a:pt x="79" y="49"/>
                  </a:lnTo>
                  <a:close/>
                </a:path>
              </a:pathLst>
            </a:custGeom>
            <a:noFill/>
            <a:ln>
              <a:solidFill>
                <a:schemeClr val="bg1"/>
              </a:solidFill>
            </a:ln>
          </p:spPr>
          <p:style>
            <a:lnRef idx="2">
              <a:schemeClr val="dk1"/>
            </a:lnRef>
            <a:fillRef idx="1">
              <a:schemeClr val="lt1"/>
            </a:fillRef>
            <a:effectRef idx="0">
              <a:schemeClr val="dk1"/>
            </a:effectRef>
            <a:fontRef idx="minor">
              <a:schemeClr val="dk1"/>
            </a:fontRef>
          </p:style>
          <p:txBody>
            <a:bodyPr vert="horz" wrap="square" lIns="72009" tIns="36004" rIns="72009" bIns="36004" numCol="1" anchor="t" anchorCtr="0" compatLnSpc="1"/>
            <a:lstStyle/>
            <a:p>
              <a:endParaRPr lang="zh-CN" altLang="en-US" sz="1420">
                <a:ln w="0">
                  <a:solidFill>
                    <a:schemeClr val="tx1"/>
                  </a:solidFill>
                </a:ln>
                <a:solidFill>
                  <a:schemeClr val="bg1"/>
                </a:solidFill>
                <a:effectLst>
                  <a:outerShdw blurRad="38100" dist="19050" dir="2700000" algn="tl" rotWithShape="0">
                    <a:schemeClr val="dk1">
                      <a:alpha val="40000"/>
                    </a:schemeClr>
                  </a:outerShdw>
                </a:effectLst>
              </a:endParaRPr>
            </a:p>
          </p:txBody>
        </p:sp>
      </p:grpSp>
      <p:grpSp>
        <p:nvGrpSpPr>
          <p:cNvPr id="22" name="组合 21"/>
          <p:cNvGrpSpPr/>
          <p:nvPr/>
        </p:nvGrpSpPr>
        <p:grpSpPr>
          <a:xfrm>
            <a:off x="8457192" y="2456451"/>
            <a:ext cx="2229785" cy="2123605"/>
            <a:chOff x="6342444" y="1934455"/>
            <a:chExt cx="1672339" cy="1672339"/>
          </a:xfrm>
        </p:grpSpPr>
        <p:sp>
          <p:nvSpPr>
            <p:cNvPr id="59" name="椭圆 58"/>
            <p:cNvSpPr/>
            <p:nvPr/>
          </p:nvSpPr>
          <p:spPr>
            <a:xfrm>
              <a:off x="6342444" y="1934455"/>
              <a:ext cx="1672339" cy="1672339"/>
            </a:xfrm>
            <a:prstGeom prst="ellipse">
              <a:avLst/>
            </a:prstGeom>
            <a:solidFill>
              <a:schemeClr val="bg1">
                <a:alpha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0">
                <a:solidFill>
                  <a:schemeClr val="bg1"/>
                </a:solidFill>
              </a:endParaRPr>
            </a:p>
          </p:txBody>
        </p:sp>
        <p:sp>
          <p:nvSpPr>
            <p:cNvPr id="60" name="矩形 59"/>
            <p:cNvSpPr/>
            <p:nvPr/>
          </p:nvSpPr>
          <p:spPr>
            <a:xfrm>
              <a:off x="6616162" y="2151482"/>
              <a:ext cx="1124903" cy="459557"/>
            </a:xfrm>
            <a:prstGeom prst="rect">
              <a:avLst/>
            </a:prstGeom>
          </p:spPr>
          <p:txBody>
            <a:bodyPr wrap="square">
              <a:spAutoFit/>
            </a:bodyPr>
            <a:lstStyle/>
            <a:p>
              <a:pPr lvl="0" algn="ctr"/>
              <a:r>
                <a:rPr lang="zh-CN" altLang="zh-CN" sz="1600" b="1" kern="100" dirty="0">
                  <a:solidFill>
                    <a:schemeClr val="bg1"/>
                  </a:solidFill>
                  <a:latin typeface="微软雅黑" panose="020B0503020204020204" charset="-122"/>
                  <a:ea typeface="微软雅黑" panose="020B0503020204020204" charset="-122"/>
                  <a:cs typeface="Times New Roman" panose="02020603050405020304" pitchFamily="18" charset="0"/>
                </a:rPr>
                <a:t>单击此处添加名称</a:t>
              </a:r>
            </a:p>
          </p:txBody>
        </p:sp>
        <p:sp>
          <p:nvSpPr>
            <p:cNvPr id="61" name="Freeform 9"/>
            <p:cNvSpPr>
              <a:spLocks noEditPoints="1"/>
            </p:cNvSpPr>
            <p:nvPr/>
          </p:nvSpPr>
          <p:spPr bwMode="auto">
            <a:xfrm>
              <a:off x="6980992" y="2706447"/>
              <a:ext cx="532087" cy="547428"/>
            </a:xfrm>
            <a:custGeom>
              <a:avLst/>
              <a:gdLst>
                <a:gd name="T0" fmla="*/ 34 w 84"/>
                <a:gd name="T1" fmla="*/ 0 h 88"/>
                <a:gd name="T2" fmla="*/ 53 w 84"/>
                <a:gd name="T3" fmla="*/ 19 h 88"/>
                <a:gd name="T4" fmla="*/ 34 w 84"/>
                <a:gd name="T5" fmla="*/ 38 h 88"/>
                <a:gd name="T6" fmla="*/ 15 w 84"/>
                <a:gd name="T7" fmla="*/ 19 h 88"/>
                <a:gd name="T8" fmla="*/ 34 w 84"/>
                <a:gd name="T9" fmla="*/ 0 h 88"/>
                <a:gd name="T10" fmla="*/ 43 w 84"/>
                <a:gd name="T11" fmla="*/ 51 h 88"/>
                <a:gd name="T12" fmla="*/ 54 w 84"/>
                <a:gd name="T13" fmla="*/ 45 h 88"/>
                <a:gd name="T14" fmla="*/ 67 w 84"/>
                <a:gd name="T15" fmla="*/ 49 h 88"/>
                <a:gd name="T16" fmla="*/ 73 w 84"/>
                <a:gd name="T17" fmla="*/ 61 h 88"/>
                <a:gd name="T18" fmla="*/ 70 w 84"/>
                <a:gd name="T19" fmla="*/ 71 h 88"/>
                <a:gd name="T20" fmla="*/ 72 w 84"/>
                <a:gd name="T21" fmla="*/ 73 h 88"/>
                <a:gd name="T22" fmla="*/ 73 w 84"/>
                <a:gd name="T23" fmla="*/ 72 h 88"/>
                <a:gd name="T24" fmla="*/ 84 w 84"/>
                <a:gd name="T25" fmla="*/ 81 h 88"/>
                <a:gd name="T26" fmla="*/ 79 w 84"/>
                <a:gd name="T27" fmla="*/ 87 h 88"/>
                <a:gd name="T28" fmla="*/ 68 w 84"/>
                <a:gd name="T29" fmla="*/ 78 h 88"/>
                <a:gd name="T30" fmla="*/ 69 w 84"/>
                <a:gd name="T31" fmla="*/ 76 h 88"/>
                <a:gd name="T32" fmla="*/ 68 w 84"/>
                <a:gd name="T33" fmla="*/ 75 h 88"/>
                <a:gd name="T34" fmla="*/ 57 w 84"/>
                <a:gd name="T35" fmla="*/ 80 h 88"/>
                <a:gd name="T36" fmla="*/ 44 w 84"/>
                <a:gd name="T37" fmla="*/ 75 h 88"/>
                <a:gd name="T38" fmla="*/ 38 w 84"/>
                <a:gd name="T39" fmla="*/ 64 h 88"/>
                <a:gd name="T40" fmla="*/ 43 w 84"/>
                <a:gd name="T41" fmla="*/ 51 h 88"/>
                <a:gd name="T42" fmla="*/ 55 w 84"/>
                <a:gd name="T43" fmla="*/ 51 h 88"/>
                <a:gd name="T44" fmla="*/ 47 w 84"/>
                <a:gd name="T45" fmla="*/ 55 h 88"/>
                <a:gd name="T46" fmla="*/ 44 w 84"/>
                <a:gd name="T47" fmla="*/ 63 h 88"/>
                <a:gd name="T48" fmla="*/ 48 w 84"/>
                <a:gd name="T49" fmla="*/ 71 h 88"/>
                <a:gd name="T50" fmla="*/ 56 w 84"/>
                <a:gd name="T51" fmla="*/ 74 h 88"/>
                <a:gd name="T52" fmla="*/ 64 w 84"/>
                <a:gd name="T53" fmla="*/ 70 h 88"/>
                <a:gd name="T54" fmla="*/ 67 w 84"/>
                <a:gd name="T55" fmla="*/ 62 h 88"/>
                <a:gd name="T56" fmla="*/ 63 w 84"/>
                <a:gd name="T57" fmla="*/ 54 h 88"/>
                <a:gd name="T58" fmla="*/ 55 w 84"/>
                <a:gd name="T59" fmla="*/ 51 h 88"/>
                <a:gd name="T60" fmla="*/ 48 w 84"/>
                <a:gd name="T61" fmla="*/ 85 h 88"/>
                <a:gd name="T62" fmla="*/ 40 w 84"/>
                <a:gd name="T63" fmla="*/ 81 h 88"/>
                <a:gd name="T64" fmla="*/ 32 w 84"/>
                <a:gd name="T65" fmla="*/ 64 h 88"/>
                <a:gd name="T66" fmla="*/ 32 w 84"/>
                <a:gd name="T67" fmla="*/ 60 h 88"/>
                <a:gd name="T68" fmla="*/ 22 w 84"/>
                <a:gd name="T69" fmla="*/ 43 h 88"/>
                <a:gd name="T70" fmla="*/ 0 w 84"/>
                <a:gd name="T71" fmla="*/ 80 h 88"/>
                <a:gd name="T72" fmla="*/ 48 w 84"/>
                <a:gd name="T73" fmla="*/ 8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4" h="88">
                  <a:moveTo>
                    <a:pt x="34" y="0"/>
                  </a:moveTo>
                  <a:cubicBezTo>
                    <a:pt x="44" y="0"/>
                    <a:pt x="53" y="9"/>
                    <a:pt x="53" y="19"/>
                  </a:cubicBezTo>
                  <a:cubicBezTo>
                    <a:pt x="53" y="30"/>
                    <a:pt x="44" y="38"/>
                    <a:pt x="34" y="38"/>
                  </a:cubicBezTo>
                  <a:cubicBezTo>
                    <a:pt x="23" y="38"/>
                    <a:pt x="15" y="30"/>
                    <a:pt x="15" y="19"/>
                  </a:cubicBezTo>
                  <a:cubicBezTo>
                    <a:pt x="15" y="9"/>
                    <a:pt x="23" y="0"/>
                    <a:pt x="34" y="0"/>
                  </a:cubicBezTo>
                  <a:close/>
                  <a:moveTo>
                    <a:pt x="43" y="51"/>
                  </a:moveTo>
                  <a:cubicBezTo>
                    <a:pt x="46" y="48"/>
                    <a:pt x="50" y="46"/>
                    <a:pt x="54" y="45"/>
                  </a:cubicBezTo>
                  <a:cubicBezTo>
                    <a:pt x="59" y="45"/>
                    <a:pt x="63" y="46"/>
                    <a:pt x="67" y="49"/>
                  </a:cubicBezTo>
                  <a:cubicBezTo>
                    <a:pt x="70" y="53"/>
                    <a:pt x="72" y="57"/>
                    <a:pt x="73" y="61"/>
                  </a:cubicBezTo>
                  <a:cubicBezTo>
                    <a:pt x="73" y="65"/>
                    <a:pt x="72" y="68"/>
                    <a:pt x="70" y="71"/>
                  </a:cubicBezTo>
                  <a:cubicBezTo>
                    <a:pt x="72" y="73"/>
                    <a:pt x="72" y="73"/>
                    <a:pt x="72" y="73"/>
                  </a:cubicBezTo>
                  <a:cubicBezTo>
                    <a:pt x="73" y="72"/>
                    <a:pt x="73" y="72"/>
                    <a:pt x="73" y="72"/>
                  </a:cubicBezTo>
                  <a:cubicBezTo>
                    <a:pt x="84" y="81"/>
                    <a:pt x="84" y="81"/>
                    <a:pt x="84" y="81"/>
                  </a:cubicBezTo>
                  <a:cubicBezTo>
                    <a:pt x="79" y="87"/>
                    <a:pt x="79" y="87"/>
                    <a:pt x="79" y="87"/>
                  </a:cubicBezTo>
                  <a:cubicBezTo>
                    <a:pt x="68" y="78"/>
                    <a:pt x="68" y="78"/>
                    <a:pt x="68" y="78"/>
                  </a:cubicBezTo>
                  <a:cubicBezTo>
                    <a:pt x="69" y="76"/>
                    <a:pt x="69" y="76"/>
                    <a:pt x="69" y="76"/>
                  </a:cubicBezTo>
                  <a:cubicBezTo>
                    <a:pt x="68" y="75"/>
                    <a:pt x="68" y="75"/>
                    <a:pt x="68" y="75"/>
                  </a:cubicBezTo>
                  <a:cubicBezTo>
                    <a:pt x="65" y="78"/>
                    <a:pt x="61" y="79"/>
                    <a:pt x="57" y="80"/>
                  </a:cubicBezTo>
                  <a:cubicBezTo>
                    <a:pt x="52" y="80"/>
                    <a:pt x="48" y="79"/>
                    <a:pt x="44" y="75"/>
                  </a:cubicBezTo>
                  <a:cubicBezTo>
                    <a:pt x="41" y="72"/>
                    <a:pt x="39" y="68"/>
                    <a:pt x="38" y="64"/>
                  </a:cubicBezTo>
                  <a:cubicBezTo>
                    <a:pt x="38" y="59"/>
                    <a:pt x="39" y="55"/>
                    <a:pt x="43" y="51"/>
                  </a:cubicBezTo>
                  <a:close/>
                  <a:moveTo>
                    <a:pt x="55" y="51"/>
                  </a:moveTo>
                  <a:cubicBezTo>
                    <a:pt x="52" y="51"/>
                    <a:pt x="49" y="52"/>
                    <a:pt x="47" y="55"/>
                  </a:cubicBezTo>
                  <a:cubicBezTo>
                    <a:pt x="45" y="57"/>
                    <a:pt x="44" y="60"/>
                    <a:pt x="44" y="63"/>
                  </a:cubicBezTo>
                  <a:cubicBezTo>
                    <a:pt x="44" y="66"/>
                    <a:pt x="46" y="69"/>
                    <a:pt x="48" y="71"/>
                  </a:cubicBezTo>
                  <a:cubicBezTo>
                    <a:pt x="50" y="73"/>
                    <a:pt x="53" y="74"/>
                    <a:pt x="56" y="74"/>
                  </a:cubicBezTo>
                  <a:cubicBezTo>
                    <a:pt x="59" y="74"/>
                    <a:pt x="62" y="73"/>
                    <a:pt x="64" y="70"/>
                  </a:cubicBezTo>
                  <a:cubicBezTo>
                    <a:pt x="66" y="68"/>
                    <a:pt x="67" y="65"/>
                    <a:pt x="67" y="62"/>
                  </a:cubicBezTo>
                  <a:cubicBezTo>
                    <a:pt x="67" y="59"/>
                    <a:pt x="66" y="56"/>
                    <a:pt x="63" y="54"/>
                  </a:cubicBezTo>
                  <a:cubicBezTo>
                    <a:pt x="61" y="52"/>
                    <a:pt x="58" y="51"/>
                    <a:pt x="55" y="51"/>
                  </a:cubicBezTo>
                  <a:close/>
                  <a:moveTo>
                    <a:pt x="48" y="85"/>
                  </a:moveTo>
                  <a:cubicBezTo>
                    <a:pt x="45" y="84"/>
                    <a:pt x="42" y="83"/>
                    <a:pt x="40" y="81"/>
                  </a:cubicBezTo>
                  <a:cubicBezTo>
                    <a:pt x="35" y="76"/>
                    <a:pt x="32" y="71"/>
                    <a:pt x="32" y="64"/>
                  </a:cubicBezTo>
                  <a:cubicBezTo>
                    <a:pt x="32" y="63"/>
                    <a:pt x="32" y="61"/>
                    <a:pt x="32" y="60"/>
                  </a:cubicBezTo>
                  <a:cubicBezTo>
                    <a:pt x="22" y="43"/>
                    <a:pt x="22" y="43"/>
                    <a:pt x="22" y="43"/>
                  </a:cubicBezTo>
                  <a:cubicBezTo>
                    <a:pt x="10" y="48"/>
                    <a:pt x="0" y="60"/>
                    <a:pt x="0" y="80"/>
                  </a:cubicBezTo>
                  <a:cubicBezTo>
                    <a:pt x="17" y="86"/>
                    <a:pt x="33" y="88"/>
                    <a:pt x="48" y="85"/>
                  </a:cubicBezTo>
                  <a:close/>
                </a:path>
              </a:pathLst>
            </a:custGeom>
            <a:solidFill>
              <a:schemeClr val="bg1"/>
            </a:solidFill>
            <a:ln>
              <a:noFill/>
            </a:ln>
          </p:spPr>
          <p:txBody>
            <a:bodyPr vert="horz" wrap="square" lIns="72009" tIns="36004" rIns="72009" bIns="36004" numCol="1" anchor="t" anchorCtr="0" compatLnSpc="1"/>
            <a:lstStyle/>
            <a:p>
              <a:endParaRPr lang="zh-CN" altLang="en-US" sz="1420">
                <a:solidFill>
                  <a:schemeClr val="bg1"/>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1250" advTm="4867">
        <p:dissolve/>
      </p:transition>
    </mc:Choice>
    <mc:Fallback>
      <p:transition spd="slow" advTm="4867">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2000"/>
                                        <p:tgtEl>
                                          <p:spTgt spid="18"/>
                                        </p:tgtEl>
                                      </p:cBhvr>
                                    </p:animEffect>
                                  </p:childTnLst>
                                </p:cTn>
                              </p:par>
                            </p:childTnLst>
                          </p:cTn>
                        </p:par>
                        <p:par>
                          <p:cTn id="12" fill="hold">
                            <p:stCondLst>
                              <p:cond delay="4000"/>
                            </p:stCondLst>
                            <p:childTnLst>
                              <p:par>
                                <p:cTn id="13" presetID="10"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2000"/>
                                        <p:tgtEl>
                                          <p:spTgt spid="12"/>
                                        </p:tgtEl>
                                      </p:cBhvr>
                                    </p:animEffect>
                                  </p:childTnLst>
                                </p:cTn>
                              </p:par>
                            </p:childTnLst>
                          </p:cTn>
                        </p:par>
                        <p:par>
                          <p:cTn id="19" fill="hold">
                            <p:stCondLst>
                              <p:cond delay="4500"/>
                            </p:stCondLst>
                            <p:childTnLst>
                              <p:par>
                                <p:cTn id="20" presetID="10" presetClass="entr" presetSubtype="0" fill="hold" nodeType="after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2000"/>
                                        <p:tgtEl>
                                          <p:spTgt spid="13"/>
                                        </p:tgtEl>
                                      </p:cBhvr>
                                    </p:animEffect>
                                  </p:childTnLst>
                                </p:cTn>
                              </p:par>
                            </p:childTnLst>
                          </p:cTn>
                        </p:par>
                        <p:par>
                          <p:cTn id="23" fill="hold">
                            <p:stCondLst>
                              <p:cond delay="6500"/>
                            </p:stCondLst>
                            <p:childTnLst>
                              <p:par>
                                <p:cTn id="24" presetID="10" presetClass="entr" presetSubtype="0" fill="hold" nodeType="after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fade">
                                      <p:cBhvr>
                                        <p:cTn id="26" dur="2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2"/>
          <p:cNvPicPr>
            <a:picLocks noChangeAspect="1"/>
          </p:cNvPicPr>
          <p:nvPr/>
        </p:nvPicPr>
        <p:blipFill>
          <a:blip r:embed="rId3"/>
          <a:stretch>
            <a:fillRect/>
          </a:stretch>
        </p:blipFill>
        <p:spPr>
          <a:xfrm rot="5400000">
            <a:off x="2686050" y="-2635885"/>
            <a:ext cx="6877685" cy="12152630"/>
          </a:xfrm>
          <a:prstGeom prst="rect">
            <a:avLst/>
          </a:prstGeom>
        </p:spPr>
      </p:pic>
      <p:sp>
        <p:nvSpPr>
          <p:cNvPr id="3" name="Rectangle 3"/>
          <p:cNvSpPr txBox="1">
            <a:spLocks noChangeArrowheads="1"/>
          </p:cNvSpPr>
          <p:nvPr/>
        </p:nvSpPr>
        <p:spPr bwMode="auto">
          <a:xfrm>
            <a:off x="752797" y="2507897"/>
            <a:ext cx="8504288" cy="9585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charset="-122"/>
              </a:defRPr>
            </a:lvl9pPr>
          </a:lstStyle>
          <a:p>
            <a:r>
              <a:rPr lang="zh-CN" altLang="en-US" sz="6600" dirty="0">
                <a:solidFill>
                  <a:schemeClr val="bg1"/>
                </a:solidFill>
                <a:latin typeface="微软雅黑" panose="020B0503020204020204" charset="-122"/>
                <a:ea typeface="微软雅黑" panose="020B0503020204020204" charset="-122"/>
              </a:rPr>
              <a:t>感谢您的观看</a:t>
            </a:r>
          </a:p>
        </p:txBody>
      </p:sp>
      <p:sp>
        <p:nvSpPr>
          <p:cNvPr id="4" name="Rectangle 4"/>
          <p:cNvSpPr txBox="1">
            <a:spLocks noChangeArrowheads="1"/>
          </p:cNvSpPr>
          <p:nvPr/>
        </p:nvSpPr>
        <p:spPr bwMode="auto">
          <a:xfrm>
            <a:off x="874195" y="1976076"/>
            <a:ext cx="5723055" cy="50385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endParaRPr lang="zh-CN" altLang="en-US" sz="2400" b="0" dirty="0">
              <a:solidFill>
                <a:schemeClr val="bg1"/>
              </a:solidFill>
              <a:latin typeface="微软雅黑" panose="020B0503020204020204" charset="-122"/>
              <a:ea typeface="微软雅黑" panose="020B0503020204020204" charset="-122"/>
            </a:endParaRPr>
          </a:p>
        </p:txBody>
      </p:sp>
      <p:sp>
        <p:nvSpPr>
          <p:cNvPr id="5" name="TextBox 7"/>
          <p:cNvSpPr>
            <a:spLocks noChangeArrowheads="1"/>
          </p:cNvSpPr>
          <p:nvPr/>
        </p:nvSpPr>
        <p:spPr bwMode="auto">
          <a:xfrm>
            <a:off x="904751" y="3570410"/>
            <a:ext cx="7300428" cy="205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defRPr/>
            </a:pPr>
            <a:r>
              <a:rPr lang="en-US" altLang="zh-CN" sz="1335" dirty="0">
                <a:solidFill>
                  <a:schemeClr val="bg1"/>
                </a:solidFill>
                <a:latin typeface="微软雅黑" panose="020B0503020204020204" charset="-122"/>
                <a:ea typeface="微软雅黑" panose="020B0503020204020204" charset="-122"/>
                <a:sym typeface="微软雅黑" panose="020B0503020204020204" charset="-122"/>
              </a:rPr>
              <a:t>NO PRACTICAL COMPLETE FRAMEWORK FOR DYNAMIC PPT TEMPLATE</a:t>
            </a:r>
          </a:p>
        </p:txBody>
      </p:sp>
    </p:spTree>
  </p:cSld>
  <p:clrMapOvr>
    <a:masterClrMapping/>
  </p:clrMapOvr>
  <mc:AlternateContent xmlns:mc="http://schemas.openxmlformats.org/markup-compatibility/2006">
    <mc:Choice xmlns:p14="http://schemas.microsoft.com/office/powerpoint/2010/main" Requires="p14">
      <p:transition spd="slow" p14:dur="1250" advTm="4867">
        <p:dissolve/>
      </p:transition>
    </mc:Choice>
    <mc:Fallback>
      <p:transition spd="slow" advTm="4867">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56" presetClass="entr" presetSubtype="0" fill="hold" grpId="0" nodeType="afterEffect">
                                  <p:stCondLst>
                                    <p:cond delay="0"/>
                                  </p:stCondLst>
                                  <p:iterate type="lt">
                                    <p:tmPct val="10000"/>
                                  </p:iterate>
                                  <p:childTnLst>
                                    <p:set>
                                      <p:cBhvr>
                                        <p:cTn id="10" dur="1" fill="hold">
                                          <p:stCondLst>
                                            <p:cond delay="0"/>
                                          </p:stCondLst>
                                        </p:cTn>
                                        <p:tgtEl>
                                          <p:spTgt spid="3"/>
                                        </p:tgtEl>
                                        <p:attrNameLst>
                                          <p:attrName>style.visibility</p:attrName>
                                        </p:attrNameLst>
                                      </p:cBhvr>
                                      <p:to>
                                        <p:strVal val="visible"/>
                                      </p:to>
                                    </p:set>
                                    <p:anim by="(-#ppt_w*2)" calcmode="lin" valueType="num">
                                      <p:cBhvr rctx="PPT">
                                        <p:cTn id="11" dur="500" autoRev="1" fill="hold">
                                          <p:stCondLst>
                                            <p:cond delay="0"/>
                                          </p:stCondLst>
                                        </p:cTn>
                                        <p:tgtEl>
                                          <p:spTgt spid="3"/>
                                        </p:tgtEl>
                                        <p:attrNameLst>
                                          <p:attrName>ppt_w</p:attrName>
                                        </p:attrNameLst>
                                      </p:cBhvr>
                                    </p:anim>
                                    <p:anim by="(#ppt_w*0.50)" calcmode="lin" valueType="num">
                                      <p:cBhvr>
                                        <p:cTn id="12" dur="500" decel="50000" autoRev="1" fill="hold">
                                          <p:stCondLst>
                                            <p:cond delay="0"/>
                                          </p:stCondLst>
                                        </p:cTn>
                                        <p:tgtEl>
                                          <p:spTgt spid="3"/>
                                        </p:tgtEl>
                                        <p:attrNameLst>
                                          <p:attrName>ppt_x</p:attrName>
                                        </p:attrNameLst>
                                      </p:cBhvr>
                                    </p:anim>
                                    <p:anim from="(-#ppt_h/2)" to="(#ppt_y)" calcmode="lin" valueType="num">
                                      <p:cBhvr>
                                        <p:cTn id="13" dur="1000" fill="hold">
                                          <p:stCondLst>
                                            <p:cond delay="0"/>
                                          </p:stCondLst>
                                        </p:cTn>
                                        <p:tgtEl>
                                          <p:spTgt spid="3"/>
                                        </p:tgtEl>
                                        <p:attrNameLst>
                                          <p:attrName>ppt_y</p:attrName>
                                        </p:attrNameLst>
                                      </p:cBhvr>
                                    </p:anim>
                                    <p:animRot by="21600000">
                                      <p:cBhvr>
                                        <p:cTn id="14" dur="1000" fill="hold">
                                          <p:stCondLst>
                                            <p:cond delay="0"/>
                                          </p:stCondLst>
                                        </p:cTn>
                                        <p:tgtEl>
                                          <p:spTgt spid="3"/>
                                        </p:tgtEl>
                                        <p:attrNameLst>
                                          <p:attrName>r</p:attrName>
                                        </p:attrNameLst>
                                      </p:cBhvr>
                                    </p:animRot>
                                  </p:childTnLst>
                                </p:cTn>
                              </p:par>
                            </p:childTnLst>
                          </p:cTn>
                        </p:par>
                        <p:par>
                          <p:cTn id="15" fill="hold">
                            <p:stCondLst>
                              <p:cond delay="2000"/>
                            </p:stCondLst>
                            <p:childTnLst>
                              <p:par>
                                <p:cTn id="16" presetID="22" presetClass="entr" presetSubtype="8"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left)">
                                      <p:cBhvr>
                                        <p:cTn id="18" dur="8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4" grpId="0" bldLvl="0" animBg="1"/>
      <p:bldP spid="5"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简约动态说课唯美花卉PPT模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TotalTime>
  <Words>2161</Words>
  <Application>Microsoft Office PowerPoint</Application>
  <PresentationFormat>宽屏</PresentationFormat>
  <Paragraphs>371</Paragraphs>
  <Slides>27</Slides>
  <Notes>27</Notes>
  <HiddenSlides>0</HiddenSlides>
  <MMClips>1</MMClips>
  <ScaleCrop>false</ScaleCrop>
  <HeadingPairs>
    <vt:vector size="6" baseType="variant">
      <vt:variant>
        <vt:lpstr>已用的字体</vt:lpstr>
      </vt:variant>
      <vt:variant>
        <vt:i4>20</vt:i4>
      </vt:variant>
      <vt:variant>
        <vt:lpstr>主题</vt:lpstr>
      </vt:variant>
      <vt:variant>
        <vt:i4>1</vt:i4>
      </vt:variant>
      <vt:variant>
        <vt:lpstr>幻灯片标题</vt:lpstr>
      </vt:variant>
      <vt:variant>
        <vt:i4>27</vt:i4>
      </vt:variant>
    </vt:vector>
  </HeadingPairs>
  <TitlesOfParts>
    <vt:vector size="48" baseType="lpstr">
      <vt:lpstr>Arial Unicode MS</vt:lpstr>
      <vt:lpstr>Gungsuh</vt:lpstr>
      <vt:lpstr>맑은 고딕</vt:lpstr>
      <vt:lpstr>Microsoft JhengHei</vt:lpstr>
      <vt:lpstr>Microsoft YaHei UI</vt:lpstr>
      <vt:lpstr>等线</vt:lpstr>
      <vt:lpstr>华文细黑</vt:lpstr>
      <vt:lpstr>宋体</vt:lpstr>
      <vt:lpstr>微软雅黑</vt:lpstr>
      <vt:lpstr>幼圆</vt:lpstr>
      <vt:lpstr>Aharoni</vt:lpstr>
      <vt:lpstr>Arial</vt:lpstr>
      <vt:lpstr>Arial Narrow</vt:lpstr>
      <vt:lpstr>Arial Rounded MT Bold</vt:lpstr>
      <vt:lpstr>Calibri</vt:lpstr>
      <vt:lpstr>Calibri Light</vt:lpstr>
      <vt:lpstr>Impact</vt:lpstr>
      <vt:lpstr>Tahoma</vt:lpstr>
      <vt:lpstr>Times</vt:lpstr>
      <vt:lpstr>Times New Roman</vt:lpstr>
      <vt:lpstr>Office 主题</vt:lpstr>
      <vt:lpstr>PowerPoint 演示文稿</vt:lpstr>
      <vt:lpstr>PowerPoint 演示文稿</vt:lpstr>
      <vt:lpstr>PowerPoint 演示文稿</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简约动态说课唯美花卉PPT模板</dc:title>
  <dc:creator>Administrator</dc:creator>
  <cp:lastModifiedBy>Windows 用户</cp:lastModifiedBy>
  <cp:revision>11</cp:revision>
  <dcterms:created xsi:type="dcterms:W3CDTF">2017-06-21T11:57:00Z</dcterms:created>
  <dcterms:modified xsi:type="dcterms:W3CDTF">2017-06-27T00:27:10Z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2052-10.1.0.6554</vt:lpwstr>
  </property>
</Properties>
</file>