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3" r:id="rId7"/>
    <p:sldId id="265" r:id="rId8"/>
    <p:sldId id="264" r:id="rId9"/>
    <p:sldId id="266" r:id="rId10"/>
    <p:sldId id="275" r:id="rId11"/>
    <p:sldId id="260" r:id="rId12"/>
    <p:sldId id="267" r:id="rId13"/>
    <p:sldId id="268" r:id="rId14"/>
    <p:sldId id="269" r:id="rId15"/>
    <p:sldId id="261" r:id="rId16"/>
    <p:sldId id="270" r:id="rId17"/>
    <p:sldId id="271" r:id="rId18"/>
    <p:sldId id="272" r:id="rId19"/>
    <p:sldId id="262" r:id="rId20"/>
    <p:sldId id="273" r:id="rId21"/>
    <p:sldId id="274" r:id="rId22"/>
    <p:sldId id="25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4906B-FED6-4F7A-894D-5AD4552DDB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081F-4352-4F18-BEDA-C66D1965C3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C5BA0-D55A-4234-B2CB-BADBEAB97F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>
            <a:fillRect/>
          </a:stretch>
        </p:blipFill>
        <p:spPr>
          <a:xfrm>
            <a:off x="383835" y="772768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>
            <a:fillRect/>
          </a:stretch>
        </p:blipFill>
        <p:spPr>
          <a:xfrm>
            <a:off x="6150769" y="1181686"/>
            <a:ext cx="6041231" cy="56763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>
            <a:fillRect/>
          </a:stretch>
        </p:blipFill>
        <p:spPr>
          <a:xfrm>
            <a:off x="383835" y="0"/>
            <a:ext cx="3080825" cy="4575269"/>
          </a:xfrm>
          <a:prstGeom prst="rect">
            <a:avLst/>
          </a:prstGeom>
        </p:spPr>
      </p:pic>
      <p:sp>
        <p:nvSpPr>
          <p:cNvPr id="8" name="矩形 23"/>
          <p:cNvSpPr>
            <a:spLocks noChangeArrowheads="1"/>
          </p:cNvSpPr>
          <p:nvPr/>
        </p:nvSpPr>
        <p:spPr bwMode="auto">
          <a:xfrm>
            <a:off x="2538741" y="4019843"/>
            <a:ext cx="4649850" cy="1076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教师：</a:t>
            </a:r>
            <a:endParaRPr lang="en-US" altLang="zh-CN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时间：</a:t>
            </a:r>
            <a:r>
              <a:rPr lang="en-US" altLang="zh-CN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endParaRPr lang="en-US" altLang="zh-CN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1417810" y="2287634"/>
            <a:ext cx="8430728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5400" b="1">
                <a:latin typeface="汉仪乐喵体W" panose="00020600040101010101" pitchFamily="18" charset="-122"/>
                <a:ea typeface="汉仪乐喵体W" panose="00020600040101010101" pitchFamily="18" charset="-122"/>
              </a:rPr>
              <a:t>动物园卡通教育</a:t>
            </a:r>
            <a:r>
              <a:rPr lang="zh-CN" altLang="en-US" sz="54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通用模板</a:t>
            </a:r>
            <a:endParaRPr lang="en-US" altLang="zh-CN" sz="54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/>
          <p:nvPr/>
        </p:nvSpPr>
        <p:spPr bwMode="auto">
          <a:xfrm rot="10800000">
            <a:off x="5802056" y="2869672"/>
            <a:ext cx="328820" cy="165100"/>
          </a:xfrm>
          <a:custGeom>
            <a:avLst/>
            <a:gdLst>
              <a:gd name="connsiteX0" fmla="*/ 1041267 w 1620000"/>
              <a:gd name="connsiteY0" fmla="*/ 678440 h 813392"/>
              <a:gd name="connsiteX1" fmla="*/ 1105634 w 1620000"/>
              <a:gd name="connsiteY1" fmla="*/ 592794 h 813392"/>
              <a:gd name="connsiteX2" fmla="*/ 1108316 w 1620000"/>
              <a:gd name="connsiteY2" fmla="*/ 590118 h 813392"/>
              <a:gd name="connsiteX3" fmla="*/ 1215596 w 1620000"/>
              <a:gd name="connsiteY3" fmla="*/ 643646 h 813392"/>
              <a:gd name="connsiteX4" fmla="*/ 1207550 w 1620000"/>
              <a:gd name="connsiteY4" fmla="*/ 715910 h 813392"/>
              <a:gd name="connsiteX5" fmla="*/ 1210232 w 1620000"/>
              <a:gd name="connsiteY5" fmla="*/ 683793 h 813392"/>
              <a:gd name="connsiteX6" fmla="*/ 1183412 w 1620000"/>
              <a:gd name="connsiteY6" fmla="*/ 699851 h 813392"/>
              <a:gd name="connsiteX7" fmla="*/ 1242415 w 1620000"/>
              <a:gd name="connsiteY7" fmla="*/ 713234 h 813392"/>
              <a:gd name="connsiteX8" fmla="*/ 1325557 w 1620000"/>
              <a:gd name="connsiteY8" fmla="*/ 809585 h 813392"/>
              <a:gd name="connsiteX9" fmla="*/ 1323827 w 1620000"/>
              <a:gd name="connsiteY9" fmla="*/ 813392 h 813392"/>
              <a:gd name="connsiteX10" fmla="*/ 1163039 w 1620000"/>
              <a:gd name="connsiteY10" fmla="*/ 813392 h 813392"/>
              <a:gd name="connsiteX11" fmla="*/ 1164638 w 1620000"/>
              <a:gd name="connsiteY11" fmla="*/ 809585 h 813392"/>
              <a:gd name="connsiteX12" fmla="*/ 1089543 w 1620000"/>
              <a:gd name="connsiteY12" fmla="*/ 731968 h 813392"/>
              <a:gd name="connsiteX13" fmla="*/ 1041267 w 1620000"/>
              <a:gd name="connsiteY13" fmla="*/ 678440 h 813392"/>
              <a:gd name="connsiteX14" fmla="*/ 961169 w 1620000"/>
              <a:gd name="connsiteY14" fmla="*/ 691864 h 813392"/>
              <a:gd name="connsiteX15" fmla="*/ 963848 w 1620000"/>
              <a:gd name="connsiteY15" fmla="*/ 624854 h 813392"/>
              <a:gd name="connsiteX16" fmla="*/ 1105853 w 1620000"/>
              <a:gd name="connsiteY16" fmla="*/ 525680 h 813392"/>
              <a:gd name="connsiteX17" fmla="*/ 1030832 w 1620000"/>
              <a:gd name="connsiteY17" fmla="*/ 681142 h 813392"/>
              <a:gd name="connsiteX18" fmla="*/ 961169 w 1620000"/>
              <a:gd name="connsiteY18" fmla="*/ 691864 h 813392"/>
              <a:gd name="connsiteX19" fmla="*/ 951017 w 1620000"/>
              <a:gd name="connsiteY19" fmla="*/ 715735 h 813392"/>
              <a:gd name="connsiteX20" fmla="*/ 991241 w 1620000"/>
              <a:gd name="connsiteY20" fmla="*/ 707690 h 813392"/>
              <a:gd name="connsiteX21" fmla="*/ 1055600 w 1620000"/>
              <a:gd name="connsiteY21" fmla="*/ 758641 h 813392"/>
              <a:gd name="connsiteX22" fmla="*/ 1114596 w 1620000"/>
              <a:gd name="connsiteY22" fmla="*/ 809593 h 813392"/>
              <a:gd name="connsiteX23" fmla="*/ 1113022 w 1620000"/>
              <a:gd name="connsiteY23" fmla="*/ 813392 h 813392"/>
              <a:gd name="connsiteX24" fmla="*/ 985316 w 1620000"/>
              <a:gd name="connsiteY24" fmla="*/ 813392 h 813392"/>
              <a:gd name="connsiteX25" fmla="*/ 985877 w 1620000"/>
              <a:gd name="connsiteY25" fmla="*/ 809593 h 813392"/>
              <a:gd name="connsiteX26" fmla="*/ 951017 w 1620000"/>
              <a:gd name="connsiteY26" fmla="*/ 715735 h 813392"/>
              <a:gd name="connsiteX27" fmla="*/ 698881 w 1620000"/>
              <a:gd name="connsiteY27" fmla="*/ 652692 h 813392"/>
              <a:gd name="connsiteX28" fmla="*/ 755720 w 1620000"/>
              <a:gd name="connsiteY28" fmla="*/ 565918 h 813392"/>
              <a:gd name="connsiteX29" fmla="*/ 811901 w 1620000"/>
              <a:gd name="connsiteY29" fmla="*/ 525680 h 813392"/>
              <a:gd name="connsiteX30" fmla="*/ 868083 w 1620000"/>
              <a:gd name="connsiteY30" fmla="*/ 565918 h 813392"/>
              <a:gd name="connsiteX31" fmla="*/ 913563 w 1620000"/>
              <a:gd name="connsiteY31" fmla="*/ 683950 h 813392"/>
              <a:gd name="connsiteX32" fmla="*/ 811901 w 1620000"/>
              <a:gd name="connsiteY32" fmla="*/ 657125 h 813392"/>
              <a:gd name="connsiteX33" fmla="*/ 707565 w 1620000"/>
              <a:gd name="connsiteY33" fmla="*/ 683950 h 813392"/>
              <a:gd name="connsiteX34" fmla="*/ 698881 w 1620000"/>
              <a:gd name="connsiteY34" fmla="*/ 652692 h 813392"/>
              <a:gd name="connsiteX35" fmla="*/ 680264 w 1620000"/>
              <a:gd name="connsiteY35" fmla="*/ 809434 h 813392"/>
              <a:gd name="connsiteX36" fmla="*/ 808872 w 1620000"/>
              <a:gd name="connsiteY36" fmla="*/ 680558 h 813392"/>
              <a:gd name="connsiteX37" fmla="*/ 937479 w 1620000"/>
              <a:gd name="connsiteY37" fmla="*/ 809434 h 813392"/>
              <a:gd name="connsiteX38" fmla="*/ 936682 w 1620000"/>
              <a:gd name="connsiteY38" fmla="*/ 813392 h 813392"/>
              <a:gd name="connsiteX39" fmla="*/ 681062 w 1620000"/>
              <a:gd name="connsiteY39" fmla="*/ 813392 h 813392"/>
              <a:gd name="connsiteX40" fmla="*/ 573091 w 1620000"/>
              <a:gd name="connsiteY40" fmla="*/ 535612 h 813392"/>
              <a:gd name="connsiteX41" fmla="*/ 621276 w 1620000"/>
              <a:gd name="connsiteY41" fmla="*/ 433635 h 813392"/>
              <a:gd name="connsiteX42" fmla="*/ 717646 w 1620000"/>
              <a:gd name="connsiteY42" fmla="*/ 430952 h 813392"/>
              <a:gd name="connsiteX43" fmla="*/ 685522 w 1620000"/>
              <a:gd name="connsiteY43" fmla="*/ 444369 h 813392"/>
              <a:gd name="connsiteX44" fmla="*/ 723000 w 1620000"/>
              <a:gd name="connsiteY44" fmla="*/ 449737 h 813392"/>
              <a:gd name="connsiteX45" fmla="*/ 709615 w 1620000"/>
              <a:gd name="connsiteY45" fmla="*/ 398748 h 813392"/>
              <a:gd name="connsiteX46" fmla="*/ 811338 w 1620000"/>
              <a:gd name="connsiteY46" fmla="*/ 328974 h 813392"/>
              <a:gd name="connsiteX47" fmla="*/ 910385 w 1620000"/>
              <a:gd name="connsiteY47" fmla="*/ 398748 h 813392"/>
              <a:gd name="connsiteX48" fmla="*/ 897000 w 1620000"/>
              <a:gd name="connsiteY48" fmla="*/ 449737 h 813392"/>
              <a:gd name="connsiteX49" fmla="*/ 934477 w 1620000"/>
              <a:gd name="connsiteY49" fmla="*/ 444369 h 813392"/>
              <a:gd name="connsiteX50" fmla="*/ 902354 w 1620000"/>
              <a:gd name="connsiteY50" fmla="*/ 430952 h 813392"/>
              <a:gd name="connsiteX51" fmla="*/ 998723 w 1620000"/>
              <a:gd name="connsiteY51" fmla="*/ 433635 h 813392"/>
              <a:gd name="connsiteX52" fmla="*/ 1046908 w 1620000"/>
              <a:gd name="connsiteY52" fmla="*/ 535612 h 813392"/>
              <a:gd name="connsiteX53" fmla="*/ 961246 w 1620000"/>
              <a:gd name="connsiteY53" fmla="*/ 616120 h 813392"/>
              <a:gd name="connsiteX54" fmla="*/ 891646 w 1620000"/>
              <a:gd name="connsiteY54" fmla="*/ 543663 h 813392"/>
              <a:gd name="connsiteX55" fmla="*/ 811338 w 1620000"/>
              <a:gd name="connsiteY55" fmla="*/ 479256 h 813392"/>
              <a:gd name="connsiteX56" fmla="*/ 728353 w 1620000"/>
              <a:gd name="connsiteY56" fmla="*/ 543663 h 813392"/>
              <a:gd name="connsiteX57" fmla="*/ 658754 w 1620000"/>
              <a:gd name="connsiteY57" fmla="*/ 616120 h 813392"/>
              <a:gd name="connsiteX58" fmla="*/ 573091 w 1620000"/>
              <a:gd name="connsiteY58" fmla="*/ 535612 h 813392"/>
              <a:gd name="connsiteX59" fmla="*/ 514147 w 1620000"/>
              <a:gd name="connsiteY59" fmla="*/ 525680 h 813392"/>
              <a:gd name="connsiteX60" fmla="*/ 656151 w 1620000"/>
              <a:gd name="connsiteY60" fmla="*/ 624854 h 813392"/>
              <a:gd name="connsiteX61" fmla="*/ 658830 w 1620000"/>
              <a:gd name="connsiteY61" fmla="*/ 691864 h 813392"/>
              <a:gd name="connsiteX62" fmla="*/ 589168 w 1620000"/>
              <a:gd name="connsiteY62" fmla="*/ 681142 h 813392"/>
              <a:gd name="connsiteX63" fmla="*/ 514147 w 1620000"/>
              <a:gd name="connsiteY63" fmla="*/ 525680 h 813392"/>
              <a:gd name="connsiteX64" fmla="*/ 503147 w 1620000"/>
              <a:gd name="connsiteY64" fmla="*/ 809593 h 813392"/>
              <a:gd name="connsiteX65" fmla="*/ 565085 w 1620000"/>
              <a:gd name="connsiteY65" fmla="*/ 758641 h 813392"/>
              <a:gd name="connsiteX66" fmla="*/ 629716 w 1620000"/>
              <a:gd name="connsiteY66" fmla="*/ 707690 h 813392"/>
              <a:gd name="connsiteX67" fmla="*/ 670111 w 1620000"/>
              <a:gd name="connsiteY67" fmla="*/ 715735 h 813392"/>
              <a:gd name="connsiteX68" fmla="*/ 637795 w 1620000"/>
              <a:gd name="connsiteY68" fmla="*/ 809593 h 813392"/>
              <a:gd name="connsiteX69" fmla="*/ 638315 w 1620000"/>
              <a:gd name="connsiteY69" fmla="*/ 813392 h 813392"/>
              <a:gd name="connsiteX70" fmla="*/ 504800 w 1620000"/>
              <a:gd name="connsiteY70" fmla="*/ 813392 h 813392"/>
              <a:gd name="connsiteX71" fmla="*/ 294443 w 1620000"/>
              <a:gd name="connsiteY71" fmla="*/ 809585 h 813392"/>
              <a:gd name="connsiteX72" fmla="*/ 377710 w 1620000"/>
              <a:gd name="connsiteY72" fmla="*/ 713234 h 813392"/>
              <a:gd name="connsiteX73" fmla="*/ 436802 w 1620000"/>
              <a:gd name="connsiteY73" fmla="*/ 699851 h 813392"/>
              <a:gd name="connsiteX74" fmla="*/ 409942 w 1620000"/>
              <a:gd name="connsiteY74" fmla="*/ 683793 h 813392"/>
              <a:gd name="connsiteX75" fmla="*/ 412629 w 1620000"/>
              <a:gd name="connsiteY75" fmla="*/ 715910 h 813392"/>
              <a:gd name="connsiteX76" fmla="*/ 404570 w 1620000"/>
              <a:gd name="connsiteY76" fmla="*/ 643646 h 813392"/>
              <a:gd name="connsiteX77" fmla="*/ 512012 w 1620000"/>
              <a:gd name="connsiteY77" fmla="*/ 590118 h 813392"/>
              <a:gd name="connsiteX78" fmla="*/ 514698 w 1620000"/>
              <a:gd name="connsiteY78" fmla="*/ 592794 h 813392"/>
              <a:gd name="connsiteX79" fmla="*/ 576476 w 1620000"/>
              <a:gd name="connsiteY79" fmla="*/ 678440 h 813392"/>
              <a:gd name="connsiteX80" fmla="*/ 530814 w 1620000"/>
              <a:gd name="connsiteY80" fmla="*/ 731968 h 813392"/>
              <a:gd name="connsiteX81" fmla="*/ 455605 w 1620000"/>
              <a:gd name="connsiteY81" fmla="*/ 809585 h 813392"/>
              <a:gd name="connsiteX82" fmla="*/ 457207 w 1620000"/>
              <a:gd name="connsiteY82" fmla="*/ 813392 h 813392"/>
              <a:gd name="connsiteX83" fmla="*/ 296176 w 1620000"/>
              <a:gd name="connsiteY83" fmla="*/ 813392 h 813392"/>
              <a:gd name="connsiteX84" fmla="*/ 163579 w 1620000"/>
              <a:gd name="connsiteY84" fmla="*/ 812050 h 813392"/>
              <a:gd name="connsiteX85" fmla="*/ 284030 w 1620000"/>
              <a:gd name="connsiteY85" fmla="*/ 624208 h 813392"/>
              <a:gd name="connsiteX86" fmla="*/ 495488 w 1620000"/>
              <a:gd name="connsiteY86" fmla="*/ 511503 h 813392"/>
              <a:gd name="connsiteX87" fmla="*/ 527609 w 1620000"/>
              <a:gd name="connsiteY87" fmla="*/ 377331 h 813392"/>
              <a:gd name="connsiteX88" fmla="*/ 693563 w 1620000"/>
              <a:gd name="connsiteY88" fmla="*/ 256575 h 813392"/>
              <a:gd name="connsiteX89" fmla="*/ 808661 w 1620000"/>
              <a:gd name="connsiteY89" fmla="*/ 170705 h 813392"/>
              <a:gd name="connsiteX90" fmla="*/ 926435 w 1620000"/>
              <a:gd name="connsiteY90" fmla="*/ 256575 h 813392"/>
              <a:gd name="connsiteX91" fmla="*/ 1089713 w 1620000"/>
              <a:gd name="connsiteY91" fmla="*/ 377331 h 813392"/>
              <a:gd name="connsiteX92" fmla="*/ 1124510 w 1620000"/>
              <a:gd name="connsiteY92" fmla="*/ 511503 h 813392"/>
              <a:gd name="connsiteX93" fmla="*/ 1333292 w 1620000"/>
              <a:gd name="connsiteY93" fmla="*/ 624208 h 813392"/>
              <a:gd name="connsiteX94" fmla="*/ 1456420 w 1620000"/>
              <a:gd name="connsiteY94" fmla="*/ 812050 h 813392"/>
              <a:gd name="connsiteX95" fmla="*/ 1455182 w 1620000"/>
              <a:gd name="connsiteY95" fmla="*/ 813392 h 813392"/>
              <a:gd name="connsiteX96" fmla="*/ 1359953 w 1620000"/>
              <a:gd name="connsiteY96" fmla="*/ 813392 h 813392"/>
              <a:gd name="connsiteX97" fmla="*/ 1360529 w 1620000"/>
              <a:gd name="connsiteY97" fmla="*/ 812261 h 813392"/>
              <a:gd name="connsiteX98" fmla="*/ 1272123 w 1620000"/>
              <a:gd name="connsiteY98" fmla="*/ 699681 h 813392"/>
              <a:gd name="connsiteX99" fmla="*/ 1122100 w 1620000"/>
              <a:gd name="connsiteY99" fmla="*/ 554937 h 813392"/>
              <a:gd name="connsiteX100" fmla="*/ 1119421 w 1620000"/>
              <a:gd name="connsiteY100" fmla="*/ 525451 h 813392"/>
              <a:gd name="connsiteX101" fmla="*/ 1084595 w 1620000"/>
              <a:gd name="connsiteY101" fmla="*/ 520090 h 813392"/>
              <a:gd name="connsiteX102" fmla="*/ 929214 w 1620000"/>
              <a:gd name="connsiteY102" fmla="*/ 380706 h 813392"/>
              <a:gd name="connsiteX103" fmla="*/ 808660 w 1620000"/>
              <a:gd name="connsiteY103" fmla="*/ 302972 h 813392"/>
              <a:gd name="connsiteX104" fmla="*/ 690785 w 1620000"/>
              <a:gd name="connsiteY104" fmla="*/ 380706 h 813392"/>
              <a:gd name="connsiteX105" fmla="*/ 535405 w 1620000"/>
              <a:gd name="connsiteY105" fmla="*/ 520090 h 813392"/>
              <a:gd name="connsiteX106" fmla="*/ 500578 w 1620000"/>
              <a:gd name="connsiteY106" fmla="*/ 525451 h 813392"/>
              <a:gd name="connsiteX107" fmla="*/ 497899 w 1620000"/>
              <a:gd name="connsiteY107" fmla="*/ 554937 h 813392"/>
              <a:gd name="connsiteX108" fmla="*/ 347876 w 1620000"/>
              <a:gd name="connsiteY108" fmla="*/ 699681 h 813392"/>
              <a:gd name="connsiteX109" fmla="*/ 259470 w 1620000"/>
              <a:gd name="connsiteY109" fmla="*/ 812261 h 813392"/>
              <a:gd name="connsiteX110" fmla="*/ 260046 w 1620000"/>
              <a:gd name="connsiteY110" fmla="*/ 813392 h 813392"/>
              <a:gd name="connsiteX111" fmla="*/ 164816 w 1620000"/>
              <a:gd name="connsiteY111" fmla="*/ 813392 h 813392"/>
              <a:gd name="connsiteX112" fmla="*/ 0 w 1620000"/>
              <a:gd name="connsiteY112" fmla="*/ 810000 h 813392"/>
              <a:gd name="connsiteX113" fmla="*/ 139240 w 1620000"/>
              <a:gd name="connsiteY113" fmla="*/ 638344 h 813392"/>
              <a:gd name="connsiteX114" fmla="*/ 396298 w 1620000"/>
              <a:gd name="connsiteY114" fmla="*/ 421093 h 813392"/>
              <a:gd name="connsiteX115" fmla="*/ 498050 w 1620000"/>
              <a:gd name="connsiteY115" fmla="*/ 249438 h 813392"/>
              <a:gd name="connsiteX116" fmla="*/ 811339 w 1620000"/>
              <a:gd name="connsiteY116" fmla="*/ 0 h 813392"/>
              <a:gd name="connsiteX117" fmla="*/ 1121951 w 1620000"/>
              <a:gd name="connsiteY117" fmla="*/ 249438 h 813392"/>
              <a:gd name="connsiteX118" fmla="*/ 1223703 w 1620000"/>
              <a:gd name="connsiteY118" fmla="*/ 421093 h 813392"/>
              <a:gd name="connsiteX119" fmla="*/ 1483438 w 1620000"/>
              <a:gd name="connsiteY119" fmla="*/ 638344 h 813392"/>
              <a:gd name="connsiteX120" fmla="*/ 1620000 w 1620000"/>
              <a:gd name="connsiteY120" fmla="*/ 810000 h 813392"/>
              <a:gd name="connsiteX121" fmla="*/ 1606129 w 1620000"/>
              <a:gd name="connsiteY121" fmla="*/ 813392 h 813392"/>
              <a:gd name="connsiteX122" fmla="*/ 1500825 w 1620000"/>
              <a:gd name="connsiteY122" fmla="*/ 813392 h 813392"/>
              <a:gd name="connsiteX123" fmla="*/ 1504931 w 1620000"/>
              <a:gd name="connsiteY123" fmla="*/ 810001 h 813392"/>
              <a:gd name="connsiteX124" fmla="*/ 1368355 w 1620000"/>
              <a:gd name="connsiteY124" fmla="*/ 606114 h 813392"/>
              <a:gd name="connsiteX125" fmla="*/ 1162152 w 1620000"/>
              <a:gd name="connsiteY125" fmla="*/ 477343 h 813392"/>
              <a:gd name="connsiteX126" fmla="*/ 1044322 w 1620000"/>
              <a:gd name="connsiteY126" fmla="*/ 278822 h 813392"/>
              <a:gd name="connsiteX127" fmla="*/ 811339 w 1620000"/>
              <a:gd name="connsiteY127" fmla="*/ 123225 h 813392"/>
              <a:gd name="connsiteX128" fmla="*/ 578356 w 1620000"/>
              <a:gd name="connsiteY128" fmla="*/ 278822 h 813392"/>
              <a:gd name="connsiteX129" fmla="*/ 460527 w 1620000"/>
              <a:gd name="connsiteY129" fmla="*/ 477343 h 813392"/>
              <a:gd name="connsiteX130" fmla="*/ 251645 w 1620000"/>
              <a:gd name="connsiteY130" fmla="*/ 606114 h 813392"/>
              <a:gd name="connsiteX131" fmla="*/ 115070 w 1620000"/>
              <a:gd name="connsiteY131" fmla="*/ 810001 h 813392"/>
              <a:gd name="connsiteX132" fmla="*/ 119366 w 1620000"/>
              <a:gd name="connsiteY132" fmla="*/ 813392 h 813392"/>
              <a:gd name="connsiteX133" fmla="*/ 14413 w 1620000"/>
              <a:gd name="connsiteY133" fmla="*/ 813392 h 81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620000" h="813392">
                <a:moveTo>
                  <a:pt x="1041267" y="678440"/>
                </a:moveTo>
                <a:cubicBezTo>
                  <a:pt x="1041267" y="678440"/>
                  <a:pt x="1089543" y="635617"/>
                  <a:pt x="1105634" y="592794"/>
                </a:cubicBezTo>
                <a:cubicBezTo>
                  <a:pt x="1105634" y="592794"/>
                  <a:pt x="1105634" y="590118"/>
                  <a:pt x="1108316" y="590118"/>
                </a:cubicBezTo>
                <a:cubicBezTo>
                  <a:pt x="1124409" y="590118"/>
                  <a:pt x="1188776" y="592794"/>
                  <a:pt x="1215596" y="643646"/>
                </a:cubicBezTo>
                <a:cubicBezTo>
                  <a:pt x="1247779" y="702528"/>
                  <a:pt x="1223642" y="721263"/>
                  <a:pt x="1207550" y="715910"/>
                </a:cubicBezTo>
                <a:cubicBezTo>
                  <a:pt x="1188776" y="713234"/>
                  <a:pt x="1194140" y="686469"/>
                  <a:pt x="1210232" y="683793"/>
                </a:cubicBezTo>
                <a:cubicBezTo>
                  <a:pt x="1210232" y="683793"/>
                  <a:pt x="1186094" y="665058"/>
                  <a:pt x="1183412" y="699851"/>
                </a:cubicBezTo>
                <a:cubicBezTo>
                  <a:pt x="1180730" y="737321"/>
                  <a:pt x="1212914" y="734645"/>
                  <a:pt x="1242415" y="713234"/>
                </a:cubicBezTo>
                <a:cubicBezTo>
                  <a:pt x="1242415" y="713234"/>
                  <a:pt x="1312147" y="745350"/>
                  <a:pt x="1325557" y="809585"/>
                </a:cubicBezTo>
                <a:lnTo>
                  <a:pt x="1323827" y="813392"/>
                </a:lnTo>
                <a:lnTo>
                  <a:pt x="1163039" y="813392"/>
                </a:lnTo>
                <a:lnTo>
                  <a:pt x="1164638" y="809585"/>
                </a:lnTo>
                <a:cubicBezTo>
                  <a:pt x="1164638" y="772115"/>
                  <a:pt x="1089543" y="731968"/>
                  <a:pt x="1089543" y="731968"/>
                </a:cubicBezTo>
                <a:cubicBezTo>
                  <a:pt x="1073451" y="697175"/>
                  <a:pt x="1041267" y="678440"/>
                  <a:pt x="1041267" y="678440"/>
                </a:cubicBezTo>
                <a:close/>
                <a:moveTo>
                  <a:pt x="961169" y="691864"/>
                </a:moveTo>
                <a:cubicBezTo>
                  <a:pt x="961169" y="691864"/>
                  <a:pt x="963848" y="657019"/>
                  <a:pt x="963848" y="624854"/>
                </a:cubicBezTo>
                <a:cubicBezTo>
                  <a:pt x="963848" y="624854"/>
                  <a:pt x="1046908" y="536402"/>
                  <a:pt x="1105853" y="525680"/>
                </a:cubicBezTo>
                <a:cubicBezTo>
                  <a:pt x="1105853" y="525680"/>
                  <a:pt x="1111212" y="587329"/>
                  <a:pt x="1030832" y="681142"/>
                </a:cubicBezTo>
                <a:cubicBezTo>
                  <a:pt x="1030832" y="681142"/>
                  <a:pt x="985283" y="683822"/>
                  <a:pt x="961169" y="691864"/>
                </a:cubicBezTo>
                <a:close/>
                <a:moveTo>
                  <a:pt x="951017" y="715735"/>
                </a:moveTo>
                <a:cubicBezTo>
                  <a:pt x="951017" y="715735"/>
                  <a:pt x="969788" y="707690"/>
                  <a:pt x="991241" y="707690"/>
                </a:cubicBezTo>
                <a:cubicBezTo>
                  <a:pt x="1012694" y="710372"/>
                  <a:pt x="1039511" y="721098"/>
                  <a:pt x="1055600" y="758641"/>
                </a:cubicBezTo>
                <a:cubicBezTo>
                  <a:pt x="1055600" y="758641"/>
                  <a:pt x="1114596" y="772049"/>
                  <a:pt x="1114596" y="809593"/>
                </a:cubicBezTo>
                <a:lnTo>
                  <a:pt x="1113022" y="813392"/>
                </a:lnTo>
                <a:lnTo>
                  <a:pt x="985316" y="813392"/>
                </a:lnTo>
                <a:lnTo>
                  <a:pt x="985877" y="809593"/>
                </a:lnTo>
                <a:cubicBezTo>
                  <a:pt x="985877" y="755960"/>
                  <a:pt x="951017" y="715735"/>
                  <a:pt x="951017" y="715735"/>
                </a:cubicBezTo>
                <a:close/>
                <a:moveTo>
                  <a:pt x="698881" y="652692"/>
                </a:moveTo>
                <a:cubicBezTo>
                  <a:pt x="690176" y="586457"/>
                  <a:pt x="755720" y="565918"/>
                  <a:pt x="755720" y="565918"/>
                </a:cubicBezTo>
                <a:cubicBezTo>
                  <a:pt x="755720" y="565918"/>
                  <a:pt x="769097" y="525680"/>
                  <a:pt x="811901" y="525680"/>
                </a:cubicBezTo>
                <a:cubicBezTo>
                  <a:pt x="852031" y="525680"/>
                  <a:pt x="868083" y="565918"/>
                  <a:pt x="868083" y="565918"/>
                </a:cubicBezTo>
                <a:cubicBezTo>
                  <a:pt x="868083" y="565918"/>
                  <a:pt x="951017" y="592744"/>
                  <a:pt x="913563" y="683950"/>
                </a:cubicBezTo>
                <a:cubicBezTo>
                  <a:pt x="913563" y="683950"/>
                  <a:pt x="865407" y="657125"/>
                  <a:pt x="811901" y="657125"/>
                </a:cubicBezTo>
                <a:cubicBezTo>
                  <a:pt x="755720" y="657125"/>
                  <a:pt x="707565" y="683950"/>
                  <a:pt x="707565" y="683950"/>
                </a:cubicBezTo>
                <a:cubicBezTo>
                  <a:pt x="702883" y="672549"/>
                  <a:pt x="700124" y="662154"/>
                  <a:pt x="698881" y="652692"/>
                </a:cubicBezTo>
                <a:close/>
                <a:moveTo>
                  <a:pt x="680264" y="809434"/>
                </a:moveTo>
                <a:cubicBezTo>
                  <a:pt x="680264" y="738258"/>
                  <a:pt x="737844" y="680558"/>
                  <a:pt x="808872" y="680558"/>
                </a:cubicBezTo>
                <a:cubicBezTo>
                  <a:pt x="879900" y="680558"/>
                  <a:pt x="937479" y="738258"/>
                  <a:pt x="937479" y="809434"/>
                </a:cubicBezTo>
                <a:lnTo>
                  <a:pt x="936682" y="813392"/>
                </a:lnTo>
                <a:lnTo>
                  <a:pt x="681062" y="813392"/>
                </a:lnTo>
                <a:close/>
                <a:moveTo>
                  <a:pt x="573091" y="535612"/>
                </a:moveTo>
                <a:cubicBezTo>
                  <a:pt x="573091" y="535612"/>
                  <a:pt x="575768" y="473889"/>
                  <a:pt x="621276" y="433635"/>
                </a:cubicBezTo>
                <a:cubicBezTo>
                  <a:pt x="666784" y="393381"/>
                  <a:pt x="714969" y="401431"/>
                  <a:pt x="717646" y="430952"/>
                </a:cubicBezTo>
                <a:cubicBezTo>
                  <a:pt x="717646" y="460471"/>
                  <a:pt x="685522" y="444369"/>
                  <a:pt x="685522" y="444369"/>
                </a:cubicBezTo>
                <a:cubicBezTo>
                  <a:pt x="685522" y="444369"/>
                  <a:pt x="712292" y="471205"/>
                  <a:pt x="723000" y="449737"/>
                </a:cubicBezTo>
                <a:cubicBezTo>
                  <a:pt x="733707" y="428268"/>
                  <a:pt x="717646" y="406799"/>
                  <a:pt x="709615" y="398748"/>
                </a:cubicBezTo>
                <a:cubicBezTo>
                  <a:pt x="709615" y="398748"/>
                  <a:pt x="741738" y="328974"/>
                  <a:pt x="811338" y="328974"/>
                </a:cubicBezTo>
                <a:cubicBezTo>
                  <a:pt x="878261" y="328974"/>
                  <a:pt x="910385" y="398748"/>
                  <a:pt x="910385" y="398748"/>
                </a:cubicBezTo>
                <a:cubicBezTo>
                  <a:pt x="902354" y="406799"/>
                  <a:pt x="886292" y="428268"/>
                  <a:pt x="897000" y="449737"/>
                </a:cubicBezTo>
                <a:cubicBezTo>
                  <a:pt x="907708" y="471205"/>
                  <a:pt x="934477" y="444369"/>
                  <a:pt x="934477" y="444369"/>
                </a:cubicBezTo>
                <a:cubicBezTo>
                  <a:pt x="934477" y="444369"/>
                  <a:pt x="902354" y="460471"/>
                  <a:pt x="902354" y="430952"/>
                </a:cubicBezTo>
                <a:cubicBezTo>
                  <a:pt x="905031" y="401431"/>
                  <a:pt x="953215" y="393381"/>
                  <a:pt x="998723" y="433635"/>
                </a:cubicBezTo>
                <a:cubicBezTo>
                  <a:pt x="1044231" y="473889"/>
                  <a:pt x="1046908" y="535612"/>
                  <a:pt x="1046908" y="535612"/>
                </a:cubicBezTo>
                <a:cubicBezTo>
                  <a:pt x="1017462" y="557081"/>
                  <a:pt x="961246" y="616120"/>
                  <a:pt x="961246" y="616120"/>
                </a:cubicBezTo>
                <a:cubicBezTo>
                  <a:pt x="961246" y="616120"/>
                  <a:pt x="950538" y="565131"/>
                  <a:pt x="891646" y="543663"/>
                </a:cubicBezTo>
                <a:cubicBezTo>
                  <a:pt x="891646" y="543663"/>
                  <a:pt x="856846" y="479256"/>
                  <a:pt x="811338" y="479256"/>
                </a:cubicBezTo>
                <a:cubicBezTo>
                  <a:pt x="763154" y="479256"/>
                  <a:pt x="728353" y="543663"/>
                  <a:pt x="728353" y="543663"/>
                </a:cubicBezTo>
                <a:cubicBezTo>
                  <a:pt x="672138" y="565131"/>
                  <a:pt x="658754" y="616120"/>
                  <a:pt x="658754" y="616120"/>
                </a:cubicBezTo>
                <a:cubicBezTo>
                  <a:pt x="658754" y="616120"/>
                  <a:pt x="602538" y="557081"/>
                  <a:pt x="573091" y="535612"/>
                </a:cubicBezTo>
                <a:close/>
                <a:moveTo>
                  <a:pt x="514147" y="525680"/>
                </a:moveTo>
                <a:cubicBezTo>
                  <a:pt x="573092" y="536402"/>
                  <a:pt x="656151" y="624854"/>
                  <a:pt x="656151" y="624854"/>
                </a:cubicBezTo>
                <a:cubicBezTo>
                  <a:pt x="656151" y="657019"/>
                  <a:pt x="658830" y="691864"/>
                  <a:pt x="658830" y="691864"/>
                </a:cubicBezTo>
                <a:cubicBezTo>
                  <a:pt x="634716" y="683822"/>
                  <a:pt x="589168" y="681142"/>
                  <a:pt x="589168" y="681142"/>
                </a:cubicBezTo>
                <a:cubicBezTo>
                  <a:pt x="508788" y="587329"/>
                  <a:pt x="514147" y="525680"/>
                  <a:pt x="514147" y="525680"/>
                </a:cubicBezTo>
                <a:close/>
                <a:moveTo>
                  <a:pt x="503147" y="809593"/>
                </a:moveTo>
                <a:cubicBezTo>
                  <a:pt x="503147" y="772049"/>
                  <a:pt x="565085" y="758641"/>
                  <a:pt x="565085" y="758641"/>
                </a:cubicBezTo>
                <a:cubicBezTo>
                  <a:pt x="581243" y="721098"/>
                  <a:pt x="608173" y="710372"/>
                  <a:pt x="629716" y="707690"/>
                </a:cubicBezTo>
                <a:cubicBezTo>
                  <a:pt x="651261" y="707690"/>
                  <a:pt x="670111" y="715735"/>
                  <a:pt x="670111" y="715735"/>
                </a:cubicBezTo>
                <a:cubicBezTo>
                  <a:pt x="670111" y="715735"/>
                  <a:pt x="637795" y="755960"/>
                  <a:pt x="637795" y="809593"/>
                </a:cubicBezTo>
                <a:lnTo>
                  <a:pt x="638315" y="813392"/>
                </a:lnTo>
                <a:lnTo>
                  <a:pt x="504800" y="813392"/>
                </a:lnTo>
                <a:close/>
                <a:moveTo>
                  <a:pt x="294443" y="809585"/>
                </a:moveTo>
                <a:cubicBezTo>
                  <a:pt x="307873" y="745350"/>
                  <a:pt x="377710" y="713234"/>
                  <a:pt x="377710" y="713234"/>
                </a:cubicBezTo>
                <a:cubicBezTo>
                  <a:pt x="407256" y="734645"/>
                  <a:pt x="439488" y="737321"/>
                  <a:pt x="436802" y="699851"/>
                </a:cubicBezTo>
                <a:cubicBezTo>
                  <a:pt x="434117" y="665058"/>
                  <a:pt x="409942" y="683793"/>
                  <a:pt x="409942" y="683793"/>
                </a:cubicBezTo>
                <a:cubicBezTo>
                  <a:pt x="426058" y="686469"/>
                  <a:pt x="428744" y="713234"/>
                  <a:pt x="412629" y="715910"/>
                </a:cubicBezTo>
                <a:cubicBezTo>
                  <a:pt x="396512" y="721263"/>
                  <a:pt x="369651" y="702528"/>
                  <a:pt x="404570" y="643646"/>
                </a:cubicBezTo>
                <a:cubicBezTo>
                  <a:pt x="431431" y="592794"/>
                  <a:pt x="495895" y="590118"/>
                  <a:pt x="512012" y="590118"/>
                </a:cubicBezTo>
                <a:cubicBezTo>
                  <a:pt x="514698" y="590118"/>
                  <a:pt x="514698" y="592794"/>
                  <a:pt x="514698" y="592794"/>
                </a:cubicBezTo>
                <a:cubicBezTo>
                  <a:pt x="530814" y="635617"/>
                  <a:pt x="576476" y="678440"/>
                  <a:pt x="576476" y="678440"/>
                </a:cubicBezTo>
                <a:cubicBezTo>
                  <a:pt x="576476" y="678440"/>
                  <a:pt x="546930" y="697175"/>
                  <a:pt x="530814" y="731968"/>
                </a:cubicBezTo>
                <a:cubicBezTo>
                  <a:pt x="530814" y="731968"/>
                  <a:pt x="455605" y="772115"/>
                  <a:pt x="455605" y="809585"/>
                </a:cubicBezTo>
                <a:lnTo>
                  <a:pt x="457207" y="813392"/>
                </a:lnTo>
                <a:lnTo>
                  <a:pt x="296176" y="813392"/>
                </a:lnTo>
                <a:close/>
                <a:moveTo>
                  <a:pt x="163579" y="812050"/>
                </a:moveTo>
                <a:cubicBezTo>
                  <a:pt x="203729" y="779849"/>
                  <a:pt x="217112" y="726179"/>
                  <a:pt x="284030" y="624208"/>
                </a:cubicBezTo>
                <a:cubicBezTo>
                  <a:pt x="353624" y="519554"/>
                  <a:pt x="495488" y="511503"/>
                  <a:pt x="495488" y="511503"/>
                </a:cubicBezTo>
                <a:cubicBezTo>
                  <a:pt x="495488" y="511503"/>
                  <a:pt x="484781" y="436367"/>
                  <a:pt x="527609" y="377331"/>
                </a:cubicBezTo>
                <a:cubicBezTo>
                  <a:pt x="573112" y="318294"/>
                  <a:pt x="658766" y="275360"/>
                  <a:pt x="693563" y="256575"/>
                </a:cubicBezTo>
                <a:cubicBezTo>
                  <a:pt x="728360" y="240474"/>
                  <a:pt x="787247" y="194856"/>
                  <a:pt x="808661" y="170705"/>
                </a:cubicBezTo>
                <a:cubicBezTo>
                  <a:pt x="832751" y="194856"/>
                  <a:pt x="891638" y="240474"/>
                  <a:pt x="926435" y="256575"/>
                </a:cubicBezTo>
                <a:cubicBezTo>
                  <a:pt x="961232" y="275360"/>
                  <a:pt x="1046886" y="318294"/>
                  <a:pt x="1089713" y="377331"/>
                </a:cubicBezTo>
                <a:cubicBezTo>
                  <a:pt x="1135217" y="436367"/>
                  <a:pt x="1124510" y="511503"/>
                  <a:pt x="1124510" y="511503"/>
                </a:cubicBezTo>
                <a:cubicBezTo>
                  <a:pt x="1124510" y="511503"/>
                  <a:pt x="1266374" y="519554"/>
                  <a:pt x="1333292" y="624208"/>
                </a:cubicBezTo>
                <a:cubicBezTo>
                  <a:pt x="1402886" y="726179"/>
                  <a:pt x="1416270" y="779849"/>
                  <a:pt x="1456420" y="812050"/>
                </a:cubicBezTo>
                <a:lnTo>
                  <a:pt x="1455182" y="813392"/>
                </a:lnTo>
                <a:lnTo>
                  <a:pt x="1359953" y="813392"/>
                </a:lnTo>
                <a:lnTo>
                  <a:pt x="1360529" y="812261"/>
                </a:lnTo>
                <a:cubicBezTo>
                  <a:pt x="1331060" y="731847"/>
                  <a:pt x="1272123" y="699681"/>
                  <a:pt x="1272123" y="699681"/>
                </a:cubicBezTo>
                <a:cubicBezTo>
                  <a:pt x="1231938" y="568339"/>
                  <a:pt x="1122100" y="554937"/>
                  <a:pt x="1122100" y="554937"/>
                </a:cubicBezTo>
                <a:cubicBezTo>
                  <a:pt x="1119421" y="530812"/>
                  <a:pt x="1119421" y="525451"/>
                  <a:pt x="1119421" y="525451"/>
                </a:cubicBezTo>
                <a:cubicBezTo>
                  <a:pt x="1119421" y="525451"/>
                  <a:pt x="1111384" y="514729"/>
                  <a:pt x="1084595" y="520090"/>
                </a:cubicBezTo>
                <a:cubicBezTo>
                  <a:pt x="1084595" y="520090"/>
                  <a:pt x="1052447" y="404830"/>
                  <a:pt x="929214" y="380706"/>
                </a:cubicBezTo>
                <a:cubicBezTo>
                  <a:pt x="929214" y="380706"/>
                  <a:pt x="880993" y="316375"/>
                  <a:pt x="808660" y="302972"/>
                </a:cubicBezTo>
                <a:cubicBezTo>
                  <a:pt x="739007" y="316375"/>
                  <a:pt x="690785" y="380706"/>
                  <a:pt x="690785" y="380706"/>
                </a:cubicBezTo>
                <a:cubicBezTo>
                  <a:pt x="567552" y="404830"/>
                  <a:pt x="535405" y="520090"/>
                  <a:pt x="535405" y="520090"/>
                </a:cubicBezTo>
                <a:cubicBezTo>
                  <a:pt x="508615" y="514729"/>
                  <a:pt x="500578" y="525451"/>
                  <a:pt x="500578" y="525451"/>
                </a:cubicBezTo>
                <a:cubicBezTo>
                  <a:pt x="500578" y="525451"/>
                  <a:pt x="500578" y="530812"/>
                  <a:pt x="497899" y="554937"/>
                </a:cubicBezTo>
                <a:cubicBezTo>
                  <a:pt x="497899" y="554937"/>
                  <a:pt x="385382" y="568339"/>
                  <a:pt x="347876" y="699681"/>
                </a:cubicBezTo>
                <a:cubicBezTo>
                  <a:pt x="347876" y="699681"/>
                  <a:pt x="288939" y="731847"/>
                  <a:pt x="259470" y="812261"/>
                </a:cubicBezTo>
                <a:lnTo>
                  <a:pt x="260046" y="813392"/>
                </a:lnTo>
                <a:lnTo>
                  <a:pt x="164816" y="813392"/>
                </a:lnTo>
                <a:close/>
                <a:moveTo>
                  <a:pt x="0" y="810000"/>
                </a:moveTo>
                <a:cubicBezTo>
                  <a:pt x="66942" y="793908"/>
                  <a:pt x="26777" y="812683"/>
                  <a:pt x="139240" y="638344"/>
                </a:cubicBezTo>
                <a:cubicBezTo>
                  <a:pt x="249025" y="464007"/>
                  <a:pt x="396298" y="421093"/>
                  <a:pt x="396298" y="421093"/>
                </a:cubicBezTo>
                <a:cubicBezTo>
                  <a:pt x="396298" y="421093"/>
                  <a:pt x="401653" y="316490"/>
                  <a:pt x="498050" y="249438"/>
                </a:cubicBezTo>
                <a:cubicBezTo>
                  <a:pt x="597124" y="179702"/>
                  <a:pt x="747075" y="128742"/>
                  <a:pt x="811339" y="0"/>
                </a:cubicBezTo>
                <a:cubicBezTo>
                  <a:pt x="872926" y="128742"/>
                  <a:pt x="1022876" y="179702"/>
                  <a:pt x="1121951" y="249438"/>
                </a:cubicBezTo>
                <a:cubicBezTo>
                  <a:pt x="1221025" y="316490"/>
                  <a:pt x="1223703" y="421093"/>
                  <a:pt x="1223703" y="421093"/>
                </a:cubicBezTo>
                <a:cubicBezTo>
                  <a:pt x="1223703" y="421093"/>
                  <a:pt x="1370976" y="464007"/>
                  <a:pt x="1483438" y="638344"/>
                </a:cubicBezTo>
                <a:cubicBezTo>
                  <a:pt x="1593223" y="812683"/>
                  <a:pt x="1555736" y="793908"/>
                  <a:pt x="1620000" y="810000"/>
                </a:cubicBezTo>
                <a:lnTo>
                  <a:pt x="1606129" y="813392"/>
                </a:lnTo>
                <a:lnTo>
                  <a:pt x="1500825" y="813392"/>
                </a:lnTo>
                <a:lnTo>
                  <a:pt x="1504931" y="810001"/>
                </a:lnTo>
                <a:cubicBezTo>
                  <a:pt x="1454049" y="785856"/>
                  <a:pt x="1440659" y="713423"/>
                  <a:pt x="1368355" y="606114"/>
                </a:cubicBezTo>
                <a:cubicBezTo>
                  <a:pt x="1296050" y="496123"/>
                  <a:pt x="1162152" y="477343"/>
                  <a:pt x="1162152" y="477343"/>
                </a:cubicBezTo>
                <a:cubicBezTo>
                  <a:pt x="1162152" y="477343"/>
                  <a:pt x="1146084" y="351256"/>
                  <a:pt x="1044322" y="278822"/>
                </a:cubicBezTo>
                <a:cubicBezTo>
                  <a:pt x="942559" y="206389"/>
                  <a:pt x="883644" y="206389"/>
                  <a:pt x="811339" y="123225"/>
                </a:cubicBezTo>
                <a:cubicBezTo>
                  <a:pt x="739034" y="206389"/>
                  <a:pt x="680119" y="206389"/>
                  <a:pt x="578356" y="278822"/>
                </a:cubicBezTo>
                <a:cubicBezTo>
                  <a:pt x="476594" y="351256"/>
                  <a:pt x="460527" y="477343"/>
                  <a:pt x="460527" y="477343"/>
                </a:cubicBezTo>
                <a:cubicBezTo>
                  <a:pt x="460527" y="477343"/>
                  <a:pt x="323950" y="496123"/>
                  <a:pt x="251645" y="606114"/>
                </a:cubicBezTo>
                <a:cubicBezTo>
                  <a:pt x="182019" y="713423"/>
                  <a:pt x="168629" y="785856"/>
                  <a:pt x="115070" y="810001"/>
                </a:cubicBezTo>
                <a:lnTo>
                  <a:pt x="119366" y="813392"/>
                </a:lnTo>
                <a:lnTo>
                  <a:pt x="14413" y="813392"/>
                </a:ln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2400" b="1">
              <a:solidFill>
                <a:srgbClr val="004DA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任意多边形 10"/>
          <p:cNvSpPr/>
          <p:nvPr/>
        </p:nvSpPr>
        <p:spPr bwMode="auto">
          <a:xfrm rot="10800000">
            <a:off x="5802056" y="4027463"/>
            <a:ext cx="328820" cy="165100"/>
          </a:xfrm>
          <a:custGeom>
            <a:avLst/>
            <a:gdLst>
              <a:gd name="connsiteX0" fmla="*/ 1041267 w 1620000"/>
              <a:gd name="connsiteY0" fmla="*/ 678440 h 813392"/>
              <a:gd name="connsiteX1" fmla="*/ 1105634 w 1620000"/>
              <a:gd name="connsiteY1" fmla="*/ 592794 h 813392"/>
              <a:gd name="connsiteX2" fmla="*/ 1108316 w 1620000"/>
              <a:gd name="connsiteY2" fmla="*/ 590118 h 813392"/>
              <a:gd name="connsiteX3" fmla="*/ 1215596 w 1620000"/>
              <a:gd name="connsiteY3" fmla="*/ 643646 h 813392"/>
              <a:gd name="connsiteX4" fmla="*/ 1207550 w 1620000"/>
              <a:gd name="connsiteY4" fmla="*/ 715910 h 813392"/>
              <a:gd name="connsiteX5" fmla="*/ 1210232 w 1620000"/>
              <a:gd name="connsiteY5" fmla="*/ 683793 h 813392"/>
              <a:gd name="connsiteX6" fmla="*/ 1183412 w 1620000"/>
              <a:gd name="connsiteY6" fmla="*/ 699851 h 813392"/>
              <a:gd name="connsiteX7" fmla="*/ 1242415 w 1620000"/>
              <a:gd name="connsiteY7" fmla="*/ 713234 h 813392"/>
              <a:gd name="connsiteX8" fmla="*/ 1325557 w 1620000"/>
              <a:gd name="connsiteY8" fmla="*/ 809585 h 813392"/>
              <a:gd name="connsiteX9" fmla="*/ 1323827 w 1620000"/>
              <a:gd name="connsiteY9" fmla="*/ 813392 h 813392"/>
              <a:gd name="connsiteX10" fmla="*/ 1163039 w 1620000"/>
              <a:gd name="connsiteY10" fmla="*/ 813392 h 813392"/>
              <a:gd name="connsiteX11" fmla="*/ 1164638 w 1620000"/>
              <a:gd name="connsiteY11" fmla="*/ 809585 h 813392"/>
              <a:gd name="connsiteX12" fmla="*/ 1089543 w 1620000"/>
              <a:gd name="connsiteY12" fmla="*/ 731968 h 813392"/>
              <a:gd name="connsiteX13" fmla="*/ 1041267 w 1620000"/>
              <a:gd name="connsiteY13" fmla="*/ 678440 h 813392"/>
              <a:gd name="connsiteX14" fmla="*/ 961169 w 1620000"/>
              <a:gd name="connsiteY14" fmla="*/ 691864 h 813392"/>
              <a:gd name="connsiteX15" fmla="*/ 963848 w 1620000"/>
              <a:gd name="connsiteY15" fmla="*/ 624854 h 813392"/>
              <a:gd name="connsiteX16" fmla="*/ 1105853 w 1620000"/>
              <a:gd name="connsiteY16" fmla="*/ 525680 h 813392"/>
              <a:gd name="connsiteX17" fmla="*/ 1030832 w 1620000"/>
              <a:gd name="connsiteY17" fmla="*/ 681142 h 813392"/>
              <a:gd name="connsiteX18" fmla="*/ 961169 w 1620000"/>
              <a:gd name="connsiteY18" fmla="*/ 691864 h 813392"/>
              <a:gd name="connsiteX19" fmla="*/ 951017 w 1620000"/>
              <a:gd name="connsiteY19" fmla="*/ 715735 h 813392"/>
              <a:gd name="connsiteX20" fmla="*/ 991241 w 1620000"/>
              <a:gd name="connsiteY20" fmla="*/ 707690 h 813392"/>
              <a:gd name="connsiteX21" fmla="*/ 1055600 w 1620000"/>
              <a:gd name="connsiteY21" fmla="*/ 758641 h 813392"/>
              <a:gd name="connsiteX22" fmla="*/ 1114596 w 1620000"/>
              <a:gd name="connsiteY22" fmla="*/ 809593 h 813392"/>
              <a:gd name="connsiteX23" fmla="*/ 1113022 w 1620000"/>
              <a:gd name="connsiteY23" fmla="*/ 813392 h 813392"/>
              <a:gd name="connsiteX24" fmla="*/ 985316 w 1620000"/>
              <a:gd name="connsiteY24" fmla="*/ 813392 h 813392"/>
              <a:gd name="connsiteX25" fmla="*/ 985877 w 1620000"/>
              <a:gd name="connsiteY25" fmla="*/ 809593 h 813392"/>
              <a:gd name="connsiteX26" fmla="*/ 951017 w 1620000"/>
              <a:gd name="connsiteY26" fmla="*/ 715735 h 813392"/>
              <a:gd name="connsiteX27" fmla="*/ 698881 w 1620000"/>
              <a:gd name="connsiteY27" fmla="*/ 652692 h 813392"/>
              <a:gd name="connsiteX28" fmla="*/ 755720 w 1620000"/>
              <a:gd name="connsiteY28" fmla="*/ 565918 h 813392"/>
              <a:gd name="connsiteX29" fmla="*/ 811901 w 1620000"/>
              <a:gd name="connsiteY29" fmla="*/ 525680 h 813392"/>
              <a:gd name="connsiteX30" fmla="*/ 868083 w 1620000"/>
              <a:gd name="connsiteY30" fmla="*/ 565918 h 813392"/>
              <a:gd name="connsiteX31" fmla="*/ 913563 w 1620000"/>
              <a:gd name="connsiteY31" fmla="*/ 683950 h 813392"/>
              <a:gd name="connsiteX32" fmla="*/ 811901 w 1620000"/>
              <a:gd name="connsiteY32" fmla="*/ 657125 h 813392"/>
              <a:gd name="connsiteX33" fmla="*/ 707565 w 1620000"/>
              <a:gd name="connsiteY33" fmla="*/ 683950 h 813392"/>
              <a:gd name="connsiteX34" fmla="*/ 698881 w 1620000"/>
              <a:gd name="connsiteY34" fmla="*/ 652692 h 813392"/>
              <a:gd name="connsiteX35" fmla="*/ 680264 w 1620000"/>
              <a:gd name="connsiteY35" fmla="*/ 809434 h 813392"/>
              <a:gd name="connsiteX36" fmla="*/ 808872 w 1620000"/>
              <a:gd name="connsiteY36" fmla="*/ 680558 h 813392"/>
              <a:gd name="connsiteX37" fmla="*/ 937479 w 1620000"/>
              <a:gd name="connsiteY37" fmla="*/ 809434 h 813392"/>
              <a:gd name="connsiteX38" fmla="*/ 936682 w 1620000"/>
              <a:gd name="connsiteY38" fmla="*/ 813392 h 813392"/>
              <a:gd name="connsiteX39" fmla="*/ 681062 w 1620000"/>
              <a:gd name="connsiteY39" fmla="*/ 813392 h 813392"/>
              <a:gd name="connsiteX40" fmla="*/ 573091 w 1620000"/>
              <a:gd name="connsiteY40" fmla="*/ 535612 h 813392"/>
              <a:gd name="connsiteX41" fmla="*/ 621276 w 1620000"/>
              <a:gd name="connsiteY41" fmla="*/ 433635 h 813392"/>
              <a:gd name="connsiteX42" fmla="*/ 717646 w 1620000"/>
              <a:gd name="connsiteY42" fmla="*/ 430952 h 813392"/>
              <a:gd name="connsiteX43" fmla="*/ 685522 w 1620000"/>
              <a:gd name="connsiteY43" fmla="*/ 444369 h 813392"/>
              <a:gd name="connsiteX44" fmla="*/ 723000 w 1620000"/>
              <a:gd name="connsiteY44" fmla="*/ 449737 h 813392"/>
              <a:gd name="connsiteX45" fmla="*/ 709615 w 1620000"/>
              <a:gd name="connsiteY45" fmla="*/ 398748 h 813392"/>
              <a:gd name="connsiteX46" fmla="*/ 811338 w 1620000"/>
              <a:gd name="connsiteY46" fmla="*/ 328974 h 813392"/>
              <a:gd name="connsiteX47" fmla="*/ 910385 w 1620000"/>
              <a:gd name="connsiteY47" fmla="*/ 398748 h 813392"/>
              <a:gd name="connsiteX48" fmla="*/ 897000 w 1620000"/>
              <a:gd name="connsiteY48" fmla="*/ 449737 h 813392"/>
              <a:gd name="connsiteX49" fmla="*/ 934477 w 1620000"/>
              <a:gd name="connsiteY49" fmla="*/ 444369 h 813392"/>
              <a:gd name="connsiteX50" fmla="*/ 902354 w 1620000"/>
              <a:gd name="connsiteY50" fmla="*/ 430952 h 813392"/>
              <a:gd name="connsiteX51" fmla="*/ 998723 w 1620000"/>
              <a:gd name="connsiteY51" fmla="*/ 433635 h 813392"/>
              <a:gd name="connsiteX52" fmla="*/ 1046908 w 1620000"/>
              <a:gd name="connsiteY52" fmla="*/ 535612 h 813392"/>
              <a:gd name="connsiteX53" fmla="*/ 961246 w 1620000"/>
              <a:gd name="connsiteY53" fmla="*/ 616120 h 813392"/>
              <a:gd name="connsiteX54" fmla="*/ 891646 w 1620000"/>
              <a:gd name="connsiteY54" fmla="*/ 543663 h 813392"/>
              <a:gd name="connsiteX55" fmla="*/ 811338 w 1620000"/>
              <a:gd name="connsiteY55" fmla="*/ 479256 h 813392"/>
              <a:gd name="connsiteX56" fmla="*/ 728353 w 1620000"/>
              <a:gd name="connsiteY56" fmla="*/ 543663 h 813392"/>
              <a:gd name="connsiteX57" fmla="*/ 658754 w 1620000"/>
              <a:gd name="connsiteY57" fmla="*/ 616120 h 813392"/>
              <a:gd name="connsiteX58" fmla="*/ 573091 w 1620000"/>
              <a:gd name="connsiteY58" fmla="*/ 535612 h 813392"/>
              <a:gd name="connsiteX59" fmla="*/ 514147 w 1620000"/>
              <a:gd name="connsiteY59" fmla="*/ 525680 h 813392"/>
              <a:gd name="connsiteX60" fmla="*/ 656151 w 1620000"/>
              <a:gd name="connsiteY60" fmla="*/ 624854 h 813392"/>
              <a:gd name="connsiteX61" fmla="*/ 658830 w 1620000"/>
              <a:gd name="connsiteY61" fmla="*/ 691864 h 813392"/>
              <a:gd name="connsiteX62" fmla="*/ 589168 w 1620000"/>
              <a:gd name="connsiteY62" fmla="*/ 681142 h 813392"/>
              <a:gd name="connsiteX63" fmla="*/ 514147 w 1620000"/>
              <a:gd name="connsiteY63" fmla="*/ 525680 h 813392"/>
              <a:gd name="connsiteX64" fmla="*/ 503147 w 1620000"/>
              <a:gd name="connsiteY64" fmla="*/ 809593 h 813392"/>
              <a:gd name="connsiteX65" fmla="*/ 565085 w 1620000"/>
              <a:gd name="connsiteY65" fmla="*/ 758641 h 813392"/>
              <a:gd name="connsiteX66" fmla="*/ 629716 w 1620000"/>
              <a:gd name="connsiteY66" fmla="*/ 707690 h 813392"/>
              <a:gd name="connsiteX67" fmla="*/ 670111 w 1620000"/>
              <a:gd name="connsiteY67" fmla="*/ 715735 h 813392"/>
              <a:gd name="connsiteX68" fmla="*/ 637795 w 1620000"/>
              <a:gd name="connsiteY68" fmla="*/ 809593 h 813392"/>
              <a:gd name="connsiteX69" fmla="*/ 638315 w 1620000"/>
              <a:gd name="connsiteY69" fmla="*/ 813392 h 813392"/>
              <a:gd name="connsiteX70" fmla="*/ 504800 w 1620000"/>
              <a:gd name="connsiteY70" fmla="*/ 813392 h 813392"/>
              <a:gd name="connsiteX71" fmla="*/ 294443 w 1620000"/>
              <a:gd name="connsiteY71" fmla="*/ 809585 h 813392"/>
              <a:gd name="connsiteX72" fmla="*/ 377710 w 1620000"/>
              <a:gd name="connsiteY72" fmla="*/ 713234 h 813392"/>
              <a:gd name="connsiteX73" fmla="*/ 436802 w 1620000"/>
              <a:gd name="connsiteY73" fmla="*/ 699851 h 813392"/>
              <a:gd name="connsiteX74" fmla="*/ 409942 w 1620000"/>
              <a:gd name="connsiteY74" fmla="*/ 683793 h 813392"/>
              <a:gd name="connsiteX75" fmla="*/ 412629 w 1620000"/>
              <a:gd name="connsiteY75" fmla="*/ 715910 h 813392"/>
              <a:gd name="connsiteX76" fmla="*/ 404570 w 1620000"/>
              <a:gd name="connsiteY76" fmla="*/ 643646 h 813392"/>
              <a:gd name="connsiteX77" fmla="*/ 512012 w 1620000"/>
              <a:gd name="connsiteY77" fmla="*/ 590118 h 813392"/>
              <a:gd name="connsiteX78" fmla="*/ 514698 w 1620000"/>
              <a:gd name="connsiteY78" fmla="*/ 592794 h 813392"/>
              <a:gd name="connsiteX79" fmla="*/ 576476 w 1620000"/>
              <a:gd name="connsiteY79" fmla="*/ 678440 h 813392"/>
              <a:gd name="connsiteX80" fmla="*/ 530814 w 1620000"/>
              <a:gd name="connsiteY80" fmla="*/ 731968 h 813392"/>
              <a:gd name="connsiteX81" fmla="*/ 455605 w 1620000"/>
              <a:gd name="connsiteY81" fmla="*/ 809585 h 813392"/>
              <a:gd name="connsiteX82" fmla="*/ 457207 w 1620000"/>
              <a:gd name="connsiteY82" fmla="*/ 813392 h 813392"/>
              <a:gd name="connsiteX83" fmla="*/ 296176 w 1620000"/>
              <a:gd name="connsiteY83" fmla="*/ 813392 h 813392"/>
              <a:gd name="connsiteX84" fmla="*/ 163579 w 1620000"/>
              <a:gd name="connsiteY84" fmla="*/ 812050 h 813392"/>
              <a:gd name="connsiteX85" fmla="*/ 284030 w 1620000"/>
              <a:gd name="connsiteY85" fmla="*/ 624208 h 813392"/>
              <a:gd name="connsiteX86" fmla="*/ 495488 w 1620000"/>
              <a:gd name="connsiteY86" fmla="*/ 511503 h 813392"/>
              <a:gd name="connsiteX87" fmla="*/ 527609 w 1620000"/>
              <a:gd name="connsiteY87" fmla="*/ 377331 h 813392"/>
              <a:gd name="connsiteX88" fmla="*/ 693563 w 1620000"/>
              <a:gd name="connsiteY88" fmla="*/ 256575 h 813392"/>
              <a:gd name="connsiteX89" fmla="*/ 808661 w 1620000"/>
              <a:gd name="connsiteY89" fmla="*/ 170705 h 813392"/>
              <a:gd name="connsiteX90" fmla="*/ 926435 w 1620000"/>
              <a:gd name="connsiteY90" fmla="*/ 256575 h 813392"/>
              <a:gd name="connsiteX91" fmla="*/ 1089713 w 1620000"/>
              <a:gd name="connsiteY91" fmla="*/ 377331 h 813392"/>
              <a:gd name="connsiteX92" fmla="*/ 1124510 w 1620000"/>
              <a:gd name="connsiteY92" fmla="*/ 511503 h 813392"/>
              <a:gd name="connsiteX93" fmla="*/ 1333292 w 1620000"/>
              <a:gd name="connsiteY93" fmla="*/ 624208 h 813392"/>
              <a:gd name="connsiteX94" fmla="*/ 1456420 w 1620000"/>
              <a:gd name="connsiteY94" fmla="*/ 812050 h 813392"/>
              <a:gd name="connsiteX95" fmla="*/ 1455182 w 1620000"/>
              <a:gd name="connsiteY95" fmla="*/ 813392 h 813392"/>
              <a:gd name="connsiteX96" fmla="*/ 1359953 w 1620000"/>
              <a:gd name="connsiteY96" fmla="*/ 813392 h 813392"/>
              <a:gd name="connsiteX97" fmla="*/ 1360529 w 1620000"/>
              <a:gd name="connsiteY97" fmla="*/ 812261 h 813392"/>
              <a:gd name="connsiteX98" fmla="*/ 1272123 w 1620000"/>
              <a:gd name="connsiteY98" fmla="*/ 699681 h 813392"/>
              <a:gd name="connsiteX99" fmla="*/ 1122100 w 1620000"/>
              <a:gd name="connsiteY99" fmla="*/ 554937 h 813392"/>
              <a:gd name="connsiteX100" fmla="*/ 1119421 w 1620000"/>
              <a:gd name="connsiteY100" fmla="*/ 525451 h 813392"/>
              <a:gd name="connsiteX101" fmla="*/ 1084595 w 1620000"/>
              <a:gd name="connsiteY101" fmla="*/ 520090 h 813392"/>
              <a:gd name="connsiteX102" fmla="*/ 929214 w 1620000"/>
              <a:gd name="connsiteY102" fmla="*/ 380706 h 813392"/>
              <a:gd name="connsiteX103" fmla="*/ 808660 w 1620000"/>
              <a:gd name="connsiteY103" fmla="*/ 302972 h 813392"/>
              <a:gd name="connsiteX104" fmla="*/ 690785 w 1620000"/>
              <a:gd name="connsiteY104" fmla="*/ 380706 h 813392"/>
              <a:gd name="connsiteX105" fmla="*/ 535405 w 1620000"/>
              <a:gd name="connsiteY105" fmla="*/ 520090 h 813392"/>
              <a:gd name="connsiteX106" fmla="*/ 500578 w 1620000"/>
              <a:gd name="connsiteY106" fmla="*/ 525451 h 813392"/>
              <a:gd name="connsiteX107" fmla="*/ 497899 w 1620000"/>
              <a:gd name="connsiteY107" fmla="*/ 554937 h 813392"/>
              <a:gd name="connsiteX108" fmla="*/ 347876 w 1620000"/>
              <a:gd name="connsiteY108" fmla="*/ 699681 h 813392"/>
              <a:gd name="connsiteX109" fmla="*/ 259470 w 1620000"/>
              <a:gd name="connsiteY109" fmla="*/ 812261 h 813392"/>
              <a:gd name="connsiteX110" fmla="*/ 260046 w 1620000"/>
              <a:gd name="connsiteY110" fmla="*/ 813392 h 813392"/>
              <a:gd name="connsiteX111" fmla="*/ 164816 w 1620000"/>
              <a:gd name="connsiteY111" fmla="*/ 813392 h 813392"/>
              <a:gd name="connsiteX112" fmla="*/ 0 w 1620000"/>
              <a:gd name="connsiteY112" fmla="*/ 810000 h 813392"/>
              <a:gd name="connsiteX113" fmla="*/ 139240 w 1620000"/>
              <a:gd name="connsiteY113" fmla="*/ 638344 h 813392"/>
              <a:gd name="connsiteX114" fmla="*/ 396298 w 1620000"/>
              <a:gd name="connsiteY114" fmla="*/ 421093 h 813392"/>
              <a:gd name="connsiteX115" fmla="*/ 498050 w 1620000"/>
              <a:gd name="connsiteY115" fmla="*/ 249438 h 813392"/>
              <a:gd name="connsiteX116" fmla="*/ 811339 w 1620000"/>
              <a:gd name="connsiteY116" fmla="*/ 0 h 813392"/>
              <a:gd name="connsiteX117" fmla="*/ 1121951 w 1620000"/>
              <a:gd name="connsiteY117" fmla="*/ 249438 h 813392"/>
              <a:gd name="connsiteX118" fmla="*/ 1223703 w 1620000"/>
              <a:gd name="connsiteY118" fmla="*/ 421093 h 813392"/>
              <a:gd name="connsiteX119" fmla="*/ 1483438 w 1620000"/>
              <a:gd name="connsiteY119" fmla="*/ 638344 h 813392"/>
              <a:gd name="connsiteX120" fmla="*/ 1620000 w 1620000"/>
              <a:gd name="connsiteY120" fmla="*/ 810000 h 813392"/>
              <a:gd name="connsiteX121" fmla="*/ 1606129 w 1620000"/>
              <a:gd name="connsiteY121" fmla="*/ 813392 h 813392"/>
              <a:gd name="connsiteX122" fmla="*/ 1500825 w 1620000"/>
              <a:gd name="connsiteY122" fmla="*/ 813392 h 813392"/>
              <a:gd name="connsiteX123" fmla="*/ 1504931 w 1620000"/>
              <a:gd name="connsiteY123" fmla="*/ 810001 h 813392"/>
              <a:gd name="connsiteX124" fmla="*/ 1368355 w 1620000"/>
              <a:gd name="connsiteY124" fmla="*/ 606114 h 813392"/>
              <a:gd name="connsiteX125" fmla="*/ 1162152 w 1620000"/>
              <a:gd name="connsiteY125" fmla="*/ 477343 h 813392"/>
              <a:gd name="connsiteX126" fmla="*/ 1044322 w 1620000"/>
              <a:gd name="connsiteY126" fmla="*/ 278822 h 813392"/>
              <a:gd name="connsiteX127" fmla="*/ 811339 w 1620000"/>
              <a:gd name="connsiteY127" fmla="*/ 123225 h 813392"/>
              <a:gd name="connsiteX128" fmla="*/ 578356 w 1620000"/>
              <a:gd name="connsiteY128" fmla="*/ 278822 h 813392"/>
              <a:gd name="connsiteX129" fmla="*/ 460527 w 1620000"/>
              <a:gd name="connsiteY129" fmla="*/ 477343 h 813392"/>
              <a:gd name="connsiteX130" fmla="*/ 251645 w 1620000"/>
              <a:gd name="connsiteY130" fmla="*/ 606114 h 813392"/>
              <a:gd name="connsiteX131" fmla="*/ 115070 w 1620000"/>
              <a:gd name="connsiteY131" fmla="*/ 810001 h 813392"/>
              <a:gd name="connsiteX132" fmla="*/ 119366 w 1620000"/>
              <a:gd name="connsiteY132" fmla="*/ 813392 h 813392"/>
              <a:gd name="connsiteX133" fmla="*/ 14413 w 1620000"/>
              <a:gd name="connsiteY133" fmla="*/ 813392 h 81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620000" h="813392">
                <a:moveTo>
                  <a:pt x="1041267" y="678440"/>
                </a:moveTo>
                <a:cubicBezTo>
                  <a:pt x="1041267" y="678440"/>
                  <a:pt x="1089543" y="635617"/>
                  <a:pt x="1105634" y="592794"/>
                </a:cubicBezTo>
                <a:cubicBezTo>
                  <a:pt x="1105634" y="592794"/>
                  <a:pt x="1105634" y="590118"/>
                  <a:pt x="1108316" y="590118"/>
                </a:cubicBezTo>
                <a:cubicBezTo>
                  <a:pt x="1124409" y="590118"/>
                  <a:pt x="1188776" y="592794"/>
                  <a:pt x="1215596" y="643646"/>
                </a:cubicBezTo>
                <a:cubicBezTo>
                  <a:pt x="1247779" y="702528"/>
                  <a:pt x="1223642" y="721263"/>
                  <a:pt x="1207550" y="715910"/>
                </a:cubicBezTo>
                <a:cubicBezTo>
                  <a:pt x="1188776" y="713234"/>
                  <a:pt x="1194140" y="686469"/>
                  <a:pt x="1210232" y="683793"/>
                </a:cubicBezTo>
                <a:cubicBezTo>
                  <a:pt x="1210232" y="683793"/>
                  <a:pt x="1186094" y="665058"/>
                  <a:pt x="1183412" y="699851"/>
                </a:cubicBezTo>
                <a:cubicBezTo>
                  <a:pt x="1180730" y="737321"/>
                  <a:pt x="1212914" y="734645"/>
                  <a:pt x="1242415" y="713234"/>
                </a:cubicBezTo>
                <a:cubicBezTo>
                  <a:pt x="1242415" y="713234"/>
                  <a:pt x="1312147" y="745350"/>
                  <a:pt x="1325557" y="809585"/>
                </a:cubicBezTo>
                <a:lnTo>
                  <a:pt x="1323827" y="813392"/>
                </a:lnTo>
                <a:lnTo>
                  <a:pt x="1163039" y="813392"/>
                </a:lnTo>
                <a:lnTo>
                  <a:pt x="1164638" y="809585"/>
                </a:lnTo>
                <a:cubicBezTo>
                  <a:pt x="1164638" y="772115"/>
                  <a:pt x="1089543" y="731968"/>
                  <a:pt x="1089543" y="731968"/>
                </a:cubicBezTo>
                <a:cubicBezTo>
                  <a:pt x="1073451" y="697175"/>
                  <a:pt x="1041267" y="678440"/>
                  <a:pt x="1041267" y="678440"/>
                </a:cubicBezTo>
                <a:close/>
                <a:moveTo>
                  <a:pt x="961169" y="691864"/>
                </a:moveTo>
                <a:cubicBezTo>
                  <a:pt x="961169" y="691864"/>
                  <a:pt x="963848" y="657019"/>
                  <a:pt x="963848" y="624854"/>
                </a:cubicBezTo>
                <a:cubicBezTo>
                  <a:pt x="963848" y="624854"/>
                  <a:pt x="1046908" y="536402"/>
                  <a:pt x="1105853" y="525680"/>
                </a:cubicBezTo>
                <a:cubicBezTo>
                  <a:pt x="1105853" y="525680"/>
                  <a:pt x="1111212" y="587329"/>
                  <a:pt x="1030832" y="681142"/>
                </a:cubicBezTo>
                <a:cubicBezTo>
                  <a:pt x="1030832" y="681142"/>
                  <a:pt x="985283" y="683822"/>
                  <a:pt x="961169" y="691864"/>
                </a:cubicBezTo>
                <a:close/>
                <a:moveTo>
                  <a:pt x="951017" y="715735"/>
                </a:moveTo>
                <a:cubicBezTo>
                  <a:pt x="951017" y="715735"/>
                  <a:pt x="969788" y="707690"/>
                  <a:pt x="991241" y="707690"/>
                </a:cubicBezTo>
                <a:cubicBezTo>
                  <a:pt x="1012694" y="710372"/>
                  <a:pt x="1039511" y="721098"/>
                  <a:pt x="1055600" y="758641"/>
                </a:cubicBezTo>
                <a:cubicBezTo>
                  <a:pt x="1055600" y="758641"/>
                  <a:pt x="1114596" y="772049"/>
                  <a:pt x="1114596" y="809593"/>
                </a:cubicBezTo>
                <a:lnTo>
                  <a:pt x="1113022" y="813392"/>
                </a:lnTo>
                <a:lnTo>
                  <a:pt x="985316" y="813392"/>
                </a:lnTo>
                <a:lnTo>
                  <a:pt x="985877" y="809593"/>
                </a:lnTo>
                <a:cubicBezTo>
                  <a:pt x="985877" y="755960"/>
                  <a:pt x="951017" y="715735"/>
                  <a:pt x="951017" y="715735"/>
                </a:cubicBezTo>
                <a:close/>
                <a:moveTo>
                  <a:pt x="698881" y="652692"/>
                </a:moveTo>
                <a:cubicBezTo>
                  <a:pt x="690176" y="586457"/>
                  <a:pt x="755720" y="565918"/>
                  <a:pt x="755720" y="565918"/>
                </a:cubicBezTo>
                <a:cubicBezTo>
                  <a:pt x="755720" y="565918"/>
                  <a:pt x="769097" y="525680"/>
                  <a:pt x="811901" y="525680"/>
                </a:cubicBezTo>
                <a:cubicBezTo>
                  <a:pt x="852031" y="525680"/>
                  <a:pt x="868083" y="565918"/>
                  <a:pt x="868083" y="565918"/>
                </a:cubicBezTo>
                <a:cubicBezTo>
                  <a:pt x="868083" y="565918"/>
                  <a:pt x="951017" y="592744"/>
                  <a:pt x="913563" y="683950"/>
                </a:cubicBezTo>
                <a:cubicBezTo>
                  <a:pt x="913563" y="683950"/>
                  <a:pt x="865407" y="657125"/>
                  <a:pt x="811901" y="657125"/>
                </a:cubicBezTo>
                <a:cubicBezTo>
                  <a:pt x="755720" y="657125"/>
                  <a:pt x="707565" y="683950"/>
                  <a:pt x="707565" y="683950"/>
                </a:cubicBezTo>
                <a:cubicBezTo>
                  <a:pt x="702883" y="672549"/>
                  <a:pt x="700124" y="662154"/>
                  <a:pt x="698881" y="652692"/>
                </a:cubicBezTo>
                <a:close/>
                <a:moveTo>
                  <a:pt x="680264" y="809434"/>
                </a:moveTo>
                <a:cubicBezTo>
                  <a:pt x="680264" y="738258"/>
                  <a:pt x="737844" y="680558"/>
                  <a:pt x="808872" y="680558"/>
                </a:cubicBezTo>
                <a:cubicBezTo>
                  <a:pt x="879900" y="680558"/>
                  <a:pt x="937479" y="738258"/>
                  <a:pt x="937479" y="809434"/>
                </a:cubicBezTo>
                <a:lnTo>
                  <a:pt x="936682" y="813392"/>
                </a:lnTo>
                <a:lnTo>
                  <a:pt x="681062" y="813392"/>
                </a:lnTo>
                <a:close/>
                <a:moveTo>
                  <a:pt x="573091" y="535612"/>
                </a:moveTo>
                <a:cubicBezTo>
                  <a:pt x="573091" y="535612"/>
                  <a:pt x="575768" y="473889"/>
                  <a:pt x="621276" y="433635"/>
                </a:cubicBezTo>
                <a:cubicBezTo>
                  <a:pt x="666784" y="393381"/>
                  <a:pt x="714969" y="401431"/>
                  <a:pt x="717646" y="430952"/>
                </a:cubicBezTo>
                <a:cubicBezTo>
                  <a:pt x="717646" y="460471"/>
                  <a:pt x="685522" y="444369"/>
                  <a:pt x="685522" y="444369"/>
                </a:cubicBezTo>
                <a:cubicBezTo>
                  <a:pt x="685522" y="444369"/>
                  <a:pt x="712292" y="471205"/>
                  <a:pt x="723000" y="449737"/>
                </a:cubicBezTo>
                <a:cubicBezTo>
                  <a:pt x="733707" y="428268"/>
                  <a:pt x="717646" y="406799"/>
                  <a:pt x="709615" y="398748"/>
                </a:cubicBezTo>
                <a:cubicBezTo>
                  <a:pt x="709615" y="398748"/>
                  <a:pt x="741738" y="328974"/>
                  <a:pt x="811338" y="328974"/>
                </a:cubicBezTo>
                <a:cubicBezTo>
                  <a:pt x="878261" y="328974"/>
                  <a:pt x="910385" y="398748"/>
                  <a:pt x="910385" y="398748"/>
                </a:cubicBezTo>
                <a:cubicBezTo>
                  <a:pt x="902354" y="406799"/>
                  <a:pt x="886292" y="428268"/>
                  <a:pt x="897000" y="449737"/>
                </a:cubicBezTo>
                <a:cubicBezTo>
                  <a:pt x="907708" y="471205"/>
                  <a:pt x="934477" y="444369"/>
                  <a:pt x="934477" y="444369"/>
                </a:cubicBezTo>
                <a:cubicBezTo>
                  <a:pt x="934477" y="444369"/>
                  <a:pt x="902354" y="460471"/>
                  <a:pt x="902354" y="430952"/>
                </a:cubicBezTo>
                <a:cubicBezTo>
                  <a:pt x="905031" y="401431"/>
                  <a:pt x="953215" y="393381"/>
                  <a:pt x="998723" y="433635"/>
                </a:cubicBezTo>
                <a:cubicBezTo>
                  <a:pt x="1044231" y="473889"/>
                  <a:pt x="1046908" y="535612"/>
                  <a:pt x="1046908" y="535612"/>
                </a:cubicBezTo>
                <a:cubicBezTo>
                  <a:pt x="1017462" y="557081"/>
                  <a:pt x="961246" y="616120"/>
                  <a:pt x="961246" y="616120"/>
                </a:cubicBezTo>
                <a:cubicBezTo>
                  <a:pt x="961246" y="616120"/>
                  <a:pt x="950538" y="565131"/>
                  <a:pt x="891646" y="543663"/>
                </a:cubicBezTo>
                <a:cubicBezTo>
                  <a:pt x="891646" y="543663"/>
                  <a:pt x="856846" y="479256"/>
                  <a:pt x="811338" y="479256"/>
                </a:cubicBezTo>
                <a:cubicBezTo>
                  <a:pt x="763154" y="479256"/>
                  <a:pt x="728353" y="543663"/>
                  <a:pt x="728353" y="543663"/>
                </a:cubicBezTo>
                <a:cubicBezTo>
                  <a:pt x="672138" y="565131"/>
                  <a:pt x="658754" y="616120"/>
                  <a:pt x="658754" y="616120"/>
                </a:cubicBezTo>
                <a:cubicBezTo>
                  <a:pt x="658754" y="616120"/>
                  <a:pt x="602538" y="557081"/>
                  <a:pt x="573091" y="535612"/>
                </a:cubicBezTo>
                <a:close/>
                <a:moveTo>
                  <a:pt x="514147" y="525680"/>
                </a:moveTo>
                <a:cubicBezTo>
                  <a:pt x="573092" y="536402"/>
                  <a:pt x="656151" y="624854"/>
                  <a:pt x="656151" y="624854"/>
                </a:cubicBezTo>
                <a:cubicBezTo>
                  <a:pt x="656151" y="657019"/>
                  <a:pt x="658830" y="691864"/>
                  <a:pt x="658830" y="691864"/>
                </a:cubicBezTo>
                <a:cubicBezTo>
                  <a:pt x="634716" y="683822"/>
                  <a:pt x="589168" y="681142"/>
                  <a:pt x="589168" y="681142"/>
                </a:cubicBezTo>
                <a:cubicBezTo>
                  <a:pt x="508788" y="587329"/>
                  <a:pt x="514147" y="525680"/>
                  <a:pt x="514147" y="525680"/>
                </a:cubicBezTo>
                <a:close/>
                <a:moveTo>
                  <a:pt x="503147" y="809593"/>
                </a:moveTo>
                <a:cubicBezTo>
                  <a:pt x="503147" y="772049"/>
                  <a:pt x="565085" y="758641"/>
                  <a:pt x="565085" y="758641"/>
                </a:cubicBezTo>
                <a:cubicBezTo>
                  <a:pt x="581243" y="721098"/>
                  <a:pt x="608173" y="710372"/>
                  <a:pt x="629716" y="707690"/>
                </a:cubicBezTo>
                <a:cubicBezTo>
                  <a:pt x="651261" y="707690"/>
                  <a:pt x="670111" y="715735"/>
                  <a:pt x="670111" y="715735"/>
                </a:cubicBezTo>
                <a:cubicBezTo>
                  <a:pt x="670111" y="715735"/>
                  <a:pt x="637795" y="755960"/>
                  <a:pt x="637795" y="809593"/>
                </a:cubicBezTo>
                <a:lnTo>
                  <a:pt x="638315" y="813392"/>
                </a:lnTo>
                <a:lnTo>
                  <a:pt x="504800" y="813392"/>
                </a:lnTo>
                <a:close/>
                <a:moveTo>
                  <a:pt x="294443" y="809585"/>
                </a:moveTo>
                <a:cubicBezTo>
                  <a:pt x="307873" y="745350"/>
                  <a:pt x="377710" y="713234"/>
                  <a:pt x="377710" y="713234"/>
                </a:cubicBezTo>
                <a:cubicBezTo>
                  <a:pt x="407256" y="734645"/>
                  <a:pt x="439488" y="737321"/>
                  <a:pt x="436802" y="699851"/>
                </a:cubicBezTo>
                <a:cubicBezTo>
                  <a:pt x="434117" y="665058"/>
                  <a:pt x="409942" y="683793"/>
                  <a:pt x="409942" y="683793"/>
                </a:cubicBezTo>
                <a:cubicBezTo>
                  <a:pt x="426058" y="686469"/>
                  <a:pt x="428744" y="713234"/>
                  <a:pt x="412629" y="715910"/>
                </a:cubicBezTo>
                <a:cubicBezTo>
                  <a:pt x="396512" y="721263"/>
                  <a:pt x="369651" y="702528"/>
                  <a:pt x="404570" y="643646"/>
                </a:cubicBezTo>
                <a:cubicBezTo>
                  <a:pt x="431431" y="592794"/>
                  <a:pt x="495895" y="590118"/>
                  <a:pt x="512012" y="590118"/>
                </a:cubicBezTo>
                <a:cubicBezTo>
                  <a:pt x="514698" y="590118"/>
                  <a:pt x="514698" y="592794"/>
                  <a:pt x="514698" y="592794"/>
                </a:cubicBezTo>
                <a:cubicBezTo>
                  <a:pt x="530814" y="635617"/>
                  <a:pt x="576476" y="678440"/>
                  <a:pt x="576476" y="678440"/>
                </a:cubicBezTo>
                <a:cubicBezTo>
                  <a:pt x="576476" y="678440"/>
                  <a:pt x="546930" y="697175"/>
                  <a:pt x="530814" y="731968"/>
                </a:cubicBezTo>
                <a:cubicBezTo>
                  <a:pt x="530814" y="731968"/>
                  <a:pt x="455605" y="772115"/>
                  <a:pt x="455605" y="809585"/>
                </a:cubicBezTo>
                <a:lnTo>
                  <a:pt x="457207" y="813392"/>
                </a:lnTo>
                <a:lnTo>
                  <a:pt x="296176" y="813392"/>
                </a:lnTo>
                <a:close/>
                <a:moveTo>
                  <a:pt x="163579" y="812050"/>
                </a:moveTo>
                <a:cubicBezTo>
                  <a:pt x="203729" y="779849"/>
                  <a:pt x="217112" y="726179"/>
                  <a:pt x="284030" y="624208"/>
                </a:cubicBezTo>
                <a:cubicBezTo>
                  <a:pt x="353624" y="519554"/>
                  <a:pt x="495488" y="511503"/>
                  <a:pt x="495488" y="511503"/>
                </a:cubicBezTo>
                <a:cubicBezTo>
                  <a:pt x="495488" y="511503"/>
                  <a:pt x="484781" y="436367"/>
                  <a:pt x="527609" y="377331"/>
                </a:cubicBezTo>
                <a:cubicBezTo>
                  <a:pt x="573112" y="318294"/>
                  <a:pt x="658766" y="275360"/>
                  <a:pt x="693563" y="256575"/>
                </a:cubicBezTo>
                <a:cubicBezTo>
                  <a:pt x="728360" y="240474"/>
                  <a:pt x="787247" y="194856"/>
                  <a:pt x="808661" y="170705"/>
                </a:cubicBezTo>
                <a:cubicBezTo>
                  <a:pt x="832751" y="194856"/>
                  <a:pt x="891638" y="240474"/>
                  <a:pt x="926435" y="256575"/>
                </a:cubicBezTo>
                <a:cubicBezTo>
                  <a:pt x="961232" y="275360"/>
                  <a:pt x="1046886" y="318294"/>
                  <a:pt x="1089713" y="377331"/>
                </a:cubicBezTo>
                <a:cubicBezTo>
                  <a:pt x="1135217" y="436367"/>
                  <a:pt x="1124510" y="511503"/>
                  <a:pt x="1124510" y="511503"/>
                </a:cubicBezTo>
                <a:cubicBezTo>
                  <a:pt x="1124510" y="511503"/>
                  <a:pt x="1266374" y="519554"/>
                  <a:pt x="1333292" y="624208"/>
                </a:cubicBezTo>
                <a:cubicBezTo>
                  <a:pt x="1402886" y="726179"/>
                  <a:pt x="1416270" y="779849"/>
                  <a:pt x="1456420" y="812050"/>
                </a:cubicBezTo>
                <a:lnTo>
                  <a:pt x="1455182" y="813392"/>
                </a:lnTo>
                <a:lnTo>
                  <a:pt x="1359953" y="813392"/>
                </a:lnTo>
                <a:lnTo>
                  <a:pt x="1360529" y="812261"/>
                </a:lnTo>
                <a:cubicBezTo>
                  <a:pt x="1331060" y="731847"/>
                  <a:pt x="1272123" y="699681"/>
                  <a:pt x="1272123" y="699681"/>
                </a:cubicBezTo>
                <a:cubicBezTo>
                  <a:pt x="1231938" y="568339"/>
                  <a:pt x="1122100" y="554937"/>
                  <a:pt x="1122100" y="554937"/>
                </a:cubicBezTo>
                <a:cubicBezTo>
                  <a:pt x="1119421" y="530812"/>
                  <a:pt x="1119421" y="525451"/>
                  <a:pt x="1119421" y="525451"/>
                </a:cubicBezTo>
                <a:cubicBezTo>
                  <a:pt x="1119421" y="525451"/>
                  <a:pt x="1111384" y="514729"/>
                  <a:pt x="1084595" y="520090"/>
                </a:cubicBezTo>
                <a:cubicBezTo>
                  <a:pt x="1084595" y="520090"/>
                  <a:pt x="1052447" y="404830"/>
                  <a:pt x="929214" y="380706"/>
                </a:cubicBezTo>
                <a:cubicBezTo>
                  <a:pt x="929214" y="380706"/>
                  <a:pt x="880993" y="316375"/>
                  <a:pt x="808660" y="302972"/>
                </a:cubicBezTo>
                <a:cubicBezTo>
                  <a:pt x="739007" y="316375"/>
                  <a:pt x="690785" y="380706"/>
                  <a:pt x="690785" y="380706"/>
                </a:cubicBezTo>
                <a:cubicBezTo>
                  <a:pt x="567552" y="404830"/>
                  <a:pt x="535405" y="520090"/>
                  <a:pt x="535405" y="520090"/>
                </a:cubicBezTo>
                <a:cubicBezTo>
                  <a:pt x="508615" y="514729"/>
                  <a:pt x="500578" y="525451"/>
                  <a:pt x="500578" y="525451"/>
                </a:cubicBezTo>
                <a:cubicBezTo>
                  <a:pt x="500578" y="525451"/>
                  <a:pt x="500578" y="530812"/>
                  <a:pt x="497899" y="554937"/>
                </a:cubicBezTo>
                <a:cubicBezTo>
                  <a:pt x="497899" y="554937"/>
                  <a:pt x="385382" y="568339"/>
                  <a:pt x="347876" y="699681"/>
                </a:cubicBezTo>
                <a:cubicBezTo>
                  <a:pt x="347876" y="699681"/>
                  <a:pt x="288939" y="731847"/>
                  <a:pt x="259470" y="812261"/>
                </a:cubicBezTo>
                <a:lnTo>
                  <a:pt x="260046" y="813392"/>
                </a:lnTo>
                <a:lnTo>
                  <a:pt x="164816" y="813392"/>
                </a:lnTo>
                <a:close/>
                <a:moveTo>
                  <a:pt x="0" y="810000"/>
                </a:moveTo>
                <a:cubicBezTo>
                  <a:pt x="66942" y="793908"/>
                  <a:pt x="26777" y="812683"/>
                  <a:pt x="139240" y="638344"/>
                </a:cubicBezTo>
                <a:cubicBezTo>
                  <a:pt x="249025" y="464007"/>
                  <a:pt x="396298" y="421093"/>
                  <a:pt x="396298" y="421093"/>
                </a:cubicBezTo>
                <a:cubicBezTo>
                  <a:pt x="396298" y="421093"/>
                  <a:pt x="401653" y="316490"/>
                  <a:pt x="498050" y="249438"/>
                </a:cubicBezTo>
                <a:cubicBezTo>
                  <a:pt x="597124" y="179702"/>
                  <a:pt x="747075" y="128742"/>
                  <a:pt x="811339" y="0"/>
                </a:cubicBezTo>
                <a:cubicBezTo>
                  <a:pt x="872926" y="128742"/>
                  <a:pt x="1022876" y="179702"/>
                  <a:pt x="1121951" y="249438"/>
                </a:cubicBezTo>
                <a:cubicBezTo>
                  <a:pt x="1221025" y="316490"/>
                  <a:pt x="1223703" y="421093"/>
                  <a:pt x="1223703" y="421093"/>
                </a:cubicBezTo>
                <a:cubicBezTo>
                  <a:pt x="1223703" y="421093"/>
                  <a:pt x="1370976" y="464007"/>
                  <a:pt x="1483438" y="638344"/>
                </a:cubicBezTo>
                <a:cubicBezTo>
                  <a:pt x="1593223" y="812683"/>
                  <a:pt x="1555736" y="793908"/>
                  <a:pt x="1620000" y="810000"/>
                </a:cubicBezTo>
                <a:lnTo>
                  <a:pt x="1606129" y="813392"/>
                </a:lnTo>
                <a:lnTo>
                  <a:pt x="1500825" y="813392"/>
                </a:lnTo>
                <a:lnTo>
                  <a:pt x="1504931" y="810001"/>
                </a:lnTo>
                <a:cubicBezTo>
                  <a:pt x="1454049" y="785856"/>
                  <a:pt x="1440659" y="713423"/>
                  <a:pt x="1368355" y="606114"/>
                </a:cubicBezTo>
                <a:cubicBezTo>
                  <a:pt x="1296050" y="496123"/>
                  <a:pt x="1162152" y="477343"/>
                  <a:pt x="1162152" y="477343"/>
                </a:cubicBezTo>
                <a:cubicBezTo>
                  <a:pt x="1162152" y="477343"/>
                  <a:pt x="1146084" y="351256"/>
                  <a:pt x="1044322" y="278822"/>
                </a:cubicBezTo>
                <a:cubicBezTo>
                  <a:pt x="942559" y="206389"/>
                  <a:pt x="883644" y="206389"/>
                  <a:pt x="811339" y="123225"/>
                </a:cubicBezTo>
                <a:cubicBezTo>
                  <a:pt x="739034" y="206389"/>
                  <a:pt x="680119" y="206389"/>
                  <a:pt x="578356" y="278822"/>
                </a:cubicBezTo>
                <a:cubicBezTo>
                  <a:pt x="476594" y="351256"/>
                  <a:pt x="460527" y="477343"/>
                  <a:pt x="460527" y="477343"/>
                </a:cubicBezTo>
                <a:cubicBezTo>
                  <a:pt x="460527" y="477343"/>
                  <a:pt x="323950" y="496123"/>
                  <a:pt x="251645" y="606114"/>
                </a:cubicBezTo>
                <a:cubicBezTo>
                  <a:pt x="182019" y="713423"/>
                  <a:pt x="168629" y="785856"/>
                  <a:pt x="115070" y="810001"/>
                </a:cubicBezTo>
                <a:lnTo>
                  <a:pt x="119366" y="813392"/>
                </a:lnTo>
                <a:lnTo>
                  <a:pt x="14413" y="813392"/>
                </a:ln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2400" b="1">
              <a:solidFill>
                <a:srgbClr val="004DA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任意多边形 11"/>
          <p:cNvSpPr/>
          <p:nvPr/>
        </p:nvSpPr>
        <p:spPr bwMode="auto">
          <a:xfrm rot="10800000">
            <a:off x="5802056" y="5185254"/>
            <a:ext cx="328820" cy="165100"/>
          </a:xfrm>
          <a:custGeom>
            <a:avLst/>
            <a:gdLst>
              <a:gd name="connsiteX0" fmla="*/ 1041267 w 1620000"/>
              <a:gd name="connsiteY0" fmla="*/ 678440 h 813392"/>
              <a:gd name="connsiteX1" fmla="*/ 1105634 w 1620000"/>
              <a:gd name="connsiteY1" fmla="*/ 592794 h 813392"/>
              <a:gd name="connsiteX2" fmla="*/ 1108316 w 1620000"/>
              <a:gd name="connsiteY2" fmla="*/ 590118 h 813392"/>
              <a:gd name="connsiteX3" fmla="*/ 1215596 w 1620000"/>
              <a:gd name="connsiteY3" fmla="*/ 643646 h 813392"/>
              <a:gd name="connsiteX4" fmla="*/ 1207550 w 1620000"/>
              <a:gd name="connsiteY4" fmla="*/ 715910 h 813392"/>
              <a:gd name="connsiteX5" fmla="*/ 1210232 w 1620000"/>
              <a:gd name="connsiteY5" fmla="*/ 683793 h 813392"/>
              <a:gd name="connsiteX6" fmla="*/ 1183412 w 1620000"/>
              <a:gd name="connsiteY6" fmla="*/ 699851 h 813392"/>
              <a:gd name="connsiteX7" fmla="*/ 1242415 w 1620000"/>
              <a:gd name="connsiteY7" fmla="*/ 713234 h 813392"/>
              <a:gd name="connsiteX8" fmla="*/ 1325557 w 1620000"/>
              <a:gd name="connsiteY8" fmla="*/ 809585 h 813392"/>
              <a:gd name="connsiteX9" fmla="*/ 1323827 w 1620000"/>
              <a:gd name="connsiteY9" fmla="*/ 813392 h 813392"/>
              <a:gd name="connsiteX10" fmla="*/ 1163039 w 1620000"/>
              <a:gd name="connsiteY10" fmla="*/ 813392 h 813392"/>
              <a:gd name="connsiteX11" fmla="*/ 1164638 w 1620000"/>
              <a:gd name="connsiteY11" fmla="*/ 809585 h 813392"/>
              <a:gd name="connsiteX12" fmla="*/ 1089543 w 1620000"/>
              <a:gd name="connsiteY12" fmla="*/ 731968 h 813392"/>
              <a:gd name="connsiteX13" fmla="*/ 1041267 w 1620000"/>
              <a:gd name="connsiteY13" fmla="*/ 678440 h 813392"/>
              <a:gd name="connsiteX14" fmla="*/ 961169 w 1620000"/>
              <a:gd name="connsiteY14" fmla="*/ 691864 h 813392"/>
              <a:gd name="connsiteX15" fmla="*/ 963848 w 1620000"/>
              <a:gd name="connsiteY15" fmla="*/ 624854 h 813392"/>
              <a:gd name="connsiteX16" fmla="*/ 1105853 w 1620000"/>
              <a:gd name="connsiteY16" fmla="*/ 525680 h 813392"/>
              <a:gd name="connsiteX17" fmla="*/ 1030832 w 1620000"/>
              <a:gd name="connsiteY17" fmla="*/ 681142 h 813392"/>
              <a:gd name="connsiteX18" fmla="*/ 961169 w 1620000"/>
              <a:gd name="connsiteY18" fmla="*/ 691864 h 813392"/>
              <a:gd name="connsiteX19" fmla="*/ 951017 w 1620000"/>
              <a:gd name="connsiteY19" fmla="*/ 715735 h 813392"/>
              <a:gd name="connsiteX20" fmla="*/ 991241 w 1620000"/>
              <a:gd name="connsiteY20" fmla="*/ 707690 h 813392"/>
              <a:gd name="connsiteX21" fmla="*/ 1055600 w 1620000"/>
              <a:gd name="connsiteY21" fmla="*/ 758641 h 813392"/>
              <a:gd name="connsiteX22" fmla="*/ 1114596 w 1620000"/>
              <a:gd name="connsiteY22" fmla="*/ 809593 h 813392"/>
              <a:gd name="connsiteX23" fmla="*/ 1113022 w 1620000"/>
              <a:gd name="connsiteY23" fmla="*/ 813392 h 813392"/>
              <a:gd name="connsiteX24" fmla="*/ 985316 w 1620000"/>
              <a:gd name="connsiteY24" fmla="*/ 813392 h 813392"/>
              <a:gd name="connsiteX25" fmla="*/ 985877 w 1620000"/>
              <a:gd name="connsiteY25" fmla="*/ 809593 h 813392"/>
              <a:gd name="connsiteX26" fmla="*/ 951017 w 1620000"/>
              <a:gd name="connsiteY26" fmla="*/ 715735 h 813392"/>
              <a:gd name="connsiteX27" fmla="*/ 698881 w 1620000"/>
              <a:gd name="connsiteY27" fmla="*/ 652692 h 813392"/>
              <a:gd name="connsiteX28" fmla="*/ 755720 w 1620000"/>
              <a:gd name="connsiteY28" fmla="*/ 565918 h 813392"/>
              <a:gd name="connsiteX29" fmla="*/ 811901 w 1620000"/>
              <a:gd name="connsiteY29" fmla="*/ 525680 h 813392"/>
              <a:gd name="connsiteX30" fmla="*/ 868083 w 1620000"/>
              <a:gd name="connsiteY30" fmla="*/ 565918 h 813392"/>
              <a:gd name="connsiteX31" fmla="*/ 913563 w 1620000"/>
              <a:gd name="connsiteY31" fmla="*/ 683950 h 813392"/>
              <a:gd name="connsiteX32" fmla="*/ 811901 w 1620000"/>
              <a:gd name="connsiteY32" fmla="*/ 657125 h 813392"/>
              <a:gd name="connsiteX33" fmla="*/ 707565 w 1620000"/>
              <a:gd name="connsiteY33" fmla="*/ 683950 h 813392"/>
              <a:gd name="connsiteX34" fmla="*/ 698881 w 1620000"/>
              <a:gd name="connsiteY34" fmla="*/ 652692 h 813392"/>
              <a:gd name="connsiteX35" fmla="*/ 680264 w 1620000"/>
              <a:gd name="connsiteY35" fmla="*/ 809434 h 813392"/>
              <a:gd name="connsiteX36" fmla="*/ 808872 w 1620000"/>
              <a:gd name="connsiteY36" fmla="*/ 680558 h 813392"/>
              <a:gd name="connsiteX37" fmla="*/ 937479 w 1620000"/>
              <a:gd name="connsiteY37" fmla="*/ 809434 h 813392"/>
              <a:gd name="connsiteX38" fmla="*/ 936682 w 1620000"/>
              <a:gd name="connsiteY38" fmla="*/ 813392 h 813392"/>
              <a:gd name="connsiteX39" fmla="*/ 681062 w 1620000"/>
              <a:gd name="connsiteY39" fmla="*/ 813392 h 813392"/>
              <a:gd name="connsiteX40" fmla="*/ 573091 w 1620000"/>
              <a:gd name="connsiteY40" fmla="*/ 535612 h 813392"/>
              <a:gd name="connsiteX41" fmla="*/ 621276 w 1620000"/>
              <a:gd name="connsiteY41" fmla="*/ 433635 h 813392"/>
              <a:gd name="connsiteX42" fmla="*/ 717646 w 1620000"/>
              <a:gd name="connsiteY42" fmla="*/ 430952 h 813392"/>
              <a:gd name="connsiteX43" fmla="*/ 685522 w 1620000"/>
              <a:gd name="connsiteY43" fmla="*/ 444369 h 813392"/>
              <a:gd name="connsiteX44" fmla="*/ 723000 w 1620000"/>
              <a:gd name="connsiteY44" fmla="*/ 449737 h 813392"/>
              <a:gd name="connsiteX45" fmla="*/ 709615 w 1620000"/>
              <a:gd name="connsiteY45" fmla="*/ 398748 h 813392"/>
              <a:gd name="connsiteX46" fmla="*/ 811338 w 1620000"/>
              <a:gd name="connsiteY46" fmla="*/ 328974 h 813392"/>
              <a:gd name="connsiteX47" fmla="*/ 910385 w 1620000"/>
              <a:gd name="connsiteY47" fmla="*/ 398748 h 813392"/>
              <a:gd name="connsiteX48" fmla="*/ 897000 w 1620000"/>
              <a:gd name="connsiteY48" fmla="*/ 449737 h 813392"/>
              <a:gd name="connsiteX49" fmla="*/ 934477 w 1620000"/>
              <a:gd name="connsiteY49" fmla="*/ 444369 h 813392"/>
              <a:gd name="connsiteX50" fmla="*/ 902354 w 1620000"/>
              <a:gd name="connsiteY50" fmla="*/ 430952 h 813392"/>
              <a:gd name="connsiteX51" fmla="*/ 998723 w 1620000"/>
              <a:gd name="connsiteY51" fmla="*/ 433635 h 813392"/>
              <a:gd name="connsiteX52" fmla="*/ 1046908 w 1620000"/>
              <a:gd name="connsiteY52" fmla="*/ 535612 h 813392"/>
              <a:gd name="connsiteX53" fmla="*/ 961246 w 1620000"/>
              <a:gd name="connsiteY53" fmla="*/ 616120 h 813392"/>
              <a:gd name="connsiteX54" fmla="*/ 891646 w 1620000"/>
              <a:gd name="connsiteY54" fmla="*/ 543663 h 813392"/>
              <a:gd name="connsiteX55" fmla="*/ 811338 w 1620000"/>
              <a:gd name="connsiteY55" fmla="*/ 479256 h 813392"/>
              <a:gd name="connsiteX56" fmla="*/ 728353 w 1620000"/>
              <a:gd name="connsiteY56" fmla="*/ 543663 h 813392"/>
              <a:gd name="connsiteX57" fmla="*/ 658754 w 1620000"/>
              <a:gd name="connsiteY57" fmla="*/ 616120 h 813392"/>
              <a:gd name="connsiteX58" fmla="*/ 573091 w 1620000"/>
              <a:gd name="connsiteY58" fmla="*/ 535612 h 813392"/>
              <a:gd name="connsiteX59" fmla="*/ 514147 w 1620000"/>
              <a:gd name="connsiteY59" fmla="*/ 525680 h 813392"/>
              <a:gd name="connsiteX60" fmla="*/ 656151 w 1620000"/>
              <a:gd name="connsiteY60" fmla="*/ 624854 h 813392"/>
              <a:gd name="connsiteX61" fmla="*/ 658830 w 1620000"/>
              <a:gd name="connsiteY61" fmla="*/ 691864 h 813392"/>
              <a:gd name="connsiteX62" fmla="*/ 589168 w 1620000"/>
              <a:gd name="connsiteY62" fmla="*/ 681142 h 813392"/>
              <a:gd name="connsiteX63" fmla="*/ 514147 w 1620000"/>
              <a:gd name="connsiteY63" fmla="*/ 525680 h 813392"/>
              <a:gd name="connsiteX64" fmla="*/ 503147 w 1620000"/>
              <a:gd name="connsiteY64" fmla="*/ 809593 h 813392"/>
              <a:gd name="connsiteX65" fmla="*/ 565085 w 1620000"/>
              <a:gd name="connsiteY65" fmla="*/ 758641 h 813392"/>
              <a:gd name="connsiteX66" fmla="*/ 629716 w 1620000"/>
              <a:gd name="connsiteY66" fmla="*/ 707690 h 813392"/>
              <a:gd name="connsiteX67" fmla="*/ 670111 w 1620000"/>
              <a:gd name="connsiteY67" fmla="*/ 715735 h 813392"/>
              <a:gd name="connsiteX68" fmla="*/ 637795 w 1620000"/>
              <a:gd name="connsiteY68" fmla="*/ 809593 h 813392"/>
              <a:gd name="connsiteX69" fmla="*/ 638315 w 1620000"/>
              <a:gd name="connsiteY69" fmla="*/ 813392 h 813392"/>
              <a:gd name="connsiteX70" fmla="*/ 504800 w 1620000"/>
              <a:gd name="connsiteY70" fmla="*/ 813392 h 813392"/>
              <a:gd name="connsiteX71" fmla="*/ 294443 w 1620000"/>
              <a:gd name="connsiteY71" fmla="*/ 809585 h 813392"/>
              <a:gd name="connsiteX72" fmla="*/ 377710 w 1620000"/>
              <a:gd name="connsiteY72" fmla="*/ 713234 h 813392"/>
              <a:gd name="connsiteX73" fmla="*/ 436802 w 1620000"/>
              <a:gd name="connsiteY73" fmla="*/ 699851 h 813392"/>
              <a:gd name="connsiteX74" fmla="*/ 409942 w 1620000"/>
              <a:gd name="connsiteY74" fmla="*/ 683793 h 813392"/>
              <a:gd name="connsiteX75" fmla="*/ 412629 w 1620000"/>
              <a:gd name="connsiteY75" fmla="*/ 715910 h 813392"/>
              <a:gd name="connsiteX76" fmla="*/ 404570 w 1620000"/>
              <a:gd name="connsiteY76" fmla="*/ 643646 h 813392"/>
              <a:gd name="connsiteX77" fmla="*/ 512012 w 1620000"/>
              <a:gd name="connsiteY77" fmla="*/ 590118 h 813392"/>
              <a:gd name="connsiteX78" fmla="*/ 514698 w 1620000"/>
              <a:gd name="connsiteY78" fmla="*/ 592794 h 813392"/>
              <a:gd name="connsiteX79" fmla="*/ 576476 w 1620000"/>
              <a:gd name="connsiteY79" fmla="*/ 678440 h 813392"/>
              <a:gd name="connsiteX80" fmla="*/ 530814 w 1620000"/>
              <a:gd name="connsiteY80" fmla="*/ 731968 h 813392"/>
              <a:gd name="connsiteX81" fmla="*/ 455605 w 1620000"/>
              <a:gd name="connsiteY81" fmla="*/ 809585 h 813392"/>
              <a:gd name="connsiteX82" fmla="*/ 457207 w 1620000"/>
              <a:gd name="connsiteY82" fmla="*/ 813392 h 813392"/>
              <a:gd name="connsiteX83" fmla="*/ 296176 w 1620000"/>
              <a:gd name="connsiteY83" fmla="*/ 813392 h 813392"/>
              <a:gd name="connsiteX84" fmla="*/ 163579 w 1620000"/>
              <a:gd name="connsiteY84" fmla="*/ 812050 h 813392"/>
              <a:gd name="connsiteX85" fmla="*/ 284030 w 1620000"/>
              <a:gd name="connsiteY85" fmla="*/ 624208 h 813392"/>
              <a:gd name="connsiteX86" fmla="*/ 495488 w 1620000"/>
              <a:gd name="connsiteY86" fmla="*/ 511503 h 813392"/>
              <a:gd name="connsiteX87" fmla="*/ 527609 w 1620000"/>
              <a:gd name="connsiteY87" fmla="*/ 377331 h 813392"/>
              <a:gd name="connsiteX88" fmla="*/ 693563 w 1620000"/>
              <a:gd name="connsiteY88" fmla="*/ 256575 h 813392"/>
              <a:gd name="connsiteX89" fmla="*/ 808661 w 1620000"/>
              <a:gd name="connsiteY89" fmla="*/ 170705 h 813392"/>
              <a:gd name="connsiteX90" fmla="*/ 926435 w 1620000"/>
              <a:gd name="connsiteY90" fmla="*/ 256575 h 813392"/>
              <a:gd name="connsiteX91" fmla="*/ 1089713 w 1620000"/>
              <a:gd name="connsiteY91" fmla="*/ 377331 h 813392"/>
              <a:gd name="connsiteX92" fmla="*/ 1124510 w 1620000"/>
              <a:gd name="connsiteY92" fmla="*/ 511503 h 813392"/>
              <a:gd name="connsiteX93" fmla="*/ 1333292 w 1620000"/>
              <a:gd name="connsiteY93" fmla="*/ 624208 h 813392"/>
              <a:gd name="connsiteX94" fmla="*/ 1456420 w 1620000"/>
              <a:gd name="connsiteY94" fmla="*/ 812050 h 813392"/>
              <a:gd name="connsiteX95" fmla="*/ 1455182 w 1620000"/>
              <a:gd name="connsiteY95" fmla="*/ 813392 h 813392"/>
              <a:gd name="connsiteX96" fmla="*/ 1359953 w 1620000"/>
              <a:gd name="connsiteY96" fmla="*/ 813392 h 813392"/>
              <a:gd name="connsiteX97" fmla="*/ 1360529 w 1620000"/>
              <a:gd name="connsiteY97" fmla="*/ 812261 h 813392"/>
              <a:gd name="connsiteX98" fmla="*/ 1272123 w 1620000"/>
              <a:gd name="connsiteY98" fmla="*/ 699681 h 813392"/>
              <a:gd name="connsiteX99" fmla="*/ 1122100 w 1620000"/>
              <a:gd name="connsiteY99" fmla="*/ 554937 h 813392"/>
              <a:gd name="connsiteX100" fmla="*/ 1119421 w 1620000"/>
              <a:gd name="connsiteY100" fmla="*/ 525451 h 813392"/>
              <a:gd name="connsiteX101" fmla="*/ 1084595 w 1620000"/>
              <a:gd name="connsiteY101" fmla="*/ 520090 h 813392"/>
              <a:gd name="connsiteX102" fmla="*/ 929214 w 1620000"/>
              <a:gd name="connsiteY102" fmla="*/ 380706 h 813392"/>
              <a:gd name="connsiteX103" fmla="*/ 808660 w 1620000"/>
              <a:gd name="connsiteY103" fmla="*/ 302972 h 813392"/>
              <a:gd name="connsiteX104" fmla="*/ 690785 w 1620000"/>
              <a:gd name="connsiteY104" fmla="*/ 380706 h 813392"/>
              <a:gd name="connsiteX105" fmla="*/ 535405 w 1620000"/>
              <a:gd name="connsiteY105" fmla="*/ 520090 h 813392"/>
              <a:gd name="connsiteX106" fmla="*/ 500578 w 1620000"/>
              <a:gd name="connsiteY106" fmla="*/ 525451 h 813392"/>
              <a:gd name="connsiteX107" fmla="*/ 497899 w 1620000"/>
              <a:gd name="connsiteY107" fmla="*/ 554937 h 813392"/>
              <a:gd name="connsiteX108" fmla="*/ 347876 w 1620000"/>
              <a:gd name="connsiteY108" fmla="*/ 699681 h 813392"/>
              <a:gd name="connsiteX109" fmla="*/ 259470 w 1620000"/>
              <a:gd name="connsiteY109" fmla="*/ 812261 h 813392"/>
              <a:gd name="connsiteX110" fmla="*/ 260046 w 1620000"/>
              <a:gd name="connsiteY110" fmla="*/ 813392 h 813392"/>
              <a:gd name="connsiteX111" fmla="*/ 164816 w 1620000"/>
              <a:gd name="connsiteY111" fmla="*/ 813392 h 813392"/>
              <a:gd name="connsiteX112" fmla="*/ 0 w 1620000"/>
              <a:gd name="connsiteY112" fmla="*/ 810000 h 813392"/>
              <a:gd name="connsiteX113" fmla="*/ 139240 w 1620000"/>
              <a:gd name="connsiteY113" fmla="*/ 638344 h 813392"/>
              <a:gd name="connsiteX114" fmla="*/ 396298 w 1620000"/>
              <a:gd name="connsiteY114" fmla="*/ 421093 h 813392"/>
              <a:gd name="connsiteX115" fmla="*/ 498050 w 1620000"/>
              <a:gd name="connsiteY115" fmla="*/ 249438 h 813392"/>
              <a:gd name="connsiteX116" fmla="*/ 811339 w 1620000"/>
              <a:gd name="connsiteY116" fmla="*/ 0 h 813392"/>
              <a:gd name="connsiteX117" fmla="*/ 1121951 w 1620000"/>
              <a:gd name="connsiteY117" fmla="*/ 249438 h 813392"/>
              <a:gd name="connsiteX118" fmla="*/ 1223703 w 1620000"/>
              <a:gd name="connsiteY118" fmla="*/ 421093 h 813392"/>
              <a:gd name="connsiteX119" fmla="*/ 1483438 w 1620000"/>
              <a:gd name="connsiteY119" fmla="*/ 638344 h 813392"/>
              <a:gd name="connsiteX120" fmla="*/ 1620000 w 1620000"/>
              <a:gd name="connsiteY120" fmla="*/ 810000 h 813392"/>
              <a:gd name="connsiteX121" fmla="*/ 1606129 w 1620000"/>
              <a:gd name="connsiteY121" fmla="*/ 813392 h 813392"/>
              <a:gd name="connsiteX122" fmla="*/ 1500825 w 1620000"/>
              <a:gd name="connsiteY122" fmla="*/ 813392 h 813392"/>
              <a:gd name="connsiteX123" fmla="*/ 1504931 w 1620000"/>
              <a:gd name="connsiteY123" fmla="*/ 810001 h 813392"/>
              <a:gd name="connsiteX124" fmla="*/ 1368355 w 1620000"/>
              <a:gd name="connsiteY124" fmla="*/ 606114 h 813392"/>
              <a:gd name="connsiteX125" fmla="*/ 1162152 w 1620000"/>
              <a:gd name="connsiteY125" fmla="*/ 477343 h 813392"/>
              <a:gd name="connsiteX126" fmla="*/ 1044322 w 1620000"/>
              <a:gd name="connsiteY126" fmla="*/ 278822 h 813392"/>
              <a:gd name="connsiteX127" fmla="*/ 811339 w 1620000"/>
              <a:gd name="connsiteY127" fmla="*/ 123225 h 813392"/>
              <a:gd name="connsiteX128" fmla="*/ 578356 w 1620000"/>
              <a:gd name="connsiteY128" fmla="*/ 278822 h 813392"/>
              <a:gd name="connsiteX129" fmla="*/ 460527 w 1620000"/>
              <a:gd name="connsiteY129" fmla="*/ 477343 h 813392"/>
              <a:gd name="connsiteX130" fmla="*/ 251645 w 1620000"/>
              <a:gd name="connsiteY130" fmla="*/ 606114 h 813392"/>
              <a:gd name="connsiteX131" fmla="*/ 115070 w 1620000"/>
              <a:gd name="connsiteY131" fmla="*/ 810001 h 813392"/>
              <a:gd name="connsiteX132" fmla="*/ 119366 w 1620000"/>
              <a:gd name="connsiteY132" fmla="*/ 813392 h 813392"/>
              <a:gd name="connsiteX133" fmla="*/ 14413 w 1620000"/>
              <a:gd name="connsiteY133" fmla="*/ 813392 h 81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620000" h="813392">
                <a:moveTo>
                  <a:pt x="1041267" y="678440"/>
                </a:moveTo>
                <a:cubicBezTo>
                  <a:pt x="1041267" y="678440"/>
                  <a:pt x="1089543" y="635617"/>
                  <a:pt x="1105634" y="592794"/>
                </a:cubicBezTo>
                <a:cubicBezTo>
                  <a:pt x="1105634" y="592794"/>
                  <a:pt x="1105634" y="590118"/>
                  <a:pt x="1108316" y="590118"/>
                </a:cubicBezTo>
                <a:cubicBezTo>
                  <a:pt x="1124409" y="590118"/>
                  <a:pt x="1188776" y="592794"/>
                  <a:pt x="1215596" y="643646"/>
                </a:cubicBezTo>
                <a:cubicBezTo>
                  <a:pt x="1247779" y="702528"/>
                  <a:pt x="1223642" y="721263"/>
                  <a:pt x="1207550" y="715910"/>
                </a:cubicBezTo>
                <a:cubicBezTo>
                  <a:pt x="1188776" y="713234"/>
                  <a:pt x="1194140" y="686469"/>
                  <a:pt x="1210232" y="683793"/>
                </a:cubicBezTo>
                <a:cubicBezTo>
                  <a:pt x="1210232" y="683793"/>
                  <a:pt x="1186094" y="665058"/>
                  <a:pt x="1183412" y="699851"/>
                </a:cubicBezTo>
                <a:cubicBezTo>
                  <a:pt x="1180730" y="737321"/>
                  <a:pt x="1212914" y="734645"/>
                  <a:pt x="1242415" y="713234"/>
                </a:cubicBezTo>
                <a:cubicBezTo>
                  <a:pt x="1242415" y="713234"/>
                  <a:pt x="1312147" y="745350"/>
                  <a:pt x="1325557" y="809585"/>
                </a:cubicBezTo>
                <a:lnTo>
                  <a:pt x="1323827" y="813392"/>
                </a:lnTo>
                <a:lnTo>
                  <a:pt x="1163039" y="813392"/>
                </a:lnTo>
                <a:lnTo>
                  <a:pt x="1164638" y="809585"/>
                </a:lnTo>
                <a:cubicBezTo>
                  <a:pt x="1164638" y="772115"/>
                  <a:pt x="1089543" y="731968"/>
                  <a:pt x="1089543" y="731968"/>
                </a:cubicBezTo>
                <a:cubicBezTo>
                  <a:pt x="1073451" y="697175"/>
                  <a:pt x="1041267" y="678440"/>
                  <a:pt x="1041267" y="678440"/>
                </a:cubicBezTo>
                <a:close/>
                <a:moveTo>
                  <a:pt x="961169" y="691864"/>
                </a:moveTo>
                <a:cubicBezTo>
                  <a:pt x="961169" y="691864"/>
                  <a:pt x="963848" y="657019"/>
                  <a:pt x="963848" y="624854"/>
                </a:cubicBezTo>
                <a:cubicBezTo>
                  <a:pt x="963848" y="624854"/>
                  <a:pt x="1046908" y="536402"/>
                  <a:pt x="1105853" y="525680"/>
                </a:cubicBezTo>
                <a:cubicBezTo>
                  <a:pt x="1105853" y="525680"/>
                  <a:pt x="1111212" y="587329"/>
                  <a:pt x="1030832" y="681142"/>
                </a:cubicBezTo>
                <a:cubicBezTo>
                  <a:pt x="1030832" y="681142"/>
                  <a:pt x="985283" y="683822"/>
                  <a:pt x="961169" y="691864"/>
                </a:cubicBezTo>
                <a:close/>
                <a:moveTo>
                  <a:pt x="951017" y="715735"/>
                </a:moveTo>
                <a:cubicBezTo>
                  <a:pt x="951017" y="715735"/>
                  <a:pt x="969788" y="707690"/>
                  <a:pt x="991241" y="707690"/>
                </a:cubicBezTo>
                <a:cubicBezTo>
                  <a:pt x="1012694" y="710372"/>
                  <a:pt x="1039511" y="721098"/>
                  <a:pt x="1055600" y="758641"/>
                </a:cubicBezTo>
                <a:cubicBezTo>
                  <a:pt x="1055600" y="758641"/>
                  <a:pt x="1114596" y="772049"/>
                  <a:pt x="1114596" y="809593"/>
                </a:cubicBezTo>
                <a:lnTo>
                  <a:pt x="1113022" y="813392"/>
                </a:lnTo>
                <a:lnTo>
                  <a:pt x="985316" y="813392"/>
                </a:lnTo>
                <a:lnTo>
                  <a:pt x="985877" y="809593"/>
                </a:lnTo>
                <a:cubicBezTo>
                  <a:pt x="985877" y="755960"/>
                  <a:pt x="951017" y="715735"/>
                  <a:pt x="951017" y="715735"/>
                </a:cubicBezTo>
                <a:close/>
                <a:moveTo>
                  <a:pt x="698881" y="652692"/>
                </a:moveTo>
                <a:cubicBezTo>
                  <a:pt x="690176" y="586457"/>
                  <a:pt x="755720" y="565918"/>
                  <a:pt x="755720" y="565918"/>
                </a:cubicBezTo>
                <a:cubicBezTo>
                  <a:pt x="755720" y="565918"/>
                  <a:pt x="769097" y="525680"/>
                  <a:pt x="811901" y="525680"/>
                </a:cubicBezTo>
                <a:cubicBezTo>
                  <a:pt x="852031" y="525680"/>
                  <a:pt x="868083" y="565918"/>
                  <a:pt x="868083" y="565918"/>
                </a:cubicBezTo>
                <a:cubicBezTo>
                  <a:pt x="868083" y="565918"/>
                  <a:pt x="951017" y="592744"/>
                  <a:pt x="913563" y="683950"/>
                </a:cubicBezTo>
                <a:cubicBezTo>
                  <a:pt x="913563" y="683950"/>
                  <a:pt x="865407" y="657125"/>
                  <a:pt x="811901" y="657125"/>
                </a:cubicBezTo>
                <a:cubicBezTo>
                  <a:pt x="755720" y="657125"/>
                  <a:pt x="707565" y="683950"/>
                  <a:pt x="707565" y="683950"/>
                </a:cubicBezTo>
                <a:cubicBezTo>
                  <a:pt x="702883" y="672549"/>
                  <a:pt x="700124" y="662154"/>
                  <a:pt x="698881" y="652692"/>
                </a:cubicBezTo>
                <a:close/>
                <a:moveTo>
                  <a:pt x="680264" y="809434"/>
                </a:moveTo>
                <a:cubicBezTo>
                  <a:pt x="680264" y="738258"/>
                  <a:pt x="737844" y="680558"/>
                  <a:pt x="808872" y="680558"/>
                </a:cubicBezTo>
                <a:cubicBezTo>
                  <a:pt x="879900" y="680558"/>
                  <a:pt x="937479" y="738258"/>
                  <a:pt x="937479" y="809434"/>
                </a:cubicBezTo>
                <a:lnTo>
                  <a:pt x="936682" y="813392"/>
                </a:lnTo>
                <a:lnTo>
                  <a:pt x="681062" y="813392"/>
                </a:lnTo>
                <a:close/>
                <a:moveTo>
                  <a:pt x="573091" y="535612"/>
                </a:moveTo>
                <a:cubicBezTo>
                  <a:pt x="573091" y="535612"/>
                  <a:pt x="575768" y="473889"/>
                  <a:pt x="621276" y="433635"/>
                </a:cubicBezTo>
                <a:cubicBezTo>
                  <a:pt x="666784" y="393381"/>
                  <a:pt x="714969" y="401431"/>
                  <a:pt x="717646" y="430952"/>
                </a:cubicBezTo>
                <a:cubicBezTo>
                  <a:pt x="717646" y="460471"/>
                  <a:pt x="685522" y="444369"/>
                  <a:pt x="685522" y="444369"/>
                </a:cubicBezTo>
                <a:cubicBezTo>
                  <a:pt x="685522" y="444369"/>
                  <a:pt x="712292" y="471205"/>
                  <a:pt x="723000" y="449737"/>
                </a:cubicBezTo>
                <a:cubicBezTo>
                  <a:pt x="733707" y="428268"/>
                  <a:pt x="717646" y="406799"/>
                  <a:pt x="709615" y="398748"/>
                </a:cubicBezTo>
                <a:cubicBezTo>
                  <a:pt x="709615" y="398748"/>
                  <a:pt x="741738" y="328974"/>
                  <a:pt x="811338" y="328974"/>
                </a:cubicBezTo>
                <a:cubicBezTo>
                  <a:pt x="878261" y="328974"/>
                  <a:pt x="910385" y="398748"/>
                  <a:pt x="910385" y="398748"/>
                </a:cubicBezTo>
                <a:cubicBezTo>
                  <a:pt x="902354" y="406799"/>
                  <a:pt x="886292" y="428268"/>
                  <a:pt x="897000" y="449737"/>
                </a:cubicBezTo>
                <a:cubicBezTo>
                  <a:pt x="907708" y="471205"/>
                  <a:pt x="934477" y="444369"/>
                  <a:pt x="934477" y="444369"/>
                </a:cubicBezTo>
                <a:cubicBezTo>
                  <a:pt x="934477" y="444369"/>
                  <a:pt x="902354" y="460471"/>
                  <a:pt x="902354" y="430952"/>
                </a:cubicBezTo>
                <a:cubicBezTo>
                  <a:pt x="905031" y="401431"/>
                  <a:pt x="953215" y="393381"/>
                  <a:pt x="998723" y="433635"/>
                </a:cubicBezTo>
                <a:cubicBezTo>
                  <a:pt x="1044231" y="473889"/>
                  <a:pt x="1046908" y="535612"/>
                  <a:pt x="1046908" y="535612"/>
                </a:cubicBezTo>
                <a:cubicBezTo>
                  <a:pt x="1017462" y="557081"/>
                  <a:pt x="961246" y="616120"/>
                  <a:pt x="961246" y="616120"/>
                </a:cubicBezTo>
                <a:cubicBezTo>
                  <a:pt x="961246" y="616120"/>
                  <a:pt x="950538" y="565131"/>
                  <a:pt x="891646" y="543663"/>
                </a:cubicBezTo>
                <a:cubicBezTo>
                  <a:pt x="891646" y="543663"/>
                  <a:pt x="856846" y="479256"/>
                  <a:pt x="811338" y="479256"/>
                </a:cubicBezTo>
                <a:cubicBezTo>
                  <a:pt x="763154" y="479256"/>
                  <a:pt x="728353" y="543663"/>
                  <a:pt x="728353" y="543663"/>
                </a:cubicBezTo>
                <a:cubicBezTo>
                  <a:pt x="672138" y="565131"/>
                  <a:pt x="658754" y="616120"/>
                  <a:pt x="658754" y="616120"/>
                </a:cubicBezTo>
                <a:cubicBezTo>
                  <a:pt x="658754" y="616120"/>
                  <a:pt x="602538" y="557081"/>
                  <a:pt x="573091" y="535612"/>
                </a:cubicBezTo>
                <a:close/>
                <a:moveTo>
                  <a:pt x="514147" y="525680"/>
                </a:moveTo>
                <a:cubicBezTo>
                  <a:pt x="573092" y="536402"/>
                  <a:pt x="656151" y="624854"/>
                  <a:pt x="656151" y="624854"/>
                </a:cubicBezTo>
                <a:cubicBezTo>
                  <a:pt x="656151" y="657019"/>
                  <a:pt x="658830" y="691864"/>
                  <a:pt x="658830" y="691864"/>
                </a:cubicBezTo>
                <a:cubicBezTo>
                  <a:pt x="634716" y="683822"/>
                  <a:pt x="589168" y="681142"/>
                  <a:pt x="589168" y="681142"/>
                </a:cubicBezTo>
                <a:cubicBezTo>
                  <a:pt x="508788" y="587329"/>
                  <a:pt x="514147" y="525680"/>
                  <a:pt x="514147" y="525680"/>
                </a:cubicBezTo>
                <a:close/>
                <a:moveTo>
                  <a:pt x="503147" y="809593"/>
                </a:moveTo>
                <a:cubicBezTo>
                  <a:pt x="503147" y="772049"/>
                  <a:pt x="565085" y="758641"/>
                  <a:pt x="565085" y="758641"/>
                </a:cubicBezTo>
                <a:cubicBezTo>
                  <a:pt x="581243" y="721098"/>
                  <a:pt x="608173" y="710372"/>
                  <a:pt x="629716" y="707690"/>
                </a:cubicBezTo>
                <a:cubicBezTo>
                  <a:pt x="651261" y="707690"/>
                  <a:pt x="670111" y="715735"/>
                  <a:pt x="670111" y="715735"/>
                </a:cubicBezTo>
                <a:cubicBezTo>
                  <a:pt x="670111" y="715735"/>
                  <a:pt x="637795" y="755960"/>
                  <a:pt x="637795" y="809593"/>
                </a:cubicBezTo>
                <a:lnTo>
                  <a:pt x="638315" y="813392"/>
                </a:lnTo>
                <a:lnTo>
                  <a:pt x="504800" y="813392"/>
                </a:lnTo>
                <a:close/>
                <a:moveTo>
                  <a:pt x="294443" y="809585"/>
                </a:moveTo>
                <a:cubicBezTo>
                  <a:pt x="307873" y="745350"/>
                  <a:pt x="377710" y="713234"/>
                  <a:pt x="377710" y="713234"/>
                </a:cubicBezTo>
                <a:cubicBezTo>
                  <a:pt x="407256" y="734645"/>
                  <a:pt x="439488" y="737321"/>
                  <a:pt x="436802" y="699851"/>
                </a:cubicBezTo>
                <a:cubicBezTo>
                  <a:pt x="434117" y="665058"/>
                  <a:pt x="409942" y="683793"/>
                  <a:pt x="409942" y="683793"/>
                </a:cubicBezTo>
                <a:cubicBezTo>
                  <a:pt x="426058" y="686469"/>
                  <a:pt x="428744" y="713234"/>
                  <a:pt x="412629" y="715910"/>
                </a:cubicBezTo>
                <a:cubicBezTo>
                  <a:pt x="396512" y="721263"/>
                  <a:pt x="369651" y="702528"/>
                  <a:pt x="404570" y="643646"/>
                </a:cubicBezTo>
                <a:cubicBezTo>
                  <a:pt x="431431" y="592794"/>
                  <a:pt x="495895" y="590118"/>
                  <a:pt x="512012" y="590118"/>
                </a:cubicBezTo>
                <a:cubicBezTo>
                  <a:pt x="514698" y="590118"/>
                  <a:pt x="514698" y="592794"/>
                  <a:pt x="514698" y="592794"/>
                </a:cubicBezTo>
                <a:cubicBezTo>
                  <a:pt x="530814" y="635617"/>
                  <a:pt x="576476" y="678440"/>
                  <a:pt x="576476" y="678440"/>
                </a:cubicBezTo>
                <a:cubicBezTo>
                  <a:pt x="576476" y="678440"/>
                  <a:pt x="546930" y="697175"/>
                  <a:pt x="530814" y="731968"/>
                </a:cubicBezTo>
                <a:cubicBezTo>
                  <a:pt x="530814" y="731968"/>
                  <a:pt x="455605" y="772115"/>
                  <a:pt x="455605" y="809585"/>
                </a:cubicBezTo>
                <a:lnTo>
                  <a:pt x="457207" y="813392"/>
                </a:lnTo>
                <a:lnTo>
                  <a:pt x="296176" y="813392"/>
                </a:lnTo>
                <a:close/>
                <a:moveTo>
                  <a:pt x="163579" y="812050"/>
                </a:moveTo>
                <a:cubicBezTo>
                  <a:pt x="203729" y="779849"/>
                  <a:pt x="217112" y="726179"/>
                  <a:pt x="284030" y="624208"/>
                </a:cubicBezTo>
                <a:cubicBezTo>
                  <a:pt x="353624" y="519554"/>
                  <a:pt x="495488" y="511503"/>
                  <a:pt x="495488" y="511503"/>
                </a:cubicBezTo>
                <a:cubicBezTo>
                  <a:pt x="495488" y="511503"/>
                  <a:pt x="484781" y="436367"/>
                  <a:pt x="527609" y="377331"/>
                </a:cubicBezTo>
                <a:cubicBezTo>
                  <a:pt x="573112" y="318294"/>
                  <a:pt x="658766" y="275360"/>
                  <a:pt x="693563" y="256575"/>
                </a:cubicBezTo>
                <a:cubicBezTo>
                  <a:pt x="728360" y="240474"/>
                  <a:pt x="787247" y="194856"/>
                  <a:pt x="808661" y="170705"/>
                </a:cubicBezTo>
                <a:cubicBezTo>
                  <a:pt x="832751" y="194856"/>
                  <a:pt x="891638" y="240474"/>
                  <a:pt x="926435" y="256575"/>
                </a:cubicBezTo>
                <a:cubicBezTo>
                  <a:pt x="961232" y="275360"/>
                  <a:pt x="1046886" y="318294"/>
                  <a:pt x="1089713" y="377331"/>
                </a:cubicBezTo>
                <a:cubicBezTo>
                  <a:pt x="1135217" y="436367"/>
                  <a:pt x="1124510" y="511503"/>
                  <a:pt x="1124510" y="511503"/>
                </a:cubicBezTo>
                <a:cubicBezTo>
                  <a:pt x="1124510" y="511503"/>
                  <a:pt x="1266374" y="519554"/>
                  <a:pt x="1333292" y="624208"/>
                </a:cubicBezTo>
                <a:cubicBezTo>
                  <a:pt x="1402886" y="726179"/>
                  <a:pt x="1416270" y="779849"/>
                  <a:pt x="1456420" y="812050"/>
                </a:cubicBezTo>
                <a:lnTo>
                  <a:pt x="1455182" y="813392"/>
                </a:lnTo>
                <a:lnTo>
                  <a:pt x="1359953" y="813392"/>
                </a:lnTo>
                <a:lnTo>
                  <a:pt x="1360529" y="812261"/>
                </a:lnTo>
                <a:cubicBezTo>
                  <a:pt x="1331060" y="731847"/>
                  <a:pt x="1272123" y="699681"/>
                  <a:pt x="1272123" y="699681"/>
                </a:cubicBezTo>
                <a:cubicBezTo>
                  <a:pt x="1231938" y="568339"/>
                  <a:pt x="1122100" y="554937"/>
                  <a:pt x="1122100" y="554937"/>
                </a:cubicBezTo>
                <a:cubicBezTo>
                  <a:pt x="1119421" y="530812"/>
                  <a:pt x="1119421" y="525451"/>
                  <a:pt x="1119421" y="525451"/>
                </a:cubicBezTo>
                <a:cubicBezTo>
                  <a:pt x="1119421" y="525451"/>
                  <a:pt x="1111384" y="514729"/>
                  <a:pt x="1084595" y="520090"/>
                </a:cubicBezTo>
                <a:cubicBezTo>
                  <a:pt x="1084595" y="520090"/>
                  <a:pt x="1052447" y="404830"/>
                  <a:pt x="929214" y="380706"/>
                </a:cubicBezTo>
                <a:cubicBezTo>
                  <a:pt x="929214" y="380706"/>
                  <a:pt x="880993" y="316375"/>
                  <a:pt x="808660" y="302972"/>
                </a:cubicBezTo>
                <a:cubicBezTo>
                  <a:pt x="739007" y="316375"/>
                  <a:pt x="690785" y="380706"/>
                  <a:pt x="690785" y="380706"/>
                </a:cubicBezTo>
                <a:cubicBezTo>
                  <a:pt x="567552" y="404830"/>
                  <a:pt x="535405" y="520090"/>
                  <a:pt x="535405" y="520090"/>
                </a:cubicBezTo>
                <a:cubicBezTo>
                  <a:pt x="508615" y="514729"/>
                  <a:pt x="500578" y="525451"/>
                  <a:pt x="500578" y="525451"/>
                </a:cubicBezTo>
                <a:cubicBezTo>
                  <a:pt x="500578" y="525451"/>
                  <a:pt x="500578" y="530812"/>
                  <a:pt x="497899" y="554937"/>
                </a:cubicBezTo>
                <a:cubicBezTo>
                  <a:pt x="497899" y="554937"/>
                  <a:pt x="385382" y="568339"/>
                  <a:pt x="347876" y="699681"/>
                </a:cubicBezTo>
                <a:cubicBezTo>
                  <a:pt x="347876" y="699681"/>
                  <a:pt x="288939" y="731847"/>
                  <a:pt x="259470" y="812261"/>
                </a:cubicBezTo>
                <a:lnTo>
                  <a:pt x="260046" y="813392"/>
                </a:lnTo>
                <a:lnTo>
                  <a:pt x="164816" y="813392"/>
                </a:lnTo>
                <a:close/>
                <a:moveTo>
                  <a:pt x="0" y="810000"/>
                </a:moveTo>
                <a:cubicBezTo>
                  <a:pt x="66942" y="793908"/>
                  <a:pt x="26777" y="812683"/>
                  <a:pt x="139240" y="638344"/>
                </a:cubicBezTo>
                <a:cubicBezTo>
                  <a:pt x="249025" y="464007"/>
                  <a:pt x="396298" y="421093"/>
                  <a:pt x="396298" y="421093"/>
                </a:cubicBezTo>
                <a:cubicBezTo>
                  <a:pt x="396298" y="421093"/>
                  <a:pt x="401653" y="316490"/>
                  <a:pt x="498050" y="249438"/>
                </a:cubicBezTo>
                <a:cubicBezTo>
                  <a:pt x="597124" y="179702"/>
                  <a:pt x="747075" y="128742"/>
                  <a:pt x="811339" y="0"/>
                </a:cubicBezTo>
                <a:cubicBezTo>
                  <a:pt x="872926" y="128742"/>
                  <a:pt x="1022876" y="179702"/>
                  <a:pt x="1121951" y="249438"/>
                </a:cubicBezTo>
                <a:cubicBezTo>
                  <a:pt x="1221025" y="316490"/>
                  <a:pt x="1223703" y="421093"/>
                  <a:pt x="1223703" y="421093"/>
                </a:cubicBezTo>
                <a:cubicBezTo>
                  <a:pt x="1223703" y="421093"/>
                  <a:pt x="1370976" y="464007"/>
                  <a:pt x="1483438" y="638344"/>
                </a:cubicBezTo>
                <a:cubicBezTo>
                  <a:pt x="1593223" y="812683"/>
                  <a:pt x="1555736" y="793908"/>
                  <a:pt x="1620000" y="810000"/>
                </a:cubicBezTo>
                <a:lnTo>
                  <a:pt x="1606129" y="813392"/>
                </a:lnTo>
                <a:lnTo>
                  <a:pt x="1500825" y="813392"/>
                </a:lnTo>
                <a:lnTo>
                  <a:pt x="1504931" y="810001"/>
                </a:lnTo>
                <a:cubicBezTo>
                  <a:pt x="1454049" y="785856"/>
                  <a:pt x="1440659" y="713423"/>
                  <a:pt x="1368355" y="606114"/>
                </a:cubicBezTo>
                <a:cubicBezTo>
                  <a:pt x="1296050" y="496123"/>
                  <a:pt x="1162152" y="477343"/>
                  <a:pt x="1162152" y="477343"/>
                </a:cubicBezTo>
                <a:cubicBezTo>
                  <a:pt x="1162152" y="477343"/>
                  <a:pt x="1146084" y="351256"/>
                  <a:pt x="1044322" y="278822"/>
                </a:cubicBezTo>
                <a:cubicBezTo>
                  <a:pt x="942559" y="206389"/>
                  <a:pt x="883644" y="206389"/>
                  <a:pt x="811339" y="123225"/>
                </a:cubicBezTo>
                <a:cubicBezTo>
                  <a:pt x="739034" y="206389"/>
                  <a:pt x="680119" y="206389"/>
                  <a:pt x="578356" y="278822"/>
                </a:cubicBezTo>
                <a:cubicBezTo>
                  <a:pt x="476594" y="351256"/>
                  <a:pt x="460527" y="477343"/>
                  <a:pt x="460527" y="477343"/>
                </a:cubicBezTo>
                <a:cubicBezTo>
                  <a:pt x="460527" y="477343"/>
                  <a:pt x="323950" y="496123"/>
                  <a:pt x="251645" y="606114"/>
                </a:cubicBezTo>
                <a:cubicBezTo>
                  <a:pt x="182019" y="713423"/>
                  <a:pt x="168629" y="785856"/>
                  <a:pt x="115070" y="810001"/>
                </a:cubicBezTo>
                <a:lnTo>
                  <a:pt x="119366" y="813392"/>
                </a:lnTo>
                <a:lnTo>
                  <a:pt x="14413" y="813392"/>
                </a:ln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2400" b="1">
              <a:solidFill>
                <a:srgbClr val="004DA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任意多边形 5"/>
          <p:cNvSpPr/>
          <p:nvPr/>
        </p:nvSpPr>
        <p:spPr bwMode="auto">
          <a:xfrm>
            <a:off x="5592506" y="1999366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壹</a:t>
            </a:r>
            <a:endParaRPr lang="zh-CN" altLang="en-US" sz="3200" b="1" dirty="0">
              <a:solidFill>
                <a:srgbClr val="E22A3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20576" y="1957828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45440" y="2142494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0" name="任意多边形 6"/>
          <p:cNvSpPr/>
          <p:nvPr/>
        </p:nvSpPr>
        <p:spPr bwMode="auto">
          <a:xfrm>
            <a:off x="5592506" y="3157157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贰</a:t>
            </a:r>
            <a:endParaRPr lang="zh-CN" altLang="en-US" sz="3200" b="1" dirty="0">
              <a:solidFill>
                <a:srgbClr val="E22A3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45440" y="3115619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11520" y="3300285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3" name="任意多边形 8"/>
          <p:cNvSpPr/>
          <p:nvPr/>
        </p:nvSpPr>
        <p:spPr bwMode="auto">
          <a:xfrm>
            <a:off x="5592506" y="4314948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叁</a:t>
            </a:r>
            <a:endParaRPr lang="zh-CN" altLang="en-US" sz="3200" b="1" dirty="0">
              <a:solidFill>
                <a:srgbClr val="E22A3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20576" y="4273410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45440" y="4458076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6" name="任意多边形 7"/>
          <p:cNvSpPr/>
          <p:nvPr/>
        </p:nvSpPr>
        <p:spPr bwMode="auto">
          <a:xfrm>
            <a:off x="5592506" y="5472742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肆</a:t>
            </a:r>
            <a:endParaRPr lang="zh-CN" altLang="en-US" sz="3200" b="1" dirty="0">
              <a:solidFill>
                <a:srgbClr val="E22A30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45440" y="5431204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11520" y="5615870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r="77135" b="66535"/>
          <a:stretch>
            <a:fillRect/>
          </a:stretch>
        </p:blipFill>
        <p:spPr>
          <a:xfrm flipH="1">
            <a:off x="3890867" y="-148254"/>
            <a:ext cx="1701639" cy="1886172"/>
          </a:xfrm>
          <a:prstGeom prst="rect">
            <a:avLst/>
          </a:prstGeom>
        </p:spPr>
      </p:pic>
      <p:sp>
        <p:nvSpPr>
          <p:cNvPr id="20" name="矩形 23"/>
          <p:cNvSpPr>
            <a:spLocks noChangeArrowheads="1"/>
          </p:cNvSpPr>
          <p:nvPr/>
        </p:nvSpPr>
        <p:spPr bwMode="auto">
          <a:xfrm>
            <a:off x="4739572" y="267209"/>
            <a:ext cx="2483053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0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目 录</a:t>
            </a:r>
            <a:endParaRPr lang="en-US" altLang="zh-CN" sz="40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>
            <a:fillRect/>
          </a:stretch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74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74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74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74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>
            <a:fillRect/>
          </a:stretch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>
            <a:fillRect/>
          </a:stretch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  <a:endParaRPr lang="zh-CN" altLang="en-US" sz="36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49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649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649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4" r="71083" b="46860"/>
          <a:stretch>
            <a:fillRect/>
          </a:stretch>
        </p:blipFill>
        <p:spPr>
          <a:xfrm>
            <a:off x="704771" y="1446266"/>
            <a:ext cx="3406282" cy="349566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028373" y="1446266"/>
            <a:ext cx="6100558" cy="1189780"/>
            <a:chOff x="7516695" y="2025501"/>
            <a:chExt cx="6100558" cy="1189780"/>
          </a:xfrm>
        </p:grpSpPr>
        <p:sp>
          <p:nvSpPr>
            <p:cNvPr id="4" name="Rectangle 24"/>
            <p:cNvSpPr/>
            <p:nvPr/>
          </p:nvSpPr>
          <p:spPr>
            <a:xfrm>
              <a:off x="7537570" y="2025501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40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5" name="Rectangle 58"/>
            <p:cNvSpPr/>
            <p:nvPr/>
          </p:nvSpPr>
          <p:spPr>
            <a:xfrm>
              <a:off x="8005619" y="2076507"/>
              <a:ext cx="6399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01</a:t>
              </a:r>
              <a:endParaRPr lang="bg-BG" sz="28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6" name="Rectangle 59"/>
            <p:cNvSpPr/>
            <p:nvPr/>
          </p:nvSpPr>
          <p:spPr>
            <a:xfrm>
              <a:off x="7516695" y="2476617"/>
              <a:ext cx="61005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00237" y="2680952"/>
            <a:ext cx="6128694" cy="1189780"/>
            <a:chOff x="7516695" y="2025501"/>
            <a:chExt cx="6128694" cy="1189780"/>
          </a:xfrm>
        </p:grpSpPr>
        <p:sp>
          <p:nvSpPr>
            <p:cNvPr id="8" name="Rectangle 24"/>
            <p:cNvSpPr/>
            <p:nvPr/>
          </p:nvSpPr>
          <p:spPr>
            <a:xfrm>
              <a:off x="7537570" y="2025501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40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9" name="Rectangle 58"/>
            <p:cNvSpPr/>
            <p:nvPr/>
          </p:nvSpPr>
          <p:spPr>
            <a:xfrm>
              <a:off x="8005619" y="2076507"/>
              <a:ext cx="6399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02</a:t>
              </a:r>
              <a:endParaRPr lang="bg-BG" sz="28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0" name="Rectangle 59"/>
            <p:cNvSpPr/>
            <p:nvPr/>
          </p:nvSpPr>
          <p:spPr>
            <a:xfrm>
              <a:off x="7516695" y="2476617"/>
              <a:ext cx="612869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49248" y="4018309"/>
            <a:ext cx="6100558" cy="1189780"/>
            <a:chOff x="7516695" y="2025501"/>
            <a:chExt cx="6100558" cy="1189780"/>
          </a:xfrm>
        </p:grpSpPr>
        <p:sp>
          <p:nvSpPr>
            <p:cNvPr id="12" name="Rectangle 24"/>
            <p:cNvSpPr/>
            <p:nvPr/>
          </p:nvSpPr>
          <p:spPr>
            <a:xfrm>
              <a:off x="7537570" y="2025501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40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3" name="Rectangle 58"/>
            <p:cNvSpPr/>
            <p:nvPr/>
          </p:nvSpPr>
          <p:spPr>
            <a:xfrm>
              <a:off x="8005619" y="2076507"/>
              <a:ext cx="6399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03</a:t>
              </a:r>
              <a:endParaRPr lang="bg-BG" sz="28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4" name="Rectangle 59"/>
            <p:cNvSpPr/>
            <p:nvPr/>
          </p:nvSpPr>
          <p:spPr>
            <a:xfrm>
              <a:off x="7516695" y="2476617"/>
              <a:ext cx="61005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>
            <a:fillRect/>
          </a:stretch>
        </p:blipFill>
        <p:spPr>
          <a:xfrm flipH="1">
            <a:off x="199966" y="2189454"/>
            <a:ext cx="4800271" cy="4510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31445" y="1429922"/>
            <a:ext cx="10732239" cy="4379702"/>
            <a:chOff x="731446" y="1429922"/>
            <a:chExt cx="7626434" cy="3112259"/>
          </a:xfrm>
        </p:grpSpPr>
        <p:sp>
          <p:nvSpPr>
            <p:cNvPr id="3" name="空心弧 2"/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空心弧 3"/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空心弧 4"/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/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7" name="任意多边形 8"/>
            <p:cNvSpPr/>
            <p:nvPr/>
          </p:nvSpPr>
          <p:spPr>
            <a:xfrm>
              <a:off x="4020433" y="2434486"/>
              <a:ext cx="1103132" cy="1103132"/>
            </a:xfrm>
            <a:custGeom>
              <a:avLst/>
              <a:gdLst>
                <a:gd name="connsiteX0" fmla="*/ 0 w 1439167"/>
                <a:gd name="connsiteY0" fmla="*/ 719584 h 1439167"/>
                <a:gd name="connsiteX1" fmla="*/ 719584 w 1439167"/>
                <a:gd name="connsiteY1" fmla="*/ 0 h 1439167"/>
                <a:gd name="connsiteX2" fmla="*/ 1439168 w 1439167"/>
                <a:gd name="connsiteY2" fmla="*/ 719584 h 1439167"/>
                <a:gd name="connsiteX3" fmla="*/ 719584 w 1439167"/>
                <a:gd name="connsiteY3" fmla="*/ 1439168 h 1439167"/>
                <a:gd name="connsiteX4" fmla="*/ 0 w 1439167"/>
                <a:gd name="connsiteY4" fmla="*/ 719584 h 143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9167" h="1439167">
                  <a:moveTo>
                    <a:pt x="0" y="719584"/>
                  </a:moveTo>
                  <a:cubicBezTo>
                    <a:pt x="0" y="322169"/>
                    <a:pt x="322169" y="0"/>
                    <a:pt x="719584" y="0"/>
                  </a:cubicBezTo>
                  <a:cubicBezTo>
                    <a:pt x="1116999" y="0"/>
                    <a:pt x="1439168" y="322169"/>
                    <a:pt x="1439168" y="719584"/>
                  </a:cubicBezTo>
                  <a:cubicBezTo>
                    <a:pt x="1439168" y="1116999"/>
                    <a:pt x="1116999" y="1439168"/>
                    <a:pt x="719584" y="1439168"/>
                  </a:cubicBezTo>
                  <a:cubicBezTo>
                    <a:pt x="322169" y="1439168"/>
                    <a:pt x="0" y="1116999"/>
                    <a:pt x="0" y="719584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8" name="任意多边形 11"/>
            <p:cNvSpPr/>
            <p:nvPr/>
          </p:nvSpPr>
          <p:spPr>
            <a:xfrm>
              <a:off x="4185903" y="1429922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9" name="任意多边形 13"/>
            <p:cNvSpPr/>
            <p:nvPr/>
          </p:nvSpPr>
          <p:spPr>
            <a:xfrm>
              <a:off x="5355935" y="2599956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0" name="任意多边形 14"/>
            <p:cNvSpPr/>
            <p:nvPr/>
          </p:nvSpPr>
          <p:spPr>
            <a:xfrm>
              <a:off x="4185903" y="3769988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1" name="任意多边形 15"/>
            <p:cNvSpPr/>
            <p:nvPr/>
          </p:nvSpPr>
          <p:spPr>
            <a:xfrm>
              <a:off x="3015869" y="2599956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128128" y="1788220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  <a:endParaRPr lang="en-US" altLang="zh-CN" sz="11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3" name="矩形 1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3925" y="1555148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  <a:endParaRPr lang="en-US" altLang="zh-CN" sz="16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6213311" y="1832147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126889" y="3840582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  <a:endParaRPr lang="en-US" altLang="zh-CN" sz="11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6" name="矩形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6112686" y="3607510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  <a:endParaRPr lang="en-US" altLang="zh-CN" sz="16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6212072" y="3884509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731446" y="1788220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  <a:endParaRPr lang="en-US" altLang="zh-CN" sz="11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9" name="矩形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25145" y="1555148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  <a:endParaRPr lang="en-US" altLang="zh-CN" sz="16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618832" y="1832147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任意多边形 88"/>
            <p:cNvSpPr/>
            <p:nvPr/>
          </p:nvSpPr>
          <p:spPr>
            <a:xfrm>
              <a:off x="2964023" y="1581022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2" name="任意多边形 89"/>
            <p:cNvSpPr/>
            <p:nvPr/>
          </p:nvSpPr>
          <p:spPr>
            <a:xfrm>
              <a:off x="5891205" y="156684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3" name="任意多边形 90"/>
            <p:cNvSpPr/>
            <p:nvPr/>
          </p:nvSpPr>
          <p:spPr>
            <a:xfrm>
              <a:off x="5898306" y="3633384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4" name="任意多边形 109"/>
            <p:cNvSpPr/>
            <p:nvPr/>
          </p:nvSpPr>
          <p:spPr>
            <a:xfrm>
              <a:off x="3001667" y="359302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64814" y="3826093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  <a:endParaRPr lang="en-US" altLang="zh-CN" sz="11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6" name="矩形 2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/>
            <p:nvPr/>
          </p:nvSpPr>
          <p:spPr>
            <a:xfrm>
              <a:off x="1258513" y="3593021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  <a:endParaRPr lang="en-US" altLang="zh-CN" sz="16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652200" y="3870020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/>
          <p:nvPr/>
        </p:nvSpPr>
        <p:spPr>
          <a:xfrm>
            <a:off x="5464313" y="3419718"/>
            <a:ext cx="1268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TITTLE</a:t>
            </a:r>
            <a:endParaRPr lang="en-US" altLang="zh-CN" sz="2000" b="1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1" t="10173" b="10285"/>
          <a:stretch>
            <a:fillRect/>
          </a:stretch>
        </p:blipFill>
        <p:spPr>
          <a:xfrm>
            <a:off x="6203852" y="292845"/>
            <a:ext cx="5416055" cy="635413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5840" y="2718200"/>
            <a:ext cx="5068571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点 击 添 加 标 题</a:t>
            </a:r>
            <a:endParaRPr lang="zh-CN" altLang="en-US" sz="28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15840" y="3444830"/>
            <a:ext cx="7294991" cy="1061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only and not tackle my whole life problem at once.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015840" y="4301777"/>
            <a:ext cx="5241899" cy="1061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only and not tackle my whole life problem at once.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50182" b="47487"/>
          <a:stretch>
            <a:fillRect/>
          </a:stretch>
        </p:blipFill>
        <p:spPr>
          <a:xfrm>
            <a:off x="1092588" y="1406329"/>
            <a:ext cx="3268393" cy="2755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50182" b="47487"/>
          <a:stretch>
            <a:fillRect/>
          </a:stretch>
        </p:blipFill>
        <p:spPr>
          <a:xfrm>
            <a:off x="4480557" y="1406329"/>
            <a:ext cx="3268393" cy="27554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50182" b="47487"/>
          <a:stretch>
            <a:fillRect/>
          </a:stretch>
        </p:blipFill>
        <p:spPr>
          <a:xfrm>
            <a:off x="7868526" y="1406329"/>
            <a:ext cx="3268393" cy="27554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15068" y="2099862"/>
            <a:ext cx="2035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93D2BD"/>
                </a:solidFill>
                <a:latin typeface="Algerian" panose="04020705040A02060702" pitchFamily="82" charset="0"/>
              </a:rPr>
              <a:t>01</a:t>
            </a:r>
            <a:endParaRPr lang="zh-CN" altLang="en-US" sz="8800" b="1" dirty="0">
              <a:solidFill>
                <a:srgbClr val="93D2BD"/>
              </a:solidFill>
              <a:latin typeface="Algerian" panose="04020705040A02060702" pitchFamily="82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3461" y="2099862"/>
            <a:ext cx="2035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93D2BD"/>
                </a:solidFill>
                <a:latin typeface="Algerian" panose="04020705040A02060702" pitchFamily="82" charset="0"/>
              </a:rPr>
              <a:t>02</a:t>
            </a:r>
            <a:endParaRPr lang="zh-CN" altLang="en-US" sz="8800" b="1" dirty="0">
              <a:solidFill>
                <a:srgbClr val="93D2BD"/>
              </a:solidFill>
              <a:latin typeface="Algerian" panose="04020705040A02060702" pitchFamily="8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85083" y="2099862"/>
            <a:ext cx="2035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93D2BD"/>
                </a:solidFill>
                <a:latin typeface="Algerian" panose="04020705040A02060702" pitchFamily="82" charset="0"/>
              </a:rPr>
              <a:t>03</a:t>
            </a:r>
            <a:endParaRPr lang="zh-CN" altLang="en-US" sz="8800" b="1" dirty="0">
              <a:solidFill>
                <a:srgbClr val="93D2BD"/>
              </a:solidFill>
              <a:latin typeface="Algerian" panose="04020705040A02060702" pitchFamily="8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42301" y="4255167"/>
            <a:ext cx="2800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01025" y="4255166"/>
            <a:ext cx="2800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02647" y="4255166"/>
            <a:ext cx="2800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>
            <a:fillRect/>
          </a:stretch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74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74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74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74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>
            <a:fillRect/>
          </a:stretch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>
            <a:fillRect/>
          </a:stretch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  <a:endParaRPr lang="zh-CN" altLang="en-US" sz="36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49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649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649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77607" y="1200785"/>
            <a:ext cx="2737485" cy="2892425"/>
            <a:chOff x="2182" y="1912"/>
            <a:chExt cx="4311" cy="4555"/>
          </a:xfrm>
        </p:grpSpPr>
        <p:sp>
          <p:nvSpPr>
            <p:cNvPr id="3" name="椭圆 2"/>
            <p:cNvSpPr/>
            <p:nvPr/>
          </p:nvSpPr>
          <p:spPr>
            <a:xfrm>
              <a:off x="2935" y="2939"/>
              <a:ext cx="3558" cy="352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6ACD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 rot="12540000" flipH="1">
              <a:off x="2182" y="1912"/>
              <a:ext cx="1516" cy="3933"/>
              <a:chOff x="9094" y="1721"/>
              <a:chExt cx="1723" cy="7210"/>
            </a:xfrm>
          </p:grpSpPr>
          <p:sp>
            <p:nvSpPr>
              <p:cNvPr id="5" name="矩形 4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729162" y="1200785"/>
            <a:ext cx="2737485" cy="2892425"/>
            <a:chOff x="7200" y="1469"/>
            <a:chExt cx="4311" cy="4555"/>
          </a:xfrm>
        </p:grpSpPr>
        <p:sp>
          <p:nvSpPr>
            <p:cNvPr id="8" name="椭圆 7"/>
            <p:cNvSpPr/>
            <p:nvPr/>
          </p:nvSpPr>
          <p:spPr>
            <a:xfrm>
              <a:off x="7953" y="2496"/>
              <a:ext cx="3558" cy="352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6ACD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汉仪乐喵体W" panose="00020600040101010101" pitchFamily="18" charset="-122"/>
                <a:ea typeface="汉仪乐喵体W" panose="00020600040101010101" pitchFamily="18" charset="-122"/>
                <a:sym typeface="+mn-ea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 rot="12540000" flipH="1">
              <a:off x="7200" y="1469"/>
              <a:ext cx="1516" cy="3933"/>
              <a:chOff x="9094" y="1721"/>
              <a:chExt cx="1723" cy="7210"/>
            </a:xfrm>
          </p:grpSpPr>
          <p:sp>
            <p:nvSpPr>
              <p:cNvPr id="10" name="矩形 9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280717" y="1200785"/>
            <a:ext cx="2737485" cy="2892425"/>
            <a:chOff x="12793" y="1469"/>
            <a:chExt cx="4311" cy="4555"/>
          </a:xfrm>
        </p:grpSpPr>
        <p:sp>
          <p:nvSpPr>
            <p:cNvPr id="13" name="椭圆 12"/>
            <p:cNvSpPr/>
            <p:nvPr/>
          </p:nvSpPr>
          <p:spPr>
            <a:xfrm>
              <a:off x="13546" y="2496"/>
              <a:ext cx="3558" cy="352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6ACD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汉仪乐喵体W" panose="00020600040101010101" pitchFamily="18" charset="-122"/>
                <a:ea typeface="汉仪乐喵体W" panose="00020600040101010101" pitchFamily="18" charset="-122"/>
                <a:sym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 rot="12540000" flipH="1">
              <a:off x="12793" y="1469"/>
              <a:ext cx="1516" cy="3933"/>
              <a:chOff x="9094" y="1721"/>
              <a:chExt cx="1723" cy="7210"/>
            </a:xfrm>
          </p:grpSpPr>
          <p:sp>
            <p:nvSpPr>
              <p:cNvPr id="15" name="矩形 14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</p:grpSp>
      </p:grpSp>
      <p:sp>
        <p:nvSpPr>
          <p:cNvPr id="17" name="文本框 20"/>
          <p:cNvSpPr txBox="1"/>
          <p:nvPr/>
        </p:nvSpPr>
        <p:spPr>
          <a:xfrm flipH="1">
            <a:off x="2104707" y="2498725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STEP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01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8" name="文本框 20"/>
          <p:cNvSpPr txBox="1"/>
          <p:nvPr/>
        </p:nvSpPr>
        <p:spPr>
          <a:xfrm flipH="1">
            <a:off x="5710237" y="251714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STEP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02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9261792" y="251714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STEP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03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47762" y="1837690"/>
            <a:ext cx="872490" cy="864870"/>
          </a:xfrm>
          <a:prstGeom prst="ellipse">
            <a:avLst/>
          </a:prstGeom>
          <a:solidFill>
            <a:srgbClr val="6ACDC4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1" name="扳手"/>
          <p:cNvSpPr/>
          <p:nvPr/>
        </p:nvSpPr>
        <p:spPr bwMode="auto">
          <a:xfrm>
            <a:off x="1368107" y="2033270"/>
            <a:ext cx="460375" cy="460375"/>
          </a:xfrm>
          <a:custGeom>
            <a:avLst/>
            <a:gdLst>
              <a:gd name="T0" fmla="*/ 1166395 w 3845"/>
              <a:gd name="T1" fmla="*/ 911373 h 3810"/>
              <a:gd name="T2" fmla="*/ 1340582 w 3845"/>
              <a:gd name="T3" fmla="*/ 945561 h 3810"/>
              <a:gd name="T4" fmla="*/ 1800397 w 3845"/>
              <a:gd name="T5" fmla="*/ 485660 h 3810"/>
              <a:gd name="T6" fmla="*/ 1793842 w 3845"/>
              <a:gd name="T7" fmla="*/ 407917 h 3810"/>
              <a:gd name="T8" fmla="*/ 1467476 w 3845"/>
              <a:gd name="T9" fmla="*/ 757292 h 3810"/>
              <a:gd name="T10" fmla="*/ 1159371 w 3845"/>
              <a:gd name="T11" fmla="*/ 701561 h 3810"/>
              <a:gd name="T12" fmla="*/ 1053548 w 3845"/>
              <a:gd name="T13" fmla="*/ 406512 h 3810"/>
              <a:gd name="T14" fmla="*/ 1405199 w 3845"/>
              <a:gd name="T15" fmla="*/ 30442 h 3810"/>
              <a:gd name="T16" fmla="*/ 1340582 w 3845"/>
              <a:gd name="T17" fmla="*/ 25290 h 3810"/>
              <a:gd name="T18" fmla="*/ 880766 w 3845"/>
              <a:gd name="T19" fmla="*/ 485660 h 3810"/>
              <a:gd name="T20" fmla="*/ 919162 w 3845"/>
              <a:gd name="T21" fmla="*/ 669246 h 3810"/>
              <a:gd name="T22" fmla="*/ 480418 w 3845"/>
              <a:gd name="T23" fmla="*/ 1205485 h 3810"/>
              <a:gd name="T24" fmla="*/ 398475 w 3845"/>
              <a:gd name="T25" fmla="*/ 1193309 h 3810"/>
              <a:gd name="T26" fmla="*/ 114720 w 3845"/>
              <a:gd name="T27" fmla="*/ 1477586 h 3810"/>
              <a:gd name="T28" fmla="*/ 398475 w 3845"/>
              <a:gd name="T29" fmla="*/ 1761395 h 3810"/>
              <a:gd name="T30" fmla="*/ 682699 w 3845"/>
              <a:gd name="T31" fmla="*/ 1477586 h 3810"/>
              <a:gd name="T32" fmla="*/ 661628 w 3845"/>
              <a:gd name="T33" fmla="*/ 1370338 h 3810"/>
              <a:gd name="T34" fmla="*/ 1166395 w 3845"/>
              <a:gd name="T35" fmla="*/ 911373 h 3810"/>
              <a:gd name="T36" fmla="*/ 398475 w 3845"/>
              <a:gd name="T37" fmla="*/ 1628389 h 3810"/>
              <a:gd name="T38" fmla="*/ 247701 w 3845"/>
              <a:gd name="T39" fmla="*/ 1477586 h 3810"/>
              <a:gd name="T40" fmla="*/ 398475 w 3845"/>
              <a:gd name="T41" fmla="*/ 1326315 h 3810"/>
              <a:gd name="T42" fmla="*/ 549718 w 3845"/>
              <a:gd name="T43" fmla="*/ 1477586 h 3810"/>
              <a:gd name="T44" fmla="*/ 398475 w 3845"/>
              <a:gd name="T45" fmla="*/ 1628389 h 3810"/>
              <a:gd name="T46" fmla="*/ 426102 w 3845"/>
              <a:gd name="T47" fmla="*/ 554973 h 3810"/>
              <a:gd name="T48" fmla="*/ 694874 w 3845"/>
              <a:gd name="T49" fmla="*/ 830820 h 3810"/>
              <a:gd name="T50" fmla="*/ 824109 w 3845"/>
              <a:gd name="T51" fmla="*/ 701561 h 3810"/>
              <a:gd name="T52" fmla="*/ 554869 w 3845"/>
              <a:gd name="T53" fmla="*/ 425713 h 3810"/>
              <a:gd name="T54" fmla="*/ 619486 w 3845"/>
              <a:gd name="T55" fmla="*/ 361084 h 3810"/>
              <a:gd name="T56" fmla="*/ 258471 w 3845"/>
              <a:gd name="T57" fmla="*/ 0 h 3810"/>
              <a:gd name="T58" fmla="*/ 0 w 3845"/>
              <a:gd name="T59" fmla="*/ 258051 h 3810"/>
              <a:gd name="T60" fmla="*/ 361484 w 3845"/>
              <a:gd name="T61" fmla="*/ 619134 h 3810"/>
              <a:gd name="T62" fmla="*/ 426102 w 3845"/>
              <a:gd name="T63" fmla="*/ 554973 h 3810"/>
              <a:gd name="T64" fmla="*/ 889663 w 3845"/>
              <a:gd name="T65" fmla="*/ 1296342 h 3810"/>
              <a:gd name="T66" fmla="*/ 890131 w 3845"/>
              <a:gd name="T67" fmla="*/ 1296342 h 3810"/>
              <a:gd name="T68" fmla="*/ 889663 w 3845"/>
              <a:gd name="T69" fmla="*/ 1296342 h 3810"/>
              <a:gd name="T70" fmla="*/ 1263321 w 3845"/>
              <a:gd name="T71" fmla="*/ 971788 h 3810"/>
              <a:gd name="T72" fmla="*/ 890131 w 3845"/>
              <a:gd name="T73" fmla="*/ 1296342 h 3810"/>
              <a:gd name="T74" fmla="*/ 1297035 w 3845"/>
              <a:gd name="T75" fmla="*/ 1713157 h 3810"/>
              <a:gd name="T76" fmla="*/ 1555037 w 3845"/>
              <a:gd name="T77" fmla="*/ 1713157 h 3810"/>
              <a:gd name="T78" fmla="*/ 1658519 w 3845"/>
              <a:gd name="T79" fmla="*/ 1610124 h 3810"/>
              <a:gd name="T80" fmla="*/ 1658519 w 3845"/>
              <a:gd name="T81" fmla="*/ 1352073 h 3810"/>
              <a:gd name="T82" fmla="*/ 1263321 w 3845"/>
              <a:gd name="T83" fmla="*/ 971788 h 3810"/>
              <a:gd name="T84" fmla="*/ 1441254 w 3845"/>
              <a:gd name="T85" fmla="*/ 1641970 h 3810"/>
              <a:gd name="T86" fmla="*/ 1376636 w 3845"/>
              <a:gd name="T87" fmla="*/ 1641970 h 3810"/>
              <a:gd name="T88" fmla="*/ 1044652 w 3845"/>
              <a:gd name="T89" fmla="*/ 1310392 h 3810"/>
              <a:gd name="T90" fmla="*/ 1044652 w 3845"/>
              <a:gd name="T91" fmla="*/ 1245293 h 3810"/>
              <a:gd name="T92" fmla="*/ 1109738 w 3845"/>
              <a:gd name="T93" fmla="*/ 1245293 h 3810"/>
              <a:gd name="T94" fmla="*/ 1441254 w 3845"/>
              <a:gd name="T95" fmla="*/ 1577340 h 3810"/>
              <a:gd name="T96" fmla="*/ 1441254 w 3845"/>
              <a:gd name="T97" fmla="*/ 1641970 h 3810"/>
              <a:gd name="T98" fmla="*/ 1587346 w 3845"/>
              <a:gd name="T99" fmla="*/ 1495851 h 3810"/>
              <a:gd name="T100" fmla="*/ 1522260 w 3845"/>
              <a:gd name="T101" fmla="*/ 1495851 h 3810"/>
              <a:gd name="T102" fmla="*/ 1190744 w 3845"/>
              <a:gd name="T103" fmla="*/ 1164272 h 3810"/>
              <a:gd name="T104" fmla="*/ 1190744 w 3845"/>
              <a:gd name="T105" fmla="*/ 1099642 h 3810"/>
              <a:gd name="T106" fmla="*/ 1255830 w 3845"/>
              <a:gd name="T107" fmla="*/ 1099642 h 3810"/>
              <a:gd name="T108" fmla="*/ 1587346 w 3845"/>
              <a:gd name="T109" fmla="*/ 1431221 h 3810"/>
              <a:gd name="T110" fmla="*/ 1587346 w 3845"/>
              <a:gd name="T111" fmla="*/ 1495851 h 38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45" h="3810">
                <a:moveTo>
                  <a:pt x="2491" y="1946"/>
                </a:moveTo>
                <a:cubicBezTo>
                  <a:pt x="2606" y="1993"/>
                  <a:pt x="2731" y="2019"/>
                  <a:pt x="2863" y="2019"/>
                </a:cubicBezTo>
                <a:cubicBezTo>
                  <a:pt x="3405" y="2019"/>
                  <a:pt x="3845" y="1579"/>
                  <a:pt x="3845" y="1037"/>
                </a:cubicBezTo>
                <a:cubicBezTo>
                  <a:pt x="3845" y="980"/>
                  <a:pt x="3840" y="925"/>
                  <a:pt x="3831" y="871"/>
                </a:cubicBezTo>
                <a:cubicBezTo>
                  <a:pt x="3134" y="1617"/>
                  <a:pt x="3134" y="1617"/>
                  <a:pt x="3134" y="1617"/>
                </a:cubicBezTo>
                <a:cubicBezTo>
                  <a:pt x="2476" y="1498"/>
                  <a:pt x="2476" y="1498"/>
                  <a:pt x="2476" y="1498"/>
                </a:cubicBezTo>
                <a:cubicBezTo>
                  <a:pt x="2250" y="868"/>
                  <a:pt x="2250" y="868"/>
                  <a:pt x="2250" y="868"/>
                </a:cubicBezTo>
                <a:cubicBezTo>
                  <a:pt x="3001" y="65"/>
                  <a:pt x="3001" y="65"/>
                  <a:pt x="3001" y="65"/>
                </a:cubicBezTo>
                <a:cubicBezTo>
                  <a:pt x="2956" y="59"/>
                  <a:pt x="2910" y="54"/>
                  <a:pt x="2863" y="54"/>
                </a:cubicBezTo>
                <a:cubicBezTo>
                  <a:pt x="2320" y="54"/>
                  <a:pt x="1881" y="494"/>
                  <a:pt x="1881" y="1037"/>
                </a:cubicBezTo>
                <a:cubicBezTo>
                  <a:pt x="1881" y="1176"/>
                  <a:pt x="1910" y="1309"/>
                  <a:pt x="1963" y="1429"/>
                </a:cubicBezTo>
                <a:cubicBezTo>
                  <a:pt x="1659" y="1963"/>
                  <a:pt x="1205" y="2409"/>
                  <a:pt x="1026" y="2574"/>
                </a:cubicBezTo>
                <a:cubicBezTo>
                  <a:pt x="971" y="2557"/>
                  <a:pt x="912" y="2548"/>
                  <a:pt x="851" y="2548"/>
                </a:cubicBezTo>
                <a:cubicBezTo>
                  <a:pt x="516" y="2548"/>
                  <a:pt x="245" y="2820"/>
                  <a:pt x="245" y="3155"/>
                </a:cubicBezTo>
                <a:cubicBezTo>
                  <a:pt x="245" y="3490"/>
                  <a:pt x="516" y="3761"/>
                  <a:pt x="851" y="3761"/>
                </a:cubicBezTo>
                <a:cubicBezTo>
                  <a:pt x="1186" y="3761"/>
                  <a:pt x="1458" y="3490"/>
                  <a:pt x="1458" y="3155"/>
                </a:cubicBezTo>
                <a:cubicBezTo>
                  <a:pt x="1458" y="3074"/>
                  <a:pt x="1442" y="2997"/>
                  <a:pt x="1413" y="2926"/>
                </a:cubicBezTo>
                <a:cubicBezTo>
                  <a:pt x="1548" y="2747"/>
                  <a:pt x="1914" y="2308"/>
                  <a:pt x="2491" y="1946"/>
                </a:cubicBezTo>
                <a:close/>
                <a:moveTo>
                  <a:pt x="851" y="3477"/>
                </a:moveTo>
                <a:cubicBezTo>
                  <a:pt x="673" y="3477"/>
                  <a:pt x="529" y="3333"/>
                  <a:pt x="529" y="3155"/>
                </a:cubicBezTo>
                <a:cubicBezTo>
                  <a:pt x="529" y="2976"/>
                  <a:pt x="673" y="2832"/>
                  <a:pt x="851" y="2832"/>
                </a:cubicBezTo>
                <a:cubicBezTo>
                  <a:pt x="1029" y="2832"/>
                  <a:pt x="1174" y="2976"/>
                  <a:pt x="1174" y="3155"/>
                </a:cubicBezTo>
                <a:cubicBezTo>
                  <a:pt x="1174" y="3333"/>
                  <a:pt x="1029" y="3477"/>
                  <a:pt x="851" y="3477"/>
                </a:cubicBezTo>
                <a:close/>
                <a:moveTo>
                  <a:pt x="910" y="1185"/>
                </a:moveTo>
                <a:cubicBezTo>
                  <a:pt x="1484" y="1774"/>
                  <a:pt x="1484" y="1774"/>
                  <a:pt x="1484" y="1774"/>
                </a:cubicBezTo>
                <a:cubicBezTo>
                  <a:pt x="1760" y="1498"/>
                  <a:pt x="1760" y="1498"/>
                  <a:pt x="1760" y="1498"/>
                </a:cubicBezTo>
                <a:cubicBezTo>
                  <a:pt x="1185" y="909"/>
                  <a:pt x="1185" y="909"/>
                  <a:pt x="1185" y="909"/>
                </a:cubicBezTo>
                <a:cubicBezTo>
                  <a:pt x="1323" y="771"/>
                  <a:pt x="1323" y="771"/>
                  <a:pt x="1323" y="771"/>
                </a:cubicBezTo>
                <a:cubicBezTo>
                  <a:pt x="552" y="0"/>
                  <a:pt x="552" y="0"/>
                  <a:pt x="552" y="0"/>
                </a:cubicBezTo>
                <a:cubicBezTo>
                  <a:pt x="0" y="551"/>
                  <a:pt x="0" y="551"/>
                  <a:pt x="0" y="551"/>
                </a:cubicBezTo>
                <a:cubicBezTo>
                  <a:pt x="772" y="1322"/>
                  <a:pt x="772" y="1322"/>
                  <a:pt x="772" y="1322"/>
                </a:cubicBezTo>
                <a:lnTo>
                  <a:pt x="910" y="1185"/>
                </a:lnTo>
                <a:close/>
                <a:moveTo>
                  <a:pt x="1900" y="2768"/>
                </a:moveTo>
                <a:cubicBezTo>
                  <a:pt x="1900" y="2768"/>
                  <a:pt x="1901" y="2768"/>
                  <a:pt x="1901" y="2768"/>
                </a:cubicBezTo>
                <a:cubicBezTo>
                  <a:pt x="1900" y="2767"/>
                  <a:pt x="1900" y="2768"/>
                  <a:pt x="1900" y="2768"/>
                </a:cubicBezTo>
                <a:close/>
                <a:moveTo>
                  <a:pt x="2698" y="2075"/>
                </a:moveTo>
                <a:cubicBezTo>
                  <a:pt x="2698" y="2075"/>
                  <a:pt x="2225" y="2203"/>
                  <a:pt x="1901" y="2768"/>
                </a:cubicBezTo>
                <a:cubicBezTo>
                  <a:pt x="1926" y="2776"/>
                  <a:pt x="2770" y="3658"/>
                  <a:pt x="2770" y="3658"/>
                </a:cubicBezTo>
                <a:cubicBezTo>
                  <a:pt x="2923" y="3810"/>
                  <a:pt x="3169" y="3810"/>
                  <a:pt x="3321" y="3658"/>
                </a:cubicBezTo>
                <a:cubicBezTo>
                  <a:pt x="3542" y="3438"/>
                  <a:pt x="3542" y="3438"/>
                  <a:pt x="3542" y="3438"/>
                </a:cubicBezTo>
                <a:cubicBezTo>
                  <a:pt x="3694" y="3285"/>
                  <a:pt x="3694" y="3039"/>
                  <a:pt x="3542" y="2887"/>
                </a:cubicBezTo>
                <a:lnTo>
                  <a:pt x="2698" y="2075"/>
                </a:lnTo>
                <a:close/>
                <a:moveTo>
                  <a:pt x="3078" y="3506"/>
                </a:moveTo>
                <a:cubicBezTo>
                  <a:pt x="3040" y="3544"/>
                  <a:pt x="2978" y="3544"/>
                  <a:pt x="2940" y="3506"/>
                </a:cubicBezTo>
                <a:cubicBezTo>
                  <a:pt x="2231" y="2798"/>
                  <a:pt x="2231" y="2798"/>
                  <a:pt x="2231" y="2798"/>
                </a:cubicBezTo>
                <a:cubicBezTo>
                  <a:pt x="2193" y="2760"/>
                  <a:pt x="2193" y="2698"/>
                  <a:pt x="2231" y="2659"/>
                </a:cubicBezTo>
                <a:cubicBezTo>
                  <a:pt x="2270" y="2621"/>
                  <a:pt x="2332" y="2621"/>
                  <a:pt x="2370" y="2659"/>
                </a:cubicBezTo>
                <a:cubicBezTo>
                  <a:pt x="3078" y="3368"/>
                  <a:pt x="3078" y="3368"/>
                  <a:pt x="3078" y="3368"/>
                </a:cubicBezTo>
                <a:cubicBezTo>
                  <a:pt x="3116" y="3406"/>
                  <a:pt x="3116" y="3468"/>
                  <a:pt x="3078" y="3506"/>
                </a:cubicBezTo>
                <a:close/>
                <a:moveTo>
                  <a:pt x="3390" y="3194"/>
                </a:moveTo>
                <a:cubicBezTo>
                  <a:pt x="3352" y="3233"/>
                  <a:pt x="3290" y="3233"/>
                  <a:pt x="3251" y="3194"/>
                </a:cubicBezTo>
                <a:cubicBezTo>
                  <a:pt x="2543" y="2486"/>
                  <a:pt x="2543" y="2486"/>
                  <a:pt x="2543" y="2486"/>
                </a:cubicBezTo>
                <a:cubicBezTo>
                  <a:pt x="2505" y="2448"/>
                  <a:pt x="2505" y="2386"/>
                  <a:pt x="2543" y="2348"/>
                </a:cubicBezTo>
                <a:cubicBezTo>
                  <a:pt x="2581" y="2309"/>
                  <a:pt x="2643" y="2309"/>
                  <a:pt x="2682" y="2348"/>
                </a:cubicBezTo>
                <a:cubicBezTo>
                  <a:pt x="3390" y="3056"/>
                  <a:pt x="3390" y="3056"/>
                  <a:pt x="3390" y="3056"/>
                </a:cubicBezTo>
                <a:cubicBezTo>
                  <a:pt x="3428" y="3094"/>
                  <a:pt x="3428" y="3156"/>
                  <a:pt x="3390" y="31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702492" y="1852930"/>
            <a:ext cx="872490" cy="864870"/>
          </a:xfrm>
          <a:prstGeom prst="ellipse">
            <a:avLst/>
          </a:prstGeom>
          <a:solidFill>
            <a:srgbClr val="6ACDC4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3" name="锁链"/>
          <p:cNvSpPr/>
          <p:nvPr/>
        </p:nvSpPr>
        <p:spPr bwMode="auto">
          <a:xfrm>
            <a:off x="4957762" y="2052955"/>
            <a:ext cx="444500" cy="444500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219757" y="1837690"/>
            <a:ext cx="872490" cy="864870"/>
          </a:xfrm>
          <a:prstGeom prst="ellipse">
            <a:avLst/>
          </a:prstGeom>
          <a:solidFill>
            <a:srgbClr val="6ACDC4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5" name="放大镜"/>
          <p:cNvSpPr/>
          <p:nvPr/>
        </p:nvSpPr>
        <p:spPr>
          <a:xfrm>
            <a:off x="8460422" y="2004060"/>
            <a:ext cx="441960" cy="47879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471194" y="4496976"/>
            <a:ext cx="245136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汉仪乐喵体W" panose="00020600040101010101" pitchFamily="18" charset="-122"/>
                <a:ea typeface="汉仪乐喵体W" panose="00020600040101010101" pitchFamily="18" charset="-122"/>
                <a:cs typeface="Open Sans" panose="020B0606030504020204" pitchFamily="34" charset="0"/>
              </a:rPr>
              <a:t>STEP 01</a:t>
            </a:r>
            <a:endParaRPr lang="zh-CN" altLang="en-US" sz="2000" b="1" dirty="0">
              <a:latin typeface="汉仪乐喵体W" panose="00020600040101010101" pitchFamily="18" charset="-122"/>
              <a:ea typeface="汉仪乐喵体W" panose="00020600040101010101" pitchFamily="18" charset="-122"/>
              <a:cs typeface="Open Sans" panose="020B0606030504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346377" y="4908047"/>
            <a:ext cx="267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015280" y="4496976"/>
            <a:ext cx="245136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汉仪乐喵体W" panose="00020600040101010101" pitchFamily="18" charset="-122"/>
                <a:ea typeface="汉仪乐喵体W" panose="00020600040101010101" pitchFamily="18" charset="-122"/>
                <a:cs typeface="Open Sans" panose="020B0606030504020204" pitchFamily="34" charset="0"/>
              </a:rPr>
              <a:t>STEP 02</a:t>
            </a:r>
            <a:endParaRPr lang="zh-CN" altLang="en-US" sz="2000" b="1" dirty="0">
              <a:latin typeface="汉仪乐喵体W" panose="00020600040101010101" pitchFamily="18" charset="-122"/>
              <a:ea typeface="汉仪乐喵体W" panose="00020600040101010101" pitchFamily="18" charset="-122"/>
              <a:cs typeface="Open Sans" panose="020B0606030504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919039" y="4908047"/>
            <a:ext cx="267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690209" y="4496976"/>
            <a:ext cx="245136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汉仪乐喵体W" panose="00020600040101010101" pitchFamily="18" charset="-122"/>
                <a:ea typeface="汉仪乐喵体W" panose="00020600040101010101" pitchFamily="18" charset="-122"/>
                <a:cs typeface="Open Sans" panose="020B0606030504020204" pitchFamily="34" charset="0"/>
              </a:rPr>
              <a:t>STEP 03</a:t>
            </a:r>
            <a:endParaRPr lang="zh-CN" altLang="en-US" sz="2000" b="1" dirty="0">
              <a:latin typeface="汉仪乐喵体W" panose="00020600040101010101" pitchFamily="18" charset="-122"/>
              <a:ea typeface="汉仪乐喵体W" panose="00020600040101010101" pitchFamily="18" charset="-122"/>
              <a:cs typeface="Open Sans" panose="020B0606030504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593968" y="4908047"/>
            <a:ext cx="267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9" t="14117" r="19898" b="10126"/>
          <a:stretch>
            <a:fillRect/>
          </a:stretch>
        </p:blipFill>
        <p:spPr>
          <a:xfrm>
            <a:off x="1099659" y="1238865"/>
            <a:ext cx="5073445" cy="489781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01813" y="3279563"/>
            <a:ext cx="313450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5517" y="2672400"/>
            <a:ext cx="370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</a:t>
            </a:r>
            <a:endParaRPr lang="zh-CN" altLang="en-US" sz="24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109833" y="1576214"/>
            <a:ext cx="4356438" cy="1374446"/>
            <a:chOff x="7516695" y="2025501"/>
            <a:chExt cx="4356438" cy="1374446"/>
          </a:xfrm>
        </p:grpSpPr>
        <p:sp>
          <p:nvSpPr>
            <p:cNvPr id="5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36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6" name="Rectangle 58"/>
            <p:cNvSpPr/>
            <p:nvPr/>
          </p:nvSpPr>
          <p:spPr>
            <a:xfrm>
              <a:off x="8005619" y="20765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01</a:t>
              </a:r>
              <a:endParaRPr lang="bg-BG" sz="24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7" name="Rectangle 59"/>
            <p:cNvSpPr/>
            <p:nvPr/>
          </p:nvSpPr>
          <p:spPr>
            <a:xfrm>
              <a:off x="7516695" y="2476617"/>
              <a:ext cx="43564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81697" y="2810900"/>
            <a:ext cx="4356438" cy="1374446"/>
            <a:chOff x="7516695" y="2025501"/>
            <a:chExt cx="4356438" cy="1374446"/>
          </a:xfrm>
        </p:grpSpPr>
        <p:sp>
          <p:nvSpPr>
            <p:cNvPr id="9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36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0" name="Rectangle 58"/>
            <p:cNvSpPr/>
            <p:nvPr/>
          </p:nvSpPr>
          <p:spPr>
            <a:xfrm>
              <a:off x="8005619" y="20765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02</a:t>
              </a:r>
              <a:endParaRPr lang="bg-BG" sz="24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1" name="Rectangle 59"/>
            <p:cNvSpPr/>
            <p:nvPr/>
          </p:nvSpPr>
          <p:spPr>
            <a:xfrm>
              <a:off x="7516695" y="2476617"/>
              <a:ext cx="43564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81697" y="4032386"/>
            <a:ext cx="4356438" cy="1374446"/>
            <a:chOff x="7516695" y="2025501"/>
            <a:chExt cx="4356438" cy="1374446"/>
          </a:xfrm>
        </p:grpSpPr>
        <p:sp>
          <p:nvSpPr>
            <p:cNvPr id="13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36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4" name="Rectangle 58"/>
            <p:cNvSpPr/>
            <p:nvPr/>
          </p:nvSpPr>
          <p:spPr>
            <a:xfrm>
              <a:off x="8005619" y="20765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03</a:t>
              </a:r>
              <a:endParaRPr lang="bg-BG" sz="24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5" name="Rectangle 59"/>
            <p:cNvSpPr/>
            <p:nvPr/>
          </p:nvSpPr>
          <p:spPr>
            <a:xfrm>
              <a:off x="7516695" y="2476617"/>
              <a:ext cx="43564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>
            <a:fillRect/>
          </a:stretch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74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74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74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74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>
            <a:fillRect/>
          </a:stretch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>
            <a:fillRect/>
          </a:stretch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  <a:endParaRPr lang="zh-CN" altLang="en-US" sz="36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49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649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649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不完整圆 1"/>
          <p:cNvSpPr/>
          <p:nvPr/>
        </p:nvSpPr>
        <p:spPr>
          <a:xfrm>
            <a:off x="1285869" y="2157414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5686" y="2157414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4" name="不完整圆 3"/>
          <p:cNvSpPr/>
          <p:nvPr/>
        </p:nvSpPr>
        <p:spPr>
          <a:xfrm>
            <a:off x="1285869" y="4026799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65686" y="4026799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不完整圆 5"/>
          <p:cNvSpPr/>
          <p:nvPr/>
        </p:nvSpPr>
        <p:spPr>
          <a:xfrm>
            <a:off x="6400789" y="2157414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80606" y="2157414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8" name="不完整圆 7"/>
          <p:cNvSpPr/>
          <p:nvPr/>
        </p:nvSpPr>
        <p:spPr>
          <a:xfrm>
            <a:off x="6400789" y="4026799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80606" y="4026799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24623" y="2384140"/>
            <a:ext cx="5068571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点 击 添 加 标 题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124623" y="2832562"/>
            <a:ext cx="5068571" cy="8951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+mn-ea"/>
              </a:rPr>
              <a:t>Just for today I will try to live through this day only and not tackle my whole life problem at once. only and not tackle my whole life problem at once.</a:t>
            </a:r>
            <a:endParaRPr lang="en-US" altLang="zh-CN" sz="1200" dirty="0"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124623" y="4426070"/>
            <a:ext cx="5068571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点 击 添 加 标 题</a:t>
            </a:r>
            <a:endParaRPr lang="zh-CN" altLang="en-US" sz="2400" b="1" dirty="0">
              <a:latin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124623" y="4874492"/>
            <a:ext cx="5068571" cy="8951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+mn-ea"/>
              </a:rPr>
              <a:t>Just for today I will try to live through this day only and not tackle my whole life problem at once. only and not tackle my whole life problem at once.</a:t>
            </a:r>
            <a:endParaRPr lang="en-US" altLang="zh-CN" sz="1200" dirty="0">
              <a:latin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1" t="10173" b="10285"/>
          <a:stretch>
            <a:fillRect/>
          </a:stretch>
        </p:blipFill>
        <p:spPr>
          <a:xfrm>
            <a:off x="126608" y="236574"/>
            <a:ext cx="5416055" cy="63541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>
            <a:fillRect/>
          </a:stretch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>
            <a:fillRect/>
          </a:stretch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74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74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74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74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>
            <a:fillRect/>
          </a:stretch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>
            <a:fillRect/>
          </a:stretch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  <a:endParaRPr lang="zh-CN" altLang="en-US" sz="36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  <a:endParaRPr lang="en-US" altLang="zh-CN" sz="12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149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649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649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>
            <a:fillRect/>
          </a:stretch>
        </p:blipFill>
        <p:spPr>
          <a:xfrm>
            <a:off x="1298653" y="1315249"/>
            <a:ext cx="1885129" cy="15198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93826" y="165965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0 1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91154" y="292962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>
            <a:fillRect/>
          </a:stretch>
        </p:blipFill>
        <p:spPr>
          <a:xfrm>
            <a:off x="3755306" y="2954250"/>
            <a:ext cx="1849582" cy="13764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47051" y="328329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0 2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444379" y="455325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3" r="61162" b="29026"/>
          <a:stretch>
            <a:fillRect/>
          </a:stretch>
        </p:blipFill>
        <p:spPr>
          <a:xfrm>
            <a:off x="6495170" y="1494926"/>
            <a:ext cx="2035974" cy="129040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96050" y="165965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0 3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293378" y="292962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4" t="15385" b="63077"/>
          <a:stretch>
            <a:fillRect/>
          </a:stretch>
        </p:blipFill>
        <p:spPr>
          <a:xfrm>
            <a:off x="9252230" y="2859361"/>
            <a:ext cx="1866012" cy="1505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421427" y="315403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0 4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818755" y="442400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>
            <a:fillRect/>
          </a:stretch>
        </p:blipFill>
        <p:spPr>
          <a:xfrm>
            <a:off x="383835" y="772768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>
            <a:fillRect/>
          </a:stretch>
        </p:blipFill>
        <p:spPr>
          <a:xfrm>
            <a:off x="6150769" y="1181686"/>
            <a:ext cx="6041231" cy="56763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>
            <a:fillRect/>
          </a:stretch>
        </p:blipFill>
        <p:spPr>
          <a:xfrm>
            <a:off x="285361" y="0"/>
            <a:ext cx="3080825" cy="4575269"/>
          </a:xfrm>
          <a:prstGeom prst="rect">
            <a:avLst/>
          </a:prstGeom>
        </p:spPr>
      </p:pic>
      <p:sp>
        <p:nvSpPr>
          <p:cNvPr id="8" name="矩形 23"/>
          <p:cNvSpPr>
            <a:spLocks noChangeArrowheads="1"/>
          </p:cNvSpPr>
          <p:nvPr/>
        </p:nvSpPr>
        <p:spPr bwMode="auto">
          <a:xfrm>
            <a:off x="2538741" y="4019843"/>
            <a:ext cx="464985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ART TEMPLATE ,THE TEMPLATE DESIGN.  THANK YOU WATCHING THIS ONE. </a:t>
            </a:r>
            <a:endParaRPr lang="en-US" altLang="zh-CN" sz="11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23"/>
          <p:cNvSpPr>
            <a:spLocks noChangeArrowheads="1"/>
          </p:cNvSpPr>
          <p:nvPr/>
        </p:nvSpPr>
        <p:spPr bwMode="auto">
          <a:xfrm>
            <a:off x="1417810" y="2287634"/>
            <a:ext cx="7520667" cy="15465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54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感 谢 您 的 观 看</a:t>
            </a:r>
            <a:endParaRPr lang="en-US" altLang="zh-CN" sz="54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5702</Words>
  <Application>WPS 演示</Application>
  <PresentationFormat>宽屏</PresentationFormat>
  <Paragraphs>220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Arial</vt:lpstr>
      <vt:lpstr>宋体</vt:lpstr>
      <vt:lpstr>Wingdings</vt:lpstr>
      <vt:lpstr>微软雅黑 Light</vt:lpstr>
      <vt:lpstr>汉仪乐喵体W</vt:lpstr>
      <vt:lpstr>Algerian</vt:lpstr>
      <vt:lpstr>华文新魏</vt:lpstr>
      <vt:lpstr>微软雅黑</vt:lpstr>
      <vt:lpstr>Arial Unicode MS</vt:lpstr>
      <vt:lpstr>等线 Light</vt:lpstr>
      <vt:lpstr>Segoe Print</vt:lpstr>
      <vt:lpstr>等线</vt:lpstr>
      <vt:lpstr>Calibri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动物园卡通教育通用PPT模板</dc:title>
  <dc:creator>Administrator</dc:creator>
  <cp:lastModifiedBy>拉普耶鲁</cp:lastModifiedBy>
  <cp:revision>9</cp:revision>
  <dcterms:created xsi:type="dcterms:W3CDTF">2017-10-18T07:00:00Z</dcterms:created>
  <dcterms:modified xsi:type="dcterms:W3CDTF">2018-04-11T02:39:11Z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