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8"/>
  </p:notesMasterIdLst>
  <p:handoutMasterIdLst>
    <p:handoutMasterId r:id="rId29"/>
  </p:handoutMasterIdLst>
  <p:sldIdLst>
    <p:sldId id="4833" r:id="rId2"/>
    <p:sldId id="4865" r:id="rId3"/>
    <p:sldId id="4866" r:id="rId4"/>
    <p:sldId id="4863" r:id="rId5"/>
    <p:sldId id="4876" r:id="rId6"/>
    <p:sldId id="4886" r:id="rId7"/>
    <p:sldId id="4875" r:id="rId8"/>
    <p:sldId id="4890" r:id="rId9"/>
    <p:sldId id="4867" r:id="rId10"/>
    <p:sldId id="4883" r:id="rId11"/>
    <p:sldId id="4882" r:id="rId12"/>
    <p:sldId id="4889" r:id="rId13"/>
    <p:sldId id="4870" r:id="rId14"/>
    <p:sldId id="4873" r:id="rId15"/>
    <p:sldId id="4868" r:id="rId16"/>
    <p:sldId id="4885" r:id="rId17"/>
    <p:sldId id="4879" r:id="rId18"/>
    <p:sldId id="4888" r:id="rId19"/>
    <p:sldId id="4874" r:id="rId20"/>
    <p:sldId id="4881" r:id="rId21"/>
    <p:sldId id="4869" r:id="rId22"/>
    <p:sldId id="4884" r:id="rId23"/>
    <p:sldId id="4887" r:id="rId24"/>
    <p:sldId id="4872" r:id="rId25"/>
    <p:sldId id="4880" r:id="rId26"/>
    <p:sldId id="4891"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6694"/>
    <a:srgbClr val="EDD256"/>
    <a:srgbClr val="39B37D"/>
    <a:srgbClr val="EB674B"/>
    <a:srgbClr val="FFFFFF"/>
    <a:srgbClr val="2093D9"/>
    <a:srgbClr val="C00000"/>
    <a:srgbClr val="0070C0"/>
    <a:srgbClr val="166CA3"/>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394" autoAdjust="0"/>
  </p:normalViewPr>
  <p:slideViewPr>
    <p:cSldViewPr>
      <p:cViewPr varScale="1">
        <p:scale>
          <a:sx n="87" d="100"/>
          <a:sy n="87" d="100"/>
        </p:scale>
        <p:origin x="516" y="120"/>
      </p:cViewPr>
      <p:guideLst>
        <p:guide orient="horz" pos="328"/>
        <p:guide pos="4050"/>
        <p:guide pos="557"/>
        <p:guide orient="horz" pos="4183"/>
        <p:guide pos="7497"/>
        <p:guide pos="6908"/>
      </p:guideLst>
    </p:cSldViewPr>
  </p:slideViewPr>
  <p:outlineViewPr>
    <p:cViewPr>
      <p:scale>
        <a:sx n="100" d="100"/>
        <a:sy n="100" d="100"/>
      </p:scale>
      <p:origin x="0" y="-3209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spPr>
            <a:solidFill>
              <a:schemeClr val="accent1"/>
            </a:solidFill>
          </c:spPr>
          <c:val>
            <c:numRef>
              <c:f>Sheet1!$B$2:$B$6</c:f>
              <c:numCache>
                <c:formatCode>General</c:formatCode>
                <c:ptCount val="5"/>
                <c:pt idx="0">
                  <c:v>28</c:v>
                </c:pt>
                <c:pt idx="1">
                  <c:v>30</c:v>
                </c:pt>
                <c:pt idx="2">
                  <c:v>25</c:v>
                </c:pt>
                <c:pt idx="3">
                  <c:v>30</c:v>
                </c:pt>
                <c:pt idx="4">
                  <c:v>32</c:v>
                </c:pt>
              </c:numCache>
            </c:numRef>
          </c:val>
          <c:extLst xmlns:c16r2="http://schemas.microsoft.com/office/drawing/2015/06/chart">
            <c:ext xmlns:c16="http://schemas.microsoft.com/office/drawing/2014/chart" uri="{C3380CC4-5D6E-409C-BE32-E72D297353CC}">
              <c16:uniqueId val="{00000000-E84A-4587-BF6C-693110BE4D44}"/>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m/d/yyyy</c:formatCode>
                      <c:ptCount val="5"/>
                      <c:pt idx="0">
                        <c:v>37261</c:v>
                      </c:pt>
                      <c:pt idx="1">
                        <c:v>37262</c:v>
                      </c:pt>
                      <c:pt idx="2">
                        <c:v>37263</c:v>
                      </c:pt>
                      <c:pt idx="3">
                        <c:v>37264</c:v>
                      </c:pt>
                      <c:pt idx="4">
                        <c:v>37265</c:v>
                      </c:pt>
                    </c:numCache>
                  </c:numRef>
                </c15:cat>
              </c15:filteredCategoryTitle>
            </c:ext>
          </c:extLst>
        </c:ser>
        <c:ser>
          <c:idx val="1"/>
          <c:order val="1"/>
          <c:spPr>
            <a:solidFill>
              <a:schemeClr val="accent2"/>
            </a:solidFill>
          </c:spPr>
          <c:val>
            <c:numRef>
              <c:f>Sheet1!$C$2:$C$6</c:f>
              <c:numCache>
                <c:formatCode>General</c:formatCode>
                <c:ptCount val="5"/>
                <c:pt idx="0">
                  <c:v>22</c:v>
                </c:pt>
                <c:pt idx="1">
                  <c:v>18</c:v>
                </c:pt>
                <c:pt idx="2">
                  <c:v>20</c:v>
                </c:pt>
                <c:pt idx="3">
                  <c:v>21</c:v>
                </c:pt>
                <c:pt idx="4">
                  <c:v>28</c:v>
                </c:pt>
              </c:numCache>
            </c:numRef>
          </c:val>
          <c:extLst xmlns:c16r2="http://schemas.microsoft.com/office/drawing/2015/06/chart">
            <c:ext xmlns:c16="http://schemas.microsoft.com/office/drawing/2014/chart" uri="{C3380CC4-5D6E-409C-BE32-E72D297353CC}">
              <c16:uniqueId val="{00000001-E84A-4587-BF6C-693110BE4D44}"/>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m/d/yyyy</c:formatCode>
                      <c:ptCount val="5"/>
                      <c:pt idx="0">
                        <c:v>37261</c:v>
                      </c:pt>
                      <c:pt idx="1">
                        <c:v>37262</c:v>
                      </c:pt>
                      <c:pt idx="2">
                        <c:v>37263</c:v>
                      </c:pt>
                      <c:pt idx="3">
                        <c:v>37264</c:v>
                      </c:pt>
                      <c:pt idx="4">
                        <c:v>37265</c:v>
                      </c:pt>
                    </c:numCache>
                  </c:numRef>
                </c15:cat>
              </c15:filteredCategoryTitle>
            </c:ext>
          </c:extLst>
        </c:ser>
        <c:ser>
          <c:idx val="2"/>
          <c:order val="2"/>
          <c:spPr>
            <a:solidFill>
              <a:schemeClr val="accent3"/>
            </a:solidFill>
            <a:ln w="25400">
              <a:noFill/>
            </a:ln>
          </c:spPr>
          <c:val>
            <c:numRef>
              <c:f>Sheet1!$D$2:$D$6</c:f>
              <c:numCache>
                <c:formatCode>General</c:formatCode>
                <c:ptCount val="5"/>
                <c:pt idx="0">
                  <c:v>15</c:v>
                </c:pt>
                <c:pt idx="1">
                  <c:v>15</c:v>
                </c:pt>
                <c:pt idx="2">
                  <c:v>15</c:v>
                </c:pt>
                <c:pt idx="3">
                  <c:v>19</c:v>
                </c:pt>
                <c:pt idx="4">
                  <c:v>18</c:v>
                </c:pt>
              </c:numCache>
            </c:numRef>
          </c:val>
          <c:extLst xmlns:c16r2="http://schemas.microsoft.com/office/drawing/2015/06/chart">
            <c:ext xmlns:c16="http://schemas.microsoft.com/office/drawing/2014/chart" uri="{C3380CC4-5D6E-409C-BE32-E72D297353CC}">
              <c16:uniqueId val="{00000002-E84A-4587-BF6C-693110BE4D44}"/>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Sheet1!$D$1</c15:sqref>
                        </c15:formulaRef>
                      </c:ext>
                    </c:extLst>
                    <c:strCache>
                      <c:ptCount val="1"/>
                      <c:pt idx="0">
                        <c:v>Series 12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m/d/yyyy</c:formatCode>
                      <c:ptCount val="5"/>
                      <c:pt idx="0">
                        <c:v>37261</c:v>
                      </c:pt>
                      <c:pt idx="1">
                        <c:v>37262</c:v>
                      </c:pt>
                      <c:pt idx="2">
                        <c:v>37263</c:v>
                      </c:pt>
                      <c:pt idx="3">
                        <c:v>37264</c:v>
                      </c:pt>
                      <c:pt idx="4">
                        <c:v>37265</c:v>
                      </c:pt>
                    </c:numCache>
                  </c:numRef>
                </c15:cat>
              </c15:filteredCategoryTitle>
            </c:ext>
          </c:extLst>
        </c:ser>
        <c:ser>
          <c:idx val="3"/>
          <c:order val="3"/>
          <c:spPr>
            <a:solidFill>
              <a:schemeClr val="accent4"/>
            </a:solidFill>
            <a:ln w="25400">
              <a:noFill/>
            </a:ln>
          </c:spPr>
          <c:val>
            <c:numRef>
              <c:f>Sheet1!$E$2:$E$6</c:f>
              <c:numCache>
                <c:formatCode>General</c:formatCode>
                <c:ptCount val="5"/>
                <c:pt idx="0">
                  <c:v>20</c:v>
                </c:pt>
                <c:pt idx="1">
                  <c:v>12</c:v>
                </c:pt>
                <c:pt idx="2">
                  <c:v>12</c:v>
                </c:pt>
                <c:pt idx="3">
                  <c:v>9</c:v>
                </c:pt>
                <c:pt idx="4">
                  <c:v>11</c:v>
                </c:pt>
              </c:numCache>
            </c:numRef>
          </c:val>
          <c:extLst xmlns:c16r2="http://schemas.microsoft.com/office/drawing/2015/06/chart">
            <c:ext xmlns:c16="http://schemas.microsoft.com/office/drawing/2014/chart" uri="{C3380CC4-5D6E-409C-BE32-E72D297353CC}">
              <c16:uniqueId val="{00000003-E84A-4587-BF6C-693110BE4D44}"/>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Sheet1!$E$1</c15:sqref>
                        </c15:formulaRef>
                      </c:ext>
                    </c:extLst>
                    <c:strCache>
                      <c:ptCount val="1"/>
                      <c:pt idx="0">
                        <c:v>Series 23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Sheet1!$A$2:$A$6</c15:sqref>
                        </c15:formulaRef>
                      </c:ext>
                    </c:extLst>
                    <c:numCache>
                      <c:formatCode>m/d/yyyy</c:formatCode>
                      <c:ptCount val="5"/>
                      <c:pt idx="0">
                        <c:v>37261</c:v>
                      </c:pt>
                      <c:pt idx="1">
                        <c:v>37262</c:v>
                      </c:pt>
                      <c:pt idx="2">
                        <c:v>37263</c:v>
                      </c:pt>
                      <c:pt idx="3">
                        <c:v>37264</c:v>
                      </c:pt>
                      <c:pt idx="4">
                        <c:v>37265</c:v>
                      </c:pt>
                    </c:numCache>
                  </c:numRef>
                </c15:cat>
              </c15:filteredCategoryTitle>
            </c:ext>
          </c:extLst>
        </c:ser>
        <c:dLbls>
          <c:showLegendKey val="0"/>
          <c:showVal val="0"/>
          <c:showCatName val="0"/>
          <c:showSerName val="0"/>
          <c:showPercent val="0"/>
          <c:showBubbleSize val="0"/>
        </c:dLbls>
        <c:axId val="-824166288"/>
        <c:axId val="-824164112"/>
      </c:areaChart>
      <c:catAx>
        <c:axId val="-824166288"/>
        <c:scaling>
          <c:orientation val="minMax"/>
        </c:scaling>
        <c:delete val="1"/>
        <c:axPos val="b"/>
        <c:numFmt formatCode="m/d/yyyy" sourceLinked="1"/>
        <c:majorTickMark val="out"/>
        <c:minorTickMark val="none"/>
        <c:tickLblPos val="none"/>
        <c:crossAx val="-824164112"/>
        <c:crosses val="autoZero"/>
        <c:auto val="1"/>
        <c:lblAlgn val="ctr"/>
        <c:lblOffset val="100"/>
        <c:noMultiLvlLbl val="1"/>
      </c:catAx>
      <c:valAx>
        <c:axId val="-824164112"/>
        <c:scaling>
          <c:orientation val="minMax"/>
        </c:scaling>
        <c:delete val="1"/>
        <c:axPos val="l"/>
        <c:numFmt formatCode="General" sourceLinked="1"/>
        <c:majorTickMark val="out"/>
        <c:minorTickMark val="none"/>
        <c:tickLblPos val="none"/>
        <c:crossAx val="-824166288"/>
        <c:crosses val="autoZero"/>
        <c:crossBetween val="midCat"/>
      </c:valAx>
    </c:plotArea>
    <c:plotVisOnly val="1"/>
    <c:dispBlanksAs val="zero"/>
    <c:showDLblsOverMax val="0"/>
  </c:chart>
  <c:txPr>
    <a:bodyPr/>
    <a:lstStyle/>
    <a:p>
      <a:pPr>
        <a:defRPr sz="18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solidFill>
                <a:schemeClr val="bg1"/>
              </a:solidFill>
            </a:ln>
          </c:spPr>
          <c:invertIfNegative val="0"/>
          <c:dLbls>
            <c:dLbl>
              <c:idx val="0"/>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857-4B57-8291-35B8092E9CC5}"/>
                </c:ext>
                <c:ext xmlns:c15="http://schemas.microsoft.com/office/drawing/2012/chart" uri="{CE6537A1-D6FC-4f65-9D91-7224C49458BB}"/>
              </c:extLst>
            </c:dLbl>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857-4B57-8291-35B8092E9CC5}"/>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Sheet1!$B$2</c:f>
              <c:numCache>
                <c:formatCode>General</c:formatCode>
                <c:ptCount val="1"/>
                <c:pt idx="0">
                  <c:v>100</c:v>
                </c:pt>
              </c:numCache>
            </c:numRef>
          </c:val>
          <c:extLst xmlns:c16r2="http://schemas.microsoft.com/office/drawing/2015/06/chart">
            <c:ext xmlns:c16="http://schemas.microsoft.com/office/drawing/2014/chart" uri="{C3380CC4-5D6E-409C-BE32-E72D297353CC}">
              <c16:uniqueId val="{00000002-D857-4B57-8291-35B8092E9CC5}"/>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Title Goes Here</c:v>
                      </c:pt>
                    </c:strCache>
                  </c:strRef>
                </c15:cat>
              </c15:filteredCategoryTitle>
            </c:ext>
          </c:extLst>
        </c:ser>
        <c:ser>
          <c:idx val="1"/>
          <c:order val="1"/>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trendline>
            <c:trendlineType val="linear"/>
            <c:dispRSqr val="0"/>
            <c:dispEq val="0"/>
          </c:trendline>
          <c:val>
            <c:numRef>
              <c:f>Sheet1!$C$2</c:f>
              <c:numCache>
                <c:formatCode>General</c:formatCode>
                <c:ptCount val="1"/>
                <c:pt idx="0">
                  <c:v>90</c:v>
                </c:pt>
              </c:numCache>
            </c:numRef>
          </c:val>
          <c:extLst xmlns:c16r2="http://schemas.microsoft.com/office/drawing/2015/06/chart">
            <c:ext xmlns:c16="http://schemas.microsoft.com/office/drawing/2014/chart" uri="{C3380CC4-5D6E-409C-BE32-E72D297353CC}">
              <c16:uniqueId val="{00000003-D857-4B57-8291-35B8092E9CC5}"/>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Title Goes Here</c:v>
                      </c:pt>
                    </c:strCache>
                  </c:strRef>
                </c15:cat>
              </c15:filteredCategoryTitle>
            </c:ext>
          </c:extLst>
        </c:ser>
        <c:ser>
          <c:idx val="2"/>
          <c:order val="2"/>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Sheet1!$D$2</c:f>
              <c:numCache>
                <c:formatCode>General</c:formatCode>
                <c:ptCount val="1"/>
                <c:pt idx="0">
                  <c:v>70</c:v>
                </c:pt>
              </c:numCache>
            </c:numRef>
          </c:val>
          <c:extLst xmlns:c16r2="http://schemas.microsoft.com/office/drawing/2015/06/chart">
            <c:ext xmlns:c16="http://schemas.microsoft.com/office/drawing/2014/chart" uri="{C3380CC4-5D6E-409C-BE32-E72D297353CC}">
              <c16:uniqueId val="{00000004-D857-4B57-8291-35B8092E9CC5}"/>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Title Goes Here</c:v>
                      </c:pt>
                    </c:strCache>
                  </c:strRef>
                </c15:cat>
              </c15:filteredCategoryTitle>
            </c:ext>
          </c:extLst>
        </c:ser>
        <c:ser>
          <c:idx val="3"/>
          <c:order val="3"/>
          <c:spPr>
            <a:scene3d>
              <a:camera prst="orthographicFront"/>
              <a:lightRig rig="threePt" dir="t"/>
            </a:scene3d>
            <a:sp3d/>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Sheet1!$E$2</c:f>
              <c:numCache>
                <c:formatCode>General</c:formatCode>
                <c:ptCount val="1"/>
                <c:pt idx="0">
                  <c:v>50</c:v>
                </c:pt>
              </c:numCache>
            </c:numRef>
          </c:val>
          <c:extLst xmlns:c16r2="http://schemas.microsoft.com/office/drawing/2015/06/chart">
            <c:ext xmlns:c16="http://schemas.microsoft.com/office/drawing/2014/chart" uri="{C3380CC4-5D6E-409C-BE32-E72D297353CC}">
              <c16:uniqueId val="{00000005-D857-4B57-8291-35B8092E9CC5}"/>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Sheet1!$E$1</c15:sqref>
                        </c15:formulaRef>
                      </c:ext>
                    </c:extLst>
                    <c:strCache>
                      <c:ptCount val="1"/>
                      <c:pt idx="0">
                        <c:v>Series 32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Title Goes Here</c:v>
                      </c:pt>
                    </c:strCache>
                  </c:strRef>
                </c15:cat>
              </c15:filteredCategoryTitle>
            </c:ext>
          </c:extLst>
        </c:ser>
        <c:ser>
          <c:idx val="4"/>
          <c:order val="4"/>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Sheet1!$F$2</c:f>
              <c:numCache>
                <c:formatCode>General</c:formatCode>
                <c:ptCount val="1"/>
                <c:pt idx="0">
                  <c:v>20</c:v>
                </c:pt>
              </c:numCache>
            </c:numRef>
          </c:val>
          <c:extLst xmlns:c16r2="http://schemas.microsoft.com/office/drawing/2015/06/chart">
            <c:ext xmlns:c16="http://schemas.microsoft.com/office/drawing/2014/chart" uri="{C3380CC4-5D6E-409C-BE32-E72D297353CC}">
              <c16:uniqueId val="{00000006-D857-4B57-8291-35B8092E9CC5}"/>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Sheet1!$F$1</c15:sqref>
                        </c15:formulaRef>
                      </c:ext>
                    </c:extLst>
                    <c:strCache>
                      <c:ptCount val="1"/>
                      <c:pt idx="0">
                        <c:v>Series 322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Title Goes Here</c:v>
                      </c:pt>
                    </c:strCache>
                  </c:strRef>
                </c15:cat>
              </c15:filteredCategoryTitle>
            </c:ext>
          </c:extLst>
        </c:ser>
        <c:dLbls>
          <c:showLegendKey val="0"/>
          <c:showVal val="0"/>
          <c:showCatName val="0"/>
          <c:showSerName val="0"/>
          <c:showPercent val="0"/>
          <c:showBubbleSize val="0"/>
        </c:dLbls>
        <c:gapWidth val="178"/>
        <c:overlap val="-15"/>
        <c:axId val="-821353040"/>
        <c:axId val="-330197680"/>
      </c:barChart>
      <c:dateAx>
        <c:axId val="-821353040"/>
        <c:scaling>
          <c:orientation val="minMax"/>
        </c:scaling>
        <c:delete val="0"/>
        <c:axPos val="b"/>
        <c:numFmt formatCode="General" sourceLinked="0"/>
        <c:majorTickMark val="out"/>
        <c:minorTickMark val="none"/>
        <c:tickLblPos val="nextTo"/>
        <c:spPr>
          <a:noFill/>
        </c:spPr>
        <c:crossAx val="-330197680"/>
        <c:crosses val="autoZero"/>
        <c:auto val="0"/>
        <c:lblOffset val="100"/>
        <c:baseTimeUnit val="days"/>
      </c:dateAx>
      <c:valAx>
        <c:axId val="-330197680"/>
        <c:scaling>
          <c:orientation val="minMax"/>
        </c:scaling>
        <c:delete val="1"/>
        <c:axPos val="l"/>
        <c:majorGridlines>
          <c:spPr>
            <a:ln w="22225">
              <a:solidFill>
                <a:prstClr val="white">
                  <a:lumMod val="85000"/>
                  <a:alpha val="48000"/>
                </a:prstClr>
              </a:solidFill>
              <a:prstDash val="sysDot"/>
            </a:ln>
          </c:spPr>
        </c:majorGridlines>
        <c:numFmt formatCode="General" sourceLinked="0"/>
        <c:majorTickMark val="cross"/>
        <c:minorTickMark val="out"/>
        <c:tickLblPos val="high"/>
        <c:crossAx val="-821353040"/>
        <c:crossesAt val="2014"/>
        <c:crossBetween val="between"/>
      </c:valAx>
    </c:plotArea>
    <c:plotVisOnly val="1"/>
    <c:dispBlanksAs val="gap"/>
    <c:showDLblsOverMax val="0"/>
  </c:chart>
  <c:txPr>
    <a:bodyPr/>
    <a:lstStyle/>
    <a:p>
      <a:pPr>
        <a:defRPr sz="10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F9B7-4B35-B4F0-697F8C139FF0}"/>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F9B7-4B35-B4F0-697F8C139FF0}"/>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F9B7-4B35-B4F0-697F8C139FF0}"/>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F9B7-4B35-B4F0-697F8C139FF0}"/>
              </c:ext>
            </c:extLst>
          </c:dPt>
          <c:val>
            <c:numRef>
              <c:f>Sheet1!$B$2:$B$5</c:f>
              <c:numCache>
                <c:formatCode>General</c:formatCode>
                <c:ptCount val="4"/>
                <c:pt idx="0">
                  <c:v>4.3</c:v>
                </c:pt>
                <c:pt idx="1">
                  <c:v>5.6</c:v>
                </c:pt>
                <c:pt idx="2">
                  <c:v>3.8</c:v>
                </c:pt>
              </c:numCache>
            </c:numRef>
          </c:val>
          <c:extLst xmlns:c16r2="http://schemas.microsoft.com/office/drawing/2015/06/chart">
            <c:ext xmlns:c16="http://schemas.microsoft.com/office/drawing/2014/chart" uri="{C3380CC4-5D6E-409C-BE32-E72D297353CC}">
              <c16:uniqueId val="{00000008-F9B7-4B35-B4F0-697F8C139FF0}"/>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AB50-4145-97F6-6595366DCF39}"/>
              </c:ext>
            </c:extLst>
          </c:dPt>
          <c:dPt>
            <c:idx val="1"/>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AB50-4145-97F6-6595366DCF39}"/>
              </c:ext>
            </c:extLst>
          </c:dPt>
          <c:dPt>
            <c:idx val="2"/>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5-AB50-4145-97F6-6595366DCF39}"/>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AB50-4145-97F6-6595366DCF39}"/>
              </c:ext>
            </c:extLst>
          </c:dPt>
          <c:val>
            <c:numRef>
              <c:f>Sheet1!$B$2:$B$5</c:f>
              <c:numCache>
                <c:formatCode>General</c:formatCode>
                <c:ptCount val="4"/>
                <c:pt idx="0">
                  <c:v>5.5</c:v>
                </c:pt>
                <c:pt idx="1">
                  <c:v>3.3</c:v>
                </c:pt>
                <c:pt idx="2">
                  <c:v>3.8</c:v>
                </c:pt>
              </c:numCache>
            </c:numRef>
          </c:val>
          <c:extLst xmlns:c16r2="http://schemas.microsoft.com/office/drawing/2015/06/chart">
            <c:ext xmlns:c16="http://schemas.microsoft.com/office/drawing/2014/chart" uri="{C3380CC4-5D6E-409C-BE32-E72D297353CC}">
              <c16:uniqueId val="{00000008-AB50-4145-97F6-6595366DCF39}"/>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8658-4B75-87C9-C7AF0F298E2B}"/>
              </c:ext>
            </c:extLst>
          </c:dPt>
          <c:dPt>
            <c:idx val="1"/>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3-8658-4B75-87C9-C7AF0F298E2B}"/>
              </c:ext>
            </c:extLst>
          </c:dPt>
          <c:dPt>
            <c:idx val="2"/>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5-8658-4B75-87C9-C7AF0F298E2B}"/>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8658-4B75-87C9-C7AF0F298E2B}"/>
              </c:ext>
            </c:extLst>
          </c:dPt>
          <c:val>
            <c:numRef>
              <c:f>Sheet1!$B$2:$B$5</c:f>
              <c:numCache>
                <c:formatCode>General</c:formatCode>
                <c:ptCount val="4"/>
                <c:pt idx="0">
                  <c:v>3.3</c:v>
                </c:pt>
                <c:pt idx="1">
                  <c:v>4.8</c:v>
                </c:pt>
                <c:pt idx="2">
                  <c:v>3.8</c:v>
                </c:pt>
              </c:numCache>
            </c:numRef>
          </c:val>
          <c:extLst xmlns:c16r2="http://schemas.microsoft.com/office/drawing/2015/06/chart">
            <c:ext xmlns:c16="http://schemas.microsoft.com/office/drawing/2014/chart" uri="{C3380CC4-5D6E-409C-BE32-E72D297353CC}">
              <c16:uniqueId val="{00000008-8658-4B75-87C9-C7AF0F298E2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686794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1656071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83287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169256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272903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71429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850602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501662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2776223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18080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114430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788397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13</a:t>
            </a:fld>
            <a:endParaRPr lang="en-GB"/>
          </a:p>
        </p:txBody>
      </p:sp>
    </p:spTree>
    <p:extLst>
      <p:ext uri="{BB962C8B-B14F-4D97-AF65-F5344CB8AC3E}">
        <p14:creationId xmlns:p14="http://schemas.microsoft.com/office/powerpoint/2010/main" val="1744648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14</a:t>
            </a:fld>
            <a:endParaRPr lang="en-GB"/>
          </a:p>
        </p:txBody>
      </p:sp>
    </p:spTree>
    <p:extLst>
      <p:ext uri="{BB962C8B-B14F-4D97-AF65-F5344CB8AC3E}">
        <p14:creationId xmlns:p14="http://schemas.microsoft.com/office/powerpoint/2010/main" val="1169795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104932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t>16</a:t>
            </a:fld>
            <a:endParaRPr lang="zh-CN" altLang="en-US"/>
          </a:p>
        </p:txBody>
      </p:sp>
    </p:spTree>
    <p:extLst>
      <p:ext uri="{BB962C8B-B14F-4D97-AF65-F5344CB8AC3E}">
        <p14:creationId xmlns:p14="http://schemas.microsoft.com/office/powerpoint/2010/main" val="205121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919656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055782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884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072486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541148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770242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05991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24</a:t>
            </a:fld>
            <a:endParaRPr lang="en-GB"/>
          </a:p>
        </p:txBody>
      </p:sp>
    </p:spTree>
    <p:extLst>
      <p:ext uri="{BB962C8B-B14F-4D97-AF65-F5344CB8AC3E}">
        <p14:creationId xmlns:p14="http://schemas.microsoft.com/office/powerpoint/2010/main" val="1111285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561734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184441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2018/7/21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2018/7/21</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notesSlide" Target="../notesSlides/notesSlide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1.xml"/><Relationship Id="rId5" Type="http://schemas.openxmlformats.org/officeDocument/2006/relationships/tags" Target="../tags/tag18.xml"/><Relationship Id="rId4"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notesSlide" Target="../notesSlides/notesSlide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1.xml"/><Relationship Id="rId5" Type="http://schemas.openxmlformats.org/officeDocument/2006/relationships/tags" Target="../tags/tag23.xml"/><Relationship Id="rId4"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notesSlide" Target="../notesSlides/notesSlide1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1.xml"/><Relationship Id="rId5" Type="http://schemas.openxmlformats.org/officeDocument/2006/relationships/tags" Target="../tags/tag28.xml"/><Relationship Id="rId4" Type="http://schemas.openxmlformats.org/officeDocument/2006/relationships/tags" Target="../tags/tag2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notesSlide" Target="../notesSlides/notesSlide2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1.xml"/><Relationship Id="rId5" Type="http://schemas.openxmlformats.org/officeDocument/2006/relationships/tags" Target="../tags/tag33.xml"/><Relationship Id="rId4" Type="http://schemas.openxmlformats.org/officeDocument/2006/relationships/tags" Target="../tags/tag3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0" y="0"/>
            <a:ext cx="12858750" cy="7232650"/>
          </a:xfrm>
          <a:prstGeom prst="roundRect">
            <a:avLst>
              <a:gd name="adj" fmla="val 0"/>
            </a:avLst>
          </a:prstGeom>
          <a:blipFill dpi="0" rotWithShape="1">
            <a:blip r:embed="rId5">
              <a:extLst>
                <a:ext uri="{28A0092B-C50C-407E-A947-70E740481C1C}">
                  <a14:useLocalDpi xmlns:a14="http://schemas.microsoft.com/office/drawing/2010/main" val="0"/>
                </a:ext>
              </a:extLst>
            </a:blip>
            <a:srcRect/>
            <a:stretch>
              <a:fillRect l="15231" t="1976" r="15231" b="15906"/>
            </a:stretch>
          </a:blipFill>
          <a:ln>
            <a:noFill/>
          </a:ln>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l" eaLnBrk="1" hangingPunct="1"/>
            <a:endParaRPr lang="zh-CN" altLang="en-US" b="0">
              <a:latin typeface="Calibri" panose="020F0502020204030204" pitchFamily="34" charset="0"/>
              <a:ea typeface="宋体" panose="02010600030101010101" pitchFamily="2" charset="-122"/>
            </a:endParaRPr>
          </a:p>
        </p:txBody>
      </p:sp>
      <p:sp>
        <p:nvSpPr>
          <p:cNvPr id="3" name="矩形 2"/>
          <p:cNvSpPr/>
          <p:nvPr/>
        </p:nvSpPr>
        <p:spPr>
          <a:xfrm>
            <a:off x="0" y="4169912"/>
            <a:ext cx="12858750" cy="3062738"/>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3044999" y="5084541"/>
            <a:ext cx="676875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dirty="0">
                <a:solidFill>
                  <a:schemeClr val="tx2"/>
                </a:solidFill>
                <a:cs typeface="Arial" panose="020B0604020202020204" pitchFamily="34" charset="0"/>
              </a:rPr>
              <a:t>企业投资案例分析</a:t>
            </a:r>
            <a:r>
              <a:rPr lang="en-US" altLang="zh-CN" sz="4400" dirty="0" err="1">
                <a:solidFill>
                  <a:schemeClr val="tx2"/>
                </a:solidFill>
                <a:cs typeface="Arial" panose="020B0604020202020204" pitchFamily="34" charset="0"/>
              </a:rPr>
              <a:t>ppt</a:t>
            </a:r>
            <a:r>
              <a:rPr lang="zh-CN" altLang="en-US" sz="4400" dirty="0">
                <a:solidFill>
                  <a:schemeClr val="tx2"/>
                </a:solidFill>
                <a:cs typeface="Arial" panose="020B0604020202020204" pitchFamily="34" charset="0"/>
              </a:rPr>
              <a:t>模板</a:t>
            </a:r>
            <a:endParaRPr lang="zh-CN" altLang="en-US" sz="2000" dirty="0">
              <a:solidFill>
                <a:schemeClr val="tx2"/>
              </a:solidFill>
              <a:cs typeface="Arial" panose="020B0604020202020204" pitchFamily="34" charset="0"/>
            </a:endParaRPr>
          </a:p>
        </p:txBody>
      </p:sp>
      <p:sp>
        <p:nvSpPr>
          <p:cNvPr id="12" name="矩形 259"/>
          <p:cNvSpPr>
            <a:spLocks noChangeArrowheads="1"/>
          </p:cNvSpPr>
          <p:nvPr/>
        </p:nvSpPr>
        <p:spPr bwMode="auto">
          <a:xfrm>
            <a:off x="3825118" y="4724251"/>
            <a:ext cx="52085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dirty="0" smtClean="0">
                <a:solidFill>
                  <a:schemeClr val="tx2"/>
                </a:solidFill>
                <a:cs typeface="Arial" panose="020B0604020202020204" pitchFamily="34" charset="0"/>
              </a:rPr>
              <a:t>FINANCIAL ANALYSIS PPT</a:t>
            </a:r>
            <a:endParaRPr lang="zh-CN" altLang="en-US" sz="2000" dirty="0">
              <a:solidFill>
                <a:schemeClr val="tx2"/>
              </a:solidFill>
              <a:cs typeface="Arial" panose="020B0604020202020204" pitchFamily="34" charset="0"/>
            </a:endParaRPr>
          </a:p>
        </p:txBody>
      </p:sp>
      <p:sp>
        <p:nvSpPr>
          <p:cNvPr id="13" name="矩形 12"/>
          <p:cNvSpPr/>
          <p:nvPr/>
        </p:nvSpPr>
        <p:spPr>
          <a:xfrm>
            <a:off x="0" y="4169912"/>
            <a:ext cx="12858750" cy="1207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524719" y="304580"/>
            <a:ext cx="28083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0" dirty="0" smtClean="0">
                <a:solidFill>
                  <a:schemeClr val="accent1"/>
                </a:solidFill>
                <a:latin typeface="Impact" panose="020B0806030902050204" pitchFamily="34" charset="0"/>
                <a:cs typeface="Arial" panose="020B0604020202020204" pitchFamily="34" charset="0"/>
              </a:rPr>
              <a:t>LOGO</a:t>
            </a:r>
          </a:p>
        </p:txBody>
      </p:sp>
      <p:pic>
        <p:nvPicPr>
          <p:cNvPr id="4"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563727"/>
            <a:ext cx="609600" cy="609600"/>
          </a:xfrm>
          <a:prstGeom prst="rect">
            <a:avLst/>
          </a:prstGeom>
        </p:spPr>
      </p:pic>
    </p:spTree>
    <p:extLst>
      <p:ext uri="{BB962C8B-B14F-4D97-AF65-F5344CB8AC3E}">
        <p14:creationId xmlns:p14="http://schemas.microsoft.com/office/powerpoint/2010/main" val="2432557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000"/>
                                        <p:tgtEl>
                                          <p:spTgt spid="4098"/>
                                        </p:tgtEl>
                                      </p:cBhvr>
                                    </p:animEffect>
                                    <p:anim calcmode="lin" valueType="num">
                                      <p:cBhvr>
                                        <p:cTn id="12" dur="1000" fill="hold"/>
                                        <p:tgtEl>
                                          <p:spTgt spid="4098"/>
                                        </p:tgtEl>
                                        <p:attrNameLst>
                                          <p:attrName>ppt_x</p:attrName>
                                        </p:attrNameLst>
                                      </p:cBhvr>
                                      <p:tavLst>
                                        <p:tav tm="0">
                                          <p:val>
                                            <p:strVal val="#ppt_x"/>
                                          </p:val>
                                        </p:tav>
                                        <p:tav tm="100000">
                                          <p:val>
                                            <p:strVal val="#ppt_x"/>
                                          </p:val>
                                        </p:tav>
                                      </p:tavLst>
                                    </p:anim>
                                    <p:anim calcmode="lin" valueType="num">
                                      <p:cBhvr>
                                        <p:cTn id="13"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par>
                          <p:cTn id="24" fill="hold">
                            <p:stCondLst>
                              <p:cond delay="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4"/>
                                        </p:tgtEl>
                                        <p:attrNameLst>
                                          <p:attrName>ppt_y</p:attrName>
                                        </p:attrNameLst>
                                      </p:cBhvr>
                                      <p:tavLst>
                                        <p:tav tm="0">
                                          <p:val>
                                            <p:strVal val="#ppt_y"/>
                                          </p:val>
                                        </p:tav>
                                        <p:tav tm="100000">
                                          <p:val>
                                            <p:strVal val="#ppt_y"/>
                                          </p:val>
                                        </p:tav>
                                      </p:tavLst>
                                    </p:anim>
                                    <p:anim calcmode="lin" valueType="num">
                                      <p:cBhvr>
                                        <p:cTn id="2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4"/>
                                        </p:tgtEl>
                                      </p:cBhvr>
                                    </p:animEffect>
                                  </p:childTnLst>
                                </p:cTn>
                              </p:par>
                            </p:childTnLst>
                          </p:cTn>
                        </p:par>
                        <p:par>
                          <p:cTn id="32" fill="hold">
                            <p:stCondLst>
                              <p:cond delay="11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4"/>
                                        </p:tgtEl>
                                      </p:cBhvr>
                                    </p:animEffect>
                                    <p:animScale>
                                      <p:cBhvr>
                                        <p:cTn id="35" dur="250" autoRev="1" fill="hold"/>
                                        <p:tgtEl>
                                          <p:spTgt spid="14"/>
                                        </p:tgtEl>
                                      </p:cBhvr>
                                      <p:by x="105000" y="105000"/>
                                    </p:animScale>
                                  </p:childTnLst>
                                </p:cTn>
                              </p:par>
                            </p:childTnLst>
                          </p:cTn>
                        </p:par>
                        <p:par>
                          <p:cTn id="36" fill="hold">
                            <p:stCondLst>
                              <p:cond delay="16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2"/>
                                        </p:tgtEl>
                                        <p:attrNameLst>
                                          <p:attrName>ppt_y</p:attrName>
                                        </p:attrNameLst>
                                      </p:cBhvr>
                                      <p:tavLst>
                                        <p:tav tm="0">
                                          <p:val>
                                            <p:strVal val="#ppt_y"/>
                                          </p:val>
                                        </p:tav>
                                        <p:tav tm="100000">
                                          <p:val>
                                            <p:strVal val="#ppt_y"/>
                                          </p:val>
                                        </p:tav>
                                      </p:tavLst>
                                    </p:anim>
                                    <p:anim calcmode="lin" valueType="num">
                                      <p:cBhvr>
                                        <p:cTn id="4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2"/>
                                        </p:tgtEl>
                                      </p:cBhvr>
                                    </p:animEffect>
                                  </p:childTnLst>
                                </p:cTn>
                              </p:par>
                            </p:childTnLst>
                          </p:cTn>
                        </p:par>
                        <p:par>
                          <p:cTn id="44" fill="hold">
                            <p:stCondLst>
                              <p:cond delay="310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par>
                          <p:cTn id="48" fill="hold">
                            <p:stCondLst>
                              <p:cond delay="36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9"/>
                                        </p:tgtEl>
                                        <p:attrNameLst>
                                          <p:attrName>ppt_y</p:attrName>
                                        </p:attrNameLst>
                                      </p:cBhvr>
                                      <p:tavLst>
                                        <p:tav tm="0">
                                          <p:val>
                                            <p:strVal val="#ppt_y"/>
                                          </p:val>
                                        </p:tav>
                                        <p:tav tm="100000">
                                          <p:val>
                                            <p:strVal val="#ppt_y"/>
                                          </p:val>
                                        </p:tav>
                                      </p:tavLst>
                                    </p:anim>
                                    <p:anim calcmode="lin" valueType="num">
                                      <p:cBhvr>
                                        <p:cTn id="5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9"/>
                                        </p:tgtEl>
                                      </p:cBhvr>
                                    </p:animEffect>
                                  </p:childTnLst>
                                </p:cTn>
                              </p:par>
                            </p:childTnLst>
                          </p:cTn>
                        </p:par>
                        <p:par>
                          <p:cTn id="56" fill="hold">
                            <p:stCondLst>
                              <p:cond delay="4700"/>
                            </p:stCondLst>
                            <p:childTnLst>
                              <p:par>
                                <p:cTn id="57" presetID="26" presetClass="emph" presetSubtype="0" fill="hold" grpId="1" nodeType="afterEffect">
                                  <p:stCondLst>
                                    <p:cond delay="0"/>
                                  </p:stCondLst>
                                  <p:iterate type="lt">
                                    <p:tmPct val="0"/>
                                  </p:iterate>
                                  <p:childTnLst>
                                    <p:animEffect transition="out" filter="fade">
                                      <p:cBhvr>
                                        <p:cTn id="58" dur="500" tmFilter="0, 0; .2, .5; .8, .5; 1, 0"/>
                                        <p:tgtEl>
                                          <p:spTgt spid="9"/>
                                        </p:tgtEl>
                                      </p:cBhvr>
                                    </p:animEffect>
                                    <p:animScale>
                                      <p:cBhvr>
                                        <p:cTn id="5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4"/>
                </p:tgtEl>
              </p:cMediaNode>
            </p:audio>
          </p:childTnLst>
        </p:cTn>
      </p:par>
    </p:tnLst>
    <p:bldLst>
      <p:bldP spid="4098" grpId="0" animBg="1"/>
      <p:bldP spid="3" grpId="0" animBg="1"/>
      <p:bldP spid="9" grpId="0"/>
      <p:bldP spid="9" grpId="1"/>
      <p:bldP spid="12" grpId="0"/>
      <p:bldP spid="12" grpId="1"/>
      <p:bldP spid="13" grpId="0" animBg="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s_2"/>
          <p:cNvSpPr/>
          <p:nvPr>
            <p:custDataLst>
              <p:tags r:id="rId2"/>
            </p:custDataLst>
          </p:nvPr>
        </p:nvSpPr>
        <p:spPr>
          <a:xfrm>
            <a:off x="1059" y="399"/>
            <a:ext cx="5060315" cy="72318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5" tIns="48213" rIns="96425" bIns="48213" numCol="1" spcCol="0" rtlCol="0" fromWordArt="0" anchor="ctr" anchorCtr="0" forceAA="0" compatLnSpc="1">
            <a:prstTxWarp prst="textNoShape">
              <a:avLst/>
            </a:prstTxWarp>
            <a:noAutofit/>
          </a:bodyPr>
          <a:lstStyle/>
          <a:p>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MH_Entry_1"/>
          <p:cNvSpPr/>
          <p:nvPr>
            <p:custDataLst>
              <p:tags r:id="rId3"/>
            </p:custDataLst>
          </p:nvPr>
        </p:nvSpPr>
        <p:spPr>
          <a:xfrm flipH="1">
            <a:off x="7165501" y="2091876"/>
            <a:ext cx="3487524" cy="579240"/>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4"/>
            </p:custDataLst>
          </p:nvPr>
        </p:nvSpPr>
        <p:spPr>
          <a:xfrm flipH="1">
            <a:off x="6261566" y="2077686"/>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5"/>
            </p:custDataLst>
          </p:nvPr>
        </p:nvSpPr>
        <p:spPr>
          <a:xfrm flipH="1">
            <a:off x="7165501" y="3172769"/>
            <a:ext cx="3487524" cy="579240"/>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6"/>
            </p:custDataLst>
          </p:nvPr>
        </p:nvSpPr>
        <p:spPr>
          <a:xfrm flipH="1">
            <a:off x="6261566" y="3158579"/>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7"/>
            </p:custDataLst>
          </p:nvPr>
        </p:nvSpPr>
        <p:spPr>
          <a:xfrm flipH="1">
            <a:off x="7165501" y="4253662"/>
            <a:ext cx="3487524" cy="579240"/>
          </a:xfrm>
          <a:prstGeom prst="roundRect">
            <a:avLst>
              <a:gd name="adj" fmla="val 23973"/>
            </a:avLst>
          </a:prstGeom>
          <a:solidFill>
            <a:schemeClr val="accent3"/>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8"/>
            </p:custDataLst>
          </p:nvPr>
        </p:nvSpPr>
        <p:spPr>
          <a:xfrm flipH="1">
            <a:off x="6261566" y="4239472"/>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3"/>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9"/>
            </p:custDataLst>
          </p:nvPr>
        </p:nvSpPr>
        <p:spPr>
          <a:xfrm flipH="1">
            <a:off x="7165501" y="5334555"/>
            <a:ext cx="3487524" cy="579240"/>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10"/>
            </p:custDataLst>
          </p:nvPr>
        </p:nvSpPr>
        <p:spPr>
          <a:xfrm flipH="1">
            <a:off x="6261566" y="5320365"/>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MH_Others_1"/>
          <p:cNvSpPr txBox="1"/>
          <p:nvPr>
            <p:custDataLst>
              <p:tags r:id="rId11"/>
            </p:custDataLst>
          </p:nvPr>
        </p:nvSpPr>
        <p:spPr>
          <a:xfrm>
            <a:off x="1458880" y="2495734"/>
            <a:ext cx="2278556" cy="1353769"/>
          </a:xfrm>
          <a:prstGeom prst="rect">
            <a:avLst/>
          </a:prstGeom>
          <a:noFill/>
        </p:spPr>
        <p:txBody>
          <a:bodyPr vert="horz" wrap="square" lIns="0" tIns="0" rIns="0" bIns="0" rtlCol="0" anchor="t" anchorCtr="0">
            <a:spAutoFit/>
          </a:bodyPr>
          <a:lstStyle/>
          <a:p>
            <a:pPr algn="ctr"/>
            <a:r>
              <a:rPr lang="zh-CN" altLang="en-US" sz="8797"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4" name="MH_Others_2"/>
          <p:cNvSpPr txBox="1"/>
          <p:nvPr>
            <p:custDataLst>
              <p:tags r:id="rId12"/>
            </p:custDataLst>
          </p:nvPr>
        </p:nvSpPr>
        <p:spPr>
          <a:xfrm>
            <a:off x="1405076" y="3781881"/>
            <a:ext cx="2386166" cy="430887"/>
          </a:xfrm>
          <a:prstGeom prst="rect">
            <a:avLst/>
          </a:prstGeom>
          <a:noFill/>
        </p:spPr>
        <p:txBody>
          <a:bodyPr wrap="square" lIns="0" tIns="0" rIns="0" bIns="0" anchor="t" anchorCtr="0">
            <a:spAutoFit/>
          </a:bodyPr>
          <a:lstStyle/>
          <a:p>
            <a:pPr algn="ctr">
              <a:defRPr/>
            </a:pPr>
            <a:r>
              <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38862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0-#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9" grpId="0" animBg="1"/>
      <p:bldP spid="80" grpId="0" animBg="1"/>
      <p:bldP spid="23" grpId="0" animBg="1"/>
      <p:bldP spid="24" grpId="0" animBg="1"/>
      <p:bldP spid="25" grpId="0" animBg="1"/>
      <p:bldP spid="26" grpId="0" animBg="1"/>
      <p:bldP spid="31" grpId="0" animBg="1"/>
      <p:bldP spid="3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237555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p:cNvSpPr/>
          <p:nvPr/>
        </p:nvSpPr>
        <p:spPr>
          <a:xfrm>
            <a:off x="353" y="1792556"/>
            <a:ext cx="12858044" cy="3479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a:spLocks noChangeAspect="1"/>
          </p:cNvSpPr>
          <p:nvPr/>
        </p:nvSpPr>
        <p:spPr>
          <a:xfrm>
            <a:off x="813005"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9" name="Title 13"/>
          <p:cNvSpPr txBox="1">
            <a:spLocks/>
          </p:cNvSpPr>
          <p:nvPr/>
        </p:nvSpPr>
        <p:spPr>
          <a:xfrm>
            <a:off x="870022" y="5613130"/>
            <a:ext cx="1873178" cy="104259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Title 13"/>
          <p:cNvSpPr txBox="1">
            <a:spLocks/>
          </p:cNvSpPr>
          <p:nvPr/>
        </p:nvSpPr>
        <p:spPr>
          <a:xfrm>
            <a:off x="3135194" y="5587422"/>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itle 13"/>
          <p:cNvSpPr txBox="1">
            <a:spLocks/>
          </p:cNvSpPr>
          <p:nvPr/>
        </p:nvSpPr>
        <p:spPr>
          <a:xfrm>
            <a:off x="5449556" y="5587422"/>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itle 13"/>
          <p:cNvSpPr txBox="1">
            <a:spLocks/>
          </p:cNvSpPr>
          <p:nvPr/>
        </p:nvSpPr>
        <p:spPr>
          <a:xfrm>
            <a:off x="7763918" y="5574624"/>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Title 13"/>
          <p:cNvSpPr txBox="1">
            <a:spLocks/>
          </p:cNvSpPr>
          <p:nvPr/>
        </p:nvSpPr>
        <p:spPr>
          <a:xfrm>
            <a:off x="10078281" y="5574815"/>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a:spLocks noChangeAspect="1"/>
          </p:cNvSpPr>
          <p:nvPr/>
        </p:nvSpPr>
        <p:spPr>
          <a:xfrm>
            <a:off x="3113112"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a:spLocks noChangeAspect="1"/>
          </p:cNvSpPr>
          <p:nvPr/>
        </p:nvSpPr>
        <p:spPr>
          <a:xfrm>
            <a:off x="5413219"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27"/>
          <p:cNvSpPr>
            <a:spLocks noChangeAspect="1"/>
          </p:cNvSpPr>
          <p:nvPr/>
        </p:nvSpPr>
        <p:spPr>
          <a:xfrm>
            <a:off x="7713326"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28"/>
          <p:cNvSpPr>
            <a:spLocks noChangeAspect="1"/>
          </p:cNvSpPr>
          <p:nvPr/>
        </p:nvSpPr>
        <p:spPr>
          <a:xfrm>
            <a:off x="10013435"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0603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1000" fill="hold"/>
                                        <p:tgtEl>
                                          <p:spTgt spid="24"/>
                                        </p:tgtEl>
                                        <p:attrNameLst>
                                          <p:attrName>ppt_x</p:attrName>
                                        </p:attrNameLst>
                                      </p:cBhvr>
                                      <p:tavLst>
                                        <p:tav tm="0">
                                          <p:val>
                                            <p:strVal val="0-#ppt_w/2"/>
                                          </p:val>
                                        </p:tav>
                                        <p:tav tm="100000">
                                          <p:val>
                                            <p:strVal val="#ppt_x"/>
                                          </p:val>
                                        </p:tav>
                                      </p:tavLst>
                                    </p:anim>
                                    <p:anim calcmode="lin" valueType="num">
                                      <p:cBhvr additive="base">
                                        <p:cTn id="11" dur="1000" fill="hold"/>
                                        <p:tgtEl>
                                          <p:spTgt spid="24"/>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000" fill="hold"/>
                                        <p:tgtEl>
                                          <p:spTgt spid="26"/>
                                        </p:tgtEl>
                                        <p:attrNameLst>
                                          <p:attrName>ppt_x</p:attrName>
                                        </p:attrNameLst>
                                      </p:cBhvr>
                                      <p:tavLst>
                                        <p:tav tm="0">
                                          <p:val>
                                            <p:strVal val="0-#ppt_w/2"/>
                                          </p:val>
                                        </p:tav>
                                        <p:tav tm="100000">
                                          <p:val>
                                            <p:strVal val="#ppt_x"/>
                                          </p:val>
                                        </p:tav>
                                      </p:tavLst>
                                    </p:anim>
                                    <p:anim calcmode="lin" valueType="num">
                                      <p:cBhvr additive="base">
                                        <p:cTn id="15" dur="10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1000" fill="hold"/>
                                        <p:tgtEl>
                                          <p:spTgt spid="27"/>
                                        </p:tgtEl>
                                        <p:attrNameLst>
                                          <p:attrName>ppt_x</p:attrName>
                                        </p:attrNameLst>
                                      </p:cBhvr>
                                      <p:tavLst>
                                        <p:tav tm="0">
                                          <p:val>
                                            <p:strVal val="0-#ppt_w/2"/>
                                          </p:val>
                                        </p:tav>
                                        <p:tav tm="100000">
                                          <p:val>
                                            <p:strVal val="#ppt_x"/>
                                          </p:val>
                                        </p:tav>
                                      </p:tavLst>
                                    </p:anim>
                                    <p:anim calcmode="lin" valueType="num">
                                      <p:cBhvr additive="base">
                                        <p:cTn id="19" dur="10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1000" fill="hold"/>
                                        <p:tgtEl>
                                          <p:spTgt spid="28"/>
                                        </p:tgtEl>
                                        <p:attrNameLst>
                                          <p:attrName>ppt_x</p:attrName>
                                        </p:attrNameLst>
                                      </p:cBhvr>
                                      <p:tavLst>
                                        <p:tav tm="0">
                                          <p:val>
                                            <p:strVal val="0-#ppt_w/2"/>
                                          </p:val>
                                        </p:tav>
                                        <p:tav tm="100000">
                                          <p:val>
                                            <p:strVal val="#ppt_x"/>
                                          </p:val>
                                        </p:tav>
                                      </p:tavLst>
                                    </p:anim>
                                    <p:anim calcmode="lin" valueType="num">
                                      <p:cBhvr additive="base">
                                        <p:cTn id="23" dur="10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fill="hold"/>
                                        <p:tgtEl>
                                          <p:spTgt spid="29"/>
                                        </p:tgtEl>
                                        <p:attrNameLst>
                                          <p:attrName>ppt_x</p:attrName>
                                        </p:attrNameLst>
                                      </p:cBhvr>
                                      <p:tavLst>
                                        <p:tav tm="0">
                                          <p:val>
                                            <p:strVal val="0-#ppt_w/2"/>
                                          </p:val>
                                        </p:tav>
                                        <p:tav tm="100000">
                                          <p:val>
                                            <p:strVal val="#ppt_x"/>
                                          </p:val>
                                        </p:tav>
                                      </p:tavLst>
                                    </p:anim>
                                    <p:anim calcmode="lin" valueType="num">
                                      <p:cBhvr additive="base">
                                        <p:cTn id="27"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wipe(down)">
                                      <p:cBhvr>
                                        <p:cTn id="32" dur="1000"/>
                                        <p:tgtEl>
                                          <p:spTgt spid="9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0"/>
                                        </p:tgtEl>
                                        <p:attrNameLst>
                                          <p:attrName>style.visibility</p:attrName>
                                        </p:attrNameLst>
                                      </p:cBhvr>
                                      <p:to>
                                        <p:strVal val="visible"/>
                                      </p:to>
                                    </p:set>
                                    <p:animEffect transition="in" filter="wipe(down)">
                                      <p:cBhvr>
                                        <p:cTn id="37" dur="1000"/>
                                        <p:tgtEl>
                                          <p:spTgt spid="10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10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1"/>
                                        </p:tgtEl>
                                        <p:attrNameLst>
                                          <p:attrName>style.visibility</p:attrName>
                                        </p:attrNameLst>
                                      </p:cBhvr>
                                      <p:to>
                                        <p:strVal val="visible"/>
                                      </p:to>
                                    </p:set>
                                    <p:animEffect transition="in" filter="wipe(down)">
                                      <p:cBhvr>
                                        <p:cTn id="47" dur="1000"/>
                                        <p:tgtEl>
                                          <p:spTgt spid="1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wipe(down)">
                                      <p:cBhvr>
                                        <p:cTn id="52"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24" grpId="0" animBg="1"/>
      <p:bldP spid="99" grpId="0"/>
      <p:bldP spid="100" grpId="0"/>
      <p:bldP spid="104" grpId="0"/>
      <p:bldP spid="111" grpId="0"/>
      <p:bldP spid="112" grpId="0"/>
      <p:bldP spid="26" grpId="0" animBg="1"/>
      <p:bldP spid="27" grpId="0" animBg="1"/>
      <p:bldP spid="28"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2178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12800" y="5982662"/>
            <a:ext cx="4643755" cy="5213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812800" y="4815631"/>
            <a:ext cx="4643755" cy="521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812800" y="2483188"/>
            <a:ext cx="4643755" cy="521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矩形 10"/>
          <p:cNvSpPr/>
          <p:nvPr/>
        </p:nvSpPr>
        <p:spPr>
          <a:xfrm>
            <a:off x="812800" y="3650219"/>
            <a:ext cx="4643755" cy="5197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矩形 11"/>
          <p:cNvSpPr/>
          <p:nvPr/>
        </p:nvSpPr>
        <p:spPr>
          <a:xfrm>
            <a:off x="812800" y="1316157"/>
            <a:ext cx="4643755" cy="521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12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5477207" y="1312863"/>
            <a:ext cx="6585250" cy="51831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defRPr/>
            </a:pPr>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矩形 1"/>
          <p:cNvSpPr/>
          <p:nvPr/>
        </p:nvSpPr>
        <p:spPr>
          <a:xfrm>
            <a:off x="5689037" y="1548592"/>
            <a:ext cx="6140938" cy="295764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15" name="直接连接符 14"/>
          <p:cNvCxnSpPr/>
          <p:nvPr/>
        </p:nvCxnSpPr>
        <p:spPr>
          <a:xfrm>
            <a:off x="5717020" y="4943201"/>
            <a:ext cx="6112956"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txBox="1">
            <a:spLocks/>
          </p:cNvSpPr>
          <p:nvPr/>
        </p:nvSpPr>
        <p:spPr>
          <a:xfrm>
            <a:off x="5717020" y="4656114"/>
            <a:ext cx="1836310"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5717019" y="4987602"/>
            <a:ext cx="6112955"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 name="Content Placeholder 2"/>
          <p:cNvSpPr txBox="1">
            <a:spLocks/>
          </p:cNvSpPr>
          <p:nvPr/>
        </p:nvSpPr>
        <p:spPr>
          <a:xfrm>
            <a:off x="5717019" y="5738401"/>
            <a:ext cx="6112955"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80047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25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750"/>
                                        <p:tgtEl>
                                          <p:spTgt spid="18"/>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750"/>
                                        <p:tgtEl>
                                          <p:spTgt spid="21"/>
                                        </p:tgtEl>
                                      </p:cBhvr>
                                    </p:animEffect>
                                  </p:childTnLst>
                                </p:cTn>
                              </p:par>
                            </p:childTnLst>
                          </p:cTn>
                        </p:par>
                        <p:par>
                          <p:cTn id="32" fill="hold">
                            <p:stCondLst>
                              <p:cond delay="4250"/>
                            </p:stCondLst>
                            <p:childTnLst>
                              <p:par>
                                <p:cTn id="33" presetID="22" presetClass="entr" presetSubtype="2"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1250"/>
                                        <p:tgtEl>
                                          <p:spTgt spid="12"/>
                                        </p:tgtEl>
                                      </p:cBhvr>
                                    </p:animEffect>
                                  </p:childTnLst>
                                </p:cTn>
                              </p:par>
                              <p:par>
                                <p:cTn id="36" presetID="22" presetClass="entr" presetSubtype="2" fill="hold" grpId="0"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wipe(right)">
                                      <p:cBhvr>
                                        <p:cTn id="38" dur="1250"/>
                                        <p:tgtEl>
                                          <p:spTgt spid="10"/>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11"/>
                                        </p:tgtEl>
                                        <p:attrNameLst>
                                          <p:attrName>style.visibility</p:attrName>
                                        </p:attrNameLst>
                                      </p:cBhvr>
                                      <p:to>
                                        <p:strVal val="visible"/>
                                      </p:to>
                                    </p:set>
                                    <p:animEffect transition="in" filter="wipe(right)">
                                      <p:cBhvr>
                                        <p:cTn id="41" dur="1250"/>
                                        <p:tgtEl>
                                          <p:spTgt spid="11"/>
                                        </p:tgtEl>
                                      </p:cBhvr>
                                    </p:animEffect>
                                  </p:childTnLst>
                                </p:cTn>
                              </p:par>
                              <p:par>
                                <p:cTn id="42" presetID="22" presetClass="entr" presetSubtype="2" fill="hold" grpId="0" nodeType="withEffect">
                                  <p:stCondLst>
                                    <p:cond delay="75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1250"/>
                                        <p:tgtEl>
                                          <p:spTgt spid="9"/>
                                        </p:tgtEl>
                                      </p:cBhvr>
                                    </p:animEffect>
                                  </p:childTnLst>
                                </p:cTn>
                              </p:par>
                              <p:par>
                                <p:cTn id="45" presetID="22" presetClass="entr" presetSubtype="2" fill="hold" grpId="0" nodeType="withEffect">
                                  <p:stCondLst>
                                    <p:cond delay="100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4" grpId="0" animBg="1"/>
      <p:bldP spid="2" grpId="0" animBg="1"/>
      <p:bldP spid="17" grpId="0"/>
      <p:bldP spid="18"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29"/>
          <p:cNvGrpSpPr/>
          <p:nvPr/>
        </p:nvGrpSpPr>
        <p:grpSpPr>
          <a:xfrm>
            <a:off x="3564749" y="4131163"/>
            <a:ext cx="948576" cy="948576"/>
            <a:chOff x="2502224" y="2594793"/>
            <a:chExt cx="905504" cy="905504"/>
          </a:xfrm>
        </p:grpSpPr>
        <p:sp>
          <p:nvSpPr>
            <p:cNvPr id="131" name="Freeform 130"/>
            <p:cNvSpPr/>
            <p:nvPr/>
          </p:nvSpPr>
          <p:spPr>
            <a:xfrm>
              <a:off x="2596064" y="2688633"/>
              <a:ext cx="717824" cy="71782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9"/>
            <p:cNvSpPr>
              <a:spLocks noEditPoints="1"/>
            </p:cNvSpPr>
            <p:nvPr/>
          </p:nvSpPr>
          <p:spPr bwMode="auto">
            <a:xfrm>
              <a:off x="2808330" y="2883878"/>
              <a:ext cx="293292" cy="32733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32"/>
            <p:cNvSpPr/>
            <p:nvPr/>
          </p:nvSpPr>
          <p:spPr>
            <a:xfrm>
              <a:off x="2502224" y="2594793"/>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34" name="Straight Connector 133"/>
          <p:cNvCxnSpPr/>
          <p:nvPr/>
        </p:nvCxnSpPr>
        <p:spPr>
          <a:xfrm>
            <a:off x="4539212" y="4605451"/>
            <a:ext cx="724166" cy="2233"/>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135"/>
          <p:cNvGrpSpPr/>
          <p:nvPr/>
        </p:nvGrpSpPr>
        <p:grpSpPr>
          <a:xfrm>
            <a:off x="8461613" y="3141272"/>
            <a:ext cx="948576" cy="948576"/>
            <a:chOff x="5714220" y="3605271"/>
            <a:chExt cx="905504" cy="905504"/>
          </a:xfrm>
        </p:grpSpPr>
        <p:sp>
          <p:nvSpPr>
            <p:cNvPr id="137" name="Freeform 136"/>
            <p:cNvSpPr/>
            <p:nvPr/>
          </p:nvSpPr>
          <p:spPr>
            <a:xfrm>
              <a:off x="5808060" y="3699111"/>
              <a:ext cx="717824" cy="71782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22187" rIns="222187" bIns="128580"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00"/>
            <p:cNvSpPr>
              <a:spLocks noEditPoints="1"/>
            </p:cNvSpPr>
            <p:nvPr/>
          </p:nvSpPr>
          <p:spPr bwMode="auto">
            <a:xfrm>
              <a:off x="5994749" y="3892925"/>
              <a:ext cx="344447" cy="330196"/>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38"/>
            <p:cNvSpPr/>
            <p:nvPr/>
          </p:nvSpPr>
          <p:spPr>
            <a:xfrm>
              <a:off x="5714220" y="3605271"/>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41" name="Straight Connector 140"/>
          <p:cNvCxnSpPr/>
          <p:nvPr/>
        </p:nvCxnSpPr>
        <p:spPr>
          <a:xfrm>
            <a:off x="7465115" y="3615560"/>
            <a:ext cx="984401" cy="2233"/>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7512668" y="5106527"/>
            <a:ext cx="984401" cy="2233"/>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148"/>
          <p:cNvGrpSpPr/>
          <p:nvPr/>
        </p:nvGrpSpPr>
        <p:grpSpPr>
          <a:xfrm>
            <a:off x="8509165" y="4632239"/>
            <a:ext cx="948576" cy="948576"/>
            <a:chOff x="6477261" y="3281463"/>
            <a:chExt cx="850954" cy="850954"/>
          </a:xfrm>
        </p:grpSpPr>
        <p:grpSp>
          <p:nvGrpSpPr>
            <p:cNvPr id="10" name="Group 141"/>
            <p:cNvGrpSpPr/>
            <p:nvPr/>
          </p:nvGrpSpPr>
          <p:grpSpPr>
            <a:xfrm>
              <a:off x="6477261" y="3281463"/>
              <a:ext cx="850954" cy="850954"/>
              <a:chOff x="5714220" y="3605271"/>
              <a:chExt cx="905504" cy="905504"/>
            </a:xfrm>
          </p:grpSpPr>
          <p:sp>
            <p:nvSpPr>
              <p:cNvPr id="143" name="Freeform 142"/>
              <p:cNvSpPr/>
              <p:nvPr/>
            </p:nvSpPr>
            <p:spPr>
              <a:xfrm>
                <a:off x="5808060" y="3699111"/>
                <a:ext cx="717824" cy="71782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22187" rIns="222187" bIns="128580"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44"/>
              <p:cNvSpPr/>
              <p:nvPr/>
            </p:nvSpPr>
            <p:spPr>
              <a:xfrm>
                <a:off x="5714220" y="3605271"/>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8" name="Freeform 62"/>
            <p:cNvSpPr>
              <a:spLocks noEditPoints="1"/>
            </p:cNvSpPr>
            <p:nvPr/>
          </p:nvSpPr>
          <p:spPr bwMode="auto">
            <a:xfrm>
              <a:off x="6747482" y="3550443"/>
              <a:ext cx="310512" cy="312994"/>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54" name="Straight Connector 153"/>
          <p:cNvCxnSpPr/>
          <p:nvPr/>
        </p:nvCxnSpPr>
        <p:spPr>
          <a:xfrm>
            <a:off x="4539212" y="2911959"/>
            <a:ext cx="724166" cy="2233"/>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56"/>
          <p:cNvGrpSpPr/>
          <p:nvPr/>
        </p:nvGrpSpPr>
        <p:grpSpPr>
          <a:xfrm>
            <a:off x="3564749" y="2437671"/>
            <a:ext cx="948576" cy="948576"/>
            <a:chOff x="1991932" y="1640533"/>
            <a:chExt cx="850954" cy="850954"/>
          </a:xfrm>
        </p:grpSpPr>
        <p:grpSp>
          <p:nvGrpSpPr>
            <p:cNvPr id="12" name="Group 149"/>
            <p:cNvGrpSpPr/>
            <p:nvPr/>
          </p:nvGrpSpPr>
          <p:grpSpPr>
            <a:xfrm>
              <a:off x="1991932" y="1640533"/>
              <a:ext cx="850954" cy="850954"/>
              <a:chOff x="2502224" y="2594793"/>
              <a:chExt cx="905504" cy="905504"/>
            </a:xfrm>
          </p:grpSpPr>
          <p:sp>
            <p:nvSpPr>
              <p:cNvPr id="151" name="Freeform 150"/>
              <p:cNvSpPr/>
              <p:nvPr/>
            </p:nvSpPr>
            <p:spPr>
              <a:xfrm>
                <a:off x="2596064" y="2688633"/>
                <a:ext cx="717824" cy="71782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152"/>
              <p:cNvSpPr/>
              <p:nvPr/>
            </p:nvSpPr>
            <p:spPr>
              <a:xfrm>
                <a:off x="2502224" y="2594793"/>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50112">
                  <a:lnSpc>
                    <a:spcPct val="120000"/>
                  </a:lnSpc>
                  <a:spcAft>
                    <a:spcPct val="3500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6" name="Freeform 187"/>
            <p:cNvSpPr>
              <a:spLocks noEditPoints="1"/>
            </p:cNvSpPr>
            <p:nvPr/>
          </p:nvSpPr>
          <p:spPr bwMode="auto">
            <a:xfrm>
              <a:off x="2249043" y="1957202"/>
              <a:ext cx="336732" cy="21761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8" name="Text Placeholder 3"/>
          <p:cNvSpPr txBox="1">
            <a:spLocks/>
          </p:cNvSpPr>
          <p:nvPr/>
        </p:nvSpPr>
        <p:spPr>
          <a:xfrm>
            <a:off x="9563707" y="4779643"/>
            <a:ext cx="177318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Text Placeholder 3"/>
          <p:cNvSpPr txBox="1">
            <a:spLocks/>
          </p:cNvSpPr>
          <p:nvPr/>
        </p:nvSpPr>
        <p:spPr>
          <a:xfrm>
            <a:off x="1657463" y="4220094"/>
            <a:ext cx="177318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Text Placeholder 3"/>
          <p:cNvSpPr txBox="1">
            <a:spLocks/>
          </p:cNvSpPr>
          <p:nvPr/>
        </p:nvSpPr>
        <p:spPr>
          <a:xfrm>
            <a:off x="9563707" y="3266144"/>
            <a:ext cx="177318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 Placeholder 3"/>
          <p:cNvSpPr txBox="1">
            <a:spLocks/>
          </p:cNvSpPr>
          <p:nvPr/>
        </p:nvSpPr>
        <p:spPr>
          <a:xfrm>
            <a:off x="1657463" y="2555287"/>
            <a:ext cx="177318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28"/>
          <p:cNvGrpSpPr/>
          <p:nvPr/>
        </p:nvGrpSpPr>
        <p:grpSpPr>
          <a:xfrm>
            <a:off x="5069713" y="2772229"/>
            <a:ext cx="2719324" cy="2764086"/>
            <a:chOff x="3124200" y="1657350"/>
            <a:chExt cx="2700338" cy="2744788"/>
          </a:xfrm>
        </p:grpSpPr>
        <p:sp>
          <p:nvSpPr>
            <p:cNvPr id="3077" name="Freeform 5"/>
            <p:cNvSpPr>
              <a:spLocks/>
            </p:cNvSpPr>
            <p:nvPr/>
          </p:nvSpPr>
          <p:spPr bwMode="auto">
            <a:xfrm>
              <a:off x="3789363" y="1657350"/>
              <a:ext cx="1874838" cy="738188"/>
            </a:xfrm>
            <a:custGeom>
              <a:avLst/>
              <a:gdLst/>
              <a:ahLst/>
              <a:cxnLst>
                <a:cxn ang="0">
                  <a:pos x="1181" y="465"/>
                </a:cxn>
                <a:cxn ang="0">
                  <a:pos x="12" y="428"/>
                </a:cxn>
                <a:cxn ang="0">
                  <a:pos x="0" y="0"/>
                </a:cxn>
                <a:cxn ang="0">
                  <a:pos x="1172" y="125"/>
                </a:cxn>
                <a:cxn ang="0">
                  <a:pos x="1181" y="465"/>
                </a:cxn>
              </a:cxnLst>
              <a:rect l="0" t="0" r="r" b="b"/>
              <a:pathLst>
                <a:path w="1181" h="465">
                  <a:moveTo>
                    <a:pt x="1181" y="465"/>
                  </a:moveTo>
                  <a:lnTo>
                    <a:pt x="12" y="428"/>
                  </a:lnTo>
                  <a:lnTo>
                    <a:pt x="0" y="0"/>
                  </a:lnTo>
                  <a:lnTo>
                    <a:pt x="1172" y="125"/>
                  </a:lnTo>
                  <a:lnTo>
                    <a:pt x="1181" y="465"/>
                  </a:ln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78" name="Freeform 6"/>
            <p:cNvSpPr>
              <a:spLocks/>
            </p:cNvSpPr>
            <p:nvPr/>
          </p:nvSpPr>
          <p:spPr bwMode="auto">
            <a:xfrm>
              <a:off x="3624263" y="1671637"/>
              <a:ext cx="184150" cy="709613"/>
            </a:xfrm>
            <a:custGeom>
              <a:avLst/>
              <a:gdLst/>
              <a:ahLst/>
              <a:cxnLst>
                <a:cxn ang="0">
                  <a:pos x="104" y="0"/>
                </a:cxn>
                <a:cxn ang="0">
                  <a:pos x="116" y="428"/>
                </a:cxn>
                <a:cxn ang="0">
                  <a:pos x="0" y="447"/>
                </a:cxn>
                <a:cxn ang="0">
                  <a:pos x="3" y="80"/>
                </a:cxn>
                <a:cxn ang="0">
                  <a:pos x="104" y="0"/>
                </a:cxn>
              </a:cxnLst>
              <a:rect l="0" t="0" r="r" b="b"/>
              <a:pathLst>
                <a:path w="116" h="447">
                  <a:moveTo>
                    <a:pt x="104" y="0"/>
                  </a:moveTo>
                  <a:lnTo>
                    <a:pt x="116" y="428"/>
                  </a:lnTo>
                  <a:lnTo>
                    <a:pt x="0" y="447"/>
                  </a:lnTo>
                  <a:lnTo>
                    <a:pt x="3" y="80"/>
                  </a:lnTo>
                  <a:lnTo>
                    <a:pt x="104" y="0"/>
                  </a:lnTo>
                  <a:close/>
                </a:path>
              </a:pathLst>
            </a:custGeom>
            <a:solidFill>
              <a:schemeClr val="accent4">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79" name="Freeform 7"/>
            <p:cNvSpPr>
              <a:spLocks/>
            </p:cNvSpPr>
            <p:nvPr/>
          </p:nvSpPr>
          <p:spPr bwMode="auto">
            <a:xfrm>
              <a:off x="3284538" y="2332037"/>
              <a:ext cx="339725" cy="665163"/>
            </a:xfrm>
            <a:custGeom>
              <a:avLst/>
              <a:gdLst/>
              <a:ahLst/>
              <a:cxnLst>
                <a:cxn ang="0">
                  <a:pos x="0" y="419"/>
                </a:cxn>
                <a:cxn ang="0">
                  <a:pos x="6" y="0"/>
                </a:cxn>
                <a:cxn ang="0">
                  <a:pos x="214" y="22"/>
                </a:cxn>
                <a:cxn ang="0">
                  <a:pos x="208" y="419"/>
                </a:cxn>
                <a:cxn ang="0">
                  <a:pos x="0" y="419"/>
                </a:cxn>
              </a:cxnLst>
              <a:rect l="0" t="0" r="r" b="b"/>
              <a:pathLst>
                <a:path w="214" h="419">
                  <a:moveTo>
                    <a:pt x="0" y="419"/>
                  </a:moveTo>
                  <a:lnTo>
                    <a:pt x="6" y="0"/>
                  </a:lnTo>
                  <a:lnTo>
                    <a:pt x="214" y="22"/>
                  </a:lnTo>
                  <a:lnTo>
                    <a:pt x="208" y="419"/>
                  </a:lnTo>
                  <a:lnTo>
                    <a:pt x="0" y="419"/>
                  </a:lnTo>
                  <a:close/>
                </a:path>
              </a:pathLst>
            </a:custGeom>
            <a:solidFill>
              <a:schemeClr val="accent3">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0" name="Freeform 8"/>
            <p:cNvSpPr>
              <a:spLocks/>
            </p:cNvSpPr>
            <p:nvPr/>
          </p:nvSpPr>
          <p:spPr bwMode="auto">
            <a:xfrm>
              <a:off x="3124200" y="3633787"/>
              <a:ext cx="485775" cy="681038"/>
            </a:xfrm>
            <a:custGeom>
              <a:avLst/>
              <a:gdLst/>
              <a:ahLst/>
              <a:cxnLst>
                <a:cxn ang="0">
                  <a:pos x="98" y="3"/>
                </a:cxn>
                <a:cxn ang="0">
                  <a:pos x="306" y="0"/>
                </a:cxn>
                <a:cxn ang="0">
                  <a:pos x="303" y="291"/>
                </a:cxn>
                <a:cxn ang="0">
                  <a:pos x="0" y="429"/>
                </a:cxn>
                <a:cxn ang="0">
                  <a:pos x="95" y="138"/>
                </a:cxn>
                <a:cxn ang="0">
                  <a:pos x="98" y="3"/>
                </a:cxn>
              </a:cxnLst>
              <a:rect l="0" t="0" r="r" b="b"/>
              <a:pathLst>
                <a:path w="306" h="429">
                  <a:moveTo>
                    <a:pt x="98" y="3"/>
                  </a:moveTo>
                  <a:lnTo>
                    <a:pt x="306" y="0"/>
                  </a:lnTo>
                  <a:lnTo>
                    <a:pt x="303" y="291"/>
                  </a:lnTo>
                  <a:lnTo>
                    <a:pt x="0" y="429"/>
                  </a:lnTo>
                  <a:lnTo>
                    <a:pt x="95" y="138"/>
                  </a:lnTo>
                  <a:lnTo>
                    <a:pt x="98" y="3"/>
                  </a:lnTo>
                  <a:close/>
                </a:path>
              </a:pathLst>
            </a:custGeom>
            <a:solidFill>
              <a:schemeClr val="accent1">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1" name="Freeform 9"/>
            <p:cNvSpPr>
              <a:spLocks/>
            </p:cNvSpPr>
            <p:nvPr/>
          </p:nvSpPr>
          <p:spPr bwMode="auto">
            <a:xfrm>
              <a:off x="3614738" y="2336800"/>
              <a:ext cx="207963" cy="660400"/>
            </a:xfrm>
            <a:custGeom>
              <a:avLst/>
              <a:gdLst/>
              <a:ahLst/>
              <a:cxnLst>
                <a:cxn ang="0">
                  <a:pos x="0" y="416"/>
                </a:cxn>
                <a:cxn ang="0">
                  <a:pos x="6" y="19"/>
                </a:cxn>
                <a:cxn ang="0">
                  <a:pos x="122" y="0"/>
                </a:cxn>
                <a:cxn ang="0">
                  <a:pos x="131" y="410"/>
                </a:cxn>
                <a:cxn ang="0">
                  <a:pos x="0" y="416"/>
                </a:cxn>
              </a:cxnLst>
              <a:rect l="0" t="0" r="r" b="b"/>
              <a:pathLst>
                <a:path w="131" h="416">
                  <a:moveTo>
                    <a:pt x="0" y="416"/>
                  </a:moveTo>
                  <a:lnTo>
                    <a:pt x="6" y="19"/>
                  </a:lnTo>
                  <a:lnTo>
                    <a:pt x="122" y="0"/>
                  </a:lnTo>
                  <a:lnTo>
                    <a:pt x="131" y="410"/>
                  </a:lnTo>
                  <a:lnTo>
                    <a:pt x="0" y="416"/>
                  </a:lnTo>
                  <a:close/>
                </a:path>
              </a:pathLst>
            </a:custGeom>
            <a:solidFill>
              <a:schemeClr val="accent3">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2" name="Freeform 10"/>
            <p:cNvSpPr>
              <a:spLocks/>
            </p:cNvSpPr>
            <p:nvPr/>
          </p:nvSpPr>
          <p:spPr bwMode="auto">
            <a:xfrm>
              <a:off x="3605213" y="3633787"/>
              <a:ext cx="368300" cy="768350"/>
            </a:xfrm>
            <a:custGeom>
              <a:avLst/>
              <a:gdLst/>
              <a:ahLst/>
              <a:cxnLst>
                <a:cxn ang="0">
                  <a:pos x="0" y="291"/>
                </a:cxn>
                <a:cxn ang="0">
                  <a:pos x="3" y="0"/>
                </a:cxn>
                <a:cxn ang="0">
                  <a:pos x="150" y="13"/>
                </a:cxn>
                <a:cxn ang="0">
                  <a:pos x="153" y="159"/>
                </a:cxn>
                <a:cxn ang="0">
                  <a:pos x="232" y="484"/>
                </a:cxn>
                <a:cxn ang="0">
                  <a:pos x="0" y="291"/>
                </a:cxn>
              </a:cxnLst>
              <a:rect l="0" t="0" r="r" b="b"/>
              <a:pathLst>
                <a:path w="232" h="484">
                  <a:moveTo>
                    <a:pt x="0" y="291"/>
                  </a:moveTo>
                  <a:lnTo>
                    <a:pt x="3" y="0"/>
                  </a:lnTo>
                  <a:lnTo>
                    <a:pt x="150" y="13"/>
                  </a:lnTo>
                  <a:lnTo>
                    <a:pt x="153" y="159"/>
                  </a:lnTo>
                  <a:lnTo>
                    <a:pt x="232" y="484"/>
                  </a:lnTo>
                  <a:lnTo>
                    <a:pt x="0" y="291"/>
                  </a:ln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3" name="Freeform 11"/>
            <p:cNvSpPr>
              <a:spLocks/>
            </p:cNvSpPr>
            <p:nvPr/>
          </p:nvSpPr>
          <p:spPr bwMode="auto">
            <a:xfrm>
              <a:off x="3808413" y="2336800"/>
              <a:ext cx="1865313" cy="650875"/>
            </a:xfrm>
            <a:custGeom>
              <a:avLst/>
              <a:gdLst/>
              <a:ahLst/>
              <a:cxnLst>
                <a:cxn ang="0">
                  <a:pos x="1175" y="377"/>
                </a:cxn>
                <a:cxn ang="0">
                  <a:pos x="9" y="410"/>
                </a:cxn>
                <a:cxn ang="0">
                  <a:pos x="0" y="0"/>
                </a:cxn>
                <a:cxn ang="0">
                  <a:pos x="1169" y="37"/>
                </a:cxn>
                <a:cxn ang="0">
                  <a:pos x="1175" y="377"/>
                </a:cxn>
              </a:cxnLst>
              <a:rect l="0" t="0" r="r" b="b"/>
              <a:pathLst>
                <a:path w="1175" h="410">
                  <a:moveTo>
                    <a:pt x="1175" y="377"/>
                  </a:moveTo>
                  <a:lnTo>
                    <a:pt x="9" y="410"/>
                  </a:lnTo>
                  <a:lnTo>
                    <a:pt x="0" y="0"/>
                  </a:lnTo>
                  <a:lnTo>
                    <a:pt x="1169" y="37"/>
                  </a:lnTo>
                  <a:lnTo>
                    <a:pt x="1175" y="377"/>
                  </a:ln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4" name="Freeform 12"/>
            <p:cNvSpPr>
              <a:spLocks/>
            </p:cNvSpPr>
            <p:nvPr/>
          </p:nvSpPr>
          <p:spPr bwMode="auto">
            <a:xfrm>
              <a:off x="3822700" y="2935287"/>
              <a:ext cx="1865313" cy="719138"/>
            </a:xfrm>
            <a:custGeom>
              <a:avLst/>
              <a:gdLst/>
              <a:ahLst/>
              <a:cxnLst>
                <a:cxn ang="0">
                  <a:pos x="1175" y="361"/>
                </a:cxn>
                <a:cxn ang="0">
                  <a:pos x="13" y="453"/>
                </a:cxn>
                <a:cxn ang="0">
                  <a:pos x="0" y="33"/>
                </a:cxn>
                <a:cxn ang="0">
                  <a:pos x="1166" y="0"/>
                </a:cxn>
                <a:cxn ang="0">
                  <a:pos x="1175" y="361"/>
                </a:cxn>
              </a:cxnLst>
              <a:rect l="0" t="0" r="r" b="b"/>
              <a:pathLst>
                <a:path w="1175" h="453">
                  <a:moveTo>
                    <a:pt x="1175" y="361"/>
                  </a:moveTo>
                  <a:lnTo>
                    <a:pt x="13" y="453"/>
                  </a:lnTo>
                  <a:lnTo>
                    <a:pt x="0" y="33"/>
                  </a:lnTo>
                  <a:lnTo>
                    <a:pt x="1166" y="0"/>
                  </a:lnTo>
                  <a:lnTo>
                    <a:pt x="1175" y="361"/>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5" name="Freeform 13"/>
            <p:cNvSpPr>
              <a:spLocks/>
            </p:cNvSpPr>
            <p:nvPr/>
          </p:nvSpPr>
          <p:spPr bwMode="auto">
            <a:xfrm>
              <a:off x="3843338" y="3508375"/>
              <a:ext cx="1981200" cy="893763"/>
            </a:xfrm>
            <a:custGeom>
              <a:avLst/>
              <a:gdLst/>
              <a:ahLst/>
              <a:cxnLst>
                <a:cxn ang="0">
                  <a:pos x="0" y="92"/>
                </a:cxn>
                <a:cxn ang="0">
                  <a:pos x="1162" y="0"/>
                </a:cxn>
                <a:cxn ang="0">
                  <a:pos x="1165" y="116"/>
                </a:cxn>
                <a:cxn ang="0">
                  <a:pos x="1248" y="391"/>
                </a:cxn>
                <a:cxn ang="0">
                  <a:pos x="82" y="563"/>
                </a:cxn>
                <a:cxn ang="0">
                  <a:pos x="3" y="238"/>
                </a:cxn>
                <a:cxn ang="0">
                  <a:pos x="0" y="92"/>
                </a:cxn>
              </a:cxnLst>
              <a:rect l="0" t="0" r="r" b="b"/>
              <a:pathLst>
                <a:path w="1248" h="563">
                  <a:moveTo>
                    <a:pt x="0" y="92"/>
                  </a:moveTo>
                  <a:lnTo>
                    <a:pt x="1162" y="0"/>
                  </a:lnTo>
                  <a:lnTo>
                    <a:pt x="1165" y="116"/>
                  </a:lnTo>
                  <a:lnTo>
                    <a:pt x="1248" y="391"/>
                  </a:lnTo>
                  <a:lnTo>
                    <a:pt x="82" y="563"/>
                  </a:lnTo>
                  <a:lnTo>
                    <a:pt x="3" y="238"/>
                  </a:lnTo>
                  <a:lnTo>
                    <a:pt x="0" y="92"/>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6" name="Freeform 14"/>
            <p:cNvSpPr>
              <a:spLocks/>
            </p:cNvSpPr>
            <p:nvPr/>
          </p:nvSpPr>
          <p:spPr bwMode="auto">
            <a:xfrm>
              <a:off x="3609975" y="2987675"/>
              <a:ext cx="233363" cy="666750"/>
            </a:xfrm>
            <a:custGeom>
              <a:avLst/>
              <a:gdLst/>
              <a:ahLst/>
              <a:cxnLst>
                <a:cxn ang="0">
                  <a:pos x="134" y="0"/>
                </a:cxn>
                <a:cxn ang="0">
                  <a:pos x="147" y="420"/>
                </a:cxn>
                <a:cxn ang="0">
                  <a:pos x="0" y="407"/>
                </a:cxn>
                <a:cxn ang="0">
                  <a:pos x="3" y="6"/>
                </a:cxn>
                <a:cxn ang="0">
                  <a:pos x="134" y="0"/>
                </a:cxn>
              </a:cxnLst>
              <a:rect l="0" t="0" r="r" b="b"/>
              <a:pathLst>
                <a:path w="147" h="420">
                  <a:moveTo>
                    <a:pt x="134" y="0"/>
                  </a:moveTo>
                  <a:lnTo>
                    <a:pt x="147" y="420"/>
                  </a:lnTo>
                  <a:lnTo>
                    <a:pt x="0" y="407"/>
                  </a:lnTo>
                  <a:lnTo>
                    <a:pt x="3" y="6"/>
                  </a:lnTo>
                  <a:lnTo>
                    <a:pt x="134" y="0"/>
                  </a:lnTo>
                  <a:close/>
                </a:path>
              </a:pathLst>
            </a:custGeom>
            <a:solidFill>
              <a:schemeClr val="accent2">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7" name="Freeform 15"/>
            <p:cNvSpPr>
              <a:spLocks/>
            </p:cNvSpPr>
            <p:nvPr/>
          </p:nvSpPr>
          <p:spPr bwMode="auto">
            <a:xfrm>
              <a:off x="3279775" y="2997200"/>
              <a:ext cx="334963" cy="641350"/>
            </a:xfrm>
            <a:custGeom>
              <a:avLst/>
              <a:gdLst/>
              <a:ahLst/>
              <a:cxnLst>
                <a:cxn ang="0">
                  <a:pos x="208" y="401"/>
                </a:cxn>
                <a:cxn ang="0">
                  <a:pos x="0" y="404"/>
                </a:cxn>
                <a:cxn ang="0">
                  <a:pos x="3" y="0"/>
                </a:cxn>
                <a:cxn ang="0">
                  <a:pos x="211" y="0"/>
                </a:cxn>
                <a:cxn ang="0">
                  <a:pos x="208" y="401"/>
                </a:cxn>
              </a:cxnLst>
              <a:rect l="0" t="0" r="r" b="b"/>
              <a:pathLst>
                <a:path w="211" h="404">
                  <a:moveTo>
                    <a:pt x="208" y="401"/>
                  </a:moveTo>
                  <a:lnTo>
                    <a:pt x="0" y="404"/>
                  </a:lnTo>
                  <a:lnTo>
                    <a:pt x="3" y="0"/>
                  </a:lnTo>
                  <a:lnTo>
                    <a:pt x="211" y="0"/>
                  </a:lnTo>
                  <a:lnTo>
                    <a:pt x="208" y="401"/>
                  </a:lnTo>
                  <a:close/>
                </a:path>
              </a:pathLst>
            </a:custGeom>
            <a:solidFill>
              <a:schemeClr val="accent2">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8" name="Freeform 16"/>
            <p:cNvSpPr>
              <a:spLocks/>
            </p:cNvSpPr>
            <p:nvPr/>
          </p:nvSpPr>
          <p:spPr bwMode="auto">
            <a:xfrm>
              <a:off x="3124200" y="4095750"/>
              <a:ext cx="849313" cy="306388"/>
            </a:xfrm>
            <a:custGeom>
              <a:avLst/>
              <a:gdLst/>
              <a:ahLst/>
              <a:cxnLst>
                <a:cxn ang="0">
                  <a:pos x="0" y="138"/>
                </a:cxn>
                <a:cxn ang="0">
                  <a:pos x="303" y="0"/>
                </a:cxn>
                <a:cxn ang="0">
                  <a:pos x="535" y="193"/>
                </a:cxn>
                <a:cxn ang="0">
                  <a:pos x="0" y="138"/>
                </a:cxn>
              </a:cxnLst>
              <a:rect l="0" t="0" r="r" b="b"/>
              <a:pathLst>
                <a:path w="535" h="193">
                  <a:moveTo>
                    <a:pt x="0" y="138"/>
                  </a:moveTo>
                  <a:lnTo>
                    <a:pt x="303" y="0"/>
                  </a:lnTo>
                  <a:lnTo>
                    <a:pt x="535" y="193"/>
                  </a:lnTo>
                  <a:lnTo>
                    <a:pt x="0" y="138"/>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89" name="Freeform 17"/>
            <p:cNvSpPr>
              <a:spLocks/>
            </p:cNvSpPr>
            <p:nvPr/>
          </p:nvSpPr>
          <p:spPr bwMode="auto">
            <a:xfrm>
              <a:off x="3294063" y="1685925"/>
              <a:ext cx="334963" cy="681038"/>
            </a:xfrm>
            <a:custGeom>
              <a:avLst/>
              <a:gdLst/>
              <a:ahLst/>
              <a:cxnLst>
                <a:cxn ang="0">
                  <a:pos x="208" y="429"/>
                </a:cxn>
                <a:cxn ang="0">
                  <a:pos x="0" y="407"/>
                </a:cxn>
                <a:cxn ang="0">
                  <a:pos x="3" y="0"/>
                </a:cxn>
                <a:cxn ang="0">
                  <a:pos x="211" y="61"/>
                </a:cxn>
                <a:cxn ang="0">
                  <a:pos x="208" y="429"/>
                </a:cxn>
              </a:cxnLst>
              <a:rect l="0" t="0" r="r" b="b"/>
              <a:pathLst>
                <a:path w="211" h="429">
                  <a:moveTo>
                    <a:pt x="208" y="429"/>
                  </a:moveTo>
                  <a:lnTo>
                    <a:pt x="0" y="407"/>
                  </a:lnTo>
                  <a:lnTo>
                    <a:pt x="3" y="0"/>
                  </a:lnTo>
                  <a:lnTo>
                    <a:pt x="211" y="61"/>
                  </a:lnTo>
                  <a:lnTo>
                    <a:pt x="208" y="429"/>
                  </a:lnTo>
                  <a:close/>
                </a:path>
              </a:pathLst>
            </a:custGeom>
            <a:solidFill>
              <a:schemeClr val="accent4">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80"/>
            <p:cNvGrpSpPr/>
            <p:nvPr/>
          </p:nvGrpSpPr>
          <p:grpSpPr>
            <a:xfrm rot="364498">
              <a:off x="4089643" y="1872450"/>
              <a:ext cx="1244431" cy="1867007"/>
              <a:chOff x="2616022" y="2850356"/>
              <a:chExt cx="635178" cy="952952"/>
            </a:xfrm>
          </p:grpSpPr>
          <p:grpSp>
            <p:nvGrpSpPr>
              <p:cNvPr id="4" name="Group 81"/>
              <p:cNvGrpSpPr/>
              <p:nvPr/>
            </p:nvGrpSpPr>
            <p:grpSpPr>
              <a:xfrm>
                <a:off x="2616022" y="2850356"/>
                <a:ext cx="635178" cy="166118"/>
                <a:chOff x="2616022" y="2850356"/>
                <a:chExt cx="635178" cy="166118"/>
              </a:xfrm>
            </p:grpSpPr>
            <p:sp>
              <p:nvSpPr>
                <p:cNvPr id="125" name="Freeform 39"/>
                <p:cNvSpPr>
                  <a:spLocks/>
                </p:cNvSpPr>
                <p:nvPr/>
              </p:nvSpPr>
              <p:spPr bwMode="auto">
                <a:xfrm>
                  <a:off x="3171825" y="2850356"/>
                  <a:ext cx="79375" cy="114300"/>
                </a:xfrm>
                <a:custGeom>
                  <a:avLst/>
                  <a:gdLst/>
                  <a:ahLst/>
                  <a:cxnLst>
                    <a:cxn ang="0">
                      <a:pos x="51" y="37"/>
                    </a:cxn>
                    <a:cxn ang="0">
                      <a:pos x="26" y="75"/>
                    </a:cxn>
                    <a:cxn ang="0">
                      <a:pos x="0" y="38"/>
                    </a:cxn>
                    <a:cxn ang="0">
                      <a:pos x="25" y="0"/>
                    </a:cxn>
                    <a:cxn ang="0">
                      <a:pos x="51" y="37"/>
                    </a:cxn>
                  </a:cxnLst>
                  <a:rect l="0" t="0" r="r" b="b"/>
                  <a:pathLst>
                    <a:path w="52" h="75">
                      <a:moveTo>
                        <a:pt x="51" y="37"/>
                      </a:moveTo>
                      <a:cubicBezTo>
                        <a:pt x="52" y="58"/>
                        <a:pt x="41" y="75"/>
                        <a:pt x="26" y="75"/>
                      </a:cubicBezTo>
                      <a:cubicBezTo>
                        <a:pt x="12" y="75"/>
                        <a:pt x="0" y="59"/>
                        <a:pt x="0" y="38"/>
                      </a:cubicBezTo>
                      <a:cubicBezTo>
                        <a:pt x="0" y="17"/>
                        <a:pt x="11" y="0"/>
                        <a:pt x="25" y="0"/>
                      </a:cubicBezTo>
                      <a:cubicBezTo>
                        <a:pt x="39" y="0"/>
                        <a:pt x="51" y="16"/>
                        <a:pt x="51" y="37"/>
                      </a:cubicBezTo>
                      <a:close/>
                    </a:path>
                  </a:pathLst>
                </a:custGeom>
                <a:solidFill>
                  <a:srgbClr val="E6E6E6"/>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aseline="-250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40"/>
                <p:cNvSpPr>
                  <a:spLocks/>
                </p:cNvSpPr>
                <p:nvPr/>
              </p:nvSpPr>
              <p:spPr bwMode="auto">
                <a:xfrm>
                  <a:off x="3190875" y="2877344"/>
                  <a:ext cx="39688" cy="58738"/>
                </a:xfrm>
                <a:custGeom>
                  <a:avLst/>
                  <a:gdLst/>
                  <a:ahLst/>
                  <a:cxnLst>
                    <a:cxn ang="0">
                      <a:pos x="27" y="19"/>
                    </a:cxn>
                    <a:cxn ang="0">
                      <a:pos x="14" y="39"/>
                    </a:cxn>
                    <a:cxn ang="0">
                      <a:pos x="1" y="20"/>
                    </a:cxn>
                    <a:cxn ang="0">
                      <a:pos x="13" y="0"/>
                    </a:cxn>
                    <a:cxn ang="0">
                      <a:pos x="27" y="19"/>
                    </a:cxn>
                  </a:cxnLst>
                  <a:rect l="0" t="0" r="r" b="b"/>
                  <a:pathLst>
                    <a:path w="27" h="39">
                      <a:moveTo>
                        <a:pt x="27" y="19"/>
                      </a:moveTo>
                      <a:cubicBezTo>
                        <a:pt x="27" y="30"/>
                        <a:pt x="21" y="38"/>
                        <a:pt x="14" y="39"/>
                      </a:cubicBezTo>
                      <a:cubicBezTo>
                        <a:pt x="7" y="39"/>
                        <a:pt x="1" y="30"/>
                        <a:pt x="1" y="20"/>
                      </a:cubicBezTo>
                      <a:cubicBezTo>
                        <a:pt x="0" y="9"/>
                        <a:pt x="6" y="0"/>
                        <a:pt x="13" y="0"/>
                      </a:cubicBezTo>
                      <a:cubicBezTo>
                        <a:pt x="21" y="0"/>
                        <a:pt x="27" y="8"/>
                        <a:pt x="27" y="19"/>
                      </a:cubicBezTo>
                      <a:close/>
                    </a:path>
                  </a:pathLst>
                </a:custGeom>
                <a:solidFill>
                  <a:schemeClr val="accent3">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aseline="-250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39"/>
                <p:cNvSpPr>
                  <a:spLocks/>
                </p:cNvSpPr>
                <p:nvPr/>
              </p:nvSpPr>
              <p:spPr bwMode="auto">
                <a:xfrm>
                  <a:off x="2616022" y="2902174"/>
                  <a:ext cx="79375" cy="114300"/>
                </a:xfrm>
                <a:custGeom>
                  <a:avLst/>
                  <a:gdLst/>
                  <a:ahLst/>
                  <a:cxnLst>
                    <a:cxn ang="0">
                      <a:pos x="51" y="37"/>
                    </a:cxn>
                    <a:cxn ang="0">
                      <a:pos x="26" y="75"/>
                    </a:cxn>
                    <a:cxn ang="0">
                      <a:pos x="0" y="38"/>
                    </a:cxn>
                    <a:cxn ang="0">
                      <a:pos x="25" y="0"/>
                    </a:cxn>
                    <a:cxn ang="0">
                      <a:pos x="51" y="37"/>
                    </a:cxn>
                  </a:cxnLst>
                  <a:rect l="0" t="0" r="r" b="b"/>
                  <a:pathLst>
                    <a:path w="52" h="75">
                      <a:moveTo>
                        <a:pt x="51" y="37"/>
                      </a:moveTo>
                      <a:cubicBezTo>
                        <a:pt x="52" y="58"/>
                        <a:pt x="41" y="75"/>
                        <a:pt x="26" y="75"/>
                      </a:cubicBezTo>
                      <a:cubicBezTo>
                        <a:pt x="12" y="75"/>
                        <a:pt x="0" y="59"/>
                        <a:pt x="0" y="38"/>
                      </a:cubicBezTo>
                      <a:cubicBezTo>
                        <a:pt x="0" y="17"/>
                        <a:pt x="11" y="0"/>
                        <a:pt x="25" y="0"/>
                      </a:cubicBezTo>
                      <a:cubicBezTo>
                        <a:pt x="39" y="0"/>
                        <a:pt x="51" y="16"/>
                        <a:pt x="51" y="37"/>
                      </a:cubicBezTo>
                      <a:close/>
                    </a:path>
                  </a:pathLst>
                </a:custGeom>
                <a:solidFill>
                  <a:srgbClr val="E6E6E6"/>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aseline="-250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40"/>
                <p:cNvSpPr>
                  <a:spLocks/>
                </p:cNvSpPr>
                <p:nvPr/>
              </p:nvSpPr>
              <p:spPr bwMode="auto">
                <a:xfrm>
                  <a:off x="2635071" y="2929161"/>
                  <a:ext cx="39688" cy="58738"/>
                </a:xfrm>
                <a:custGeom>
                  <a:avLst/>
                  <a:gdLst/>
                  <a:ahLst/>
                  <a:cxnLst>
                    <a:cxn ang="0">
                      <a:pos x="27" y="19"/>
                    </a:cxn>
                    <a:cxn ang="0">
                      <a:pos x="14" y="39"/>
                    </a:cxn>
                    <a:cxn ang="0">
                      <a:pos x="1" y="20"/>
                    </a:cxn>
                    <a:cxn ang="0">
                      <a:pos x="13" y="0"/>
                    </a:cxn>
                    <a:cxn ang="0">
                      <a:pos x="27" y="19"/>
                    </a:cxn>
                  </a:cxnLst>
                  <a:rect l="0" t="0" r="r" b="b"/>
                  <a:pathLst>
                    <a:path w="27" h="39">
                      <a:moveTo>
                        <a:pt x="27" y="19"/>
                      </a:moveTo>
                      <a:cubicBezTo>
                        <a:pt x="27" y="30"/>
                        <a:pt x="21" y="38"/>
                        <a:pt x="14" y="39"/>
                      </a:cubicBezTo>
                      <a:cubicBezTo>
                        <a:pt x="7" y="39"/>
                        <a:pt x="1" y="30"/>
                        <a:pt x="1" y="20"/>
                      </a:cubicBezTo>
                      <a:cubicBezTo>
                        <a:pt x="0" y="9"/>
                        <a:pt x="6" y="0"/>
                        <a:pt x="13" y="0"/>
                      </a:cubicBezTo>
                      <a:cubicBezTo>
                        <a:pt x="21" y="0"/>
                        <a:pt x="27" y="8"/>
                        <a:pt x="27" y="19"/>
                      </a:cubicBezTo>
                      <a:close/>
                    </a:path>
                  </a:pathLst>
                </a:custGeom>
                <a:solidFill>
                  <a:schemeClr val="accent3">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aseline="-250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2" name="Freeform 41"/>
              <p:cNvSpPr>
                <a:spLocks/>
              </p:cNvSpPr>
              <p:nvPr/>
            </p:nvSpPr>
            <p:spPr bwMode="auto">
              <a:xfrm>
                <a:off x="2641600" y="2900019"/>
                <a:ext cx="585788" cy="903289"/>
              </a:xfrm>
              <a:custGeom>
                <a:avLst/>
                <a:gdLst/>
                <a:ahLst/>
                <a:cxnLst>
                  <a:cxn ang="0">
                    <a:pos x="176" y="595"/>
                  </a:cxn>
                  <a:cxn ang="0">
                    <a:pos x="149" y="589"/>
                  </a:cxn>
                  <a:cxn ang="0">
                    <a:pos x="0" y="35"/>
                  </a:cxn>
                  <a:cxn ang="0">
                    <a:pos x="8" y="25"/>
                  </a:cxn>
                  <a:cxn ang="0">
                    <a:pos x="8" y="25"/>
                  </a:cxn>
                  <a:cxn ang="0">
                    <a:pos x="17" y="35"/>
                  </a:cxn>
                  <a:cxn ang="0">
                    <a:pos x="156" y="573"/>
                  </a:cxn>
                  <a:cxn ang="0">
                    <a:pos x="207" y="567"/>
                  </a:cxn>
                  <a:cxn ang="0">
                    <a:pos x="365" y="10"/>
                  </a:cxn>
                  <a:cxn ang="0">
                    <a:pos x="373" y="1"/>
                  </a:cxn>
                  <a:cxn ang="0">
                    <a:pos x="382" y="8"/>
                  </a:cxn>
                  <a:cxn ang="0">
                    <a:pos x="345" y="290"/>
                  </a:cxn>
                  <a:cxn ang="0">
                    <a:pos x="217" y="581"/>
                  </a:cxn>
                  <a:cxn ang="0">
                    <a:pos x="176" y="595"/>
                  </a:cxn>
                </a:cxnLst>
                <a:rect l="0" t="0" r="r" b="b"/>
                <a:pathLst>
                  <a:path w="386" h="595">
                    <a:moveTo>
                      <a:pt x="176" y="595"/>
                    </a:moveTo>
                    <a:cubicBezTo>
                      <a:pt x="167" y="595"/>
                      <a:pt x="158" y="593"/>
                      <a:pt x="149" y="589"/>
                    </a:cubicBezTo>
                    <a:cubicBezTo>
                      <a:pt x="1" y="523"/>
                      <a:pt x="0" y="55"/>
                      <a:pt x="0" y="35"/>
                    </a:cubicBezTo>
                    <a:cubicBezTo>
                      <a:pt x="0" y="30"/>
                      <a:pt x="4" y="25"/>
                      <a:pt x="8" y="25"/>
                    </a:cubicBezTo>
                    <a:cubicBezTo>
                      <a:pt x="8" y="25"/>
                      <a:pt x="8" y="25"/>
                      <a:pt x="8" y="25"/>
                    </a:cubicBezTo>
                    <a:cubicBezTo>
                      <a:pt x="13" y="25"/>
                      <a:pt x="17" y="30"/>
                      <a:pt x="17" y="35"/>
                    </a:cubicBezTo>
                    <a:cubicBezTo>
                      <a:pt x="17" y="40"/>
                      <a:pt x="18" y="511"/>
                      <a:pt x="156" y="573"/>
                    </a:cubicBezTo>
                    <a:cubicBezTo>
                      <a:pt x="173" y="581"/>
                      <a:pt x="190" y="579"/>
                      <a:pt x="207" y="567"/>
                    </a:cubicBezTo>
                    <a:cubicBezTo>
                      <a:pt x="311" y="491"/>
                      <a:pt x="373" y="83"/>
                      <a:pt x="365" y="10"/>
                    </a:cubicBezTo>
                    <a:cubicBezTo>
                      <a:pt x="365" y="5"/>
                      <a:pt x="368" y="1"/>
                      <a:pt x="373" y="1"/>
                    </a:cubicBezTo>
                    <a:cubicBezTo>
                      <a:pt x="377" y="0"/>
                      <a:pt x="382" y="4"/>
                      <a:pt x="382" y="8"/>
                    </a:cubicBezTo>
                    <a:cubicBezTo>
                      <a:pt x="386" y="46"/>
                      <a:pt x="372" y="171"/>
                      <a:pt x="345" y="290"/>
                    </a:cubicBezTo>
                    <a:cubicBezTo>
                      <a:pt x="320" y="398"/>
                      <a:pt x="278" y="536"/>
                      <a:pt x="217" y="581"/>
                    </a:cubicBezTo>
                    <a:cubicBezTo>
                      <a:pt x="204" y="590"/>
                      <a:pt x="190" y="595"/>
                      <a:pt x="176" y="59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baseline="-250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9"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49371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wipe(left)">
                                      <p:cBhvr>
                                        <p:cTn id="12" dur="500"/>
                                        <p:tgtEl>
                                          <p:spTgt spid="147"/>
                                        </p:tgtEl>
                                      </p:cBhvr>
                                    </p:animEffect>
                                  </p:childTnLst>
                                </p:cTn>
                              </p:par>
                            </p:childTnLst>
                          </p:cTn>
                        </p:par>
                        <p:par>
                          <p:cTn id="13" fill="hold">
                            <p:stCondLst>
                              <p:cond delay="1000"/>
                            </p:stCondLst>
                            <p:childTnLst>
                              <p:par>
                                <p:cTn id="14" presetID="53"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58"/>
                                        </p:tgtEl>
                                        <p:attrNameLst>
                                          <p:attrName>style.visibility</p:attrName>
                                        </p:attrNameLst>
                                      </p:cBhvr>
                                      <p:to>
                                        <p:strVal val="visible"/>
                                      </p:to>
                                    </p:set>
                                    <p:animEffect transition="in" filter="wipe(left)">
                                      <p:cBhvr>
                                        <p:cTn id="22" dur="500"/>
                                        <p:tgtEl>
                                          <p:spTgt spid="158"/>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34"/>
                                        </p:tgtEl>
                                        <p:attrNameLst>
                                          <p:attrName>style.visibility</p:attrName>
                                        </p:attrNameLst>
                                      </p:cBhvr>
                                      <p:to>
                                        <p:strVal val="visible"/>
                                      </p:to>
                                    </p:set>
                                    <p:animEffect transition="in" filter="wipe(right)">
                                      <p:cBhvr>
                                        <p:cTn id="26" dur="500"/>
                                        <p:tgtEl>
                                          <p:spTgt spid="134"/>
                                        </p:tgtEl>
                                      </p:cBhvr>
                                    </p:animEffect>
                                  </p:childTnLst>
                                </p:cTn>
                              </p:par>
                            </p:childTnLst>
                          </p:cTn>
                        </p:par>
                        <p:par>
                          <p:cTn id="27" fill="hold">
                            <p:stCondLst>
                              <p:cond delay="2500"/>
                            </p:stCondLst>
                            <p:childTnLst>
                              <p:par>
                                <p:cTn id="28" presetID="53"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159"/>
                                        </p:tgtEl>
                                        <p:attrNameLst>
                                          <p:attrName>style.visibility</p:attrName>
                                        </p:attrNameLst>
                                      </p:cBhvr>
                                      <p:to>
                                        <p:strVal val="visible"/>
                                      </p:to>
                                    </p:set>
                                    <p:animEffect transition="in" filter="wipe(right)">
                                      <p:cBhvr>
                                        <p:cTn id="36" dur="500"/>
                                        <p:tgtEl>
                                          <p:spTgt spid="159"/>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41"/>
                                        </p:tgtEl>
                                        <p:attrNameLst>
                                          <p:attrName>style.visibility</p:attrName>
                                        </p:attrNameLst>
                                      </p:cBhvr>
                                      <p:to>
                                        <p:strVal val="visible"/>
                                      </p:to>
                                    </p:set>
                                    <p:animEffect transition="in" filter="wipe(left)">
                                      <p:cBhvr>
                                        <p:cTn id="40" dur="500"/>
                                        <p:tgtEl>
                                          <p:spTgt spid="141"/>
                                        </p:tgtEl>
                                      </p:cBhvr>
                                    </p:animEffect>
                                  </p:childTnLst>
                                </p:cTn>
                              </p:par>
                            </p:childTnLst>
                          </p:cTn>
                        </p:par>
                        <p:par>
                          <p:cTn id="41" fill="hold">
                            <p:stCondLst>
                              <p:cond delay="4000"/>
                            </p:stCondLst>
                            <p:childTnLst>
                              <p:par>
                                <p:cTn id="42" presetID="53"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60"/>
                                        </p:tgtEl>
                                        <p:attrNameLst>
                                          <p:attrName>style.visibility</p:attrName>
                                        </p:attrNameLst>
                                      </p:cBhvr>
                                      <p:to>
                                        <p:strVal val="visible"/>
                                      </p:to>
                                    </p:set>
                                    <p:animEffect transition="in" filter="wipe(left)">
                                      <p:cBhvr>
                                        <p:cTn id="50" dur="500"/>
                                        <p:tgtEl>
                                          <p:spTgt spid="160"/>
                                        </p:tgtEl>
                                      </p:cBhvr>
                                    </p:animEffect>
                                  </p:childTnLst>
                                </p:cTn>
                              </p:par>
                            </p:childTnLst>
                          </p:cTn>
                        </p:par>
                        <p:par>
                          <p:cTn id="51" fill="hold">
                            <p:stCondLst>
                              <p:cond delay="5000"/>
                            </p:stCondLst>
                            <p:childTnLst>
                              <p:par>
                                <p:cTn id="52" presetID="22" presetClass="entr" presetSubtype="2" fill="hold" nodeType="afterEffect">
                                  <p:stCondLst>
                                    <p:cond delay="0"/>
                                  </p:stCondLst>
                                  <p:childTnLst>
                                    <p:set>
                                      <p:cBhvr>
                                        <p:cTn id="53" dur="1" fill="hold">
                                          <p:stCondLst>
                                            <p:cond delay="0"/>
                                          </p:stCondLst>
                                        </p:cTn>
                                        <p:tgtEl>
                                          <p:spTgt spid="154"/>
                                        </p:tgtEl>
                                        <p:attrNameLst>
                                          <p:attrName>style.visibility</p:attrName>
                                        </p:attrNameLst>
                                      </p:cBhvr>
                                      <p:to>
                                        <p:strVal val="visible"/>
                                      </p:to>
                                    </p:set>
                                    <p:animEffect transition="in" filter="wipe(right)">
                                      <p:cBhvr>
                                        <p:cTn id="54" dur="500"/>
                                        <p:tgtEl>
                                          <p:spTgt spid="154"/>
                                        </p:tgtEl>
                                      </p:cBhvr>
                                    </p:animEffect>
                                  </p:childTnLst>
                                </p:cTn>
                              </p:par>
                            </p:childTnLst>
                          </p:cTn>
                        </p:par>
                        <p:par>
                          <p:cTn id="55" fill="hold">
                            <p:stCondLst>
                              <p:cond delay="5500"/>
                            </p:stCondLst>
                            <p:childTnLst>
                              <p:par>
                                <p:cTn id="56" presetID="53"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childTnLst>
                          </p:cTn>
                        </p:par>
                        <p:par>
                          <p:cTn id="61" fill="hold">
                            <p:stCondLst>
                              <p:cond delay="6000"/>
                            </p:stCondLst>
                            <p:childTnLst>
                              <p:par>
                                <p:cTn id="62" presetID="22" presetClass="entr" presetSubtype="2" fill="hold" grpId="0" nodeType="afterEffect">
                                  <p:stCondLst>
                                    <p:cond delay="0"/>
                                  </p:stCondLst>
                                  <p:childTnLst>
                                    <p:set>
                                      <p:cBhvr>
                                        <p:cTn id="63" dur="1" fill="hold">
                                          <p:stCondLst>
                                            <p:cond delay="0"/>
                                          </p:stCondLst>
                                        </p:cTn>
                                        <p:tgtEl>
                                          <p:spTgt spid="161"/>
                                        </p:tgtEl>
                                        <p:attrNameLst>
                                          <p:attrName>style.visibility</p:attrName>
                                        </p:attrNameLst>
                                      </p:cBhvr>
                                      <p:to>
                                        <p:strVal val="visible"/>
                                      </p:to>
                                    </p:set>
                                    <p:animEffect transition="in" filter="wipe(right)">
                                      <p:cBhvr>
                                        <p:cTn id="64"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160" grpId="0"/>
      <p:bldP spid="1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21153" y="1482639"/>
            <a:ext cx="2414977" cy="250147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4021154" y="4117197"/>
            <a:ext cx="2408220" cy="238608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6429375" y="1482639"/>
            <a:ext cx="2414977" cy="250147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bwMode="auto">
          <a:xfrm>
            <a:off x="6429375" y="4122911"/>
            <a:ext cx="2414978" cy="2386081"/>
          </a:xfrm>
          <a:prstGeom prst="rect">
            <a:avLst/>
          </a:prstGeom>
          <a:solidFill>
            <a:schemeClr val="accent1"/>
          </a:solidFill>
        </p:spPr>
        <p:txBody>
          <a:bodyPr wrap="square" lIns="189833" tIns="49357" rIns="37967" rtlCol="0" anchor="ctr" anchorCtr="0">
            <a:noAutofit/>
          </a:bodyPr>
          <a:lstStyle/>
          <a:p>
            <a:pPr>
              <a:lnSpc>
                <a:spcPct val="150000"/>
              </a:lnSpc>
              <a:spcBef>
                <a:spcPts val="633"/>
              </a:spcBef>
              <a:buClr>
                <a:schemeClr val="bg1"/>
              </a:buClr>
              <a:buSzPct val="80000"/>
            </a:pPr>
            <a:endParaRPr lang="zh-CN" altLang="en-US" sz="1476"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2538662" y="1831128"/>
            <a:ext cx="1315788"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a:spLocks/>
          </p:cNvSpPr>
          <p:nvPr/>
        </p:nvSpPr>
        <p:spPr>
          <a:xfrm>
            <a:off x="830163" y="2220672"/>
            <a:ext cx="3024287"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9021663" y="1831128"/>
            <a:ext cx="1315788"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a:spLocks/>
          </p:cNvSpPr>
          <p:nvPr/>
        </p:nvSpPr>
        <p:spPr>
          <a:xfrm>
            <a:off x="9021663" y="2220672"/>
            <a:ext cx="3024287"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2538662" y="4472729"/>
            <a:ext cx="1315788"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830163" y="4862273"/>
            <a:ext cx="3024287"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9021663" y="4472729"/>
            <a:ext cx="1315788"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Content Placeholder 2"/>
          <p:cNvSpPr txBox="1">
            <a:spLocks/>
          </p:cNvSpPr>
          <p:nvPr/>
        </p:nvSpPr>
        <p:spPr>
          <a:xfrm>
            <a:off x="9021663" y="4862273"/>
            <a:ext cx="3024287"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7934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750"/>
                                        <p:tgtEl>
                                          <p:spTgt spid="12"/>
                                        </p:tgtEl>
                                      </p:cBhvr>
                                    </p:animEffect>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750"/>
                                        <p:tgtEl>
                                          <p:spTgt spid="13"/>
                                        </p:tgtEl>
                                      </p:cBhvr>
                                    </p:animEffect>
                                  </p:childTnLst>
                                </p:cTn>
                              </p:par>
                            </p:childTnLst>
                          </p:cTn>
                        </p:par>
                        <p:par>
                          <p:cTn id="33" fill="hold">
                            <p:stCondLst>
                              <p:cond delay="475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750"/>
                                        <p:tgtEl>
                                          <p:spTgt spid="14"/>
                                        </p:tgtEl>
                                      </p:cBhvr>
                                    </p:animEffect>
                                  </p:childTnLst>
                                </p:cTn>
                              </p:par>
                            </p:childTnLst>
                          </p:cTn>
                        </p:par>
                        <p:par>
                          <p:cTn id="37" fill="hold">
                            <p:stCondLst>
                              <p:cond delay="5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750"/>
                                        <p:tgtEl>
                                          <p:spTgt spid="15"/>
                                        </p:tgtEl>
                                      </p:cBhvr>
                                    </p:animEffect>
                                  </p:childTnLst>
                                </p:cTn>
                              </p:par>
                            </p:childTnLst>
                          </p:cTn>
                        </p:par>
                        <p:par>
                          <p:cTn id="41" fill="hold">
                            <p:stCondLst>
                              <p:cond delay="625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750"/>
                                        <p:tgtEl>
                                          <p:spTgt spid="17"/>
                                        </p:tgtEl>
                                      </p:cBhvr>
                                    </p:animEffect>
                                  </p:childTnLst>
                                </p:cTn>
                              </p:par>
                            </p:childTnLst>
                          </p:cTn>
                        </p:par>
                        <p:par>
                          <p:cTn id="45" fill="hold">
                            <p:stCondLst>
                              <p:cond delay="7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12" grpId="0"/>
      <p:bldP spid="13" grpId="0"/>
      <p:bldP spid="14" grpId="0"/>
      <p:bldP spid="15"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2"/>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44470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8730251" y="1654310"/>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8730251" y="1622368"/>
            <a:ext cx="2502596" cy="25888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1"/>
          <p:cNvSpPr/>
          <p:nvPr/>
        </p:nvSpPr>
        <p:spPr>
          <a:xfrm rot="765310">
            <a:off x="4827441" y="1464499"/>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5102279" y="1637247"/>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5102278" y="1622368"/>
            <a:ext cx="2496055" cy="262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1"/>
          <p:cNvSpPr/>
          <p:nvPr/>
        </p:nvSpPr>
        <p:spPr>
          <a:xfrm rot="1321971">
            <a:off x="1573547"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1434542" y="163724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1944460"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16" name="组合 19"/>
          <p:cNvGrpSpPr>
            <a:grpSpLocks/>
          </p:cNvGrpSpPr>
          <p:nvPr/>
        </p:nvGrpSpPr>
        <p:grpSpPr bwMode="auto">
          <a:xfrm>
            <a:off x="812800" y="5600646"/>
            <a:ext cx="11233151" cy="929891"/>
            <a:chOff x="928457" y="2733245"/>
            <a:chExt cx="9653427" cy="661181"/>
          </a:xfrm>
        </p:grpSpPr>
        <p:sp>
          <p:nvSpPr>
            <p:cNvPr id="17" name="Text Box 11"/>
            <p:cNvSpPr txBox="1">
              <a:spLocks noChangeArrowheads="1"/>
            </p:cNvSpPr>
            <p:nvPr/>
          </p:nvSpPr>
          <p:spPr bwMode="auto">
            <a:xfrm>
              <a:off x="928457" y="2733245"/>
              <a:ext cx="1878675" cy="17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8"/>
            <p:cNvSpPr>
              <a:spLocks noChangeArrowheads="1"/>
            </p:cNvSpPr>
            <p:nvPr/>
          </p:nvSpPr>
          <p:spPr bwMode="auto">
            <a:xfrm>
              <a:off x="928457" y="3000516"/>
              <a:ext cx="9653427" cy="39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2368"/>
            <a:ext cx="2502984" cy="26208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5631878"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4" name="矩形 23"/>
          <p:cNvSpPr/>
          <p:nvPr/>
        </p:nvSpPr>
        <p:spPr>
          <a:xfrm>
            <a:off x="9219904"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2"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25342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extLst/>
          </p:nvPr>
        </p:nvGraphicFramePr>
        <p:xfrm>
          <a:off x="1141458" y="2405487"/>
          <a:ext cx="5447574" cy="3661484"/>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13"/>
          <p:cNvSpPr/>
          <p:nvPr/>
        </p:nvSpPr>
        <p:spPr>
          <a:xfrm>
            <a:off x="6949469" y="2793361"/>
            <a:ext cx="571172" cy="574448"/>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Box 10"/>
          <p:cNvSpPr txBox="1">
            <a:spLocks noChangeArrowheads="1"/>
          </p:cNvSpPr>
          <p:nvPr/>
        </p:nvSpPr>
        <p:spPr bwMode="auto">
          <a:xfrm>
            <a:off x="7652227" y="2840989"/>
            <a:ext cx="3450035" cy="344154"/>
          </a:xfrm>
          <a:prstGeom prst="rect">
            <a:avLst/>
          </a:prstGeom>
          <a:noFill/>
          <a:ln w="9525">
            <a:noFill/>
            <a:miter lim="800000"/>
            <a:headEnd/>
            <a:tailEnd/>
          </a:ln>
        </p:spPr>
        <p:txBody>
          <a:bodyPr wrap="square" lIns="48218" tIns="24109" rIns="48218" bIns="24109">
            <a:spAutoFit/>
          </a:bodyPr>
          <a:lstStyle/>
          <a:p>
            <a:pPr algn="just" defTabSz="1147649">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6949469" y="3593378"/>
            <a:ext cx="571172" cy="574448"/>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Box 10"/>
          <p:cNvSpPr txBox="1">
            <a:spLocks noChangeArrowheads="1"/>
          </p:cNvSpPr>
          <p:nvPr/>
        </p:nvSpPr>
        <p:spPr bwMode="auto">
          <a:xfrm>
            <a:off x="7652227" y="3637025"/>
            <a:ext cx="3450035" cy="344154"/>
          </a:xfrm>
          <a:prstGeom prst="rect">
            <a:avLst/>
          </a:prstGeom>
          <a:noFill/>
          <a:ln w="9525">
            <a:noFill/>
            <a:miter lim="800000"/>
            <a:headEnd/>
            <a:tailEnd/>
          </a:ln>
        </p:spPr>
        <p:txBody>
          <a:bodyPr wrap="square" lIns="48218" tIns="24109" rIns="48218" bIns="24109">
            <a:spAutoFit/>
          </a:bodyPr>
          <a:lstStyle/>
          <a:p>
            <a:pPr algn="just" defTabSz="1147649">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p:nvPr/>
        </p:nvSpPr>
        <p:spPr>
          <a:xfrm>
            <a:off x="6949469" y="4388708"/>
            <a:ext cx="571172" cy="574448"/>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Box 10"/>
          <p:cNvSpPr txBox="1">
            <a:spLocks noChangeArrowheads="1"/>
          </p:cNvSpPr>
          <p:nvPr/>
        </p:nvSpPr>
        <p:spPr bwMode="auto">
          <a:xfrm>
            <a:off x="7699090" y="4433061"/>
            <a:ext cx="3450035" cy="344154"/>
          </a:xfrm>
          <a:prstGeom prst="rect">
            <a:avLst/>
          </a:prstGeom>
          <a:noFill/>
          <a:ln w="9525">
            <a:noFill/>
            <a:miter lim="800000"/>
            <a:headEnd/>
            <a:tailEnd/>
          </a:ln>
        </p:spPr>
        <p:txBody>
          <a:bodyPr wrap="square" lIns="48218" tIns="24109" rIns="48218" bIns="24109">
            <a:spAutoFit/>
          </a:bodyPr>
          <a:lstStyle/>
          <a:p>
            <a:pPr algn="just" defTabSz="1147649">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6949469" y="5148493"/>
            <a:ext cx="571172" cy="574448"/>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a:lnSpc>
                <a:spcPct val="120000"/>
              </a:lnSpc>
              <a:spcBef>
                <a:spcPts val="0"/>
              </a:spcBef>
              <a:spcAft>
                <a:spcPts val="0"/>
              </a:spcAft>
            </a:pPr>
            <a:endParaRPr lang="en-US"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Box 10"/>
          <p:cNvSpPr txBox="1">
            <a:spLocks noChangeArrowheads="1"/>
          </p:cNvSpPr>
          <p:nvPr/>
        </p:nvSpPr>
        <p:spPr bwMode="auto">
          <a:xfrm>
            <a:off x="7699090" y="5229097"/>
            <a:ext cx="3403172" cy="344154"/>
          </a:xfrm>
          <a:prstGeom prst="rect">
            <a:avLst/>
          </a:prstGeom>
          <a:noFill/>
          <a:ln w="9525">
            <a:noFill/>
            <a:miter lim="800000"/>
            <a:headEnd/>
            <a:tailEnd/>
          </a:ln>
        </p:spPr>
        <p:txBody>
          <a:bodyPr wrap="square" lIns="48218" tIns="24109" rIns="48218" bIns="24109">
            <a:spAutoFit/>
          </a:bodyPr>
          <a:lstStyle/>
          <a:p>
            <a:pPr algn="just" defTabSz="1147649">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5"/>
          <p:cNvSpPr>
            <a:spLocks noEditPoints="1"/>
          </p:cNvSpPr>
          <p:nvPr/>
        </p:nvSpPr>
        <p:spPr bwMode="auto">
          <a:xfrm>
            <a:off x="7025791" y="2939407"/>
            <a:ext cx="418529" cy="282357"/>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06"/>
          <p:cNvSpPr>
            <a:spLocks noEditPoints="1"/>
          </p:cNvSpPr>
          <p:nvPr/>
        </p:nvSpPr>
        <p:spPr bwMode="auto">
          <a:xfrm>
            <a:off x="7127919" y="4515087"/>
            <a:ext cx="214271" cy="288364"/>
          </a:xfrm>
          <a:custGeom>
            <a:avLst/>
            <a:gdLst>
              <a:gd name="T0" fmla="*/ 0 w 107"/>
              <a:gd name="T1" fmla="*/ 0 h 144"/>
              <a:gd name="T2" fmla="*/ 0 w 107"/>
              <a:gd name="T3" fmla="*/ 144 h 144"/>
              <a:gd name="T4" fmla="*/ 80 w 107"/>
              <a:gd name="T5" fmla="*/ 144 h 144"/>
              <a:gd name="T6" fmla="*/ 107 w 107"/>
              <a:gd name="T7" fmla="*/ 113 h 144"/>
              <a:gd name="T8" fmla="*/ 107 w 107"/>
              <a:gd name="T9" fmla="*/ 0 h 144"/>
              <a:gd name="T10" fmla="*/ 0 w 107"/>
              <a:gd name="T11" fmla="*/ 0 h 144"/>
              <a:gd name="T12" fmla="*/ 9 w 107"/>
              <a:gd name="T13" fmla="*/ 134 h 144"/>
              <a:gd name="T14" fmla="*/ 9 w 107"/>
              <a:gd name="T15" fmla="*/ 9 h 144"/>
              <a:gd name="T16" fmla="*/ 99 w 107"/>
              <a:gd name="T17" fmla="*/ 9 h 144"/>
              <a:gd name="T18" fmla="*/ 99 w 107"/>
              <a:gd name="T19" fmla="*/ 102 h 144"/>
              <a:gd name="T20" fmla="*/ 72 w 107"/>
              <a:gd name="T21" fmla="*/ 102 h 144"/>
              <a:gd name="T22" fmla="*/ 72 w 107"/>
              <a:gd name="T23" fmla="*/ 134 h 144"/>
              <a:gd name="T24" fmla="*/ 9 w 107"/>
              <a:gd name="T25" fmla="*/ 13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144">
                <a:moveTo>
                  <a:pt x="0" y="0"/>
                </a:moveTo>
                <a:lnTo>
                  <a:pt x="0" y="144"/>
                </a:lnTo>
                <a:lnTo>
                  <a:pt x="80" y="144"/>
                </a:lnTo>
                <a:lnTo>
                  <a:pt x="107" y="113"/>
                </a:lnTo>
                <a:lnTo>
                  <a:pt x="107" y="0"/>
                </a:lnTo>
                <a:lnTo>
                  <a:pt x="0" y="0"/>
                </a:lnTo>
                <a:close/>
                <a:moveTo>
                  <a:pt x="9" y="134"/>
                </a:moveTo>
                <a:lnTo>
                  <a:pt x="9" y="9"/>
                </a:lnTo>
                <a:lnTo>
                  <a:pt x="99" y="9"/>
                </a:lnTo>
                <a:lnTo>
                  <a:pt x="99" y="102"/>
                </a:lnTo>
                <a:lnTo>
                  <a:pt x="72" y="102"/>
                </a:lnTo>
                <a:lnTo>
                  <a:pt x="72" y="134"/>
                </a:lnTo>
                <a:lnTo>
                  <a:pt x="9" y="134"/>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7122914" y="3713390"/>
            <a:ext cx="224283" cy="334423"/>
            <a:chOff x="4669866" y="3800264"/>
            <a:chExt cx="279527" cy="416797"/>
          </a:xfrm>
          <a:solidFill>
            <a:schemeClr val="bg1"/>
          </a:solidFill>
        </p:grpSpPr>
        <p:sp>
          <p:nvSpPr>
            <p:cNvPr id="25"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114902" y="5279520"/>
            <a:ext cx="240304" cy="312395"/>
            <a:chOff x="6421904" y="4798576"/>
            <a:chExt cx="299494" cy="389342"/>
          </a:xfrm>
          <a:solidFill>
            <a:schemeClr val="bg1"/>
          </a:solidFill>
        </p:grpSpPr>
        <p:sp>
          <p:nvSpPr>
            <p:cNvPr id="3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75133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1000"/>
                                        <p:tgtEl>
                                          <p:spTgt spid="13"/>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50" fill="hold"/>
                                        <p:tgtEl>
                                          <p:spTgt spid="14"/>
                                        </p:tgtEl>
                                        <p:attrNameLst>
                                          <p:attrName>ppt_x</p:attrName>
                                        </p:attrNameLst>
                                      </p:cBhvr>
                                      <p:tavLst>
                                        <p:tav tm="0">
                                          <p:val>
                                            <p:strVal val="#ppt_x"/>
                                          </p:val>
                                        </p:tav>
                                        <p:tav tm="100000">
                                          <p:val>
                                            <p:strVal val="#ppt_x"/>
                                          </p:val>
                                        </p:tav>
                                      </p:tavLst>
                                    </p:anim>
                                    <p:anim calcmode="lin" valueType="num">
                                      <p:cBhvr additive="base">
                                        <p:cTn id="12" dur="2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250" fill="hold"/>
                                        <p:tgtEl>
                                          <p:spTgt spid="22"/>
                                        </p:tgtEl>
                                        <p:attrNameLst>
                                          <p:attrName>ppt_x</p:attrName>
                                        </p:attrNameLst>
                                      </p:cBhvr>
                                      <p:tavLst>
                                        <p:tav tm="0">
                                          <p:val>
                                            <p:strVal val="#ppt_x"/>
                                          </p:val>
                                        </p:tav>
                                        <p:tav tm="100000">
                                          <p:val>
                                            <p:strVal val="#ppt_x"/>
                                          </p:val>
                                        </p:tav>
                                      </p:tavLst>
                                    </p:anim>
                                    <p:anim calcmode="lin" valueType="num">
                                      <p:cBhvr additive="base">
                                        <p:cTn id="17" dur="250" fill="hold"/>
                                        <p:tgtEl>
                                          <p:spTgt spid="2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50" fill="hold"/>
                                        <p:tgtEl>
                                          <p:spTgt spid="15"/>
                                        </p:tgtEl>
                                        <p:attrNameLst>
                                          <p:attrName>ppt_x</p:attrName>
                                        </p:attrNameLst>
                                      </p:cBhvr>
                                      <p:tavLst>
                                        <p:tav tm="0">
                                          <p:val>
                                            <p:strVal val="#ppt_x"/>
                                          </p:val>
                                        </p:tav>
                                        <p:tav tm="100000">
                                          <p:val>
                                            <p:strVal val="#ppt_x"/>
                                          </p:val>
                                        </p:tav>
                                      </p:tavLst>
                                    </p:anim>
                                    <p:anim calcmode="lin" valueType="num">
                                      <p:cBhvr additive="base">
                                        <p:cTn id="22" dur="25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1750"/>
                            </p:stCondLst>
                            <p:childTnLst>
                              <p:par>
                                <p:cTn id="24" presetID="2" presetClass="entr" presetSubtype="4"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250" fill="hold"/>
                                        <p:tgtEl>
                                          <p:spTgt spid="16"/>
                                        </p:tgtEl>
                                        <p:attrNameLst>
                                          <p:attrName>ppt_x</p:attrName>
                                        </p:attrNameLst>
                                      </p:cBhvr>
                                      <p:tavLst>
                                        <p:tav tm="0">
                                          <p:val>
                                            <p:strVal val="#ppt_x"/>
                                          </p:val>
                                        </p:tav>
                                        <p:tav tm="100000">
                                          <p:val>
                                            <p:strVal val="#ppt_x"/>
                                          </p:val>
                                        </p:tav>
                                      </p:tavLst>
                                    </p:anim>
                                    <p:anim calcmode="lin" valueType="num">
                                      <p:cBhvr additive="base">
                                        <p:cTn id="27" dur="25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250" fill="hold"/>
                                        <p:tgtEl>
                                          <p:spTgt spid="24"/>
                                        </p:tgtEl>
                                        <p:attrNameLst>
                                          <p:attrName>ppt_x</p:attrName>
                                        </p:attrNameLst>
                                      </p:cBhvr>
                                      <p:tavLst>
                                        <p:tav tm="0">
                                          <p:val>
                                            <p:strVal val="#ppt_x"/>
                                          </p:val>
                                        </p:tav>
                                        <p:tav tm="100000">
                                          <p:val>
                                            <p:strVal val="#ppt_x"/>
                                          </p:val>
                                        </p:tav>
                                      </p:tavLst>
                                    </p:anim>
                                    <p:anim calcmode="lin" valueType="num">
                                      <p:cBhvr additive="base">
                                        <p:cTn id="32" dur="25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250"/>
                            </p:stCondLst>
                            <p:childTnLst>
                              <p:par>
                                <p:cTn id="34" presetID="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250" fill="hold"/>
                                        <p:tgtEl>
                                          <p:spTgt spid="17"/>
                                        </p:tgtEl>
                                        <p:attrNameLst>
                                          <p:attrName>ppt_x</p:attrName>
                                        </p:attrNameLst>
                                      </p:cBhvr>
                                      <p:tavLst>
                                        <p:tav tm="0">
                                          <p:val>
                                            <p:strVal val="#ppt_x"/>
                                          </p:val>
                                        </p:tav>
                                        <p:tav tm="100000">
                                          <p:val>
                                            <p:strVal val="#ppt_x"/>
                                          </p:val>
                                        </p:tav>
                                      </p:tavLst>
                                    </p:anim>
                                    <p:anim calcmode="lin" valueType="num">
                                      <p:cBhvr additive="base">
                                        <p:cTn id="37" dur="250" fill="hold"/>
                                        <p:tgtEl>
                                          <p:spTgt spid="17"/>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250" fill="hold"/>
                                        <p:tgtEl>
                                          <p:spTgt spid="18"/>
                                        </p:tgtEl>
                                        <p:attrNameLst>
                                          <p:attrName>ppt_x</p:attrName>
                                        </p:attrNameLst>
                                      </p:cBhvr>
                                      <p:tavLst>
                                        <p:tav tm="0">
                                          <p:val>
                                            <p:strVal val="#ppt_x"/>
                                          </p:val>
                                        </p:tav>
                                        <p:tav tm="100000">
                                          <p:val>
                                            <p:strVal val="#ppt_x"/>
                                          </p:val>
                                        </p:tav>
                                      </p:tavLst>
                                    </p:anim>
                                    <p:anim calcmode="lin" valueType="num">
                                      <p:cBhvr additive="base">
                                        <p:cTn id="42" dur="250" fill="hold"/>
                                        <p:tgtEl>
                                          <p:spTgt spid="18"/>
                                        </p:tgtEl>
                                        <p:attrNameLst>
                                          <p:attrName>ppt_y</p:attrName>
                                        </p:attrNameLst>
                                      </p:cBhvr>
                                      <p:tavLst>
                                        <p:tav tm="0">
                                          <p:val>
                                            <p:strVal val="1+#ppt_h/2"/>
                                          </p:val>
                                        </p:tav>
                                        <p:tav tm="100000">
                                          <p:val>
                                            <p:strVal val="#ppt_y"/>
                                          </p:val>
                                        </p:tav>
                                      </p:tavLst>
                                    </p:anim>
                                  </p:childTnLst>
                                </p:cTn>
                              </p:par>
                            </p:childTnLst>
                          </p:cTn>
                        </p:par>
                        <p:par>
                          <p:cTn id="43" fill="hold">
                            <p:stCondLst>
                              <p:cond delay="2750"/>
                            </p:stCondLst>
                            <p:childTnLst>
                              <p:par>
                                <p:cTn id="44" presetID="2" presetClass="entr" presetSubtype="4"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50" fill="hold"/>
                                        <p:tgtEl>
                                          <p:spTgt spid="23"/>
                                        </p:tgtEl>
                                        <p:attrNameLst>
                                          <p:attrName>ppt_x</p:attrName>
                                        </p:attrNameLst>
                                      </p:cBhvr>
                                      <p:tavLst>
                                        <p:tav tm="0">
                                          <p:val>
                                            <p:strVal val="#ppt_x"/>
                                          </p:val>
                                        </p:tav>
                                        <p:tav tm="100000">
                                          <p:val>
                                            <p:strVal val="#ppt_x"/>
                                          </p:val>
                                        </p:tav>
                                      </p:tavLst>
                                    </p:anim>
                                    <p:anim calcmode="lin" valueType="num">
                                      <p:cBhvr additive="base">
                                        <p:cTn id="47" dur="25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250" fill="hold"/>
                                        <p:tgtEl>
                                          <p:spTgt spid="19"/>
                                        </p:tgtEl>
                                        <p:attrNameLst>
                                          <p:attrName>ppt_x</p:attrName>
                                        </p:attrNameLst>
                                      </p:cBhvr>
                                      <p:tavLst>
                                        <p:tav tm="0">
                                          <p:val>
                                            <p:strVal val="#ppt_x"/>
                                          </p:val>
                                        </p:tav>
                                        <p:tav tm="100000">
                                          <p:val>
                                            <p:strVal val="#ppt_x"/>
                                          </p:val>
                                        </p:tav>
                                      </p:tavLst>
                                    </p:anim>
                                    <p:anim calcmode="lin" valueType="num">
                                      <p:cBhvr additive="base">
                                        <p:cTn id="52" dur="250" fill="hold"/>
                                        <p:tgtEl>
                                          <p:spTgt spid="19"/>
                                        </p:tgtEl>
                                        <p:attrNameLst>
                                          <p:attrName>ppt_y</p:attrName>
                                        </p:attrNameLst>
                                      </p:cBhvr>
                                      <p:tavLst>
                                        <p:tav tm="0">
                                          <p:val>
                                            <p:strVal val="1+#ppt_h/2"/>
                                          </p:val>
                                        </p:tav>
                                        <p:tav tm="100000">
                                          <p:val>
                                            <p:strVal val="#ppt_y"/>
                                          </p:val>
                                        </p:tav>
                                      </p:tavLst>
                                    </p:anim>
                                  </p:childTnLst>
                                </p:cTn>
                              </p:par>
                            </p:childTnLst>
                          </p:cTn>
                        </p:par>
                        <p:par>
                          <p:cTn id="53" fill="hold">
                            <p:stCondLst>
                              <p:cond delay="3250"/>
                            </p:stCondLst>
                            <p:childTnLst>
                              <p:par>
                                <p:cTn id="54" presetID="2" presetClass="entr" presetSubtype="4"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250" fill="hold"/>
                                        <p:tgtEl>
                                          <p:spTgt spid="20"/>
                                        </p:tgtEl>
                                        <p:attrNameLst>
                                          <p:attrName>ppt_x</p:attrName>
                                        </p:attrNameLst>
                                      </p:cBhvr>
                                      <p:tavLst>
                                        <p:tav tm="0">
                                          <p:val>
                                            <p:strVal val="#ppt_x"/>
                                          </p:val>
                                        </p:tav>
                                        <p:tav tm="100000">
                                          <p:val>
                                            <p:strVal val="#ppt_x"/>
                                          </p:val>
                                        </p:tav>
                                      </p:tavLst>
                                    </p:anim>
                                    <p:anim calcmode="lin" valueType="num">
                                      <p:cBhvr additive="base">
                                        <p:cTn id="57" dur="250" fill="hold"/>
                                        <p:tgtEl>
                                          <p:spTgt spid="20"/>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2" presetClass="entr" presetSubtype="4"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250" fill="hold"/>
                                        <p:tgtEl>
                                          <p:spTgt spid="29"/>
                                        </p:tgtEl>
                                        <p:attrNameLst>
                                          <p:attrName>ppt_x</p:attrName>
                                        </p:attrNameLst>
                                      </p:cBhvr>
                                      <p:tavLst>
                                        <p:tav tm="0">
                                          <p:val>
                                            <p:strVal val="#ppt_x"/>
                                          </p:val>
                                        </p:tav>
                                        <p:tav tm="100000">
                                          <p:val>
                                            <p:strVal val="#ppt_x"/>
                                          </p:val>
                                        </p:tav>
                                      </p:tavLst>
                                    </p:anim>
                                    <p:anim calcmode="lin" valueType="num">
                                      <p:cBhvr additive="base">
                                        <p:cTn id="62" dur="25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3750"/>
                            </p:stCondLst>
                            <p:childTnLst>
                              <p:par>
                                <p:cTn id="64" presetID="2" presetClass="entr" presetSubtype="4"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250" fill="hold"/>
                                        <p:tgtEl>
                                          <p:spTgt spid="21"/>
                                        </p:tgtEl>
                                        <p:attrNameLst>
                                          <p:attrName>ppt_x</p:attrName>
                                        </p:attrNameLst>
                                      </p:cBhvr>
                                      <p:tavLst>
                                        <p:tav tm="0">
                                          <p:val>
                                            <p:strVal val="#ppt_x"/>
                                          </p:val>
                                        </p:tav>
                                        <p:tav tm="100000">
                                          <p:val>
                                            <p:strVal val="#ppt_x"/>
                                          </p:val>
                                        </p:tav>
                                      </p:tavLst>
                                    </p:anim>
                                    <p:anim calcmode="lin" valueType="num">
                                      <p:cBhvr additive="base">
                                        <p:cTn id="67"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4" grpId="0" animBg="1"/>
      <p:bldP spid="15" grpId="0"/>
      <p:bldP spid="16" grpId="0" animBg="1"/>
      <p:bldP spid="17" grpId="0"/>
      <p:bldP spid="18" grpId="0" animBg="1"/>
      <p:bldP spid="19" grpId="0"/>
      <p:bldP spid="20" grpId="0" animBg="1"/>
      <p:bldP spid="21" grpId="0"/>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1682" y="1592643"/>
            <a:ext cx="2414977" cy="264027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3810672" y="1592643"/>
            <a:ext cx="2414977" cy="264027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6653460" y="1592643"/>
            <a:ext cx="2414977" cy="264027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9491016" y="1592643"/>
            <a:ext cx="2414977" cy="264027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bwMode="auto">
          <a:xfrm>
            <a:off x="1477579" y="3399899"/>
            <a:ext cx="1443182" cy="1540287"/>
          </a:xfrm>
          <a:prstGeom prst="rect">
            <a:avLst/>
          </a:prstGeom>
          <a:solidFill>
            <a:schemeClr val="accent1"/>
          </a:solidFill>
          <a:ln>
            <a:noFill/>
          </a:ln>
          <a:effectLst/>
        </p:spPr>
        <p:txBody>
          <a:bodyPr anchor="ctr"/>
          <a:lstStyle/>
          <a:p>
            <a:pPr algn="ctr">
              <a:lnSpc>
                <a:spcPct val="150000"/>
              </a:lnSpc>
              <a:defRPr/>
            </a:pPr>
            <a:endParaRPr lang="zh-CN" altLang="en-US" sz="1476"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bwMode="auto">
          <a:xfrm>
            <a:off x="4296569" y="3399899"/>
            <a:ext cx="1443182" cy="1540287"/>
          </a:xfrm>
          <a:prstGeom prst="rect">
            <a:avLst/>
          </a:prstGeom>
          <a:solidFill>
            <a:schemeClr val="accent2"/>
          </a:solidFill>
          <a:ln>
            <a:noFill/>
          </a:ln>
          <a:effectLst/>
        </p:spPr>
        <p:txBody>
          <a:bodyPr anchor="ctr"/>
          <a:lstStyle/>
          <a:p>
            <a:pPr algn="ctr">
              <a:lnSpc>
                <a:spcPct val="150000"/>
              </a:lnSpc>
              <a:defRPr/>
            </a:pPr>
            <a:endParaRPr lang="zh-CN" altLang="en-US" sz="1476"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bwMode="auto">
          <a:xfrm>
            <a:off x="9976913" y="3399899"/>
            <a:ext cx="1443182" cy="1540287"/>
          </a:xfrm>
          <a:prstGeom prst="rect">
            <a:avLst/>
          </a:prstGeom>
          <a:solidFill>
            <a:schemeClr val="accent4"/>
          </a:solidFill>
          <a:ln>
            <a:noFill/>
          </a:ln>
          <a:effectLst/>
        </p:spPr>
        <p:txBody>
          <a:bodyPr anchor="ctr"/>
          <a:lstStyle/>
          <a:p>
            <a:pPr algn="ctr">
              <a:lnSpc>
                <a:spcPct val="150000"/>
              </a:lnSpc>
              <a:defRPr/>
            </a:pPr>
            <a:endParaRPr lang="zh-CN" altLang="en-US" sz="1476"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bwMode="auto">
          <a:xfrm>
            <a:off x="7139357" y="3399899"/>
            <a:ext cx="1443182" cy="1540287"/>
          </a:xfrm>
          <a:prstGeom prst="rect">
            <a:avLst/>
          </a:prstGeom>
          <a:solidFill>
            <a:schemeClr val="accent3"/>
          </a:solidFill>
          <a:ln>
            <a:noFill/>
          </a:ln>
          <a:effectLst/>
        </p:spPr>
        <p:txBody>
          <a:bodyPr anchor="ctr"/>
          <a:lstStyle/>
          <a:p>
            <a:pPr algn="ctr">
              <a:lnSpc>
                <a:spcPct val="150000"/>
              </a:lnSpc>
              <a:defRPr/>
            </a:pPr>
            <a:endParaRPr lang="zh-CN" altLang="en-US" sz="1476"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a:spLocks noChangeArrowheads="1"/>
          </p:cNvSpPr>
          <p:nvPr/>
        </p:nvSpPr>
        <p:spPr bwMode="auto">
          <a:xfrm>
            <a:off x="1840098" y="4040776"/>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spcAft>
                <a:spcPts val="0"/>
              </a:spcAft>
              <a:buNone/>
            </a:pPr>
            <a:r>
              <a:rPr lang="zh-CN" altLang="en-US" sz="1400"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31" name="Content Placeholder 2"/>
          <p:cNvSpPr txBox="1">
            <a:spLocks/>
          </p:cNvSpPr>
          <p:nvPr/>
        </p:nvSpPr>
        <p:spPr>
          <a:xfrm>
            <a:off x="1109001" y="5314764"/>
            <a:ext cx="2180339"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Content Placeholder 2"/>
          <p:cNvSpPr txBox="1">
            <a:spLocks/>
          </p:cNvSpPr>
          <p:nvPr/>
        </p:nvSpPr>
        <p:spPr>
          <a:xfrm>
            <a:off x="945331" y="5672136"/>
            <a:ext cx="2507679"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3" name="Content Placeholder 2"/>
          <p:cNvSpPr txBox="1">
            <a:spLocks/>
          </p:cNvSpPr>
          <p:nvPr/>
        </p:nvSpPr>
        <p:spPr>
          <a:xfrm>
            <a:off x="3942112" y="5314764"/>
            <a:ext cx="2180339"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4" name="Content Placeholder 2"/>
          <p:cNvSpPr txBox="1">
            <a:spLocks/>
          </p:cNvSpPr>
          <p:nvPr/>
        </p:nvSpPr>
        <p:spPr>
          <a:xfrm>
            <a:off x="3764321" y="5672136"/>
            <a:ext cx="2507679"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Content Placeholder 2"/>
          <p:cNvSpPr txBox="1">
            <a:spLocks/>
          </p:cNvSpPr>
          <p:nvPr/>
        </p:nvSpPr>
        <p:spPr>
          <a:xfrm>
            <a:off x="6775223" y="5314764"/>
            <a:ext cx="2180339"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Content Placeholder 2"/>
          <p:cNvSpPr txBox="1">
            <a:spLocks/>
          </p:cNvSpPr>
          <p:nvPr/>
        </p:nvSpPr>
        <p:spPr>
          <a:xfrm>
            <a:off x="6607109" y="5672136"/>
            <a:ext cx="2507679"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Content Placeholder 2"/>
          <p:cNvSpPr txBox="1">
            <a:spLocks/>
          </p:cNvSpPr>
          <p:nvPr/>
        </p:nvSpPr>
        <p:spPr>
          <a:xfrm>
            <a:off x="9608335" y="5314764"/>
            <a:ext cx="2180339"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Content Placeholder 2"/>
          <p:cNvSpPr txBox="1">
            <a:spLocks/>
          </p:cNvSpPr>
          <p:nvPr/>
        </p:nvSpPr>
        <p:spPr>
          <a:xfrm>
            <a:off x="9444665" y="5672136"/>
            <a:ext cx="2507679"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2" name="文本框 41"/>
          <p:cNvSpPr txBox="1">
            <a:spLocks noChangeArrowheads="1"/>
          </p:cNvSpPr>
          <p:nvPr/>
        </p:nvSpPr>
        <p:spPr bwMode="auto">
          <a:xfrm>
            <a:off x="4659088" y="4040776"/>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spcAft>
                <a:spcPts val="0"/>
              </a:spcAft>
              <a:buNone/>
            </a:pPr>
            <a:r>
              <a:rPr lang="zh-CN" altLang="en-US" sz="1400"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43" name="文本框 42"/>
          <p:cNvSpPr txBox="1">
            <a:spLocks noChangeArrowheads="1"/>
          </p:cNvSpPr>
          <p:nvPr/>
        </p:nvSpPr>
        <p:spPr bwMode="auto">
          <a:xfrm>
            <a:off x="7501876" y="4040776"/>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spcAft>
                <a:spcPts val="0"/>
              </a:spcAft>
              <a:buNone/>
            </a:pPr>
            <a:r>
              <a:rPr lang="zh-CN" altLang="en-US" sz="1400"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44" name="文本框 43"/>
          <p:cNvSpPr txBox="1">
            <a:spLocks noChangeArrowheads="1"/>
          </p:cNvSpPr>
          <p:nvPr/>
        </p:nvSpPr>
        <p:spPr bwMode="auto">
          <a:xfrm>
            <a:off x="10339432" y="4040776"/>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spcAft>
                <a:spcPts val="0"/>
              </a:spcAft>
              <a:buNone/>
            </a:pPr>
            <a:r>
              <a:rPr lang="zh-CN" altLang="en-US" sz="1400"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22"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2305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250"/>
                                  </p:stCondLst>
                                  <p:childTnLst>
                                    <p:set>
                                      <p:cBhvr>
                                        <p:cTn id="13" dur="1" fill="hold">
                                          <p:stCondLst>
                                            <p:cond delay="0"/>
                                          </p:stCondLst>
                                        </p:cTn>
                                        <p:tgtEl>
                                          <p:spTgt spid="39"/>
                                        </p:tgtEl>
                                        <p:attrNameLst>
                                          <p:attrName>style.visibility</p:attrName>
                                        </p:attrNameLst>
                                      </p:cBhvr>
                                      <p:to>
                                        <p:strVal val="visible"/>
                                      </p:to>
                                    </p:set>
                                    <p:anim calcmode="lin" valueType="num">
                                      <p:cBhvr>
                                        <p:cTn id="14" dur="1000" fill="hold"/>
                                        <p:tgtEl>
                                          <p:spTgt spid="39"/>
                                        </p:tgtEl>
                                        <p:attrNameLst>
                                          <p:attrName>ppt_w</p:attrName>
                                        </p:attrNameLst>
                                      </p:cBhvr>
                                      <p:tavLst>
                                        <p:tav tm="0">
                                          <p:val>
                                            <p:fltVal val="0"/>
                                          </p:val>
                                        </p:tav>
                                        <p:tav tm="100000">
                                          <p:val>
                                            <p:strVal val="#ppt_w"/>
                                          </p:val>
                                        </p:tav>
                                      </p:tavLst>
                                    </p:anim>
                                    <p:anim calcmode="lin" valueType="num">
                                      <p:cBhvr>
                                        <p:cTn id="15" dur="1000" fill="hold"/>
                                        <p:tgtEl>
                                          <p:spTgt spid="39"/>
                                        </p:tgtEl>
                                        <p:attrNameLst>
                                          <p:attrName>ppt_h</p:attrName>
                                        </p:attrNameLst>
                                      </p:cBhvr>
                                      <p:tavLst>
                                        <p:tav tm="0">
                                          <p:val>
                                            <p:fltVal val="0"/>
                                          </p:val>
                                        </p:tav>
                                        <p:tav tm="100000">
                                          <p:val>
                                            <p:strVal val="#ppt_h"/>
                                          </p:val>
                                        </p:tav>
                                      </p:tavLst>
                                    </p:anim>
                                    <p:anim calcmode="lin" valueType="num">
                                      <p:cBhvr>
                                        <p:cTn id="1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250"/>
                            </p:stCondLst>
                            <p:childTnLst>
                              <p:par>
                                <p:cTn id="19" presetID="15" presetClass="entr" presetSubtype="0" fill="hold" grpId="0" nodeType="after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 calcmode="lin" valueType="num">
                                      <p:cBhvr>
                                        <p:cTn id="2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750"/>
                            </p:stCondLst>
                            <p:childTnLst>
                              <p:par>
                                <p:cTn id="26" presetID="15" presetClass="entr" presetSubtype="0" fill="hold" grpId="0" nodeType="afterEffect">
                                  <p:stCondLst>
                                    <p:cond delay="750"/>
                                  </p:stCondLst>
                                  <p:childTnLst>
                                    <p:set>
                                      <p:cBhvr>
                                        <p:cTn id="27" dur="1" fill="hold">
                                          <p:stCondLst>
                                            <p:cond delay="0"/>
                                          </p:stCondLst>
                                        </p:cTn>
                                        <p:tgtEl>
                                          <p:spTgt spid="41"/>
                                        </p:tgtEl>
                                        <p:attrNameLst>
                                          <p:attrName>style.visibility</p:attrName>
                                        </p:attrNameLst>
                                      </p:cBhvr>
                                      <p:to>
                                        <p:strVal val="visible"/>
                                      </p:to>
                                    </p:set>
                                    <p:anim calcmode="lin" valueType="num">
                                      <p:cBhvr>
                                        <p:cTn id="28" dur="1000" fill="hold"/>
                                        <p:tgtEl>
                                          <p:spTgt spid="41"/>
                                        </p:tgtEl>
                                        <p:attrNameLst>
                                          <p:attrName>ppt_w</p:attrName>
                                        </p:attrNameLst>
                                      </p:cBhvr>
                                      <p:tavLst>
                                        <p:tav tm="0">
                                          <p:val>
                                            <p:fltVal val="0"/>
                                          </p:val>
                                        </p:tav>
                                        <p:tav tm="100000">
                                          <p:val>
                                            <p:strVal val="#ppt_w"/>
                                          </p:val>
                                        </p:tav>
                                      </p:tavLst>
                                    </p:anim>
                                    <p:anim calcmode="lin" valueType="num">
                                      <p:cBhvr>
                                        <p:cTn id="29" dur="1000" fill="hold"/>
                                        <p:tgtEl>
                                          <p:spTgt spid="41"/>
                                        </p:tgtEl>
                                        <p:attrNameLst>
                                          <p:attrName>ppt_h</p:attrName>
                                        </p:attrNameLst>
                                      </p:cBhvr>
                                      <p:tavLst>
                                        <p:tav tm="0">
                                          <p:val>
                                            <p:fltVal val="0"/>
                                          </p:val>
                                        </p:tav>
                                        <p:tav tm="100000">
                                          <p:val>
                                            <p:strVal val="#ppt_h"/>
                                          </p:val>
                                        </p:tav>
                                      </p:tavLst>
                                    </p:anim>
                                    <p:anim calcmode="lin" valueType="num">
                                      <p:cBhvr>
                                        <p:cTn id="30"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55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60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750"/>
                                        <p:tgtEl>
                                          <p:spTgt spid="31"/>
                                        </p:tgtEl>
                                      </p:cBhvr>
                                    </p:animEffect>
                                  </p:childTnLst>
                                </p:cTn>
                              </p:par>
                            </p:childTnLst>
                          </p:cTn>
                        </p:par>
                        <p:par>
                          <p:cTn id="47" fill="hold">
                            <p:stCondLst>
                              <p:cond delay="750"/>
                            </p:stCondLst>
                            <p:childTnLst>
                              <p:par>
                                <p:cTn id="48" presetID="22" presetClass="entr" presetSubtype="8"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750"/>
                                        <p:tgtEl>
                                          <p:spTgt spid="32"/>
                                        </p:tgtEl>
                                      </p:cBhvr>
                                    </p:animEffect>
                                  </p:childTnLst>
                                </p:cTn>
                              </p:par>
                            </p:childTnLst>
                          </p:cTn>
                        </p:par>
                        <p:par>
                          <p:cTn id="51" fill="hold">
                            <p:stCondLst>
                              <p:cond delay="1500"/>
                            </p:stCondLst>
                            <p:childTnLst>
                              <p:par>
                                <p:cTn id="52" presetID="22" presetClass="entr" presetSubtype="1"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par>
                          <p:cTn id="55" fill="hold">
                            <p:stCondLst>
                              <p:cond delay="2000"/>
                            </p:stCondLst>
                            <p:childTnLst>
                              <p:par>
                                <p:cTn id="56" presetID="53" presetClass="entr" presetSubtype="16"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ppt_w</p:attrName>
                                        </p:attrNameLst>
                                      </p:cBhvr>
                                      <p:tavLst>
                                        <p:tav tm="0">
                                          <p:val>
                                            <p:fltVal val="0"/>
                                          </p:val>
                                        </p:tav>
                                        <p:tav tm="100000">
                                          <p:val>
                                            <p:strVal val="#ppt_w"/>
                                          </p:val>
                                        </p:tav>
                                      </p:tavLst>
                                    </p:anim>
                                    <p:anim calcmode="lin" valueType="num">
                                      <p:cBhvr>
                                        <p:cTn id="59" dur="500" fill="hold"/>
                                        <p:tgtEl>
                                          <p:spTgt spid="42"/>
                                        </p:tgtEl>
                                        <p:attrNameLst>
                                          <p:attrName>ppt_h</p:attrName>
                                        </p:attrNameLst>
                                      </p:cBhvr>
                                      <p:tavLst>
                                        <p:tav tm="0">
                                          <p:val>
                                            <p:fltVal val="0"/>
                                          </p:val>
                                        </p:tav>
                                        <p:tav tm="100000">
                                          <p:val>
                                            <p:strVal val="#ppt_h"/>
                                          </p:val>
                                        </p:tav>
                                      </p:tavLst>
                                    </p:anim>
                                    <p:animEffect transition="in" filter="fade">
                                      <p:cBhvr>
                                        <p:cTn id="60" dur="500"/>
                                        <p:tgtEl>
                                          <p:spTgt spid="4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750"/>
                                        <p:tgtEl>
                                          <p:spTgt spid="33"/>
                                        </p:tgtEl>
                                      </p:cBhvr>
                                    </p:animEffect>
                                  </p:childTnLst>
                                </p:cTn>
                              </p:par>
                            </p:childTnLst>
                          </p:cTn>
                        </p:par>
                        <p:par>
                          <p:cTn id="66" fill="hold">
                            <p:stCondLst>
                              <p:cond delay="750"/>
                            </p:stCondLst>
                            <p:childTnLst>
                              <p:par>
                                <p:cTn id="67" presetID="22" presetClass="entr" presetSubtype="8"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left)">
                                      <p:cBhvr>
                                        <p:cTn id="69" dur="750"/>
                                        <p:tgtEl>
                                          <p:spTgt spid="34"/>
                                        </p:tgtEl>
                                      </p:cBhvr>
                                    </p:animEffect>
                                  </p:childTnLst>
                                </p:cTn>
                              </p:par>
                            </p:childTnLst>
                          </p:cTn>
                        </p:par>
                        <p:par>
                          <p:cTn id="70" fill="hold">
                            <p:stCondLst>
                              <p:cond delay="1500"/>
                            </p:stCondLst>
                            <p:childTnLst>
                              <p:par>
                                <p:cTn id="71" presetID="22" presetClass="entr" presetSubtype="1"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up)">
                                      <p:cBhvr>
                                        <p:cTn id="73" dur="500"/>
                                        <p:tgtEl>
                                          <p:spTgt spid="17"/>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Effect transition="in" filter="fade">
                                      <p:cBhvr>
                                        <p:cTn id="79" dur="500"/>
                                        <p:tgtEl>
                                          <p:spTgt spid="4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left)">
                                      <p:cBhvr>
                                        <p:cTn id="84" dur="750"/>
                                        <p:tgtEl>
                                          <p:spTgt spid="35"/>
                                        </p:tgtEl>
                                      </p:cBhvr>
                                    </p:animEffect>
                                  </p:childTnLst>
                                </p:cTn>
                              </p:par>
                            </p:childTnLst>
                          </p:cTn>
                        </p:par>
                        <p:par>
                          <p:cTn id="85" fill="hold">
                            <p:stCondLst>
                              <p:cond delay="750"/>
                            </p:stCondLst>
                            <p:childTnLst>
                              <p:par>
                                <p:cTn id="86" presetID="22" presetClass="entr" presetSubtype="8"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750"/>
                                        <p:tgtEl>
                                          <p:spTgt spid="36"/>
                                        </p:tgtEl>
                                      </p:cBhvr>
                                    </p:animEffect>
                                  </p:childTnLst>
                                </p:cTn>
                              </p:par>
                            </p:childTnLst>
                          </p:cTn>
                        </p:par>
                        <p:par>
                          <p:cTn id="89" fill="hold">
                            <p:stCondLst>
                              <p:cond delay="1500"/>
                            </p:stCondLst>
                            <p:childTnLst>
                              <p:par>
                                <p:cTn id="90" presetID="22" presetClass="entr" presetSubtype="1"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up)">
                                      <p:cBhvr>
                                        <p:cTn id="92" dur="500"/>
                                        <p:tgtEl>
                                          <p:spTgt spid="16"/>
                                        </p:tgtEl>
                                      </p:cBhvr>
                                    </p:animEffect>
                                  </p:childTnLst>
                                </p:cTn>
                              </p:par>
                            </p:childTnLst>
                          </p:cTn>
                        </p:par>
                        <p:par>
                          <p:cTn id="93" fill="hold">
                            <p:stCondLst>
                              <p:cond delay="2000"/>
                            </p:stCondLst>
                            <p:childTnLst>
                              <p:par>
                                <p:cTn id="94" presetID="53" presetClass="entr" presetSubtype="16" fill="hold" grpId="0" nodeType="after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p:cTn id="96" dur="500" fill="hold"/>
                                        <p:tgtEl>
                                          <p:spTgt spid="44"/>
                                        </p:tgtEl>
                                        <p:attrNameLst>
                                          <p:attrName>ppt_w</p:attrName>
                                        </p:attrNameLst>
                                      </p:cBhvr>
                                      <p:tavLst>
                                        <p:tav tm="0">
                                          <p:val>
                                            <p:fltVal val="0"/>
                                          </p:val>
                                        </p:tav>
                                        <p:tav tm="100000">
                                          <p:val>
                                            <p:strVal val="#ppt_w"/>
                                          </p:val>
                                        </p:tav>
                                      </p:tavLst>
                                    </p:anim>
                                    <p:anim calcmode="lin" valueType="num">
                                      <p:cBhvr>
                                        <p:cTn id="97" dur="500" fill="hold"/>
                                        <p:tgtEl>
                                          <p:spTgt spid="44"/>
                                        </p:tgtEl>
                                        <p:attrNameLst>
                                          <p:attrName>ppt_h</p:attrName>
                                        </p:attrNameLst>
                                      </p:cBhvr>
                                      <p:tavLst>
                                        <p:tav tm="0">
                                          <p:val>
                                            <p:fltVal val="0"/>
                                          </p:val>
                                        </p:tav>
                                        <p:tav tm="100000">
                                          <p:val>
                                            <p:strVal val="#ppt_h"/>
                                          </p:val>
                                        </p:tav>
                                      </p:tavLst>
                                    </p:anim>
                                    <p:animEffect transition="in" filter="fade">
                                      <p:cBhvr>
                                        <p:cTn id="98" dur="500"/>
                                        <p:tgtEl>
                                          <p:spTgt spid="44"/>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wipe(left)">
                                      <p:cBhvr>
                                        <p:cTn id="103" dur="750"/>
                                        <p:tgtEl>
                                          <p:spTgt spid="37"/>
                                        </p:tgtEl>
                                      </p:cBhvr>
                                    </p:animEffect>
                                  </p:childTnLst>
                                </p:cTn>
                              </p:par>
                            </p:childTnLst>
                          </p:cTn>
                        </p:par>
                        <p:par>
                          <p:cTn id="104" fill="hold">
                            <p:stCondLst>
                              <p:cond delay="750"/>
                            </p:stCondLst>
                            <p:childTnLst>
                              <p:par>
                                <p:cTn id="105" presetID="22" presetClass="entr" presetSubtype="8"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left)">
                                      <p:cBhvr>
                                        <p:cTn id="107"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40" grpId="0" animBg="1"/>
      <p:bldP spid="41" grpId="0" animBg="1"/>
      <p:bldP spid="14" grpId="0" animBg="1"/>
      <p:bldP spid="15" grpId="0" animBg="1"/>
      <p:bldP spid="16" grpId="0" animBg="1"/>
      <p:bldP spid="17" grpId="0" animBg="1"/>
      <p:bldP spid="24" grpId="0"/>
      <p:bldP spid="31" grpId="0"/>
      <p:bldP spid="32" grpId="0"/>
      <p:bldP spid="33" grpId="0"/>
      <p:bldP spid="34" grpId="0"/>
      <p:bldP spid="35" grpId="0"/>
      <p:bldP spid="36" grpId="0"/>
      <p:bldP spid="37" grpId="0"/>
      <p:bldP spid="38"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017817" y="1538566"/>
            <a:ext cx="3284566" cy="4853182"/>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Pentagon 9"/>
            <p:cNvSpPr/>
            <p:nvPr/>
          </p:nvSpPr>
          <p:spPr>
            <a:xfrm>
              <a:off x="1912729" y="2359899"/>
              <a:ext cx="3510756" cy="607219"/>
            </a:xfrm>
            <a:prstGeom prst="homePlate">
              <a:avLst>
                <a:gd name="adj" fmla="val 36274"/>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entagon 10"/>
            <p:cNvSpPr/>
            <p:nvPr/>
          </p:nvSpPr>
          <p:spPr>
            <a:xfrm>
              <a:off x="1912729" y="3262198"/>
              <a:ext cx="3510756" cy="607219"/>
            </a:xfrm>
            <a:prstGeom prst="homePlate">
              <a:avLst>
                <a:gd name="adj" fmla="val 36274"/>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Pentagon 11"/>
            <p:cNvSpPr/>
            <p:nvPr/>
          </p:nvSpPr>
          <p:spPr>
            <a:xfrm>
              <a:off x="1912729" y="4164497"/>
              <a:ext cx="3510756" cy="607219"/>
            </a:xfrm>
            <a:prstGeom prst="homePlate">
              <a:avLst>
                <a:gd name="adj" fmla="val 36274"/>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Pentagon 12"/>
            <p:cNvSpPr/>
            <p:nvPr/>
          </p:nvSpPr>
          <p:spPr>
            <a:xfrm>
              <a:off x="1912729" y="5066795"/>
              <a:ext cx="3510756" cy="607219"/>
            </a:xfrm>
            <a:prstGeom prst="homePlate">
              <a:avLst>
                <a:gd name="adj" fmla="val 36274"/>
              </a:avLst>
            </a:pr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2679704" y="2509740"/>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8"/>
            <p:cNvSpPr txBox="1"/>
            <p:nvPr/>
          </p:nvSpPr>
          <p:spPr>
            <a:xfrm>
              <a:off x="1944843" y="2478964"/>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36" name="TextBox 191"/>
            <p:cNvSpPr txBox="1"/>
            <p:nvPr/>
          </p:nvSpPr>
          <p:spPr>
            <a:xfrm>
              <a:off x="1944843" y="3381429"/>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37" name="TextBox 192"/>
            <p:cNvSpPr txBox="1"/>
            <p:nvPr/>
          </p:nvSpPr>
          <p:spPr>
            <a:xfrm>
              <a:off x="1944843" y="4283895"/>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sp>
          <p:nvSpPr>
            <p:cNvPr id="38" name="TextBox 193"/>
            <p:cNvSpPr txBox="1"/>
            <p:nvPr/>
          </p:nvSpPr>
          <p:spPr>
            <a:xfrm>
              <a:off x="1944843" y="5186362"/>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sp>
          <p:nvSpPr>
            <p:cNvPr id="39" name="Rectangle 38"/>
            <p:cNvSpPr/>
            <p:nvPr/>
          </p:nvSpPr>
          <p:spPr>
            <a:xfrm>
              <a:off x="2679704" y="3412206"/>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Rectangle 39"/>
            <p:cNvSpPr/>
            <p:nvPr/>
          </p:nvSpPr>
          <p:spPr>
            <a:xfrm>
              <a:off x="2679704" y="4314672"/>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679704" y="5214753"/>
              <a:ext cx="2330568" cy="351177"/>
            </a:xfrm>
            <a:prstGeom prst="rect">
              <a:avLst/>
            </a:prstGeom>
          </p:spPr>
          <p:txBody>
            <a:bodyPr wrap="square">
              <a:spAutoFit/>
            </a:bodyPr>
            <a:lstStyle/>
            <a:p>
              <a:pPr algn="ctr">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42"/>
          <p:cNvSpPr txBox="1"/>
          <p:nvPr/>
        </p:nvSpPr>
        <p:spPr>
          <a:xfrm>
            <a:off x="5868972" y="2011869"/>
            <a:ext cx="1441420" cy="328551"/>
          </a:xfrm>
          <a:prstGeom prst="rect">
            <a:avLst/>
          </a:prstGeom>
          <a:noFill/>
        </p:spPr>
        <p:txBody>
          <a:bodyPr wrap="none" rtlCol="0">
            <a:spAutoFit/>
          </a:bodyPr>
          <a:lstStyle/>
          <a:p>
            <a:pPr algn="just">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43"/>
          <p:cNvSpPr/>
          <p:nvPr/>
        </p:nvSpPr>
        <p:spPr>
          <a:xfrm>
            <a:off x="5868972" y="2354521"/>
            <a:ext cx="4377747" cy="38779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Donut 44"/>
          <p:cNvSpPr/>
          <p:nvPr/>
        </p:nvSpPr>
        <p:spPr>
          <a:xfrm>
            <a:off x="5937233" y="330177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6142990" y="349921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6114638" y="5024359"/>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a:spLocks noEditPoints="1"/>
          </p:cNvSpPr>
          <p:nvPr/>
        </p:nvSpPr>
        <p:spPr bwMode="auto">
          <a:xfrm>
            <a:off x="8854192" y="502183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noEditPoints="1"/>
          </p:cNvSpPr>
          <p:nvPr/>
        </p:nvSpPr>
        <p:spPr bwMode="auto">
          <a:xfrm>
            <a:off x="8844060" y="351207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Donut 49"/>
          <p:cNvSpPr/>
          <p:nvPr/>
        </p:nvSpPr>
        <p:spPr>
          <a:xfrm>
            <a:off x="8610636" y="4818814"/>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Donut 50"/>
          <p:cNvSpPr/>
          <p:nvPr/>
        </p:nvSpPr>
        <p:spPr>
          <a:xfrm>
            <a:off x="5931813" y="4818967"/>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Donut 51"/>
          <p:cNvSpPr/>
          <p:nvPr/>
        </p:nvSpPr>
        <p:spPr>
          <a:xfrm>
            <a:off x="8604931" y="330177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6654485" y="3609779"/>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596777" y="3340555"/>
            <a:ext cx="543739" cy="327077"/>
          </a:xfrm>
          <a:prstGeom prst="rect">
            <a:avLst/>
          </a:prstGeom>
          <a:noFill/>
        </p:spPr>
        <p:txBody>
          <a:bodyPr wrap="none" rtlCol="0">
            <a:spAutoFit/>
          </a:bodyPr>
          <a:lstStyle/>
          <a:p>
            <a:pPr algn="just">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9283439" y="3609779"/>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9282082" y="3340555"/>
            <a:ext cx="543739" cy="327077"/>
          </a:xfrm>
          <a:prstGeom prst="rect">
            <a:avLst/>
          </a:prstGeom>
          <a:noFill/>
        </p:spPr>
        <p:txBody>
          <a:bodyPr wrap="none" rtlCol="0">
            <a:spAutoFit/>
          </a:bodyPr>
          <a:lstStyle/>
          <a:p>
            <a:pPr algn="just">
              <a:lnSpc>
                <a:spcPct val="120000"/>
              </a:lnSpc>
            </a:pPr>
            <a:r>
              <a:rPr lang="en-US" sz="140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654485" y="513572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596777" y="4849926"/>
            <a:ext cx="543739" cy="327077"/>
          </a:xfrm>
          <a:prstGeom prst="rect">
            <a:avLst/>
          </a:prstGeom>
          <a:noFill/>
        </p:spPr>
        <p:txBody>
          <a:bodyPr wrap="none" rtlCol="0">
            <a:spAutoFit/>
          </a:bodyPr>
          <a:lstStyle/>
          <a:p>
            <a:pPr algn="just">
              <a:lnSpc>
                <a:spcPct val="120000"/>
              </a:lnSpc>
            </a:pPr>
            <a:r>
              <a:rPr lang="en-US" sz="1400" b="1">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340944" y="5135727"/>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9284396" y="4849926"/>
            <a:ext cx="543739" cy="327077"/>
          </a:xfrm>
          <a:prstGeom prst="rect">
            <a:avLst/>
          </a:prstGeom>
          <a:noFill/>
        </p:spPr>
        <p:txBody>
          <a:bodyPr wrap="none" rtlCol="0">
            <a:spAutoFit/>
          </a:bodyPr>
          <a:lstStyle/>
          <a:p>
            <a:pPr algn="just">
              <a:lnSpc>
                <a:spcPct val="120000"/>
              </a:lnSpc>
            </a:pPr>
            <a:r>
              <a:rPr lang="en-US" sz="140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5884114" y="4036579"/>
            <a:ext cx="2400274" cy="52193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884114" y="5560125"/>
            <a:ext cx="2400274" cy="52193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8548425" y="4036579"/>
            <a:ext cx="2400274" cy="52193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8542297" y="5560125"/>
            <a:ext cx="2400274" cy="52193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矩形 66"/>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24748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 calcmode="lin" valueType="num">
                                      <p:cBhvr>
                                        <p:cTn id="23" dur="500" fill="hold"/>
                                        <p:tgtEl>
                                          <p:spTgt spid="45"/>
                                        </p:tgtEl>
                                        <p:attrNameLst>
                                          <p:attrName>style.rotation</p:attrName>
                                        </p:attrNameLst>
                                      </p:cBhvr>
                                      <p:tavLst>
                                        <p:tav tm="0">
                                          <p:val>
                                            <p:fltVal val="360"/>
                                          </p:val>
                                        </p:tav>
                                        <p:tav tm="100000">
                                          <p:val>
                                            <p:fltVal val="0"/>
                                          </p:val>
                                        </p:tav>
                                      </p:tavLst>
                                    </p:anim>
                                    <p:animEffect transition="in" filter="fade">
                                      <p:cBhvr>
                                        <p:cTn id="24" dur="500"/>
                                        <p:tgtEl>
                                          <p:spTgt spid="45"/>
                                        </p:tgtEl>
                                      </p:cBhvr>
                                    </p:animEffect>
                                  </p:childTnLst>
                                </p:cTn>
                              </p:par>
                            </p:childTnLst>
                          </p:cTn>
                        </p:par>
                        <p:par>
                          <p:cTn id="25" fill="hold">
                            <p:stCondLst>
                              <p:cond delay="2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style.rotation</p:attrName>
                                        </p:attrNameLst>
                                      </p:cBhvr>
                                      <p:tavLst>
                                        <p:tav tm="0">
                                          <p:val>
                                            <p:fltVal val="360"/>
                                          </p:val>
                                        </p:tav>
                                        <p:tav tm="100000">
                                          <p:val>
                                            <p:fltVal val="0"/>
                                          </p:val>
                                        </p:tav>
                                      </p:tavLst>
                                    </p:anim>
                                    <p:animEffect transition="in" filter="fade">
                                      <p:cBhvr>
                                        <p:cTn id="59" dur="500"/>
                                        <p:tgtEl>
                                          <p:spTgt spid="49"/>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p:cTn id="71" dur="500" fill="hold"/>
                                        <p:tgtEl>
                                          <p:spTgt spid="63"/>
                                        </p:tgtEl>
                                        <p:attrNameLst>
                                          <p:attrName>ppt_w</p:attrName>
                                        </p:attrNameLst>
                                      </p:cBhvr>
                                      <p:tavLst>
                                        <p:tav tm="0">
                                          <p:val>
                                            <p:fltVal val="0"/>
                                          </p:val>
                                        </p:tav>
                                        <p:tav tm="100000">
                                          <p:val>
                                            <p:strVal val="#ppt_w"/>
                                          </p:val>
                                        </p:tav>
                                      </p:tavLst>
                                    </p:anim>
                                    <p:anim calcmode="lin" valueType="num">
                                      <p:cBhvr>
                                        <p:cTn id="72" dur="500" fill="hold"/>
                                        <p:tgtEl>
                                          <p:spTgt spid="63"/>
                                        </p:tgtEl>
                                        <p:attrNameLst>
                                          <p:attrName>ppt_h</p:attrName>
                                        </p:attrNameLst>
                                      </p:cBhvr>
                                      <p:tavLst>
                                        <p:tav tm="0">
                                          <p:val>
                                            <p:fltVal val="0"/>
                                          </p:val>
                                        </p:tav>
                                        <p:tav tm="100000">
                                          <p:val>
                                            <p:strVal val="#ppt_h"/>
                                          </p:val>
                                        </p:tav>
                                      </p:tavLst>
                                    </p:anim>
                                    <p:animEffect transition="in" filter="fade">
                                      <p:cBhvr>
                                        <p:cTn id="73" dur="500"/>
                                        <p:tgtEl>
                                          <p:spTgt spid="63"/>
                                        </p:tgtEl>
                                      </p:cBhvr>
                                    </p:animEffect>
                                  </p:childTnLst>
                                </p:cTn>
                              </p:par>
                            </p:childTnLst>
                          </p:cTn>
                        </p:par>
                        <p:par>
                          <p:cTn id="74" fill="hold">
                            <p:stCondLst>
                              <p:cond delay="7000"/>
                            </p:stCondLst>
                            <p:childTnLst>
                              <p:par>
                                <p:cTn id="75" presetID="49" presetClass="entr" presetSubtype="0" decel="10000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7500"/>
                            </p:stCondLst>
                            <p:childTnLst>
                              <p:par>
                                <p:cTn id="82" presetID="49" presetClass="entr" presetSubtype="0" decel="100000"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 calcmode="lin" valueType="num">
                                      <p:cBhvr>
                                        <p:cTn id="86" dur="500" fill="hold"/>
                                        <p:tgtEl>
                                          <p:spTgt spid="47"/>
                                        </p:tgtEl>
                                        <p:attrNameLst>
                                          <p:attrName>style.rotation</p:attrName>
                                        </p:attrNameLst>
                                      </p:cBhvr>
                                      <p:tavLst>
                                        <p:tav tm="0">
                                          <p:val>
                                            <p:fltVal val="360"/>
                                          </p:val>
                                        </p:tav>
                                        <p:tav tm="100000">
                                          <p:val>
                                            <p:fltVal val="0"/>
                                          </p:val>
                                        </p:tav>
                                      </p:tavLst>
                                    </p:anim>
                                    <p:animEffect transition="in" filter="fade">
                                      <p:cBhvr>
                                        <p:cTn id="87" dur="500"/>
                                        <p:tgtEl>
                                          <p:spTgt spid="47"/>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ppt_w</p:attrName>
                                        </p:attrNameLst>
                                      </p:cBhvr>
                                      <p:tavLst>
                                        <p:tav tm="0">
                                          <p:val>
                                            <p:fltVal val="0"/>
                                          </p:val>
                                        </p:tav>
                                        <p:tav tm="100000">
                                          <p:val>
                                            <p:strVal val="#ppt_w"/>
                                          </p:val>
                                        </p:tav>
                                      </p:tavLst>
                                    </p:anim>
                                    <p:anim calcmode="lin" valueType="num">
                                      <p:cBhvr>
                                        <p:cTn id="100" dur="500" fill="hold"/>
                                        <p:tgtEl>
                                          <p:spTgt spid="62"/>
                                        </p:tgtEl>
                                        <p:attrNameLst>
                                          <p:attrName>ppt_h</p:attrName>
                                        </p:attrNameLst>
                                      </p:cBhvr>
                                      <p:tavLst>
                                        <p:tav tm="0">
                                          <p:val>
                                            <p:fltVal val="0"/>
                                          </p:val>
                                        </p:tav>
                                        <p:tav tm="100000">
                                          <p:val>
                                            <p:strVal val="#ppt_h"/>
                                          </p:val>
                                        </p:tav>
                                      </p:tavLst>
                                    </p:anim>
                                    <p:animEffect transition="in" filter="fade">
                                      <p:cBhvr>
                                        <p:cTn id="101" dur="500"/>
                                        <p:tgtEl>
                                          <p:spTgt spid="62"/>
                                        </p:tgtEl>
                                      </p:cBhvr>
                                    </p:animEffect>
                                  </p:childTnLst>
                                </p:cTn>
                              </p:par>
                            </p:childTnLst>
                          </p:cTn>
                        </p:par>
                        <p:par>
                          <p:cTn id="102" fill="hold">
                            <p:stCondLst>
                              <p:cond delay="9500"/>
                            </p:stCondLst>
                            <p:childTnLst>
                              <p:par>
                                <p:cTn id="103" presetID="49" presetClass="entr" presetSubtype="0" decel="100000"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 calcmode="lin" valueType="num">
                                      <p:cBhvr>
                                        <p:cTn id="107" dur="500" fill="hold"/>
                                        <p:tgtEl>
                                          <p:spTgt spid="50"/>
                                        </p:tgtEl>
                                        <p:attrNameLst>
                                          <p:attrName>style.rotation</p:attrName>
                                        </p:attrNameLst>
                                      </p:cBhvr>
                                      <p:tavLst>
                                        <p:tav tm="0">
                                          <p:val>
                                            <p:fltVal val="360"/>
                                          </p:val>
                                        </p:tav>
                                        <p:tav tm="100000">
                                          <p:val>
                                            <p:fltVal val="0"/>
                                          </p:val>
                                        </p:tav>
                                      </p:tavLst>
                                    </p:anim>
                                    <p:animEffect transition="in" filter="fade">
                                      <p:cBhvr>
                                        <p:cTn id="108" dur="500"/>
                                        <p:tgtEl>
                                          <p:spTgt spid="50"/>
                                        </p:tgtEl>
                                      </p:cBhvr>
                                    </p:animEffect>
                                  </p:childTnLst>
                                </p:cTn>
                              </p:par>
                            </p:childTnLst>
                          </p:cTn>
                        </p:par>
                        <p:par>
                          <p:cTn id="109" fill="hold">
                            <p:stCondLst>
                              <p:cond delay="10000"/>
                            </p:stCondLst>
                            <p:childTnLst>
                              <p:par>
                                <p:cTn id="110" presetID="49" presetClass="entr" presetSubtype="0" decel="100000"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anim calcmode="lin" valueType="num">
                                      <p:cBhvr>
                                        <p:cTn id="114" dur="500" fill="hold"/>
                                        <p:tgtEl>
                                          <p:spTgt spid="48"/>
                                        </p:tgtEl>
                                        <p:attrNameLst>
                                          <p:attrName>style.rotation</p:attrName>
                                        </p:attrNameLst>
                                      </p:cBhvr>
                                      <p:tavLst>
                                        <p:tav tm="0">
                                          <p:val>
                                            <p:fltVal val="360"/>
                                          </p:val>
                                        </p:tav>
                                        <p:tav tm="100000">
                                          <p:val>
                                            <p:fltVal val="0"/>
                                          </p:val>
                                        </p:tav>
                                      </p:tavLst>
                                    </p:anim>
                                    <p:animEffect transition="in" filter="fade">
                                      <p:cBhvr>
                                        <p:cTn id="115" dur="500"/>
                                        <p:tgtEl>
                                          <p:spTgt spid="48"/>
                                        </p:tgtEl>
                                      </p:cBhvr>
                                    </p:animEffect>
                                  </p:childTnLst>
                                </p:cTn>
                              </p:par>
                            </p:childTnLst>
                          </p:cTn>
                        </p:par>
                        <p:par>
                          <p:cTn id="116" fill="hold">
                            <p:stCondLst>
                              <p:cond delay="105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childTnLst>
                          </p:cTn>
                        </p:par>
                        <p:par>
                          <p:cTn id="120" fill="hold">
                            <p:stCondLst>
                              <p:cond delay="1100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childTnLst>
                                </p:cTn>
                              </p:par>
                            </p:childTnLst>
                          </p:cTn>
                        </p:par>
                        <p:par>
                          <p:cTn id="124" fill="hold">
                            <p:stCondLst>
                              <p:cond delay="11500"/>
                            </p:stCondLst>
                            <p:childTnLst>
                              <p:par>
                                <p:cTn id="125" presetID="53" presetClass="entr" presetSubtype="16" fill="hold" grpId="0" nodeType="after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4909726" y="2690064"/>
            <a:ext cx="3039299" cy="3154639"/>
            <a:chOff x="1365" y="-412"/>
            <a:chExt cx="4954" cy="5142"/>
          </a:xfrm>
        </p:grpSpPr>
        <p:sp>
          <p:nvSpPr>
            <p:cNvPr id="5" name="Oval 4"/>
            <p:cNvSpPr>
              <a:spLocks noChangeArrowheads="1"/>
            </p:cNvSpPr>
            <p:nvPr/>
          </p:nvSpPr>
          <p:spPr bwMode="auto">
            <a:xfrm>
              <a:off x="2998" y="-412"/>
              <a:ext cx="1878" cy="5142"/>
            </a:xfrm>
            <a:prstGeom prst="ellipse">
              <a:avLst/>
            </a:pr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1365" y="-412"/>
              <a:ext cx="2572" cy="5142"/>
            </a:xfrm>
            <a:custGeom>
              <a:avLst/>
              <a:gdLst>
                <a:gd name="T0" fmla="*/ 690 w 1087"/>
                <a:gd name="T1" fmla="*/ 1087 h 2174"/>
                <a:gd name="T2" fmla="*/ 1087 w 1087"/>
                <a:gd name="T3" fmla="*/ 0 h 2174"/>
                <a:gd name="T4" fmla="*/ 0 w 1087"/>
                <a:gd name="T5" fmla="*/ 1087 h 2174"/>
                <a:gd name="T6" fmla="*/ 1087 w 1087"/>
                <a:gd name="T7" fmla="*/ 2174 h 2174"/>
                <a:gd name="T8" fmla="*/ 1087 w 1087"/>
                <a:gd name="T9" fmla="*/ 2174 h 2174"/>
                <a:gd name="T10" fmla="*/ 690 w 1087"/>
                <a:gd name="T11" fmla="*/ 1087 h 2174"/>
              </a:gdLst>
              <a:ahLst/>
              <a:cxnLst>
                <a:cxn ang="0">
                  <a:pos x="T0" y="T1"/>
                </a:cxn>
                <a:cxn ang="0">
                  <a:pos x="T2" y="T3"/>
                </a:cxn>
                <a:cxn ang="0">
                  <a:pos x="T4" y="T5"/>
                </a:cxn>
                <a:cxn ang="0">
                  <a:pos x="T6" y="T7"/>
                </a:cxn>
                <a:cxn ang="0">
                  <a:pos x="T8" y="T9"/>
                </a:cxn>
                <a:cxn ang="0">
                  <a:pos x="T10" y="T11"/>
                </a:cxn>
              </a:cxnLst>
              <a:rect l="0" t="0" r="r" b="b"/>
              <a:pathLst>
                <a:path w="1087" h="2174">
                  <a:moveTo>
                    <a:pt x="690" y="1087"/>
                  </a:moveTo>
                  <a:cubicBezTo>
                    <a:pt x="690" y="487"/>
                    <a:pt x="868" y="0"/>
                    <a:pt x="1087" y="0"/>
                  </a:cubicBezTo>
                  <a:cubicBezTo>
                    <a:pt x="487" y="0"/>
                    <a:pt x="0" y="487"/>
                    <a:pt x="0" y="1087"/>
                  </a:cubicBezTo>
                  <a:cubicBezTo>
                    <a:pt x="0" y="1687"/>
                    <a:pt x="487" y="2174"/>
                    <a:pt x="1087" y="2174"/>
                  </a:cubicBezTo>
                  <a:cubicBezTo>
                    <a:pt x="1087" y="2174"/>
                    <a:pt x="1087" y="2174"/>
                    <a:pt x="1087" y="2174"/>
                  </a:cubicBezTo>
                  <a:cubicBezTo>
                    <a:pt x="868" y="2174"/>
                    <a:pt x="690" y="1687"/>
                    <a:pt x="690" y="1087"/>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8"/>
            <p:cNvSpPr>
              <a:spLocks/>
            </p:cNvSpPr>
            <p:nvPr/>
          </p:nvSpPr>
          <p:spPr bwMode="auto">
            <a:xfrm>
              <a:off x="3225" y="1447"/>
              <a:ext cx="3094" cy="1462"/>
            </a:xfrm>
            <a:custGeom>
              <a:avLst/>
              <a:gdLst>
                <a:gd name="T0" fmla="*/ 1042 w 1308"/>
                <a:gd name="T1" fmla="*/ 96 h 618"/>
                <a:gd name="T2" fmla="*/ 602 w 1308"/>
                <a:gd name="T3" fmla="*/ 0 h 618"/>
                <a:gd name="T4" fmla="*/ 0 w 1308"/>
                <a:gd name="T5" fmla="*/ 602 h 618"/>
                <a:gd name="T6" fmla="*/ 301 w 1308"/>
                <a:gd name="T7" fmla="*/ 618 h 618"/>
                <a:gd name="T8" fmla="*/ 1042 w 1308"/>
                <a:gd name="T9" fmla="*/ 506 h 618"/>
                <a:gd name="T10" fmla="*/ 1308 w 1308"/>
                <a:gd name="T11" fmla="*/ 301 h 618"/>
                <a:gd name="T12" fmla="*/ 1042 w 1308"/>
                <a:gd name="T13" fmla="*/ 96 h 618"/>
              </a:gdLst>
              <a:ahLst/>
              <a:cxnLst>
                <a:cxn ang="0">
                  <a:pos x="T0" y="T1"/>
                </a:cxn>
                <a:cxn ang="0">
                  <a:pos x="T2" y="T3"/>
                </a:cxn>
                <a:cxn ang="0">
                  <a:pos x="T4" y="T5"/>
                </a:cxn>
                <a:cxn ang="0">
                  <a:pos x="T6" y="T7"/>
                </a:cxn>
                <a:cxn ang="0">
                  <a:pos x="T8" y="T9"/>
                </a:cxn>
                <a:cxn ang="0">
                  <a:pos x="T10" y="T11"/>
                </a:cxn>
                <a:cxn ang="0">
                  <a:pos x="T12" y="T13"/>
                </a:cxn>
              </a:cxnLst>
              <a:rect l="0" t="0" r="r" b="b"/>
              <a:pathLst>
                <a:path w="1308" h="618">
                  <a:moveTo>
                    <a:pt x="1042" y="96"/>
                  </a:moveTo>
                  <a:cubicBezTo>
                    <a:pt x="918" y="50"/>
                    <a:pt x="767" y="18"/>
                    <a:pt x="602" y="0"/>
                  </a:cubicBezTo>
                  <a:cubicBezTo>
                    <a:pt x="0" y="602"/>
                    <a:pt x="0" y="602"/>
                    <a:pt x="0" y="602"/>
                  </a:cubicBezTo>
                  <a:cubicBezTo>
                    <a:pt x="96" y="612"/>
                    <a:pt x="197" y="618"/>
                    <a:pt x="301" y="618"/>
                  </a:cubicBezTo>
                  <a:cubicBezTo>
                    <a:pt x="582" y="618"/>
                    <a:pt x="846" y="578"/>
                    <a:pt x="1042" y="506"/>
                  </a:cubicBezTo>
                  <a:cubicBezTo>
                    <a:pt x="1238" y="435"/>
                    <a:pt x="1308" y="353"/>
                    <a:pt x="1308" y="301"/>
                  </a:cubicBezTo>
                  <a:cubicBezTo>
                    <a:pt x="1308" y="249"/>
                    <a:pt x="1238" y="167"/>
                    <a:pt x="1042" y="96"/>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9"/>
            <p:cNvSpPr>
              <a:spLocks/>
            </p:cNvSpPr>
            <p:nvPr/>
          </p:nvSpPr>
          <p:spPr bwMode="auto">
            <a:xfrm>
              <a:off x="3225" y="2159"/>
              <a:ext cx="3094" cy="2381"/>
            </a:xfrm>
            <a:custGeom>
              <a:avLst/>
              <a:gdLst>
                <a:gd name="T0" fmla="*/ 1308 w 1308"/>
                <a:gd name="T1" fmla="*/ 0 h 1007"/>
                <a:gd name="T2" fmla="*/ 1042 w 1308"/>
                <a:gd name="T3" fmla="*/ 205 h 1007"/>
                <a:gd name="T4" fmla="*/ 301 w 1308"/>
                <a:gd name="T5" fmla="*/ 317 h 1007"/>
                <a:gd name="T6" fmla="*/ 0 w 1308"/>
                <a:gd name="T7" fmla="*/ 301 h 1007"/>
                <a:gd name="T8" fmla="*/ 96 w 1308"/>
                <a:gd name="T9" fmla="*/ 741 h 1007"/>
                <a:gd name="T10" fmla="*/ 301 w 1308"/>
                <a:gd name="T11" fmla="*/ 1007 h 1007"/>
                <a:gd name="T12" fmla="*/ 301 w 1308"/>
                <a:gd name="T13" fmla="*/ 1007 h 1007"/>
                <a:gd name="T14" fmla="*/ 1013 w 1308"/>
                <a:gd name="T15" fmla="*/ 712 h 1007"/>
                <a:gd name="T16" fmla="*/ 1308 w 1308"/>
                <a:gd name="T17" fmla="*/ 0 h 1007"/>
                <a:gd name="T18" fmla="*/ 1308 w 1308"/>
                <a:gd name="T19" fmla="*/ 0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1007">
                  <a:moveTo>
                    <a:pt x="1308" y="0"/>
                  </a:moveTo>
                  <a:cubicBezTo>
                    <a:pt x="1308" y="53"/>
                    <a:pt x="1238" y="134"/>
                    <a:pt x="1042" y="205"/>
                  </a:cubicBezTo>
                  <a:cubicBezTo>
                    <a:pt x="846" y="277"/>
                    <a:pt x="582" y="317"/>
                    <a:pt x="301" y="317"/>
                  </a:cubicBezTo>
                  <a:cubicBezTo>
                    <a:pt x="197" y="317"/>
                    <a:pt x="96" y="311"/>
                    <a:pt x="0" y="301"/>
                  </a:cubicBezTo>
                  <a:cubicBezTo>
                    <a:pt x="18" y="466"/>
                    <a:pt x="50" y="617"/>
                    <a:pt x="96" y="741"/>
                  </a:cubicBezTo>
                  <a:cubicBezTo>
                    <a:pt x="167" y="937"/>
                    <a:pt x="249" y="1007"/>
                    <a:pt x="301" y="1007"/>
                  </a:cubicBezTo>
                  <a:cubicBezTo>
                    <a:pt x="301" y="1007"/>
                    <a:pt x="301" y="1007"/>
                    <a:pt x="301" y="1007"/>
                  </a:cubicBezTo>
                  <a:cubicBezTo>
                    <a:pt x="570" y="1007"/>
                    <a:pt x="823" y="902"/>
                    <a:pt x="1013" y="712"/>
                  </a:cubicBezTo>
                  <a:cubicBezTo>
                    <a:pt x="1203" y="522"/>
                    <a:pt x="1308" y="269"/>
                    <a:pt x="1308" y="0"/>
                  </a:cubicBezTo>
                  <a:cubicBezTo>
                    <a:pt x="1308" y="0"/>
                    <a:pt x="1308" y="0"/>
                    <a:pt x="1308"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1"/>
            <p:cNvSpPr>
              <a:spLocks/>
            </p:cNvSpPr>
            <p:nvPr/>
          </p:nvSpPr>
          <p:spPr bwMode="auto">
            <a:xfrm>
              <a:off x="3937" y="-34"/>
              <a:ext cx="2193" cy="2399"/>
            </a:xfrm>
            <a:custGeom>
              <a:avLst/>
              <a:gdLst>
                <a:gd name="T0" fmla="*/ 552 w 927"/>
                <a:gd name="T1" fmla="*/ 303 h 1014"/>
                <a:gd name="T2" fmla="*/ 815 w 927"/>
                <a:gd name="T3" fmla="*/ 1014 h 1014"/>
                <a:gd name="T4" fmla="*/ 926 w 927"/>
                <a:gd name="T5" fmla="*/ 927 h 1014"/>
                <a:gd name="T6" fmla="*/ 927 w 927"/>
                <a:gd name="T7" fmla="*/ 927 h 1014"/>
                <a:gd name="T8" fmla="*/ 656 w 927"/>
                <a:gd name="T9" fmla="*/ 271 h 1014"/>
                <a:gd name="T10" fmla="*/ 0 w 927"/>
                <a:gd name="T11" fmla="*/ 0 h 1014"/>
                <a:gd name="T12" fmla="*/ 552 w 927"/>
                <a:gd name="T13" fmla="*/ 303 h 1014"/>
              </a:gdLst>
              <a:ahLst/>
              <a:cxnLst>
                <a:cxn ang="0">
                  <a:pos x="T0" y="T1"/>
                </a:cxn>
                <a:cxn ang="0">
                  <a:pos x="T2" y="T3"/>
                </a:cxn>
                <a:cxn ang="0">
                  <a:pos x="T4" y="T5"/>
                </a:cxn>
                <a:cxn ang="0">
                  <a:pos x="T6" y="T7"/>
                </a:cxn>
                <a:cxn ang="0">
                  <a:pos x="T8" y="T9"/>
                </a:cxn>
                <a:cxn ang="0">
                  <a:pos x="T10" y="T11"/>
                </a:cxn>
                <a:cxn ang="0">
                  <a:pos x="T12" y="T13"/>
                </a:cxn>
              </a:cxnLst>
              <a:rect l="0" t="0" r="r" b="b"/>
              <a:pathLst>
                <a:path w="927" h="1014">
                  <a:moveTo>
                    <a:pt x="552" y="303"/>
                  </a:moveTo>
                  <a:cubicBezTo>
                    <a:pt x="703" y="499"/>
                    <a:pt x="815" y="766"/>
                    <a:pt x="815" y="1014"/>
                  </a:cubicBezTo>
                  <a:cubicBezTo>
                    <a:pt x="891" y="975"/>
                    <a:pt x="920" y="941"/>
                    <a:pt x="926" y="927"/>
                  </a:cubicBezTo>
                  <a:cubicBezTo>
                    <a:pt x="927" y="927"/>
                    <a:pt x="927" y="927"/>
                    <a:pt x="927" y="927"/>
                  </a:cubicBezTo>
                  <a:cubicBezTo>
                    <a:pt x="927" y="679"/>
                    <a:pt x="831" y="446"/>
                    <a:pt x="656" y="271"/>
                  </a:cubicBezTo>
                  <a:cubicBezTo>
                    <a:pt x="481" y="96"/>
                    <a:pt x="248" y="0"/>
                    <a:pt x="0" y="0"/>
                  </a:cubicBezTo>
                  <a:cubicBezTo>
                    <a:pt x="248" y="0"/>
                    <a:pt x="503" y="239"/>
                    <a:pt x="552"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2"/>
            <p:cNvSpPr>
              <a:spLocks/>
            </p:cNvSpPr>
            <p:nvPr/>
          </p:nvSpPr>
          <p:spPr bwMode="auto">
            <a:xfrm>
              <a:off x="3937" y="-34"/>
              <a:ext cx="1928" cy="2399"/>
            </a:xfrm>
            <a:custGeom>
              <a:avLst/>
              <a:gdLst>
                <a:gd name="T0" fmla="*/ 0 w 815"/>
                <a:gd name="T1" fmla="*/ 1 h 1014"/>
                <a:gd name="T2" fmla="*/ 0 w 815"/>
                <a:gd name="T3" fmla="*/ 927 h 1014"/>
                <a:gd name="T4" fmla="*/ 815 w 815"/>
                <a:gd name="T5" fmla="*/ 1014 h 1014"/>
                <a:gd name="T6" fmla="*/ 552 w 815"/>
                <a:gd name="T7" fmla="*/ 286 h 1014"/>
                <a:gd name="T8" fmla="*/ 0 w 815"/>
                <a:gd name="T9" fmla="*/ 0 h 1014"/>
                <a:gd name="T10" fmla="*/ 0 w 815"/>
                <a:gd name="T11" fmla="*/ 1 h 1014"/>
              </a:gdLst>
              <a:ahLst/>
              <a:cxnLst>
                <a:cxn ang="0">
                  <a:pos x="T0" y="T1"/>
                </a:cxn>
                <a:cxn ang="0">
                  <a:pos x="T2" y="T3"/>
                </a:cxn>
                <a:cxn ang="0">
                  <a:pos x="T4" y="T5"/>
                </a:cxn>
                <a:cxn ang="0">
                  <a:pos x="T6" y="T7"/>
                </a:cxn>
                <a:cxn ang="0">
                  <a:pos x="T8" y="T9"/>
                </a:cxn>
                <a:cxn ang="0">
                  <a:pos x="T10" y="T11"/>
                </a:cxn>
              </a:cxnLst>
              <a:rect l="0" t="0" r="r" b="b"/>
              <a:pathLst>
                <a:path w="815" h="1014">
                  <a:moveTo>
                    <a:pt x="0" y="1"/>
                  </a:moveTo>
                  <a:cubicBezTo>
                    <a:pt x="0" y="927"/>
                    <a:pt x="0" y="927"/>
                    <a:pt x="0" y="927"/>
                  </a:cubicBezTo>
                  <a:cubicBezTo>
                    <a:pt x="815" y="1014"/>
                    <a:pt x="815" y="1014"/>
                    <a:pt x="815" y="1014"/>
                  </a:cubicBezTo>
                  <a:cubicBezTo>
                    <a:pt x="815" y="766"/>
                    <a:pt x="727" y="461"/>
                    <a:pt x="552" y="286"/>
                  </a:cubicBezTo>
                  <a:cubicBezTo>
                    <a:pt x="411" y="145"/>
                    <a:pt x="248" y="0"/>
                    <a:pt x="0" y="0"/>
                  </a:cubicBezTo>
                  <a:lnTo>
                    <a:pt x="0" y="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3"/>
            <p:cNvSpPr>
              <a:spLocks/>
            </p:cNvSpPr>
            <p:nvPr/>
          </p:nvSpPr>
          <p:spPr bwMode="auto">
            <a:xfrm>
              <a:off x="3566" y="253"/>
              <a:ext cx="1902" cy="2277"/>
            </a:xfrm>
            <a:custGeom>
              <a:avLst/>
              <a:gdLst>
                <a:gd name="T0" fmla="*/ 804 w 804"/>
                <a:gd name="T1" fmla="*/ 875 h 963"/>
                <a:gd name="T2" fmla="*/ 589 w 804"/>
                <a:gd name="T3" fmla="*/ 278 h 963"/>
                <a:gd name="T4" fmla="*/ 157 w 804"/>
                <a:gd name="T5" fmla="*/ 0 h 963"/>
                <a:gd name="T6" fmla="*/ 102 w 804"/>
                <a:gd name="T7" fmla="*/ 119 h 963"/>
                <a:gd name="T8" fmla="*/ 4 w 804"/>
                <a:gd name="T9" fmla="*/ 653 h 963"/>
                <a:gd name="T10" fmla="*/ 0 w 804"/>
                <a:gd name="T11" fmla="*/ 806 h 963"/>
                <a:gd name="T12" fmla="*/ 4 w 804"/>
                <a:gd name="T13" fmla="*/ 959 h 963"/>
                <a:gd name="T14" fmla="*/ 157 w 804"/>
                <a:gd name="T15" fmla="*/ 963 h 963"/>
                <a:gd name="T16" fmla="*/ 310 w 804"/>
                <a:gd name="T17" fmla="*/ 959 h 963"/>
                <a:gd name="T18" fmla="*/ 804 w 804"/>
                <a:gd name="T19" fmla="*/ 875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963">
                  <a:moveTo>
                    <a:pt x="804" y="875"/>
                  </a:moveTo>
                  <a:cubicBezTo>
                    <a:pt x="785" y="653"/>
                    <a:pt x="706" y="418"/>
                    <a:pt x="589" y="278"/>
                  </a:cubicBezTo>
                  <a:cubicBezTo>
                    <a:pt x="456" y="119"/>
                    <a:pt x="323" y="24"/>
                    <a:pt x="157" y="0"/>
                  </a:cubicBezTo>
                  <a:cubicBezTo>
                    <a:pt x="141" y="27"/>
                    <a:pt x="122" y="65"/>
                    <a:pt x="102" y="119"/>
                  </a:cubicBezTo>
                  <a:cubicBezTo>
                    <a:pt x="49" y="264"/>
                    <a:pt x="16" y="450"/>
                    <a:pt x="4" y="653"/>
                  </a:cubicBezTo>
                  <a:cubicBezTo>
                    <a:pt x="2" y="703"/>
                    <a:pt x="0" y="754"/>
                    <a:pt x="0" y="806"/>
                  </a:cubicBezTo>
                  <a:cubicBezTo>
                    <a:pt x="0" y="858"/>
                    <a:pt x="2" y="909"/>
                    <a:pt x="4" y="959"/>
                  </a:cubicBezTo>
                  <a:cubicBezTo>
                    <a:pt x="54" y="961"/>
                    <a:pt x="105" y="963"/>
                    <a:pt x="157" y="963"/>
                  </a:cubicBezTo>
                  <a:cubicBezTo>
                    <a:pt x="209" y="963"/>
                    <a:pt x="260" y="961"/>
                    <a:pt x="310" y="959"/>
                  </a:cubicBezTo>
                  <a:cubicBezTo>
                    <a:pt x="495" y="948"/>
                    <a:pt x="666" y="920"/>
                    <a:pt x="804" y="8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8323109" y="4852970"/>
            <a:ext cx="796944" cy="796944"/>
            <a:chOff x="7891737" y="4601650"/>
            <a:chExt cx="755703" cy="755703"/>
          </a:xfrm>
        </p:grpSpPr>
        <p:sp>
          <p:nvSpPr>
            <p:cNvPr id="21" name="Oval 20"/>
            <p:cNvSpPr/>
            <p:nvPr/>
          </p:nvSpPr>
          <p:spPr>
            <a:xfrm>
              <a:off x="7891737" y="4601650"/>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8099876" y="4820373"/>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3738698" y="4852970"/>
            <a:ext cx="796944" cy="796944"/>
            <a:chOff x="3544559" y="4601650"/>
            <a:chExt cx="755703" cy="755703"/>
          </a:xfrm>
        </p:grpSpPr>
        <p:sp>
          <p:nvSpPr>
            <p:cNvPr id="23" name="Oval 22"/>
            <p:cNvSpPr/>
            <p:nvPr/>
          </p:nvSpPr>
          <p:spPr>
            <a:xfrm flipH="1">
              <a:off x="3544559" y="4601650"/>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3753526" y="4820373"/>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8323109" y="2408208"/>
            <a:ext cx="796944" cy="796944"/>
            <a:chOff x="7891737" y="2283399"/>
            <a:chExt cx="755703" cy="755703"/>
          </a:xfrm>
        </p:grpSpPr>
        <p:sp>
          <p:nvSpPr>
            <p:cNvPr id="20" name="Oval 19"/>
            <p:cNvSpPr/>
            <p:nvPr/>
          </p:nvSpPr>
          <p:spPr>
            <a:xfrm>
              <a:off x="7891737" y="2283399"/>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noEditPoints="1"/>
            </p:cNvSpPr>
            <p:nvPr/>
          </p:nvSpPr>
          <p:spPr bwMode="auto">
            <a:xfrm>
              <a:off x="8111199" y="2469466"/>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3738698" y="2408208"/>
            <a:ext cx="796944" cy="796944"/>
            <a:chOff x="3544559" y="2283399"/>
            <a:chExt cx="755703" cy="755703"/>
          </a:xfrm>
        </p:grpSpPr>
        <p:sp>
          <p:nvSpPr>
            <p:cNvPr id="22" name="Oval 21"/>
            <p:cNvSpPr/>
            <p:nvPr/>
          </p:nvSpPr>
          <p:spPr>
            <a:xfrm flipH="1">
              <a:off x="3544559" y="2283399"/>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noEditPoints="1"/>
            </p:cNvSpPr>
            <p:nvPr/>
          </p:nvSpPr>
          <p:spPr bwMode="auto">
            <a:xfrm>
              <a:off x="3784059" y="2442750"/>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9092442" y="2201046"/>
            <a:ext cx="2267184" cy="856864"/>
            <a:chOff x="8590924" y="2306010"/>
            <a:chExt cx="3046760" cy="812521"/>
          </a:xfrm>
        </p:grpSpPr>
        <p:sp>
          <p:nvSpPr>
            <p:cNvPr id="29" name="Rectangle 28"/>
            <p:cNvSpPr/>
            <p:nvPr/>
          </p:nvSpPr>
          <p:spPr>
            <a:xfrm>
              <a:off x="8647438" y="2623603"/>
              <a:ext cx="2990246" cy="494928"/>
            </a:xfrm>
            <a:prstGeom prst="rect">
              <a:avLst/>
            </a:prstGeom>
          </p:spPr>
          <p:txBody>
            <a:bodyPr wrap="square">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8590924" y="2306010"/>
              <a:ext cx="1937055"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1"/>
          <p:cNvGrpSpPr/>
          <p:nvPr/>
        </p:nvGrpSpPr>
        <p:grpSpPr>
          <a:xfrm>
            <a:off x="9092442" y="4650454"/>
            <a:ext cx="2267184" cy="856863"/>
            <a:chOff x="8590924" y="2306010"/>
            <a:chExt cx="3046760" cy="812521"/>
          </a:xfrm>
        </p:grpSpPr>
        <p:sp>
          <p:nvSpPr>
            <p:cNvPr id="33" name="Rectangle 32"/>
            <p:cNvSpPr/>
            <p:nvPr/>
          </p:nvSpPr>
          <p:spPr>
            <a:xfrm>
              <a:off x="8647438" y="2623603"/>
              <a:ext cx="2990246" cy="494928"/>
            </a:xfrm>
            <a:prstGeom prst="rect">
              <a:avLst/>
            </a:prstGeom>
          </p:spPr>
          <p:txBody>
            <a:bodyPr wrap="square">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8590924" y="2306010"/>
              <a:ext cx="1937055"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flipH="1">
            <a:off x="1453014" y="4650456"/>
            <a:ext cx="2267180" cy="856864"/>
            <a:chOff x="8590926" y="2306010"/>
            <a:chExt cx="3046758" cy="812521"/>
          </a:xfrm>
        </p:grpSpPr>
        <p:sp>
          <p:nvSpPr>
            <p:cNvPr id="36" name="Rectangle 35"/>
            <p:cNvSpPr/>
            <p:nvPr/>
          </p:nvSpPr>
          <p:spPr>
            <a:xfrm>
              <a:off x="8647438" y="2623603"/>
              <a:ext cx="2990246" cy="494928"/>
            </a:xfrm>
            <a:prstGeom prst="rect">
              <a:avLst/>
            </a:prstGeom>
          </p:spPr>
          <p:txBody>
            <a:bodyPr wrap="square">
              <a:spAutoFit/>
            </a:body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590926" y="2306010"/>
              <a:ext cx="1937057" cy="311548"/>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flipH="1">
            <a:off x="1453013" y="2201046"/>
            <a:ext cx="2225128" cy="856864"/>
            <a:chOff x="8647438" y="2306010"/>
            <a:chExt cx="2990246" cy="812521"/>
          </a:xfrm>
        </p:grpSpPr>
        <p:sp>
          <p:nvSpPr>
            <p:cNvPr id="39" name="Rectangle 38"/>
            <p:cNvSpPr/>
            <p:nvPr/>
          </p:nvSpPr>
          <p:spPr>
            <a:xfrm>
              <a:off x="8647438" y="2623603"/>
              <a:ext cx="2990246" cy="494928"/>
            </a:xfrm>
            <a:prstGeom prst="rect">
              <a:avLst/>
            </a:prstGeom>
          </p:spPr>
          <p:txBody>
            <a:bodyPr wrap="square">
              <a:spAutoFit/>
            </a:body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679751" y="2306010"/>
              <a:ext cx="1937057" cy="311548"/>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81838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3"/>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35355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16336"/>
            <a:ext cx="7149455" cy="45861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a:xfrm>
            <a:off x="7372654" y="2882752"/>
            <a:ext cx="4673296" cy="68164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7368498" y="4802429"/>
            <a:ext cx="4677451" cy="68164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942780" y="3055673"/>
            <a:ext cx="779539" cy="308098"/>
          </a:xfrm>
          <a:prstGeom prst="rect">
            <a:avLst/>
          </a:prstGeom>
        </p:spPr>
        <p:txBody>
          <a:bodyPr wrap="square" lIns="0" tIns="0" rIns="0" bIns="0">
            <a:spAutoFit/>
          </a:bodyPr>
          <a:lstStyle/>
          <a:p>
            <a:pPr algn="ctr"/>
            <a:r>
              <a:rPr lang="en-US" altLang="zh-CN" sz="2002" dirty="0">
                <a:solidFill>
                  <a:schemeClr val="bg1"/>
                </a:solidFill>
                <a:latin typeface="Arial" panose="020B0604020202020204" pitchFamily="34" charset="0"/>
                <a:ea typeface="微软雅黑" panose="020B0503020204020204" pitchFamily="34" charset="-122"/>
                <a:sym typeface="Arial" panose="020B0604020202020204" pitchFamily="34" charset="0"/>
              </a:rPr>
              <a:t>20%</a:t>
            </a:r>
          </a:p>
        </p:txBody>
      </p:sp>
      <p:sp>
        <p:nvSpPr>
          <p:cNvPr id="15" name="矩形 14"/>
          <p:cNvSpPr/>
          <p:nvPr/>
        </p:nvSpPr>
        <p:spPr>
          <a:xfrm>
            <a:off x="8008143" y="4975350"/>
            <a:ext cx="648812" cy="308098"/>
          </a:xfrm>
          <a:prstGeom prst="rect">
            <a:avLst/>
          </a:prstGeom>
        </p:spPr>
        <p:txBody>
          <a:bodyPr wrap="square" lIns="0" tIns="0" rIns="0" bIns="0">
            <a:spAutoFit/>
          </a:bodyPr>
          <a:lstStyle/>
          <a:p>
            <a:pPr algn="ctr"/>
            <a:r>
              <a:rPr lang="en-US" altLang="zh-CN" sz="2002"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sp>
        <p:nvSpPr>
          <p:cNvPr id="16" name="Content Placeholder 2"/>
          <p:cNvSpPr txBox="1">
            <a:spLocks/>
          </p:cNvSpPr>
          <p:nvPr/>
        </p:nvSpPr>
        <p:spPr>
          <a:xfrm>
            <a:off x="7372654" y="2570855"/>
            <a:ext cx="1510052"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7376789" y="3640070"/>
            <a:ext cx="4669161" cy="73866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7376789" y="5581733"/>
            <a:ext cx="4669161" cy="73866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a:spLocks/>
          </p:cNvSpPr>
          <p:nvPr/>
        </p:nvSpPr>
        <p:spPr>
          <a:xfrm>
            <a:off x="7372654" y="4514175"/>
            <a:ext cx="1510052"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895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p:nvPr/>
        </p:nvGrpSpPr>
        <p:grpSpPr>
          <a:xfrm>
            <a:off x="8143780" y="3616325"/>
            <a:ext cx="544517" cy="1398909"/>
            <a:chOff x="1371598" y="1962150"/>
            <a:chExt cx="915449" cy="2351874"/>
          </a:xfrm>
          <a:solidFill>
            <a:schemeClr val="accent3"/>
          </a:solidFill>
        </p:grpSpPr>
        <p:sp>
          <p:nvSpPr>
            <p:cNvPr id="31" name="Isosceles Triangle 30"/>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an 31"/>
            <p:cNvSpPr/>
            <p:nvPr/>
          </p:nvSpPr>
          <p:spPr>
            <a:xfrm>
              <a:off x="1371598" y="1962150"/>
              <a:ext cx="108083" cy="2351874"/>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33"/>
          <p:cNvGrpSpPr/>
          <p:nvPr/>
        </p:nvGrpSpPr>
        <p:grpSpPr>
          <a:xfrm>
            <a:off x="1063092" y="4152077"/>
            <a:ext cx="544517" cy="1500105"/>
            <a:chOff x="1371598" y="1962150"/>
            <a:chExt cx="915449" cy="2522008"/>
          </a:xfrm>
          <a:solidFill>
            <a:schemeClr val="accent1"/>
          </a:solidFill>
        </p:grpSpPr>
        <p:sp>
          <p:nvSpPr>
            <p:cNvPr id="35" name="Isosceles Triangle 34"/>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an 35"/>
            <p:cNvSpPr/>
            <p:nvPr/>
          </p:nvSpPr>
          <p:spPr>
            <a:xfrm>
              <a:off x="1371598" y="1962150"/>
              <a:ext cx="108083" cy="2522008"/>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5227981" y="3041932"/>
            <a:ext cx="544517" cy="1324446"/>
            <a:chOff x="1371598" y="1962150"/>
            <a:chExt cx="915449" cy="2226686"/>
          </a:xfrm>
          <a:solidFill>
            <a:schemeClr val="accent2"/>
          </a:solidFill>
        </p:grpSpPr>
        <p:sp>
          <p:nvSpPr>
            <p:cNvPr id="27" name="Isosceles Triangle 26"/>
            <p:cNvSpPr/>
            <p:nvPr/>
          </p:nvSpPr>
          <p:spPr>
            <a:xfrm rot="5400000">
              <a:off x="1449332" y="2090117"/>
              <a:ext cx="837231" cy="8381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an 27"/>
            <p:cNvSpPr/>
            <p:nvPr/>
          </p:nvSpPr>
          <p:spPr>
            <a:xfrm>
              <a:off x="1371598" y="1962150"/>
              <a:ext cx="108083" cy="2226686"/>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4"/>
          <p:cNvGrpSpPr/>
          <p:nvPr/>
        </p:nvGrpSpPr>
        <p:grpSpPr>
          <a:xfrm>
            <a:off x="353" y="4173992"/>
            <a:ext cx="12858044" cy="3058657"/>
            <a:chOff x="0" y="1885950"/>
            <a:chExt cx="9144000" cy="3257550"/>
          </a:xfrm>
        </p:grpSpPr>
        <p:sp>
          <p:nvSpPr>
            <p:cNvPr id="4102" name="Freeform 6"/>
            <p:cNvSpPr>
              <a:spLocks/>
            </p:cNvSpPr>
            <p:nvPr/>
          </p:nvSpPr>
          <p:spPr bwMode="auto">
            <a:xfrm>
              <a:off x="23100" y="1885950"/>
              <a:ext cx="9120900" cy="3257550"/>
            </a:xfrm>
            <a:custGeom>
              <a:avLst/>
              <a:gdLst/>
              <a:ahLst/>
              <a:cxnLst>
                <a:cxn ang="0">
                  <a:pos x="2288" y="198"/>
                </a:cxn>
                <a:cxn ang="0">
                  <a:pos x="1798" y="1186"/>
                </a:cxn>
                <a:cxn ang="0">
                  <a:pos x="1757" y="518"/>
                </a:cxn>
                <a:cxn ang="0">
                  <a:pos x="1220" y="1249"/>
                </a:cxn>
                <a:cxn ang="0">
                  <a:pos x="1124" y="0"/>
                </a:cxn>
                <a:cxn ang="0">
                  <a:pos x="643" y="966"/>
                </a:cxn>
                <a:cxn ang="0">
                  <a:pos x="533" y="672"/>
                </a:cxn>
                <a:cxn ang="0">
                  <a:pos x="87" y="1058"/>
                </a:cxn>
                <a:cxn ang="0">
                  <a:pos x="0" y="2087"/>
                </a:cxn>
                <a:cxn ang="0">
                  <a:pos x="2764" y="2087"/>
                </a:cxn>
                <a:cxn ang="0">
                  <a:pos x="2764" y="950"/>
                </a:cxn>
                <a:cxn ang="0">
                  <a:pos x="2288" y="198"/>
                </a:cxn>
              </a:cxnLst>
              <a:rect l="0" t="0" r="r" b="b"/>
              <a:pathLst>
                <a:path w="2764" h="2087">
                  <a:moveTo>
                    <a:pt x="2288" y="198"/>
                  </a:moveTo>
                  <a:lnTo>
                    <a:pt x="1798" y="1186"/>
                  </a:lnTo>
                  <a:lnTo>
                    <a:pt x="1757" y="518"/>
                  </a:lnTo>
                  <a:lnTo>
                    <a:pt x="1220" y="1249"/>
                  </a:lnTo>
                  <a:lnTo>
                    <a:pt x="1124" y="0"/>
                  </a:lnTo>
                  <a:lnTo>
                    <a:pt x="643" y="966"/>
                  </a:lnTo>
                  <a:lnTo>
                    <a:pt x="533" y="672"/>
                  </a:lnTo>
                  <a:lnTo>
                    <a:pt x="87" y="1058"/>
                  </a:lnTo>
                  <a:lnTo>
                    <a:pt x="0" y="2087"/>
                  </a:lnTo>
                  <a:lnTo>
                    <a:pt x="2764" y="2087"/>
                  </a:lnTo>
                  <a:lnTo>
                    <a:pt x="2764" y="950"/>
                  </a:lnTo>
                  <a:lnTo>
                    <a:pt x="2288" y="198"/>
                  </a:ln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3" name="Freeform 7"/>
            <p:cNvSpPr>
              <a:spLocks/>
            </p:cNvSpPr>
            <p:nvPr/>
          </p:nvSpPr>
          <p:spPr bwMode="auto">
            <a:xfrm>
              <a:off x="0" y="1885950"/>
              <a:ext cx="9144000" cy="3257550"/>
            </a:xfrm>
            <a:custGeom>
              <a:avLst/>
              <a:gdLst/>
              <a:ahLst/>
              <a:cxnLst>
                <a:cxn ang="0">
                  <a:pos x="2771" y="950"/>
                </a:cxn>
                <a:cxn ang="0">
                  <a:pos x="2771" y="2087"/>
                </a:cxn>
                <a:cxn ang="0">
                  <a:pos x="0" y="2087"/>
                </a:cxn>
                <a:cxn ang="0">
                  <a:pos x="0" y="700"/>
                </a:cxn>
                <a:cxn ang="0">
                  <a:pos x="410" y="1144"/>
                </a:cxn>
                <a:cxn ang="0">
                  <a:pos x="540" y="672"/>
                </a:cxn>
                <a:cxn ang="0">
                  <a:pos x="852" y="1030"/>
                </a:cxn>
                <a:cxn ang="0">
                  <a:pos x="1131" y="0"/>
                </a:cxn>
                <a:cxn ang="0">
                  <a:pos x="1665" y="850"/>
                </a:cxn>
                <a:cxn ang="0">
                  <a:pos x="1764" y="518"/>
                </a:cxn>
                <a:cxn ang="0">
                  <a:pos x="2166" y="865"/>
                </a:cxn>
                <a:cxn ang="0">
                  <a:pos x="2295" y="198"/>
                </a:cxn>
                <a:cxn ang="0">
                  <a:pos x="2771" y="950"/>
                </a:cxn>
              </a:cxnLst>
              <a:rect l="0" t="0" r="r" b="b"/>
              <a:pathLst>
                <a:path w="2771" h="2087">
                  <a:moveTo>
                    <a:pt x="2771" y="950"/>
                  </a:moveTo>
                  <a:lnTo>
                    <a:pt x="2771" y="2087"/>
                  </a:lnTo>
                  <a:lnTo>
                    <a:pt x="0" y="2087"/>
                  </a:lnTo>
                  <a:lnTo>
                    <a:pt x="0" y="700"/>
                  </a:lnTo>
                  <a:lnTo>
                    <a:pt x="410" y="1144"/>
                  </a:lnTo>
                  <a:lnTo>
                    <a:pt x="540" y="672"/>
                  </a:lnTo>
                  <a:lnTo>
                    <a:pt x="852" y="1030"/>
                  </a:lnTo>
                  <a:lnTo>
                    <a:pt x="1131" y="0"/>
                  </a:lnTo>
                  <a:lnTo>
                    <a:pt x="1665" y="850"/>
                  </a:lnTo>
                  <a:lnTo>
                    <a:pt x="1764" y="518"/>
                  </a:lnTo>
                  <a:lnTo>
                    <a:pt x="2166" y="865"/>
                  </a:lnTo>
                  <a:lnTo>
                    <a:pt x="2295" y="198"/>
                  </a:lnTo>
                  <a:lnTo>
                    <a:pt x="2771" y="950"/>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6" name="Freeform 10"/>
            <p:cNvSpPr>
              <a:spLocks/>
            </p:cNvSpPr>
            <p:nvPr/>
          </p:nvSpPr>
          <p:spPr bwMode="auto">
            <a:xfrm>
              <a:off x="7061768" y="2195004"/>
              <a:ext cx="940470" cy="586890"/>
            </a:xfrm>
            <a:custGeom>
              <a:avLst/>
              <a:gdLst/>
              <a:ahLst/>
              <a:cxnLst>
                <a:cxn ang="0">
                  <a:pos x="285" y="205"/>
                </a:cxn>
                <a:cxn ang="0">
                  <a:pos x="232" y="295"/>
                </a:cxn>
                <a:cxn ang="0">
                  <a:pos x="176" y="240"/>
                </a:cxn>
                <a:cxn ang="0">
                  <a:pos x="82" y="376"/>
                </a:cxn>
                <a:cxn ang="0">
                  <a:pos x="69" y="266"/>
                </a:cxn>
                <a:cxn ang="0">
                  <a:pos x="0" y="311"/>
                </a:cxn>
                <a:cxn ang="0">
                  <a:pos x="155" y="0"/>
                </a:cxn>
                <a:cxn ang="0">
                  <a:pos x="285" y="205"/>
                </a:cxn>
              </a:cxnLst>
              <a:rect l="0" t="0" r="r" b="b"/>
              <a:pathLst>
                <a:path w="285" h="376">
                  <a:moveTo>
                    <a:pt x="285" y="205"/>
                  </a:moveTo>
                  <a:lnTo>
                    <a:pt x="232" y="295"/>
                  </a:lnTo>
                  <a:lnTo>
                    <a:pt x="176" y="240"/>
                  </a:lnTo>
                  <a:lnTo>
                    <a:pt x="82" y="376"/>
                  </a:lnTo>
                  <a:lnTo>
                    <a:pt x="69" y="266"/>
                  </a:lnTo>
                  <a:lnTo>
                    <a:pt x="0" y="311"/>
                  </a:lnTo>
                  <a:lnTo>
                    <a:pt x="155" y="0"/>
                  </a:lnTo>
                  <a:lnTo>
                    <a:pt x="285" y="205"/>
                  </a:lnTo>
                  <a:close/>
                </a:path>
              </a:pathLst>
            </a:custGeom>
            <a:solidFill>
              <a:schemeClr val="bg2">
                <a:lumMod val="8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7" name="Freeform 11"/>
            <p:cNvSpPr>
              <a:spLocks/>
            </p:cNvSpPr>
            <p:nvPr/>
          </p:nvSpPr>
          <p:spPr bwMode="auto">
            <a:xfrm>
              <a:off x="3204196" y="1885950"/>
              <a:ext cx="963568" cy="602498"/>
            </a:xfrm>
            <a:custGeom>
              <a:avLst/>
              <a:gdLst/>
              <a:ahLst/>
              <a:cxnLst>
                <a:cxn ang="0">
                  <a:pos x="160" y="0"/>
                </a:cxn>
                <a:cxn ang="0">
                  <a:pos x="292" y="208"/>
                </a:cxn>
                <a:cxn ang="0">
                  <a:pos x="274" y="386"/>
                </a:cxn>
                <a:cxn ang="0">
                  <a:pos x="181" y="264"/>
                </a:cxn>
                <a:cxn ang="0">
                  <a:pos x="145" y="347"/>
                </a:cxn>
                <a:cxn ang="0">
                  <a:pos x="98" y="269"/>
                </a:cxn>
                <a:cxn ang="0">
                  <a:pos x="0" y="322"/>
                </a:cxn>
                <a:cxn ang="0">
                  <a:pos x="160" y="0"/>
                </a:cxn>
              </a:cxnLst>
              <a:rect l="0" t="0" r="r" b="b"/>
              <a:pathLst>
                <a:path w="292" h="386">
                  <a:moveTo>
                    <a:pt x="160" y="0"/>
                  </a:moveTo>
                  <a:lnTo>
                    <a:pt x="292" y="208"/>
                  </a:lnTo>
                  <a:lnTo>
                    <a:pt x="274" y="386"/>
                  </a:lnTo>
                  <a:lnTo>
                    <a:pt x="181" y="264"/>
                  </a:lnTo>
                  <a:lnTo>
                    <a:pt x="145" y="347"/>
                  </a:lnTo>
                  <a:lnTo>
                    <a:pt x="98" y="269"/>
                  </a:lnTo>
                  <a:lnTo>
                    <a:pt x="0" y="322"/>
                  </a:lnTo>
                  <a:lnTo>
                    <a:pt x="160" y="0"/>
                  </a:lnTo>
                  <a:close/>
                </a:path>
              </a:pathLst>
            </a:custGeom>
            <a:solidFill>
              <a:schemeClr val="bg2">
                <a:lumMod val="8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8" name="Freeform 12"/>
            <p:cNvSpPr>
              <a:spLocks/>
            </p:cNvSpPr>
            <p:nvPr/>
          </p:nvSpPr>
          <p:spPr bwMode="auto">
            <a:xfrm>
              <a:off x="3527585" y="1885950"/>
              <a:ext cx="640179" cy="602498"/>
            </a:xfrm>
            <a:custGeom>
              <a:avLst/>
              <a:gdLst/>
              <a:ahLst/>
              <a:cxnLst>
                <a:cxn ang="0">
                  <a:pos x="0" y="269"/>
                </a:cxn>
                <a:cxn ang="0">
                  <a:pos x="62" y="0"/>
                </a:cxn>
                <a:cxn ang="0">
                  <a:pos x="194" y="208"/>
                </a:cxn>
                <a:cxn ang="0">
                  <a:pos x="176" y="386"/>
                </a:cxn>
                <a:cxn ang="0">
                  <a:pos x="83" y="264"/>
                </a:cxn>
                <a:cxn ang="0">
                  <a:pos x="47" y="347"/>
                </a:cxn>
                <a:cxn ang="0">
                  <a:pos x="0" y="269"/>
                </a:cxn>
              </a:cxnLst>
              <a:rect l="0" t="0" r="r" b="b"/>
              <a:pathLst>
                <a:path w="194" h="386">
                  <a:moveTo>
                    <a:pt x="0" y="269"/>
                  </a:moveTo>
                  <a:lnTo>
                    <a:pt x="62" y="0"/>
                  </a:lnTo>
                  <a:lnTo>
                    <a:pt x="194" y="208"/>
                  </a:lnTo>
                  <a:lnTo>
                    <a:pt x="176" y="386"/>
                  </a:lnTo>
                  <a:lnTo>
                    <a:pt x="83" y="264"/>
                  </a:lnTo>
                  <a:lnTo>
                    <a:pt x="47" y="347"/>
                  </a:lnTo>
                  <a:lnTo>
                    <a:pt x="0" y="269"/>
                  </a:lnTo>
                  <a:close/>
                </a:path>
              </a:pathLst>
            </a:custGeom>
            <a:solidFill>
              <a:srgbClr val="E5E5E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9" name="Freeform 13"/>
            <p:cNvSpPr>
              <a:spLocks/>
            </p:cNvSpPr>
            <p:nvPr/>
          </p:nvSpPr>
          <p:spPr bwMode="auto">
            <a:xfrm>
              <a:off x="7299360" y="2195004"/>
              <a:ext cx="702878" cy="608742"/>
            </a:xfrm>
            <a:custGeom>
              <a:avLst/>
              <a:gdLst/>
              <a:ahLst/>
              <a:cxnLst>
                <a:cxn ang="0">
                  <a:pos x="96" y="0"/>
                </a:cxn>
                <a:cxn ang="0">
                  <a:pos x="12" y="434"/>
                </a:cxn>
                <a:cxn ang="0">
                  <a:pos x="121" y="277"/>
                </a:cxn>
                <a:cxn ang="0">
                  <a:pos x="185" y="341"/>
                </a:cxn>
                <a:cxn ang="0">
                  <a:pos x="246" y="237"/>
                </a:cxn>
                <a:cxn ang="0">
                  <a:pos x="96" y="0"/>
                </a:cxn>
              </a:cxnLst>
              <a:rect l="0" t="0" r="r" b="b"/>
              <a:pathLst>
                <a:path w="246" h="451">
                  <a:moveTo>
                    <a:pt x="96" y="0"/>
                  </a:moveTo>
                  <a:cubicBezTo>
                    <a:pt x="96" y="0"/>
                    <a:pt x="0" y="451"/>
                    <a:pt x="12" y="434"/>
                  </a:cubicBezTo>
                  <a:cubicBezTo>
                    <a:pt x="24" y="416"/>
                    <a:pt x="121" y="277"/>
                    <a:pt x="121" y="277"/>
                  </a:cubicBezTo>
                  <a:cubicBezTo>
                    <a:pt x="185" y="341"/>
                    <a:pt x="185" y="341"/>
                    <a:pt x="185" y="341"/>
                  </a:cubicBezTo>
                  <a:cubicBezTo>
                    <a:pt x="246" y="237"/>
                    <a:pt x="246" y="237"/>
                    <a:pt x="246" y="237"/>
                  </a:cubicBezTo>
                  <a:lnTo>
                    <a:pt x="96" y="0"/>
                  </a:lnTo>
                  <a:close/>
                </a:path>
              </a:pathLst>
            </a:custGeom>
            <a:solidFill>
              <a:srgbClr val="E5E5E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1"/>
          <p:cNvGrpSpPr/>
          <p:nvPr/>
        </p:nvGrpSpPr>
        <p:grpSpPr>
          <a:xfrm>
            <a:off x="353" y="5414187"/>
            <a:ext cx="12858044" cy="1818463"/>
            <a:chOff x="0" y="3378148"/>
            <a:chExt cx="9144000" cy="1765352"/>
          </a:xfrm>
        </p:grpSpPr>
        <p:sp>
          <p:nvSpPr>
            <p:cNvPr id="4104" name="Freeform 8"/>
            <p:cNvSpPr>
              <a:spLocks/>
            </p:cNvSpPr>
            <p:nvPr/>
          </p:nvSpPr>
          <p:spPr bwMode="auto">
            <a:xfrm>
              <a:off x="0" y="3378148"/>
              <a:ext cx="9144000" cy="1765352"/>
            </a:xfrm>
            <a:custGeom>
              <a:avLst/>
              <a:gdLst/>
              <a:ahLst/>
              <a:cxnLst>
                <a:cxn ang="0">
                  <a:pos x="2319" y="230"/>
                </a:cxn>
                <a:cxn ang="0">
                  <a:pos x="1686" y="584"/>
                </a:cxn>
                <a:cxn ang="0">
                  <a:pos x="1538" y="0"/>
                </a:cxn>
                <a:cxn ang="0">
                  <a:pos x="1066" y="739"/>
                </a:cxn>
                <a:cxn ang="0">
                  <a:pos x="949" y="386"/>
                </a:cxn>
                <a:cxn ang="0">
                  <a:pos x="453" y="680"/>
                </a:cxn>
                <a:cxn ang="0">
                  <a:pos x="404" y="433"/>
                </a:cxn>
                <a:cxn ang="0">
                  <a:pos x="0" y="581"/>
                </a:cxn>
                <a:cxn ang="0">
                  <a:pos x="0" y="1131"/>
                </a:cxn>
                <a:cxn ang="0">
                  <a:pos x="2771" y="1131"/>
                </a:cxn>
                <a:cxn ang="0">
                  <a:pos x="2771" y="767"/>
                </a:cxn>
                <a:cxn ang="0">
                  <a:pos x="2319" y="230"/>
                </a:cxn>
              </a:cxnLst>
              <a:rect l="0" t="0" r="r" b="b"/>
              <a:pathLst>
                <a:path w="2771" h="1131">
                  <a:moveTo>
                    <a:pt x="2319" y="230"/>
                  </a:moveTo>
                  <a:lnTo>
                    <a:pt x="1686" y="584"/>
                  </a:lnTo>
                  <a:lnTo>
                    <a:pt x="1538" y="0"/>
                  </a:lnTo>
                  <a:lnTo>
                    <a:pt x="1066" y="739"/>
                  </a:lnTo>
                  <a:lnTo>
                    <a:pt x="949" y="386"/>
                  </a:lnTo>
                  <a:lnTo>
                    <a:pt x="453" y="680"/>
                  </a:lnTo>
                  <a:lnTo>
                    <a:pt x="404" y="433"/>
                  </a:lnTo>
                  <a:lnTo>
                    <a:pt x="0" y="581"/>
                  </a:lnTo>
                  <a:lnTo>
                    <a:pt x="0" y="1131"/>
                  </a:lnTo>
                  <a:lnTo>
                    <a:pt x="2771" y="1131"/>
                  </a:lnTo>
                  <a:lnTo>
                    <a:pt x="2771" y="767"/>
                  </a:lnTo>
                  <a:lnTo>
                    <a:pt x="2319" y="230"/>
                  </a:lnTo>
                  <a:close/>
                </a:path>
              </a:pathLst>
            </a:custGeom>
            <a:solidFill>
              <a:schemeClr val="accent2">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05" name="Freeform 9"/>
            <p:cNvSpPr>
              <a:spLocks/>
            </p:cNvSpPr>
            <p:nvPr/>
          </p:nvSpPr>
          <p:spPr bwMode="auto">
            <a:xfrm>
              <a:off x="0" y="3378148"/>
              <a:ext cx="9144000" cy="1765352"/>
            </a:xfrm>
            <a:custGeom>
              <a:avLst/>
              <a:gdLst/>
              <a:ahLst/>
              <a:cxnLst>
                <a:cxn ang="0">
                  <a:pos x="2771" y="605"/>
                </a:cxn>
                <a:cxn ang="0">
                  <a:pos x="2319" y="230"/>
                </a:cxn>
                <a:cxn ang="0">
                  <a:pos x="2171" y="617"/>
                </a:cxn>
                <a:cxn ang="0">
                  <a:pos x="1538" y="0"/>
                </a:cxn>
                <a:cxn ang="0">
                  <a:pos x="1390" y="690"/>
                </a:cxn>
                <a:cxn ang="0">
                  <a:pos x="949" y="386"/>
                </a:cxn>
                <a:cxn ang="0">
                  <a:pos x="761" y="770"/>
                </a:cxn>
                <a:cxn ang="0">
                  <a:pos x="404" y="433"/>
                </a:cxn>
                <a:cxn ang="0">
                  <a:pos x="0" y="785"/>
                </a:cxn>
                <a:cxn ang="0">
                  <a:pos x="0" y="1131"/>
                </a:cxn>
                <a:cxn ang="0">
                  <a:pos x="2771" y="1131"/>
                </a:cxn>
                <a:cxn ang="0">
                  <a:pos x="2771" y="605"/>
                </a:cxn>
              </a:cxnLst>
              <a:rect l="0" t="0" r="r" b="b"/>
              <a:pathLst>
                <a:path w="2771" h="1131">
                  <a:moveTo>
                    <a:pt x="2771" y="605"/>
                  </a:moveTo>
                  <a:lnTo>
                    <a:pt x="2319" y="230"/>
                  </a:lnTo>
                  <a:lnTo>
                    <a:pt x="2171" y="617"/>
                  </a:lnTo>
                  <a:lnTo>
                    <a:pt x="1538" y="0"/>
                  </a:lnTo>
                  <a:lnTo>
                    <a:pt x="1390" y="690"/>
                  </a:lnTo>
                  <a:lnTo>
                    <a:pt x="949" y="386"/>
                  </a:lnTo>
                  <a:lnTo>
                    <a:pt x="761" y="770"/>
                  </a:lnTo>
                  <a:lnTo>
                    <a:pt x="404" y="433"/>
                  </a:lnTo>
                  <a:lnTo>
                    <a:pt x="0" y="785"/>
                  </a:lnTo>
                  <a:lnTo>
                    <a:pt x="0" y="1131"/>
                  </a:lnTo>
                  <a:lnTo>
                    <a:pt x="2771" y="1131"/>
                  </a:lnTo>
                  <a:lnTo>
                    <a:pt x="2771" y="605"/>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10" name="Freeform 14"/>
            <p:cNvSpPr>
              <a:spLocks/>
            </p:cNvSpPr>
            <p:nvPr/>
          </p:nvSpPr>
          <p:spPr bwMode="auto">
            <a:xfrm>
              <a:off x="4534051" y="3378148"/>
              <a:ext cx="1085665" cy="536942"/>
            </a:xfrm>
            <a:custGeom>
              <a:avLst/>
              <a:gdLst/>
              <a:ahLst/>
              <a:cxnLst>
                <a:cxn ang="0">
                  <a:pos x="329" y="160"/>
                </a:cxn>
                <a:cxn ang="0">
                  <a:pos x="164" y="0"/>
                </a:cxn>
                <a:cxn ang="0">
                  <a:pos x="0" y="256"/>
                </a:cxn>
                <a:cxn ang="0">
                  <a:pos x="76" y="184"/>
                </a:cxn>
                <a:cxn ang="0">
                  <a:pos x="90" y="344"/>
                </a:cxn>
                <a:cxn ang="0">
                  <a:pos x="168" y="195"/>
                </a:cxn>
                <a:cxn ang="0">
                  <a:pos x="256" y="253"/>
                </a:cxn>
                <a:cxn ang="0">
                  <a:pos x="329" y="160"/>
                </a:cxn>
              </a:cxnLst>
              <a:rect l="0" t="0" r="r" b="b"/>
              <a:pathLst>
                <a:path w="329" h="344">
                  <a:moveTo>
                    <a:pt x="329" y="160"/>
                  </a:moveTo>
                  <a:lnTo>
                    <a:pt x="164" y="0"/>
                  </a:lnTo>
                  <a:lnTo>
                    <a:pt x="0" y="256"/>
                  </a:lnTo>
                  <a:lnTo>
                    <a:pt x="76" y="184"/>
                  </a:lnTo>
                  <a:lnTo>
                    <a:pt x="90" y="344"/>
                  </a:lnTo>
                  <a:lnTo>
                    <a:pt x="168" y="195"/>
                  </a:lnTo>
                  <a:lnTo>
                    <a:pt x="256" y="253"/>
                  </a:lnTo>
                  <a:lnTo>
                    <a:pt x="329" y="160"/>
                  </a:ln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11" name="Freeform 15"/>
            <p:cNvSpPr>
              <a:spLocks/>
            </p:cNvSpPr>
            <p:nvPr/>
          </p:nvSpPr>
          <p:spPr bwMode="auto">
            <a:xfrm>
              <a:off x="4831041" y="3378148"/>
              <a:ext cx="788675" cy="536942"/>
            </a:xfrm>
            <a:custGeom>
              <a:avLst/>
              <a:gdLst/>
              <a:ahLst/>
              <a:cxnLst>
                <a:cxn ang="0">
                  <a:pos x="74" y="0"/>
                </a:cxn>
                <a:cxn ang="0">
                  <a:pos x="0" y="344"/>
                </a:cxn>
                <a:cxn ang="0">
                  <a:pos x="78" y="195"/>
                </a:cxn>
                <a:cxn ang="0">
                  <a:pos x="166" y="253"/>
                </a:cxn>
                <a:cxn ang="0">
                  <a:pos x="239" y="160"/>
                </a:cxn>
                <a:cxn ang="0">
                  <a:pos x="74" y="0"/>
                </a:cxn>
              </a:cxnLst>
              <a:rect l="0" t="0" r="r" b="b"/>
              <a:pathLst>
                <a:path w="239" h="344">
                  <a:moveTo>
                    <a:pt x="74" y="0"/>
                  </a:moveTo>
                  <a:lnTo>
                    <a:pt x="0" y="344"/>
                  </a:lnTo>
                  <a:lnTo>
                    <a:pt x="78" y="195"/>
                  </a:lnTo>
                  <a:lnTo>
                    <a:pt x="166" y="253"/>
                  </a:lnTo>
                  <a:lnTo>
                    <a:pt x="239" y="160"/>
                  </a:lnTo>
                  <a:lnTo>
                    <a:pt x="74" y="0"/>
                  </a:lnTo>
                  <a:close/>
                </a:path>
              </a:pathLst>
            </a:custGeom>
            <a:solidFill>
              <a:srgbClr val="E5E5E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Text Placeholder 3"/>
          <p:cNvSpPr txBox="1">
            <a:spLocks/>
          </p:cNvSpPr>
          <p:nvPr/>
        </p:nvSpPr>
        <p:spPr>
          <a:xfrm>
            <a:off x="5950815" y="3086158"/>
            <a:ext cx="1534290" cy="57733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
          <p:cNvSpPr txBox="1">
            <a:spLocks/>
          </p:cNvSpPr>
          <p:nvPr/>
        </p:nvSpPr>
        <p:spPr>
          <a:xfrm>
            <a:off x="8860853" y="3647508"/>
            <a:ext cx="1534290" cy="57733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3"/>
          <p:cNvSpPr txBox="1">
            <a:spLocks/>
          </p:cNvSpPr>
          <p:nvPr/>
        </p:nvSpPr>
        <p:spPr>
          <a:xfrm>
            <a:off x="1797975" y="4183260"/>
            <a:ext cx="1534290" cy="57733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ooter Text"/>
          <p:cNvSpPr txBox="1"/>
          <p:nvPr/>
        </p:nvSpPr>
        <p:spPr>
          <a:xfrm>
            <a:off x="973504" y="1832583"/>
            <a:ext cx="10911745" cy="295466"/>
          </a:xfrm>
          <a:prstGeom prst="rect">
            <a:avLst/>
          </a:prstGeom>
          <a:noFill/>
        </p:spPr>
        <p:txBody>
          <a:bodyPr wrap="square" lIns="0" tIns="0" rIns="0" bIns="0" rtlCol="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7411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slide(fromLeft)">
                                      <p:cBhvr>
                                        <p:cTn id="26" dur="500"/>
                                        <p:tgtEl>
                                          <p:spTgt spid="43"/>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1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slide(fromLeft)">
                                      <p:cBhvr>
                                        <p:cTn id="35" dur="500"/>
                                        <p:tgtEl>
                                          <p:spTgt spid="29"/>
                                        </p:tgtEl>
                                      </p:cBhvr>
                                    </p:animEffect>
                                  </p:childTnLst>
                                </p:cTn>
                              </p:par>
                            </p:childTnLst>
                          </p:cTn>
                        </p:par>
                        <p:par>
                          <p:cTn id="36" fill="hold">
                            <p:stCondLst>
                              <p:cond delay="3500"/>
                            </p:stCondLst>
                            <p:childTnLst>
                              <p:par>
                                <p:cTn id="37" presetID="2" presetClass="entr" presetSubtype="4" accel="50000" decel="5000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slide(fromLeft)">
                                      <p:cBhvr>
                                        <p:cTn id="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77830" y="1336677"/>
            <a:ext cx="8280920" cy="51754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800" y="1328566"/>
            <a:ext cx="5245872" cy="1711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799" y="4482475"/>
            <a:ext cx="3384327" cy="4987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a:spLocks/>
          </p:cNvSpPr>
          <p:nvPr/>
        </p:nvSpPr>
        <p:spPr>
          <a:xfrm>
            <a:off x="812799" y="5034806"/>
            <a:ext cx="3384328" cy="129266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1162176" y="1630415"/>
            <a:ext cx="4608512"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5994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2500"/>
                            </p:stCondLst>
                            <p:childTnLst>
                              <p:par>
                                <p:cTn id="13" presetID="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par>
                          <p:cTn id="17" fill="hold">
                            <p:stCondLst>
                              <p:cond delay="3000"/>
                            </p:stCondLst>
                            <p:childTnLst>
                              <p:par>
                                <p:cTn id="18" presetID="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0"/>
          <p:cNvGrpSpPr/>
          <p:nvPr/>
        </p:nvGrpSpPr>
        <p:grpSpPr>
          <a:xfrm>
            <a:off x="5198435" y="4256674"/>
            <a:ext cx="2552516" cy="2118900"/>
            <a:chOff x="914400" y="3061139"/>
            <a:chExt cx="2182197" cy="1811491"/>
          </a:xfrm>
        </p:grpSpPr>
        <p:sp>
          <p:nvSpPr>
            <p:cNvPr id="6" name="Freeform 18"/>
            <p:cNvSpPr>
              <a:spLocks/>
            </p:cNvSpPr>
            <p:nvPr/>
          </p:nvSpPr>
          <p:spPr bwMode="auto">
            <a:xfrm>
              <a:off x="937330" y="3909559"/>
              <a:ext cx="2094298" cy="963071"/>
            </a:xfrm>
            <a:custGeom>
              <a:avLst/>
              <a:gdLst/>
              <a:ahLst/>
              <a:cxnLst>
                <a:cxn ang="0">
                  <a:pos x="0" y="152"/>
                </a:cxn>
                <a:cxn ang="0">
                  <a:pos x="707" y="0"/>
                </a:cxn>
                <a:cxn ang="0">
                  <a:pos x="1096" y="302"/>
                </a:cxn>
                <a:cxn ang="0">
                  <a:pos x="290" y="504"/>
                </a:cxn>
                <a:cxn ang="0">
                  <a:pos x="0" y="152"/>
                </a:cxn>
              </a:cxnLst>
              <a:rect l="0" t="0" r="r" b="b"/>
              <a:pathLst>
                <a:path w="1096" h="504">
                  <a:moveTo>
                    <a:pt x="0" y="152"/>
                  </a:moveTo>
                  <a:lnTo>
                    <a:pt x="707" y="0"/>
                  </a:lnTo>
                  <a:lnTo>
                    <a:pt x="1096" y="302"/>
                  </a:lnTo>
                  <a:lnTo>
                    <a:pt x="290" y="504"/>
                  </a:lnTo>
                  <a:lnTo>
                    <a:pt x="0" y="152"/>
                  </a:lnTo>
                  <a:close/>
                </a:path>
              </a:pathLst>
            </a:custGeom>
            <a:solidFill>
              <a:schemeClr val="tx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9"/>
            <p:cNvSpPr>
              <a:spLocks/>
            </p:cNvSpPr>
            <p:nvPr/>
          </p:nvSpPr>
          <p:spPr bwMode="auto">
            <a:xfrm>
              <a:off x="2288305" y="3061139"/>
              <a:ext cx="808292" cy="1425498"/>
            </a:xfrm>
            <a:custGeom>
              <a:avLst/>
              <a:gdLst/>
              <a:ahLst/>
              <a:cxnLst>
                <a:cxn ang="0">
                  <a:pos x="0" y="0"/>
                </a:cxn>
                <a:cxn ang="0">
                  <a:pos x="423" y="255"/>
                </a:cxn>
                <a:cxn ang="0">
                  <a:pos x="394" y="744"/>
                </a:cxn>
                <a:cxn ang="0">
                  <a:pos x="389" y="746"/>
                </a:cxn>
                <a:cxn ang="0">
                  <a:pos x="0" y="444"/>
                </a:cxn>
                <a:cxn ang="0">
                  <a:pos x="0" y="0"/>
                </a:cxn>
              </a:cxnLst>
              <a:rect l="0" t="0" r="r" b="b"/>
              <a:pathLst>
                <a:path w="423" h="746">
                  <a:moveTo>
                    <a:pt x="0" y="0"/>
                  </a:moveTo>
                  <a:lnTo>
                    <a:pt x="423" y="255"/>
                  </a:lnTo>
                  <a:lnTo>
                    <a:pt x="394" y="744"/>
                  </a:lnTo>
                  <a:lnTo>
                    <a:pt x="389" y="746"/>
                  </a:lnTo>
                  <a:lnTo>
                    <a:pt x="0" y="444"/>
                  </a:lnTo>
                  <a:lnTo>
                    <a:pt x="0" y="0"/>
                  </a:ln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20"/>
            <p:cNvSpPr>
              <a:spLocks/>
            </p:cNvSpPr>
            <p:nvPr/>
          </p:nvSpPr>
          <p:spPr bwMode="auto">
            <a:xfrm>
              <a:off x="914400" y="3061139"/>
              <a:ext cx="1373906" cy="1138870"/>
            </a:xfrm>
            <a:custGeom>
              <a:avLst/>
              <a:gdLst/>
              <a:ahLst/>
              <a:cxnLst>
                <a:cxn ang="0">
                  <a:pos x="719" y="0"/>
                </a:cxn>
                <a:cxn ang="0">
                  <a:pos x="719" y="444"/>
                </a:cxn>
                <a:cxn ang="0">
                  <a:pos x="12" y="596"/>
                </a:cxn>
                <a:cxn ang="0">
                  <a:pos x="0" y="118"/>
                </a:cxn>
                <a:cxn ang="0">
                  <a:pos x="719" y="0"/>
                </a:cxn>
              </a:cxnLst>
              <a:rect l="0" t="0" r="r" b="b"/>
              <a:pathLst>
                <a:path w="719" h="596">
                  <a:moveTo>
                    <a:pt x="719" y="0"/>
                  </a:moveTo>
                  <a:lnTo>
                    <a:pt x="719" y="444"/>
                  </a:lnTo>
                  <a:lnTo>
                    <a:pt x="12" y="596"/>
                  </a:lnTo>
                  <a:lnTo>
                    <a:pt x="0" y="118"/>
                  </a:lnTo>
                  <a:lnTo>
                    <a:pt x="719" y="0"/>
                  </a:lnTo>
                  <a:close/>
                </a:path>
              </a:pathLst>
            </a:custGeom>
            <a:solidFill>
              <a:schemeClr val="tx2">
                <a:lumMod val="75000"/>
                <a:lumOff val="2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11"/>
          <p:cNvGrpSpPr/>
          <p:nvPr/>
        </p:nvGrpSpPr>
        <p:grpSpPr>
          <a:xfrm>
            <a:off x="4650741" y="1910373"/>
            <a:ext cx="3921642" cy="3201459"/>
            <a:chOff x="2934848" y="1057173"/>
            <a:chExt cx="3352690" cy="2736990"/>
          </a:xfrm>
        </p:grpSpPr>
        <p:grpSp>
          <p:nvGrpSpPr>
            <p:cNvPr id="4" name="Group 189"/>
            <p:cNvGrpSpPr/>
            <p:nvPr/>
          </p:nvGrpSpPr>
          <p:grpSpPr>
            <a:xfrm>
              <a:off x="4653082" y="1221946"/>
              <a:ext cx="395845" cy="464439"/>
              <a:chOff x="4913463" y="1279524"/>
              <a:chExt cx="395845" cy="464439"/>
            </a:xfrm>
          </p:grpSpPr>
          <p:grpSp>
            <p:nvGrpSpPr>
              <p:cNvPr id="5" name="Group 149"/>
              <p:cNvGrpSpPr/>
              <p:nvPr/>
            </p:nvGrpSpPr>
            <p:grpSpPr>
              <a:xfrm>
                <a:off x="4913463" y="1279524"/>
                <a:ext cx="395845" cy="464439"/>
                <a:chOff x="4951413" y="1201738"/>
                <a:chExt cx="439738" cy="515938"/>
              </a:xfrm>
              <a:solidFill>
                <a:schemeClr val="accent4"/>
              </a:solidFill>
            </p:grpSpPr>
            <p:sp>
              <p:nvSpPr>
                <p:cNvPr id="31" name="Oval 13"/>
                <p:cNvSpPr>
                  <a:spLocks noChangeArrowheads="1"/>
                </p:cNvSpPr>
                <p:nvPr/>
              </p:nvSpPr>
              <p:spPr bwMode="auto">
                <a:xfrm>
                  <a:off x="4951413" y="1201738"/>
                  <a:ext cx="439738" cy="44132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4"/>
                <p:cNvSpPr>
                  <a:spLocks/>
                </p:cNvSpPr>
                <p:nvPr/>
              </p:nvSpPr>
              <p:spPr bwMode="auto">
                <a:xfrm>
                  <a:off x="5064125" y="1611313"/>
                  <a:ext cx="112713" cy="106363"/>
                </a:xfrm>
                <a:custGeom>
                  <a:avLst/>
                  <a:gdLst/>
                  <a:ahLst/>
                  <a:cxnLst>
                    <a:cxn ang="0">
                      <a:pos x="0" y="0"/>
                    </a:cxn>
                    <a:cxn ang="0">
                      <a:pos x="5" y="67"/>
                    </a:cxn>
                    <a:cxn ang="0">
                      <a:pos x="71" y="12"/>
                    </a:cxn>
                    <a:cxn ang="0">
                      <a:pos x="0" y="0"/>
                    </a:cxn>
                  </a:cxnLst>
                  <a:rect l="0" t="0" r="r" b="b"/>
                  <a:pathLst>
                    <a:path w="71" h="67">
                      <a:moveTo>
                        <a:pt x="0" y="0"/>
                      </a:moveTo>
                      <a:lnTo>
                        <a:pt x="5" y="67"/>
                      </a:lnTo>
                      <a:lnTo>
                        <a:pt x="71" y="12"/>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48"/>
              <p:cNvGrpSpPr/>
              <p:nvPr/>
            </p:nvGrpSpPr>
            <p:grpSpPr>
              <a:xfrm>
                <a:off x="5042077" y="1345260"/>
                <a:ext cx="142904" cy="275805"/>
                <a:chOff x="5094288" y="1274763"/>
                <a:chExt cx="158750" cy="306387"/>
              </a:xfrm>
            </p:grpSpPr>
            <p:sp>
              <p:nvSpPr>
                <p:cNvPr id="21" name="Freeform 15"/>
                <p:cNvSpPr>
                  <a:spLocks/>
                </p:cNvSpPr>
                <p:nvPr/>
              </p:nvSpPr>
              <p:spPr bwMode="auto">
                <a:xfrm>
                  <a:off x="5097463" y="1317625"/>
                  <a:ext cx="55563" cy="236538"/>
                </a:xfrm>
                <a:custGeom>
                  <a:avLst/>
                  <a:gdLst/>
                  <a:ahLst/>
                  <a:cxnLst>
                    <a:cxn ang="0">
                      <a:pos x="35" y="119"/>
                    </a:cxn>
                    <a:cxn ang="0">
                      <a:pos x="24" y="149"/>
                    </a:cxn>
                    <a:cxn ang="0">
                      <a:pos x="11" y="149"/>
                    </a:cxn>
                    <a:cxn ang="0">
                      <a:pos x="0" y="119"/>
                    </a:cxn>
                    <a:cxn ang="0">
                      <a:pos x="0" y="0"/>
                    </a:cxn>
                    <a:cxn ang="0">
                      <a:pos x="35" y="0"/>
                    </a:cxn>
                    <a:cxn ang="0">
                      <a:pos x="35" y="119"/>
                    </a:cxn>
                  </a:cxnLst>
                  <a:rect l="0" t="0" r="r" b="b"/>
                  <a:pathLst>
                    <a:path w="35" h="149">
                      <a:moveTo>
                        <a:pt x="35" y="119"/>
                      </a:moveTo>
                      <a:lnTo>
                        <a:pt x="24" y="149"/>
                      </a:lnTo>
                      <a:lnTo>
                        <a:pt x="11" y="149"/>
                      </a:lnTo>
                      <a:lnTo>
                        <a:pt x="0" y="119"/>
                      </a:lnTo>
                      <a:lnTo>
                        <a:pt x="0" y="0"/>
                      </a:lnTo>
                      <a:lnTo>
                        <a:pt x="35" y="0"/>
                      </a:lnTo>
                      <a:lnTo>
                        <a:pt x="35" y="119"/>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6"/>
                <p:cNvSpPr>
                  <a:spLocks/>
                </p:cNvSpPr>
                <p:nvPr/>
              </p:nvSpPr>
              <p:spPr bwMode="auto">
                <a:xfrm>
                  <a:off x="5097463" y="1274763"/>
                  <a:ext cx="55563" cy="68263"/>
                </a:xfrm>
                <a:custGeom>
                  <a:avLst/>
                  <a:gdLst/>
                  <a:ahLst/>
                  <a:cxnLst>
                    <a:cxn ang="0">
                      <a:pos x="44" y="32"/>
                    </a:cxn>
                    <a:cxn ang="0">
                      <a:pos x="22" y="54"/>
                    </a:cxn>
                    <a:cxn ang="0">
                      <a:pos x="22" y="54"/>
                    </a:cxn>
                    <a:cxn ang="0">
                      <a:pos x="0" y="32"/>
                    </a:cxn>
                    <a:cxn ang="0">
                      <a:pos x="0" y="12"/>
                    </a:cxn>
                    <a:cxn ang="0">
                      <a:pos x="22" y="2"/>
                    </a:cxn>
                    <a:cxn ang="0">
                      <a:pos x="22" y="2"/>
                    </a:cxn>
                    <a:cxn ang="0">
                      <a:pos x="44" y="12"/>
                    </a:cxn>
                    <a:cxn ang="0">
                      <a:pos x="44" y="32"/>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7"/>
                <p:cNvSpPr>
                  <a:spLocks noChangeArrowheads="1"/>
                </p:cNvSpPr>
                <p:nvPr/>
              </p:nvSpPr>
              <p:spPr bwMode="auto">
                <a:xfrm>
                  <a:off x="5094288" y="1303338"/>
                  <a:ext cx="61913" cy="57150"/>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8"/>
                <p:cNvSpPr>
                  <a:spLocks/>
                </p:cNvSpPr>
                <p:nvPr/>
              </p:nvSpPr>
              <p:spPr bwMode="auto">
                <a:xfrm>
                  <a:off x="5114925" y="1546225"/>
                  <a:ext cx="20638" cy="34925"/>
                </a:xfrm>
                <a:custGeom>
                  <a:avLst/>
                  <a:gdLst/>
                  <a:ahLst/>
                  <a:cxnLst>
                    <a:cxn ang="0">
                      <a:pos x="0" y="5"/>
                    </a:cxn>
                    <a:cxn ang="0">
                      <a:pos x="6" y="21"/>
                    </a:cxn>
                    <a:cxn ang="0">
                      <a:pos x="17" y="6"/>
                    </a:cxn>
                    <a:cxn ang="0">
                      <a:pos x="0" y="5"/>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9"/>
                <p:cNvSpPr>
                  <a:spLocks/>
                </p:cNvSpPr>
                <p:nvPr/>
              </p:nvSpPr>
              <p:spPr bwMode="auto">
                <a:xfrm>
                  <a:off x="5181600" y="1317625"/>
                  <a:ext cx="55563" cy="236538"/>
                </a:xfrm>
                <a:custGeom>
                  <a:avLst/>
                  <a:gdLst/>
                  <a:ahLst/>
                  <a:cxnLst>
                    <a:cxn ang="0">
                      <a:pos x="35" y="119"/>
                    </a:cxn>
                    <a:cxn ang="0">
                      <a:pos x="24" y="149"/>
                    </a:cxn>
                    <a:cxn ang="0">
                      <a:pos x="11" y="149"/>
                    </a:cxn>
                    <a:cxn ang="0">
                      <a:pos x="0" y="119"/>
                    </a:cxn>
                    <a:cxn ang="0">
                      <a:pos x="0" y="0"/>
                    </a:cxn>
                    <a:cxn ang="0">
                      <a:pos x="35" y="0"/>
                    </a:cxn>
                    <a:cxn ang="0">
                      <a:pos x="35" y="119"/>
                    </a:cxn>
                  </a:cxnLst>
                  <a:rect l="0" t="0" r="r" b="b"/>
                  <a:pathLst>
                    <a:path w="35" h="149">
                      <a:moveTo>
                        <a:pt x="35" y="119"/>
                      </a:moveTo>
                      <a:lnTo>
                        <a:pt x="24" y="149"/>
                      </a:lnTo>
                      <a:lnTo>
                        <a:pt x="11" y="149"/>
                      </a:lnTo>
                      <a:lnTo>
                        <a:pt x="0" y="119"/>
                      </a:lnTo>
                      <a:lnTo>
                        <a:pt x="0" y="0"/>
                      </a:lnTo>
                      <a:lnTo>
                        <a:pt x="35" y="0"/>
                      </a:lnTo>
                      <a:lnTo>
                        <a:pt x="35" y="119"/>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0"/>
                <p:cNvSpPr>
                  <a:spLocks/>
                </p:cNvSpPr>
                <p:nvPr/>
              </p:nvSpPr>
              <p:spPr bwMode="auto">
                <a:xfrm>
                  <a:off x="5181600" y="1274763"/>
                  <a:ext cx="55563" cy="68263"/>
                </a:xfrm>
                <a:custGeom>
                  <a:avLst/>
                  <a:gdLst/>
                  <a:ahLst/>
                  <a:cxnLst>
                    <a:cxn ang="0">
                      <a:pos x="44" y="32"/>
                    </a:cxn>
                    <a:cxn ang="0">
                      <a:pos x="22" y="54"/>
                    </a:cxn>
                    <a:cxn ang="0">
                      <a:pos x="22" y="54"/>
                    </a:cxn>
                    <a:cxn ang="0">
                      <a:pos x="0" y="32"/>
                    </a:cxn>
                    <a:cxn ang="0">
                      <a:pos x="0" y="12"/>
                    </a:cxn>
                    <a:cxn ang="0">
                      <a:pos x="22" y="2"/>
                    </a:cxn>
                    <a:cxn ang="0">
                      <a:pos x="22" y="2"/>
                    </a:cxn>
                    <a:cxn ang="0">
                      <a:pos x="44" y="12"/>
                    </a:cxn>
                    <a:cxn ang="0">
                      <a:pos x="44" y="32"/>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1"/>
                <p:cNvSpPr>
                  <a:spLocks noChangeArrowheads="1"/>
                </p:cNvSpPr>
                <p:nvPr/>
              </p:nvSpPr>
              <p:spPr bwMode="auto">
                <a:xfrm>
                  <a:off x="5178425" y="1303338"/>
                  <a:ext cx="61913" cy="57150"/>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2"/>
                <p:cNvSpPr>
                  <a:spLocks/>
                </p:cNvSpPr>
                <p:nvPr/>
              </p:nvSpPr>
              <p:spPr bwMode="auto">
                <a:xfrm>
                  <a:off x="5197475" y="1546225"/>
                  <a:ext cx="22225" cy="34925"/>
                </a:xfrm>
                <a:custGeom>
                  <a:avLst/>
                  <a:gdLst/>
                  <a:ahLst/>
                  <a:cxnLst>
                    <a:cxn ang="0">
                      <a:pos x="0" y="5"/>
                    </a:cxn>
                    <a:cxn ang="0">
                      <a:pos x="6" y="21"/>
                    </a:cxn>
                    <a:cxn ang="0">
                      <a:pos x="17" y="6"/>
                    </a:cxn>
                    <a:cxn ang="0">
                      <a:pos x="0" y="5"/>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3"/>
                <p:cNvSpPr>
                  <a:spLocks/>
                </p:cNvSpPr>
                <p:nvPr/>
              </p:nvSpPr>
              <p:spPr bwMode="auto">
                <a:xfrm>
                  <a:off x="5233988" y="1312863"/>
                  <a:ext cx="19050" cy="120650"/>
                </a:xfrm>
                <a:custGeom>
                  <a:avLst/>
                  <a:gdLst/>
                  <a:ahLst/>
                  <a:cxnLst>
                    <a:cxn ang="0">
                      <a:pos x="1" y="1"/>
                    </a:cxn>
                    <a:cxn ang="0">
                      <a:pos x="14" y="11"/>
                    </a:cxn>
                    <a:cxn ang="0">
                      <a:pos x="14" y="89"/>
                    </a:cxn>
                    <a:cxn ang="0">
                      <a:pos x="10" y="95"/>
                    </a:cxn>
                    <a:cxn ang="0">
                      <a:pos x="10" y="33"/>
                    </a:cxn>
                    <a:cxn ang="0">
                      <a:pos x="5" y="26"/>
                    </a:cxn>
                    <a:cxn ang="0">
                      <a:pos x="0" y="0"/>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2" name="Group 179"/>
            <p:cNvGrpSpPr/>
            <p:nvPr/>
          </p:nvGrpSpPr>
          <p:grpSpPr>
            <a:xfrm>
              <a:off x="4069367" y="3008190"/>
              <a:ext cx="670221" cy="785973"/>
              <a:chOff x="4379002" y="3038673"/>
              <a:chExt cx="670221" cy="785973"/>
            </a:xfrm>
          </p:grpSpPr>
          <p:grpSp>
            <p:nvGrpSpPr>
              <p:cNvPr id="13" name="Group 151"/>
              <p:cNvGrpSpPr/>
              <p:nvPr/>
            </p:nvGrpSpPr>
            <p:grpSpPr>
              <a:xfrm>
                <a:off x="4379002" y="3038673"/>
                <a:ext cx="670221" cy="785973"/>
                <a:chOff x="4357688" y="3155950"/>
                <a:chExt cx="744538" cy="873125"/>
              </a:xfrm>
              <a:solidFill>
                <a:schemeClr val="accent1"/>
              </a:solidFill>
            </p:grpSpPr>
            <p:sp>
              <p:nvSpPr>
                <p:cNvPr id="42" name="Oval 24"/>
                <p:cNvSpPr>
                  <a:spLocks noChangeArrowheads="1"/>
                </p:cNvSpPr>
                <p:nvPr/>
              </p:nvSpPr>
              <p:spPr bwMode="auto">
                <a:xfrm>
                  <a:off x="4357688" y="3155950"/>
                  <a:ext cx="744538" cy="74612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5"/>
                <p:cNvSpPr>
                  <a:spLocks/>
                </p:cNvSpPr>
                <p:nvPr/>
              </p:nvSpPr>
              <p:spPr bwMode="auto">
                <a:xfrm>
                  <a:off x="4546600" y="3851275"/>
                  <a:ext cx="192088" cy="177800"/>
                </a:xfrm>
                <a:custGeom>
                  <a:avLst/>
                  <a:gdLst/>
                  <a:ahLst/>
                  <a:cxnLst>
                    <a:cxn ang="0">
                      <a:pos x="0" y="0"/>
                    </a:cxn>
                    <a:cxn ang="0">
                      <a:pos x="10" y="112"/>
                    </a:cxn>
                    <a:cxn ang="0">
                      <a:pos x="121" y="19"/>
                    </a:cxn>
                    <a:cxn ang="0">
                      <a:pos x="0" y="0"/>
                    </a:cxn>
                  </a:cxnLst>
                  <a:rect l="0" t="0" r="r" b="b"/>
                  <a:pathLst>
                    <a:path w="121" h="112">
                      <a:moveTo>
                        <a:pt x="0" y="0"/>
                      </a:moveTo>
                      <a:lnTo>
                        <a:pt x="10" y="112"/>
                      </a:lnTo>
                      <a:lnTo>
                        <a:pt x="121" y="19"/>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52"/>
              <p:cNvGrpSpPr/>
              <p:nvPr/>
            </p:nvGrpSpPr>
            <p:grpSpPr>
              <a:xfrm>
                <a:off x="4486179" y="3178719"/>
                <a:ext cx="484446" cy="368694"/>
                <a:chOff x="4476750" y="3311525"/>
                <a:chExt cx="538163" cy="409576"/>
              </a:xfrm>
            </p:grpSpPr>
            <p:sp>
              <p:nvSpPr>
                <p:cNvPr id="36" name="Freeform 50"/>
                <p:cNvSpPr>
                  <a:spLocks/>
                </p:cNvSpPr>
                <p:nvPr/>
              </p:nvSpPr>
              <p:spPr bwMode="auto">
                <a:xfrm>
                  <a:off x="4476750" y="3311525"/>
                  <a:ext cx="517525" cy="231775"/>
                </a:xfrm>
                <a:custGeom>
                  <a:avLst/>
                  <a:gdLst/>
                  <a:ahLst/>
                  <a:cxnLst>
                    <a:cxn ang="0">
                      <a:pos x="161" y="146"/>
                    </a:cxn>
                    <a:cxn ang="0">
                      <a:pos x="0" y="74"/>
                    </a:cxn>
                    <a:cxn ang="0">
                      <a:pos x="166" y="0"/>
                    </a:cxn>
                    <a:cxn ang="0">
                      <a:pos x="326" y="71"/>
                    </a:cxn>
                    <a:cxn ang="0">
                      <a:pos x="161" y="146"/>
                    </a:cxn>
                  </a:cxnLst>
                  <a:rect l="0" t="0" r="r" b="b"/>
                  <a:pathLst>
                    <a:path w="326" h="146">
                      <a:moveTo>
                        <a:pt x="161" y="146"/>
                      </a:moveTo>
                      <a:lnTo>
                        <a:pt x="0" y="74"/>
                      </a:lnTo>
                      <a:lnTo>
                        <a:pt x="166" y="0"/>
                      </a:lnTo>
                      <a:lnTo>
                        <a:pt x="326" y="71"/>
                      </a:lnTo>
                      <a:lnTo>
                        <a:pt x="161" y="146"/>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ectangle 51"/>
                <p:cNvSpPr>
                  <a:spLocks noChangeArrowheads="1"/>
                </p:cNvSpPr>
                <p:nvPr/>
              </p:nvSpPr>
              <p:spPr bwMode="auto">
                <a:xfrm>
                  <a:off x="4972050" y="3421063"/>
                  <a:ext cx="17463" cy="171450"/>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52"/>
                <p:cNvSpPr>
                  <a:spLocks noChangeArrowheads="1"/>
                </p:cNvSpPr>
                <p:nvPr/>
              </p:nvSpPr>
              <p:spPr bwMode="auto">
                <a:xfrm>
                  <a:off x="4954588" y="3571875"/>
                  <a:ext cx="52388" cy="52388"/>
                </a:xfrm>
                <a:prstGeom prst="ellipse">
                  <a:avLst/>
                </a:pr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53"/>
                <p:cNvSpPr>
                  <a:spLocks/>
                </p:cNvSpPr>
                <p:nvPr/>
              </p:nvSpPr>
              <p:spPr bwMode="auto">
                <a:xfrm>
                  <a:off x="4948238" y="3600450"/>
                  <a:ext cx="38100" cy="112713"/>
                </a:xfrm>
                <a:custGeom>
                  <a:avLst/>
                  <a:gdLst/>
                  <a:ahLst/>
                  <a:cxnLst>
                    <a:cxn ang="0">
                      <a:pos x="16" y="5"/>
                    </a:cxn>
                    <a:cxn ang="0">
                      <a:pos x="7" y="90"/>
                    </a:cxn>
                    <a:cxn ang="0">
                      <a:pos x="30" y="90"/>
                    </a:cxn>
                    <a:cxn ang="0">
                      <a:pos x="30" y="0"/>
                    </a:cxn>
                    <a:cxn ang="0">
                      <a:pos x="16" y="5"/>
                    </a:cxn>
                  </a:cxnLst>
                  <a:rect l="0" t="0" r="r" b="b"/>
                  <a:pathLst>
                    <a:path w="30" h="90">
                      <a:moveTo>
                        <a:pt x="16" y="5"/>
                      </a:moveTo>
                      <a:cubicBezTo>
                        <a:pt x="16" y="5"/>
                        <a:pt x="0" y="38"/>
                        <a:pt x="7" y="90"/>
                      </a:cubicBezTo>
                      <a:cubicBezTo>
                        <a:pt x="30" y="90"/>
                        <a:pt x="30" y="90"/>
                        <a:pt x="30" y="90"/>
                      </a:cubicBezTo>
                      <a:cubicBezTo>
                        <a:pt x="30" y="0"/>
                        <a:pt x="30" y="0"/>
                        <a:pt x="30" y="0"/>
                      </a:cubicBezTo>
                      <a:cubicBezTo>
                        <a:pt x="30" y="0"/>
                        <a:pt x="16" y="7"/>
                        <a:pt x="16" y="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54"/>
                <p:cNvSpPr>
                  <a:spLocks/>
                </p:cNvSpPr>
                <p:nvPr/>
              </p:nvSpPr>
              <p:spPr bwMode="auto">
                <a:xfrm>
                  <a:off x="4976813" y="3600450"/>
                  <a:ext cx="38100" cy="112713"/>
                </a:xfrm>
                <a:custGeom>
                  <a:avLst/>
                  <a:gdLst/>
                  <a:ahLst/>
                  <a:cxnLst>
                    <a:cxn ang="0">
                      <a:pos x="14" y="5"/>
                    </a:cxn>
                    <a:cxn ang="0">
                      <a:pos x="23" y="90"/>
                    </a:cxn>
                    <a:cxn ang="0">
                      <a:pos x="0" y="90"/>
                    </a:cxn>
                    <a:cxn ang="0">
                      <a:pos x="0" y="0"/>
                    </a:cxn>
                    <a:cxn ang="0">
                      <a:pos x="14" y="5"/>
                    </a:cxn>
                  </a:cxnLst>
                  <a:rect l="0" t="0" r="r" b="b"/>
                  <a:pathLst>
                    <a:path w="30" h="90">
                      <a:moveTo>
                        <a:pt x="14" y="5"/>
                      </a:moveTo>
                      <a:cubicBezTo>
                        <a:pt x="14" y="5"/>
                        <a:pt x="30" y="38"/>
                        <a:pt x="23" y="90"/>
                      </a:cubicBezTo>
                      <a:cubicBezTo>
                        <a:pt x="0" y="90"/>
                        <a:pt x="0" y="90"/>
                        <a:pt x="0" y="90"/>
                      </a:cubicBezTo>
                      <a:cubicBezTo>
                        <a:pt x="0" y="0"/>
                        <a:pt x="0" y="0"/>
                        <a:pt x="0" y="0"/>
                      </a:cubicBezTo>
                      <a:cubicBezTo>
                        <a:pt x="0" y="0"/>
                        <a:pt x="14" y="7"/>
                        <a:pt x="14" y="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55"/>
                <p:cNvSpPr>
                  <a:spLocks/>
                </p:cNvSpPr>
                <p:nvPr/>
              </p:nvSpPr>
              <p:spPr bwMode="auto">
                <a:xfrm>
                  <a:off x="4579938" y="3497263"/>
                  <a:ext cx="298450" cy="223838"/>
                </a:xfrm>
                <a:custGeom>
                  <a:avLst/>
                  <a:gdLst/>
                  <a:ahLst/>
                  <a:cxnLst>
                    <a:cxn ang="0">
                      <a:pos x="236" y="0"/>
                    </a:cxn>
                    <a:cxn ang="0">
                      <a:pos x="118" y="56"/>
                    </a:cxn>
                    <a:cxn ang="0">
                      <a:pos x="0" y="0"/>
                    </a:cxn>
                    <a:cxn ang="0">
                      <a:pos x="0" y="136"/>
                    </a:cxn>
                    <a:cxn ang="0">
                      <a:pos x="115" y="177"/>
                    </a:cxn>
                    <a:cxn ang="0">
                      <a:pos x="115" y="177"/>
                    </a:cxn>
                    <a:cxn ang="0">
                      <a:pos x="118" y="177"/>
                    </a:cxn>
                    <a:cxn ang="0">
                      <a:pos x="121" y="177"/>
                    </a:cxn>
                    <a:cxn ang="0">
                      <a:pos x="121" y="177"/>
                    </a:cxn>
                    <a:cxn ang="0">
                      <a:pos x="236" y="136"/>
                    </a:cxn>
                    <a:cxn ang="0">
                      <a:pos x="236" y="0"/>
                    </a:cxn>
                  </a:cxnLst>
                  <a:rect l="0" t="0" r="r" b="b"/>
                  <a:pathLst>
                    <a:path w="236" h="177">
                      <a:moveTo>
                        <a:pt x="236" y="0"/>
                      </a:moveTo>
                      <a:cubicBezTo>
                        <a:pt x="236" y="1"/>
                        <a:pt x="137" y="47"/>
                        <a:pt x="118" y="56"/>
                      </a:cubicBezTo>
                      <a:cubicBezTo>
                        <a:pt x="99" y="47"/>
                        <a:pt x="0" y="1"/>
                        <a:pt x="0" y="0"/>
                      </a:cubicBezTo>
                      <a:cubicBezTo>
                        <a:pt x="0" y="136"/>
                        <a:pt x="0" y="136"/>
                        <a:pt x="0" y="136"/>
                      </a:cubicBezTo>
                      <a:cubicBezTo>
                        <a:pt x="32" y="170"/>
                        <a:pt x="95" y="176"/>
                        <a:pt x="115" y="177"/>
                      </a:cubicBezTo>
                      <a:cubicBezTo>
                        <a:pt x="115" y="177"/>
                        <a:pt x="115" y="177"/>
                        <a:pt x="115" y="177"/>
                      </a:cubicBezTo>
                      <a:cubicBezTo>
                        <a:pt x="115" y="177"/>
                        <a:pt x="116" y="177"/>
                        <a:pt x="118" y="177"/>
                      </a:cubicBezTo>
                      <a:cubicBezTo>
                        <a:pt x="120" y="177"/>
                        <a:pt x="121" y="177"/>
                        <a:pt x="121" y="177"/>
                      </a:cubicBezTo>
                      <a:cubicBezTo>
                        <a:pt x="121" y="177"/>
                        <a:pt x="121" y="177"/>
                        <a:pt x="121" y="177"/>
                      </a:cubicBezTo>
                      <a:cubicBezTo>
                        <a:pt x="141" y="176"/>
                        <a:pt x="204" y="170"/>
                        <a:pt x="236" y="136"/>
                      </a:cubicBezTo>
                      <a:lnTo>
                        <a:pt x="236" y="0"/>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5" name="Group 180"/>
            <p:cNvGrpSpPr/>
            <p:nvPr/>
          </p:nvGrpSpPr>
          <p:grpSpPr>
            <a:xfrm>
              <a:off x="4830009" y="3066085"/>
              <a:ext cx="438716" cy="508547"/>
              <a:chOff x="5217849" y="2905765"/>
              <a:chExt cx="438716" cy="508547"/>
            </a:xfrm>
          </p:grpSpPr>
          <p:grpSp>
            <p:nvGrpSpPr>
              <p:cNvPr id="16" name="Group 150"/>
              <p:cNvGrpSpPr/>
              <p:nvPr/>
            </p:nvGrpSpPr>
            <p:grpSpPr>
              <a:xfrm>
                <a:off x="5217849" y="2905765"/>
                <a:ext cx="438716" cy="508547"/>
                <a:chOff x="5289550" y="3008313"/>
                <a:chExt cx="487363" cy="564939"/>
              </a:xfrm>
              <a:solidFill>
                <a:schemeClr val="accent3"/>
              </a:solidFill>
            </p:grpSpPr>
            <p:sp>
              <p:nvSpPr>
                <p:cNvPr id="47" name="Oval 26"/>
                <p:cNvSpPr>
                  <a:spLocks noChangeArrowheads="1"/>
                </p:cNvSpPr>
                <p:nvPr/>
              </p:nvSpPr>
              <p:spPr bwMode="auto">
                <a:xfrm>
                  <a:off x="5289550" y="3008313"/>
                  <a:ext cx="487363" cy="48577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7"/>
                <p:cNvSpPr>
                  <a:spLocks/>
                </p:cNvSpPr>
                <p:nvPr/>
              </p:nvSpPr>
              <p:spPr bwMode="auto">
                <a:xfrm>
                  <a:off x="5413375" y="3457364"/>
                  <a:ext cx="125413" cy="115888"/>
                </a:xfrm>
                <a:custGeom>
                  <a:avLst/>
                  <a:gdLst/>
                  <a:ahLst/>
                  <a:cxnLst>
                    <a:cxn ang="0">
                      <a:pos x="0" y="0"/>
                    </a:cxn>
                    <a:cxn ang="0">
                      <a:pos x="6" y="73"/>
                    </a:cxn>
                    <a:cxn ang="0">
                      <a:pos x="79" y="12"/>
                    </a:cxn>
                    <a:cxn ang="0">
                      <a:pos x="0" y="0"/>
                    </a:cxn>
                  </a:cxnLst>
                  <a:rect l="0" t="0" r="r" b="b"/>
                  <a:pathLst>
                    <a:path w="79" h="73">
                      <a:moveTo>
                        <a:pt x="0" y="0"/>
                      </a:moveTo>
                      <a:lnTo>
                        <a:pt x="6" y="73"/>
                      </a:lnTo>
                      <a:lnTo>
                        <a:pt x="79" y="12"/>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56"/>
              <p:cNvSpPr>
                <a:spLocks noEditPoints="1"/>
              </p:cNvSpPr>
              <p:nvPr/>
            </p:nvSpPr>
            <p:spPr bwMode="auto">
              <a:xfrm>
                <a:off x="5313595" y="2975796"/>
                <a:ext cx="260086" cy="264373"/>
              </a:xfrm>
              <a:custGeom>
                <a:avLst/>
                <a:gdLst/>
                <a:ahLst/>
                <a:cxnLst>
                  <a:cxn ang="0">
                    <a:pos x="147" y="112"/>
                  </a:cxn>
                  <a:cxn ang="0">
                    <a:pos x="141" y="98"/>
                  </a:cxn>
                  <a:cxn ang="0">
                    <a:pos x="141" y="44"/>
                  </a:cxn>
                  <a:cxn ang="0">
                    <a:pos x="147" y="37"/>
                  </a:cxn>
                  <a:cxn ang="0">
                    <a:pos x="148" y="37"/>
                  </a:cxn>
                  <a:cxn ang="0">
                    <a:pos x="148" y="13"/>
                  </a:cxn>
                  <a:cxn ang="0">
                    <a:pos x="147" y="13"/>
                  </a:cxn>
                  <a:cxn ang="0">
                    <a:pos x="147" y="12"/>
                  </a:cxn>
                  <a:cxn ang="0">
                    <a:pos x="114" y="0"/>
                  </a:cxn>
                  <a:cxn ang="0">
                    <a:pos x="81" y="12"/>
                  </a:cxn>
                  <a:cxn ang="0">
                    <a:pos x="81" y="13"/>
                  </a:cxn>
                  <a:cxn ang="0">
                    <a:pos x="80" y="13"/>
                  </a:cxn>
                  <a:cxn ang="0">
                    <a:pos x="80" y="37"/>
                  </a:cxn>
                  <a:cxn ang="0">
                    <a:pos x="81" y="37"/>
                  </a:cxn>
                  <a:cxn ang="0">
                    <a:pos x="91" y="44"/>
                  </a:cxn>
                  <a:cxn ang="0">
                    <a:pos x="91" y="98"/>
                  </a:cxn>
                  <a:cxn ang="0">
                    <a:pos x="83" y="112"/>
                  </a:cxn>
                  <a:cxn ang="0">
                    <a:pos x="31" y="212"/>
                  </a:cxn>
                  <a:cxn ang="0">
                    <a:pos x="115" y="230"/>
                  </a:cxn>
                  <a:cxn ang="0">
                    <a:pos x="198" y="212"/>
                  </a:cxn>
                  <a:cxn ang="0">
                    <a:pos x="147" y="112"/>
                  </a:cxn>
                  <a:cxn ang="0">
                    <a:pos x="145" y="213"/>
                  </a:cxn>
                  <a:cxn ang="0">
                    <a:pos x="182" y="187"/>
                  </a:cxn>
                  <a:cxn ang="0">
                    <a:pos x="150" y="134"/>
                  </a:cxn>
                  <a:cxn ang="0">
                    <a:pos x="193" y="190"/>
                  </a:cxn>
                  <a:cxn ang="0">
                    <a:pos x="145" y="213"/>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3"/>
                      <a:pt x="147" y="13"/>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82"/>
            <p:cNvGrpSpPr/>
            <p:nvPr/>
          </p:nvGrpSpPr>
          <p:grpSpPr>
            <a:xfrm>
              <a:off x="4677609" y="2445889"/>
              <a:ext cx="530175" cy="620204"/>
              <a:chOff x="4974912" y="2319866"/>
              <a:chExt cx="530175" cy="620204"/>
            </a:xfrm>
          </p:grpSpPr>
          <p:grpSp>
            <p:nvGrpSpPr>
              <p:cNvPr id="18" name="Group 144"/>
              <p:cNvGrpSpPr/>
              <p:nvPr/>
            </p:nvGrpSpPr>
            <p:grpSpPr>
              <a:xfrm>
                <a:off x="4974912" y="2319866"/>
                <a:ext cx="530175" cy="620204"/>
                <a:chOff x="5019675" y="2357438"/>
                <a:chExt cx="588963" cy="688975"/>
              </a:xfrm>
              <a:solidFill>
                <a:schemeClr val="accent4"/>
              </a:solidFill>
            </p:grpSpPr>
            <p:sp>
              <p:nvSpPr>
                <p:cNvPr id="54" name="Oval 28"/>
                <p:cNvSpPr>
                  <a:spLocks noChangeArrowheads="1"/>
                </p:cNvSpPr>
                <p:nvPr/>
              </p:nvSpPr>
              <p:spPr bwMode="auto">
                <a:xfrm>
                  <a:off x="5019675" y="2357438"/>
                  <a:ext cx="588963" cy="588963"/>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9"/>
                <p:cNvSpPr>
                  <a:spLocks/>
                </p:cNvSpPr>
                <p:nvPr/>
              </p:nvSpPr>
              <p:spPr bwMode="auto">
                <a:xfrm>
                  <a:off x="5168900" y="2905125"/>
                  <a:ext cx="152400" cy="141288"/>
                </a:xfrm>
                <a:custGeom>
                  <a:avLst/>
                  <a:gdLst/>
                  <a:ahLst/>
                  <a:cxnLst>
                    <a:cxn ang="0">
                      <a:pos x="0" y="0"/>
                    </a:cxn>
                    <a:cxn ang="0">
                      <a:pos x="8" y="89"/>
                    </a:cxn>
                    <a:cxn ang="0">
                      <a:pos x="96" y="15"/>
                    </a:cxn>
                    <a:cxn ang="0">
                      <a:pos x="0" y="0"/>
                    </a:cxn>
                  </a:cxnLst>
                  <a:rect l="0" t="0" r="r" b="b"/>
                  <a:pathLst>
                    <a:path w="96" h="89">
                      <a:moveTo>
                        <a:pt x="0" y="0"/>
                      </a:moveTo>
                      <a:lnTo>
                        <a:pt x="8" y="89"/>
                      </a:lnTo>
                      <a:lnTo>
                        <a:pt x="96" y="15"/>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43"/>
              <p:cNvGrpSpPr/>
              <p:nvPr/>
            </p:nvGrpSpPr>
            <p:grpSpPr>
              <a:xfrm>
                <a:off x="5070658" y="2422757"/>
                <a:ext cx="367264" cy="327250"/>
                <a:chOff x="5126038" y="2471738"/>
                <a:chExt cx="407988" cy="363537"/>
              </a:xfrm>
            </p:grpSpPr>
            <p:sp>
              <p:nvSpPr>
                <p:cNvPr id="52" name="Freeform 57"/>
                <p:cNvSpPr>
                  <a:spLocks noEditPoints="1"/>
                </p:cNvSpPr>
                <p:nvPr/>
              </p:nvSpPr>
              <p:spPr bwMode="auto">
                <a:xfrm>
                  <a:off x="5135563" y="2471738"/>
                  <a:ext cx="361950" cy="361950"/>
                </a:xfrm>
                <a:custGeom>
                  <a:avLst/>
                  <a:gdLst/>
                  <a:ahLst/>
                  <a:cxnLst>
                    <a:cxn ang="0">
                      <a:pos x="143" y="0"/>
                    </a:cxn>
                    <a:cxn ang="0">
                      <a:pos x="0" y="143"/>
                    </a:cxn>
                    <a:cxn ang="0">
                      <a:pos x="143" y="286"/>
                    </a:cxn>
                    <a:cxn ang="0">
                      <a:pos x="286" y="143"/>
                    </a:cxn>
                    <a:cxn ang="0">
                      <a:pos x="143" y="0"/>
                    </a:cxn>
                    <a:cxn ang="0">
                      <a:pos x="143" y="279"/>
                    </a:cxn>
                    <a:cxn ang="0">
                      <a:pos x="7" y="143"/>
                    </a:cxn>
                    <a:cxn ang="0">
                      <a:pos x="143" y="6"/>
                    </a:cxn>
                    <a:cxn ang="0">
                      <a:pos x="280" y="143"/>
                    </a:cxn>
                    <a:cxn ang="0">
                      <a:pos x="143" y="279"/>
                    </a:cxn>
                  </a:cxnLst>
                  <a:rect l="0" t="0" r="r" b="b"/>
                  <a:pathLst>
                    <a:path w="286" h="286">
                      <a:moveTo>
                        <a:pt x="143" y="0"/>
                      </a:moveTo>
                      <a:cubicBezTo>
                        <a:pt x="64" y="0"/>
                        <a:pt x="0" y="64"/>
                        <a:pt x="0" y="143"/>
                      </a:cubicBezTo>
                      <a:cubicBezTo>
                        <a:pt x="0" y="222"/>
                        <a:pt x="64" y="286"/>
                        <a:pt x="143" y="286"/>
                      </a:cubicBezTo>
                      <a:cubicBezTo>
                        <a:pt x="222" y="286"/>
                        <a:pt x="286" y="222"/>
                        <a:pt x="286" y="143"/>
                      </a:cubicBezTo>
                      <a:cubicBezTo>
                        <a:pt x="286" y="64"/>
                        <a:pt x="222" y="0"/>
                        <a:pt x="143" y="0"/>
                      </a:cubicBezTo>
                      <a:close/>
                      <a:moveTo>
                        <a:pt x="143" y="279"/>
                      </a:moveTo>
                      <a:cubicBezTo>
                        <a:pt x="68" y="279"/>
                        <a:pt x="7" y="218"/>
                        <a:pt x="7" y="143"/>
                      </a:cubicBezTo>
                      <a:cubicBezTo>
                        <a:pt x="7" y="67"/>
                        <a:pt x="68" y="6"/>
                        <a:pt x="143" y="6"/>
                      </a:cubicBezTo>
                      <a:cubicBezTo>
                        <a:pt x="219" y="6"/>
                        <a:pt x="280" y="67"/>
                        <a:pt x="280" y="143"/>
                      </a:cubicBezTo>
                      <a:cubicBezTo>
                        <a:pt x="280" y="218"/>
                        <a:pt x="219" y="279"/>
                        <a:pt x="143" y="279"/>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8"/>
                <p:cNvSpPr>
                  <a:spLocks/>
                </p:cNvSpPr>
                <p:nvPr/>
              </p:nvSpPr>
              <p:spPr bwMode="auto">
                <a:xfrm>
                  <a:off x="5126038" y="2476500"/>
                  <a:ext cx="407988" cy="358775"/>
                </a:xfrm>
                <a:custGeom>
                  <a:avLst/>
                  <a:gdLst/>
                  <a:ahLst/>
                  <a:cxnLst>
                    <a:cxn ang="0">
                      <a:pos x="93" y="22"/>
                    </a:cxn>
                    <a:cxn ang="0">
                      <a:pos x="87" y="33"/>
                    </a:cxn>
                    <a:cxn ang="0">
                      <a:pos x="81" y="41"/>
                    </a:cxn>
                    <a:cxn ang="0">
                      <a:pos x="76" y="37"/>
                    </a:cxn>
                    <a:cxn ang="0">
                      <a:pos x="75" y="46"/>
                    </a:cxn>
                    <a:cxn ang="0">
                      <a:pos x="60" y="49"/>
                    </a:cxn>
                    <a:cxn ang="0">
                      <a:pos x="51" y="58"/>
                    </a:cxn>
                    <a:cxn ang="0">
                      <a:pos x="39" y="76"/>
                    </a:cxn>
                    <a:cxn ang="0">
                      <a:pos x="31" y="87"/>
                    </a:cxn>
                    <a:cxn ang="0">
                      <a:pos x="38" y="95"/>
                    </a:cxn>
                    <a:cxn ang="0">
                      <a:pos x="39" y="99"/>
                    </a:cxn>
                    <a:cxn ang="0">
                      <a:pos x="32" y="93"/>
                    </a:cxn>
                    <a:cxn ang="0">
                      <a:pos x="27" y="85"/>
                    </a:cxn>
                    <a:cxn ang="0">
                      <a:pos x="24" y="97"/>
                    </a:cxn>
                    <a:cxn ang="0">
                      <a:pos x="25" y="118"/>
                    </a:cxn>
                    <a:cxn ang="0">
                      <a:pos x="35" y="113"/>
                    </a:cxn>
                    <a:cxn ang="0">
                      <a:pos x="46" y="125"/>
                    </a:cxn>
                    <a:cxn ang="0">
                      <a:pos x="59" y="138"/>
                    </a:cxn>
                    <a:cxn ang="0">
                      <a:pos x="71" y="149"/>
                    </a:cxn>
                    <a:cxn ang="0">
                      <a:pos x="87" y="166"/>
                    </a:cxn>
                    <a:cxn ang="0">
                      <a:pos x="82" y="190"/>
                    </a:cxn>
                    <a:cxn ang="0">
                      <a:pos x="69" y="219"/>
                    </a:cxn>
                    <a:cxn ang="0">
                      <a:pos x="74" y="240"/>
                    </a:cxn>
                    <a:cxn ang="0">
                      <a:pos x="66" y="241"/>
                    </a:cxn>
                    <a:cxn ang="0">
                      <a:pos x="46" y="209"/>
                    </a:cxn>
                    <a:cxn ang="0">
                      <a:pos x="24" y="159"/>
                    </a:cxn>
                    <a:cxn ang="0">
                      <a:pos x="17" y="123"/>
                    </a:cxn>
                    <a:cxn ang="0">
                      <a:pos x="104" y="259"/>
                    </a:cxn>
                    <a:cxn ang="0">
                      <a:pos x="127" y="255"/>
                    </a:cxn>
                    <a:cxn ang="0">
                      <a:pos x="156" y="252"/>
                    </a:cxn>
                    <a:cxn ang="0">
                      <a:pos x="154" y="264"/>
                    </a:cxn>
                    <a:cxn ang="0">
                      <a:pos x="171" y="263"/>
                    </a:cxn>
                    <a:cxn ang="0">
                      <a:pos x="196" y="260"/>
                    </a:cxn>
                    <a:cxn ang="0">
                      <a:pos x="194" y="4"/>
                    </a:cxn>
                    <a:cxn ang="0">
                      <a:pos x="278" y="91"/>
                    </a:cxn>
                    <a:cxn ang="0">
                      <a:pos x="267" y="82"/>
                    </a:cxn>
                    <a:cxn ang="0">
                      <a:pos x="256" y="105"/>
                    </a:cxn>
                    <a:cxn ang="0">
                      <a:pos x="240" y="84"/>
                    </a:cxn>
                    <a:cxn ang="0">
                      <a:pos x="247" y="106"/>
                    </a:cxn>
                    <a:cxn ang="0">
                      <a:pos x="263" y="112"/>
                    </a:cxn>
                    <a:cxn ang="0">
                      <a:pos x="256" y="142"/>
                    </a:cxn>
                    <a:cxn ang="0">
                      <a:pos x="248" y="173"/>
                    </a:cxn>
                    <a:cxn ang="0">
                      <a:pos x="238" y="194"/>
                    </a:cxn>
                    <a:cxn ang="0">
                      <a:pos x="208" y="218"/>
                    </a:cxn>
                    <a:cxn ang="0">
                      <a:pos x="200" y="197"/>
                    </a:cxn>
                    <a:cxn ang="0">
                      <a:pos x="201" y="171"/>
                    </a:cxn>
                    <a:cxn ang="0">
                      <a:pos x="191" y="143"/>
                    </a:cxn>
                    <a:cxn ang="0">
                      <a:pos x="177" y="127"/>
                    </a:cxn>
                    <a:cxn ang="0">
                      <a:pos x="140" y="128"/>
                    </a:cxn>
                    <a:cxn ang="0">
                      <a:pos x="127" y="108"/>
                    </a:cxn>
                    <a:cxn ang="0">
                      <a:pos x="142" y="70"/>
                    </a:cxn>
                    <a:cxn ang="0">
                      <a:pos x="168" y="59"/>
                    </a:cxn>
                    <a:cxn ang="0">
                      <a:pos x="185" y="66"/>
                    </a:cxn>
                    <a:cxn ang="0">
                      <a:pos x="207" y="66"/>
                    </a:cxn>
                    <a:cxn ang="0">
                      <a:pos x="229" y="62"/>
                    </a:cxn>
                    <a:cxn ang="0">
                      <a:pos x="208" y="53"/>
                    </a:cxn>
                    <a:cxn ang="0">
                      <a:pos x="207" y="46"/>
                    </a:cxn>
                    <a:cxn ang="0">
                      <a:pos x="180" y="46"/>
                    </a:cxn>
                    <a:cxn ang="0">
                      <a:pos x="157" y="53"/>
                    </a:cxn>
                    <a:cxn ang="0">
                      <a:pos x="152" y="30"/>
                    </a:cxn>
                    <a:cxn ang="0">
                      <a:pos x="136" y="16"/>
                    </a:cxn>
                    <a:cxn ang="0">
                      <a:pos x="154" y="5"/>
                    </a:cxn>
                  </a:cxnLst>
                  <a:rect l="0" t="0" r="r" b="b"/>
                  <a:pathLst>
                    <a:path w="322" h="282">
                      <a:moveTo>
                        <a:pt x="131" y="1"/>
                      </a:moveTo>
                      <a:cubicBezTo>
                        <a:pt x="131" y="1"/>
                        <a:pt x="83" y="7"/>
                        <a:pt x="50" y="45"/>
                      </a:cubicBezTo>
                      <a:cubicBezTo>
                        <a:pt x="50" y="45"/>
                        <a:pt x="75" y="19"/>
                        <a:pt x="91" y="19"/>
                      </a:cubicBezTo>
                      <a:cubicBezTo>
                        <a:pt x="94" y="20"/>
                        <a:pt x="94" y="20"/>
                        <a:pt x="94" y="20"/>
                      </a:cubicBezTo>
                      <a:cubicBezTo>
                        <a:pt x="94" y="20"/>
                        <a:pt x="94" y="22"/>
                        <a:pt x="93" y="22"/>
                      </a:cubicBezTo>
                      <a:cubicBezTo>
                        <a:pt x="93" y="23"/>
                        <a:pt x="91" y="25"/>
                        <a:pt x="91" y="26"/>
                      </a:cubicBezTo>
                      <a:cubicBezTo>
                        <a:pt x="91" y="27"/>
                        <a:pt x="91" y="29"/>
                        <a:pt x="91" y="29"/>
                      </a:cubicBezTo>
                      <a:cubicBezTo>
                        <a:pt x="90" y="30"/>
                        <a:pt x="90" y="30"/>
                        <a:pt x="90" y="30"/>
                      </a:cubicBezTo>
                      <a:cubicBezTo>
                        <a:pt x="90" y="30"/>
                        <a:pt x="88" y="31"/>
                        <a:pt x="88" y="31"/>
                      </a:cubicBezTo>
                      <a:cubicBezTo>
                        <a:pt x="88" y="32"/>
                        <a:pt x="87" y="32"/>
                        <a:pt x="87" y="33"/>
                      </a:cubicBezTo>
                      <a:cubicBezTo>
                        <a:pt x="87" y="34"/>
                        <a:pt x="87" y="36"/>
                        <a:pt x="87" y="36"/>
                      </a:cubicBezTo>
                      <a:cubicBezTo>
                        <a:pt x="88" y="39"/>
                        <a:pt x="88" y="39"/>
                        <a:pt x="88" y="39"/>
                      </a:cubicBezTo>
                      <a:cubicBezTo>
                        <a:pt x="87" y="40"/>
                        <a:pt x="87" y="40"/>
                        <a:pt x="87" y="40"/>
                      </a:cubicBezTo>
                      <a:cubicBezTo>
                        <a:pt x="85" y="41"/>
                        <a:pt x="85" y="41"/>
                        <a:pt x="85" y="41"/>
                      </a:cubicBezTo>
                      <a:cubicBezTo>
                        <a:pt x="85" y="41"/>
                        <a:pt x="82" y="42"/>
                        <a:pt x="81" y="41"/>
                      </a:cubicBezTo>
                      <a:cubicBezTo>
                        <a:pt x="80" y="41"/>
                        <a:pt x="80" y="39"/>
                        <a:pt x="80" y="39"/>
                      </a:cubicBezTo>
                      <a:cubicBezTo>
                        <a:pt x="83" y="37"/>
                        <a:pt x="83" y="37"/>
                        <a:pt x="83" y="37"/>
                      </a:cubicBezTo>
                      <a:cubicBezTo>
                        <a:pt x="83" y="37"/>
                        <a:pt x="83" y="37"/>
                        <a:pt x="82" y="36"/>
                      </a:cubicBezTo>
                      <a:cubicBezTo>
                        <a:pt x="81" y="36"/>
                        <a:pt x="82" y="34"/>
                        <a:pt x="80" y="34"/>
                      </a:cubicBezTo>
                      <a:cubicBezTo>
                        <a:pt x="79" y="35"/>
                        <a:pt x="76" y="37"/>
                        <a:pt x="76" y="37"/>
                      </a:cubicBezTo>
                      <a:cubicBezTo>
                        <a:pt x="74" y="38"/>
                        <a:pt x="74" y="38"/>
                        <a:pt x="74" y="38"/>
                      </a:cubicBezTo>
                      <a:cubicBezTo>
                        <a:pt x="74" y="38"/>
                        <a:pt x="73" y="41"/>
                        <a:pt x="73" y="41"/>
                      </a:cubicBezTo>
                      <a:cubicBezTo>
                        <a:pt x="74" y="41"/>
                        <a:pt x="75" y="42"/>
                        <a:pt x="75" y="42"/>
                      </a:cubicBezTo>
                      <a:cubicBezTo>
                        <a:pt x="75" y="42"/>
                        <a:pt x="75" y="43"/>
                        <a:pt x="75" y="44"/>
                      </a:cubicBezTo>
                      <a:cubicBezTo>
                        <a:pt x="75" y="45"/>
                        <a:pt x="75" y="46"/>
                        <a:pt x="75" y="46"/>
                      </a:cubicBezTo>
                      <a:cubicBezTo>
                        <a:pt x="75" y="46"/>
                        <a:pt x="74" y="47"/>
                        <a:pt x="72" y="47"/>
                      </a:cubicBezTo>
                      <a:cubicBezTo>
                        <a:pt x="71" y="46"/>
                        <a:pt x="69" y="46"/>
                        <a:pt x="68" y="46"/>
                      </a:cubicBezTo>
                      <a:cubicBezTo>
                        <a:pt x="67" y="45"/>
                        <a:pt x="66" y="45"/>
                        <a:pt x="65" y="45"/>
                      </a:cubicBezTo>
                      <a:cubicBezTo>
                        <a:pt x="64" y="46"/>
                        <a:pt x="64" y="46"/>
                        <a:pt x="64" y="46"/>
                      </a:cubicBezTo>
                      <a:cubicBezTo>
                        <a:pt x="64" y="47"/>
                        <a:pt x="60" y="49"/>
                        <a:pt x="60" y="49"/>
                      </a:cubicBezTo>
                      <a:cubicBezTo>
                        <a:pt x="60" y="49"/>
                        <a:pt x="59" y="49"/>
                        <a:pt x="59" y="50"/>
                      </a:cubicBezTo>
                      <a:cubicBezTo>
                        <a:pt x="59" y="51"/>
                        <a:pt x="58" y="53"/>
                        <a:pt x="58" y="53"/>
                      </a:cubicBezTo>
                      <a:cubicBezTo>
                        <a:pt x="58" y="53"/>
                        <a:pt x="57" y="54"/>
                        <a:pt x="55" y="55"/>
                      </a:cubicBezTo>
                      <a:cubicBezTo>
                        <a:pt x="53" y="55"/>
                        <a:pt x="52" y="56"/>
                        <a:pt x="52" y="56"/>
                      </a:cubicBezTo>
                      <a:cubicBezTo>
                        <a:pt x="51" y="58"/>
                        <a:pt x="51" y="58"/>
                        <a:pt x="51" y="58"/>
                      </a:cubicBezTo>
                      <a:cubicBezTo>
                        <a:pt x="51" y="58"/>
                        <a:pt x="49" y="60"/>
                        <a:pt x="48" y="61"/>
                      </a:cubicBezTo>
                      <a:cubicBezTo>
                        <a:pt x="47" y="62"/>
                        <a:pt x="44" y="65"/>
                        <a:pt x="43" y="65"/>
                      </a:cubicBezTo>
                      <a:cubicBezTo>
                        <a:pt x="43" y="65"/>
                        <a:pt x="41" y="67"/>
                        <a:pt x="41" y="68"/>
                      </a:cubicBezTo>
                      <a:cubicBezTo>
                        <a:pt x="40" y="69"/>
                        <a:pt x="41" y="71"/>
                        <a:pt x="40" y="72"/>
                      </a:cubicBezTo>
                      <a:cubicBezTo>
                        <a:pt x="40" y="73"/>
                        <a:pt x="39" y="74"/>
                        <a:pt x="39" y="76"/>
                      </a:cubicBezTo>
                      <a:cubicBezTo>
                        <a:pt x="39" y="77"/>
                        <a:pt x="38" y="79"/>
                        <a:pt x="37" y="79"/>
                      </a:cubicBezTo>
                      <a:cubicBezTo>
                        <a:pt x="36" y="80"/>
                        <a:pt x="35" y="81"/>
                        <a:pt x="35" y="81"/>
                      </a:cubicBezTo>
                      <a:cubicBezTo>
                        <a:pt x="34" y="81"/>
                        <a:pt x="32" y="82"/>
                        <a:pt x="31" y="83"/>
                      </a:cubicBezTo>
                      <a:cubicBezTo>
                        <a:pt x="30" y="83"/>
                        <a:pt x="29" y="85"/>
                        <a:pt x="29" y="85"/>
                      </a:cubicBezTo>
                      <a:cubicBezTo>
                        <a:pt x="29" y="86"/>
                        <a:pt x="31" y="87"/>
                        <a:pt x="31" y="87"/>
                      </a:cubicBezTo>
                      <a:cubicBezTo>
                        <a:pt x="32" y="87"/>
                        <a:pt x="33" y="88"/>
                        <a:pt x="33" y="88"/>
                      </a:cubicBezTo>
                      <a:cubicBezTo>
                        <a:pt x="33" y="88"/>
                        <a:pt x="33" y="90"/>
                        <a:pt x="33" y="91"/>
                      </a:cubicBezTo>
                      <a:cubicBezTo>
                        <a:pt x="33" y="91"/>
                        <a:pt x="32" y="94"/>
                        <a:pt x="33" y="94"/>
                      </a:cubicBezTo>
                      <a:cubicBezTo>
                        <a:pt x="34" y="94"/>
                        <a:pt x="36" y="94"/>
                        <a:pt x="36" y="94"/>
                      </a:cubicBezTo>
                      <a:cubicBezTo>
                        <a:pt x="38" y="95"/>
                        <a:pt x="38" y="95"/>
                        <a:pt x="38" y="95"/>
                      </a:cubicBezTo>
                      <a:cubicBezTo>
                        <a:pt x="41" y="96"/>
                        <a:pt x="41" y="96"/>
                        <a:pt x="41" y="96"/>
                      </a:cubicBezTo>
                      <a:cubicBezTo>
                        <a:pt x="42" y="97"/>
                        <a:pt x="42" y="97"/>
                        <a:pt x="42" y="97"/>
                      </a:cubicBezTo>
                      <a:cubicBezTo>
                        <a:pt x="42" y="97"/>
                        <a:pt x="42" y="99"/>
                        <a:pt x="41" y="99"/>
                      </a:cubicBezTo>
                      <a:cubicBezTo>
                        <a:pt x="41" y="100"/>
                        <a:pt x="40" y="101"/>
                        <a:pt x="40" y="101"/>
                      </a:cubicBezTo>
                      <a:cubicBezTo>
                        <a:pt x="39" y="100"/>
                        <a:pt x="39" y="100"/>
                        <a:pt x="39" y="99"/>
                      </a:cubicBezTo>
                      <a:cubicBezTo>
                        <a:pt x="38" y="98"/>
                        <a:pt x="39" y="98"/>
                        <a:pt x="37" y="97"/>
                      </a:cubicBezTo>
                      <a:cubicBezTo>
                        <a:pt x="36" y="97"/>
                        <a:pt x="35" y="98"/>
                        <a:pt x="35" y="98"/>
                      </a:cubicBezTo>
                      <a:cubicBezTo>
                        <a:pt x="34" y="97"/>
                        <a:pt x="33" y="97"/>
                        <a:pt x="33" y="97"/>
                      </a:cubicBezTo>
                      <a:cubicBezTo>
                        <a:pt x="32" y="96"/>
                        <a:pt x="32" y="97"/>
                        <a:pt x="32" y="96"/>
                      </a:cubicBezTo>
                      <a:cubicBezTo>
                        <a:pt x="32" y="94"/>
                        <a:pt x="33" y="94"/>
                        <a:pt x="32" y="93"/>
                      </a:cubicBezTo>
                      <a:cubicBezTo>
                        <a:pt x="32" y="92"/>
                        <a:pt x="31" y="91"/>
                        <a:pt x="30" y="91"/>
                      </a:cubicBezTo>
                      <a:cubicBezTo>
                        <a:pt x="30" y="91"/>
                        <a:pt x="31" y="92"/>
                        <a:pt x="30" y="91"/>
                      </a:cubicBezTo>
                      <a:cubicBezTo>
                        <a:pt x="29" y="90"/>
                        <a:pt x="28" y="89"/>
                        <a:pt x="27" y="89"/>
                      </a:cubicBezTo>
                      <a:cubicBezTo>
                        <a:pt x="27" y="89"/>
                        <a:pt x="26" y="90"/>
                        <a:pt x="26" y="89"/>
                      </a:cubicBezTo>
                      <a:cubicBezTo>
                        <a:pt x="26" y="88"/>
                        <a:pt x="27" y="86"/>
                        <a:pt x="27" y="85"/>
                      </a:cubicBezTo>
                      <a:cubicBezTo>
                        <a:pt x="27" y="85"/>
                        <a:pt x="27" y="83"/>
                        <a:pt x="27" y="83"/>
                      </a:cubicBezTo>
                      <a:cubicBezTo>
                        <a:pt x="27" y="82"/>
                        <a:pt x="28" y="78"/>
                        <a:pt x="28" y="78"/>
                      </a:cubicBezTo>
                      <a:cubicBezTo>
                        <a:pt x="28" y="78"/>
                        <a:pt x="24" y="87"/>
                        <a:pt x="22" y="93"/>
                      </a:cubicBezTo>
                      <a:cubicBezTo>
                        <a:pt x="22" y="93"/>
                        <a:pt x="24" y="93"/>
                        <a:pt x="24" y="94"/>
                      </a:cubicBezTo>
                      <a:cubicBezTo>
                        <a:pt x="24" y="95"/>
                        <a:pt x="24" y="96"/>
                        <a:pt x="24" y="97"/>
                      </a:cubicBezTo>
                      <a:cubicBezTo>
                        <a:pt x="24" y="98"/>
                        <a:pt x="24" y="98"/>
                        <a:pt x="24" y="102"/>
                      </a:cubicBezTo>
                      <a:cubicBezTo>
                        <a:pt x="24" y="105"/>
                        <a:pt x="25" y="106"/>
                        <a:pt x="24" y="107"/>
                      </a:cubicBezTo>
                      <a:cubicBezTo>
                        <a:pt x="24" y="108"/>
                        <a:pt x="23" y="110"/>
                        <a:pt x="23" y="111"/>
                      </a:cubicBezTo>
                      <a:cubicBezTo>
                        <a:pt x="23" y="112"/>
                        <a:pt x="24" y="116"/>
                        <a:pt x="24" y="116"/>
                      </a:cubicBezTo>
                      <a:cubicBezTo>
                        <a:pt x="25" y="117"/>
                        <a:pt x="25" y="117"/>
                        <a:pt x="25" y="118"/>
                      </a:cubicBezTo>
                      <a:cubicBezTo>
                        <a:pt x="26" y="119"/>
                        <a:pt x="24" y="121"/>
                        <a:pt x="26" y="119"/>
                      </a:cubicBezTo>
                      <a:cubicBezTo>
                        <a:pt x="28" y="116"/>
                        <a:pt x="28" y="115"/>
                        <a:pt x="28" y="115"/>
                      </a:cubicBezTo>
                      <a:cubicBezTo>
                        <a:pt x="29" y="114"/>
                        <a:pt x="29" y="114"/>
                        <a:pt x="29" y="114"/>
                      </a:cubicBezTo>
                      <a:cubicBezTo>
                        <a:pt x="29" y="114"/>
                        <a:pt x="29" y="112"/>
                        <a:pt x="32" y="112"/>
                      </a:cubicBezTo>
                      <a:cubicBezTo>
                        <a:pt x="34" y="113"/>
                        <a:pt x="34" y="112"/>
                        <a:pt x="35" y="113"/>
                      </a:cubicBezTo>
                      <a:cubicBezTo>
                        <a:pt x="35" y="114"/>
                        <a:pt x="34" y="116"/>
                        <a:pt x="35" y="116"/>
                      </a:cubicBezTo>
                      <a:cubicBezTo>
                        <a:pt x="36" y="117"/>
                        <a:pt x="39" y="115"/>
                        <a:pt x="40" y="115"/>
                      </a:cubicBezTo>
                      <a:cubicBezTo>
                        <a:pt x="41" y="116"/>
                        <a:pt x="42" y="116"/>
                        <a:pt x="43" y="117"/>
                      </a:cubicBezTo>
                      <a:cubicBezTo>
                        <a:pt x="43" y="119"/>
                        <a:pt x="44" y="121"/>
                        <a:pt x="45" y="121"/>
                      </a:cubicBezTo>
                      <a:cubicBezTo>
                        <a:pt x="45" y="122"/>
                        <a:pt x="45" y="124"/>
                        <a:pt x="46" y="125"/>
                      </a:cubicBezTo>
                      <a:cubicBezTo>
                        <a:pt x="46" y="126"/>
                        <a:pt x="49" y="127"/>
                        <a:pt x="50" y="127"/>
                      </a:cubicBezTo>
                      <a:cubicBezTo>
                        <a:pt x="50" y="127"/>
                        <a:pt x="54" y="128"/>
                        <a:pt x="54" y="128"/>
                      </a:cubicBezTo>
                      <a:cubicBezTo>
                        <a:pt x="55" y="129"/>
                        <a:pt x="54" y="130"/>
                        <a:pt x="56" y="131"/>
                      </a:cubicBezTo>
                      <a:cubicBezTo>
                        <a:pt x="58" y="131"/>
                        <a:pt x="58" y="135"/>
                        <a:pt x="58" y="135"/>
                      </a:cubicBezTo>
                      <a:cubicBezTo>
                        <a:pt x="58" y="135"/>
                        <a:pt x="59" y="138"/>
                        <a:pt x="59" y="138"/>
                      </a:cubicBezTo>
                      <a:cubicBezTo>
                        <a:pt x="58" y="139"/>
                        <a:pt x="58" y="141"/>
                        <a:pt x="59" y="141"/>
                      </a:cubicBezTo>
                      <a:cubicBezTo>
                        <a:pt x="61" y="141"/>
                        <a:pt x="63" y="142"/>
                        <a:pt x="63" y="142"/>
                      </a:cubicBezTo>
                      <a:cubicBezTo>
                        <a:pt x="63" y="142"/>
                        <a:pt x="62" y="144"/>
                        <a:pt x="64" y="145"/>
                      </a:cubicBezTo>
                      <a:cubicBezTo>
                        <a:pt x="67" y="146"/>
                        <a:pt x="69" y="147"/>
                        <a:pt x="70" y="147"/>
                      </a:cubicBezTo>
                      <a:cubicBezTo>
                        <a:pt x="70" y="147"/>
                        <a:pt x="68" y="149"/>
                        <a:pt x="71" y="149"/>
                      </a:cubicBezTo>
                      <a:cubicBezTo>
                        <a:pt x="74" y="149"/>
                        <a:pt x="76" y="149"/>
                        <a:pt x="78" y="150"/>
                      </a:cubicBezTo>
                      <a:cubicBezTo>
                        <a:pt x="79" y="151"/>
                        <a:pt x="78" y="152"/>
                        <a:pt x="82" y="154"/>
                      </a:cubicBezTo>
                      <a:cubicBezTo>
                        <a:pt x="85" y="156"/>
                        <a:pt x="86" y="157"/>
                        <a:pt x="87" y="157"/>
                      </a:cubicBezTo>
                      <a:cubicBezTo>
                        <a:pt x="88" y="158"/>
                        <a:pt x="90" y="157"/>
                        <a:pt x="89" y="160"/>
                      </a:cubicBezTo>
                      <a:cubicBezTo>
                        <a:pt x="89" y="163"/>
                        <a:pt x="88" y="165"/>
                        <a:pt x="87" y="166"/>
                      </a:cubicBezTo>
                      <a:cubicBezTo>
                        <a:pt x="86" y="167"/>
                        <a:pt x="84" y="170"/>
                        <a:pt x="83" y="171"/>
                      </a:cubicBezTo>
                      <a:cubicBezTo>
                        <a:pt x="82" y="172"/>
                        <a:pt x="81" y="174"/>
                        <a:pt x="82" y="176"/>
                      </a:cubicBezTo>
                      <a:cubicBezTo>
                        <a:pt x="83" y="178"/>
                        <a:pt x="84" y="180"/>
                        <a:pt x="84" y="181"/>
                      </a:cubicBezTo>
                      <a:cubicBezTo>
                        <a:pt x="84" y="182"/>
                        <a:pt x="85" y="185"/>
                        <a:pt x="84" y="187"/>
                      </a:cubicBezTo>
                      <a:cubicBezTo>
                        <a:pt x="83" y="188"/>
                        <a:pt x="82" y="190"/>
                        <a:pt x="82" y="190"/>
                      </a:cubicBezTo>
                      <a:cubicBezTo>
                        <a:pt x="82" y="190"/>
                        <a:pt x="84" y="192"/>
                        <a:pt x="83" y="194"/>
                      </a:cubicBezTo>
                      <a:cubicBezTo>
                        <a:pt x="81" y="196"/>
                        <a:pt x="78" y="198"/>
                        <a:pt x="77" y="198"/>
                      </a:cubicBezTo>
                      <a:cubicBezTo>
                        <a:pt x="76" y="199"/>
                        <a:pt x="73" y="201"/>
                        <a:pt x="73" y="201"/>
                      </a:cubicBezTo>
                      <a:cubicBezTo>
                        <a:pt x="73" y="201"/>
                        <a:pt x="73" y="207"/>
                        <a:pt x="73" y="208"/>
                      </a:cubicBezTo>
                      <a:cubicBezTo>
                        <a:pt x="73" y="209"/>
                        <a:pt x="68" y="217"/>
                        <a:pt x="69" y="219"/>
                      </a:cubicBezTo>
                      <a:cubicBezTo>
                        <a:pt x="71" y="221"/>
                        <a:pt x="71" y="224"/>
                        <a:pt x="71" y="225"/>
                      </a:cubicBezTo>
                      <a:cubicBezTo>
                        <a:pt x="71" y="226"/>
                        <a:pt x="70" y="226"/>
                        <a:pt x="69" y="227"/>
                      </a:cubicBezTo>
                      <a:cubicBezTo>
                        <a:pt x="69" y="228"/>
                        <a:pt x="66" y="227"/>
                        <a:pt x="68" y="230"/>
                      </a:cubicBezTo>
                      <a:cubicBezTo>
                        <a:pt x="70" y="233"/>
                        <a:pt x="71" y="234"/>
                        <a:pt x="72" y="236"/>
                      </a:cubicBezTo>
                      <a:cubicBezTo>
                        <a:pt x="73" y="238"/>
                        <a:pt x="72" y="238"/>
                        <a:pt x="74" y="240"/>
                      </a:cubicBezTo>
                      <a:cubicBezTo>
                        <a:pt x="75" y="242"/>
                        <a:pt x="76" y="243"/>
                        <a:pt x="77" y="245"/>
                      </a:cubicBezTo>
                      <a:cubicBezTo>
                        <a:pt x="79" y="246"/>
                        <a:pt x="80" y="247"/>
                        <a:pt x="80" y="248"/>
                      </a:cubicBezTo>
                      <a:cubicBezTo>
                        <a:pt x="80" y="250"/>
                        <a:pt x="84" y="254"/>
                        <a:pt x="80" y="251"/>
                      </a:cubicBezTo>
                      <a:cubicBezTo>
                        <a:pt x="76" y="248"/>
                        <a:pt x="79" y="251"/>
                        <a:pt x="74" y="247"/>
                      </a:cubicBezTo>
                      <a:cubicBezTo>
                        <a:pt x="69" y="242"/>
                        <a:pt x="68" y="244"/>
                        <a:pt x="66" y="241"/>
                      </a:cubicBezTo>
                      <a:cubicBezTo>
                        <a:pt x="64" y="239"/>
                        <a:pt x="67" y="248"/>
                        <a:pt x="63" y="237"/>
                      </a:cubicBezTo>
                      <a:cubicBezTo>
                        <a:pt x="59" y="226"/>
                        <a:pt x="57" y="227"/>
                        <a:pt x="56" y="225"/>
                      </a:cubicBezTo>
                      <a:cubicBezTo>
                        <a:pt x="55" y="223"/>
                        <a:pt x="56" y="225"/>
                        <a:pt x="53" y="220"/>
                      </a:cubicBezTo>
                      <a:cubicBezTo>
                        <a:pt x="50" y="214"/>
                        <a:pt x="53" y="218"/>
                        <a:pt x="50" y="214"/>
                      </a:cubicBezTo>
                      <a:cubicBezTo>
                        <a:pt x="47" y="211"/>
                        <a:pt x="47" y="216"/>
                        <a:pt x="46" y="209"/>
                      </a:cubicBezTo>
                      <a:cubicBezTo>
                        <a:pt x="45" y="203"/>
                        <a:pt x="44" y="207"/>
                        <a:pt x="43" y="200"/>
                      </a:cubicBezTo>
                      <a:cubicBezTo>
                        <a:pt x="41" y="193"/>
                        <a:pt x="44" y="192"/>
                        <a:pt x="40" y="189"/>
                      </a:cubicBezTo>
                      <a:cubicBezTo>
                        <a:pt x="36" y="186"/>
                        <a:pt x="36" y="187"/>
                        <a:pt x="35" y="185"/>
                      </a:cubicBezTo>
                      <a:cubicBezTo>
                        <a:pt x="34" y="182"/>
                        <a:pt x="35" y="185"/>
                        <a:pt x="32" y="179"/>
                      </a:cubicBezTo>
                      <a:cubicBezTo>
                        <a:pt x="28" y="172"/>
                        <a:pt x="24" y="170"/>
                        <a:pt x="24" y="159"/>
                      </a:cubicBezTo>
                      <a:cubicBezTo>
                        <a:pt x="24" y="149"/>
                        <a:pt x="24" y="147"/>
                        <a:pt x="24" y="147"/>
                      </a:cubicBezTo>
                      <a:cubicBezTo>
                        <a:pt x="24" y="147"/>
                        <a:pt x="19" y="143"/>
                        <a:pt x="20" y="137"/>
                      </a:cubicBezTo>
                      <a:cubicBezTo>
                        <a:pt x="22" y="131"/>
                        <a:pt x="23" y="133"/>
                        <a:pt x="22" y="131"/>
                      </a:cubicBezTo>
                      <a:cubicBezTo>
                        <a:pt x="22" y="129"/>
                        <a:pt x="21" y="129"/>
                        <a:pt x="19" y="127"/>
                      </a:cubicBezTo>
                      <a:cubicBezTo>
                        <a:pt x="17" y="124"/>
                        <a:pt x="17" y="125"/>
                        <a:pt x="17" y="123"/>
                      </a:cubicBezTo>
                      <a:cubicBezTo>
                        <a:pt x="16" y="122"/>
                        <a:pt x="16" y="118"/>
                        <a:pt x="16" y="118"/>
                      </a:cubicBezTo>
                      <a:cubicBezTo>
                        <a:pt x="14" y="119"/>
                        <a:pt x="14" y="119"/>
                        <a:pt x="14" y="119"/>
                      </a:cubicBezTo>
                      <a:cubicBezTo>
                        <a:pt x="14" y="119"/>
                        <a:pt x="0" y="258"/>
                        <a:pt x="138" y="278"/>
                      </a:cubicBezTo>
                      <a:cubicBezTo>
                        <a:pt x="138" y="278"/>
                        <a:pt x="106" y="271"/>
                        <a:pt x="104" y="265"/>
                      </a:cubicBezTo>
                      <a:cubicBezTo>
                        <a:pt x="104" y="265"/>
                        <a:pt x="103" y="259"/>
                        <a:pt x="104" y="259"/>
                      </a:cubicBezTo>
                      <a:cubicBezTo>
                        <a:pt x="106" y="259"/>
                        <a:pt x="108" y="260"/>
                        <a:pt x="110" y="258"/>
                      </a:cubicBezTo>
                      <a:cubicBezTo>
                        <a:pt x="112" y="257"/>
                        <a:pt x="114" y="255"/>
                        <a:pt x="114" y="255"/>
                      </a:cubicBezTo>
                      <a:cubicBezTo>
                        <a:pt x="114" y="257"/>
                        <a:pt x="114" y="257"/>
                        <a:pt x="114" y="257"/>
                      </a:cubicBezTo>
                      <a:cubicBezTo>
                        <a:pt x="114" y="257"/>
                        <a:pt x="112" y="258"/>
                        <a:pt x="118" y="257"/>
                      </a:cubicBezTo>
                      <a:cubicBezTo>
                        <a:pt x="125" y="256"/>
                        <a:pt x="125" y="256"/>
                        <a:pt x="127" y="255"/>
                      </a:cubicBezTo>
                      <a:cubicBezTo>
                        <a:pt x="129" y="254"/>
                        <a:pt x="132" y="249"/>
                        <a:pt x="133" y="252"/>
                      </a:cubicBezTo>
                      <a:cubicBezTo>
                        <a:pt x="135" y="255"/>
                        <a:pt x="132" y="254"/>
                        <a:pt x="135" y="255"/>
                      </a:cubicBezTo>
                      <a:cubicBezTo>
                        <a:pt x="137" y="257"/>
                        <a:pt x="143" y="255"/>
                        <a:pt x="143" y="255"/>
                      </a:cubicBezTo>
                      <a:cubicBezTo>
                        <a:pt x="143" y="255"/>
                        <a:pt x="153" y="255"/>
                        <a:pt x="154" y="254"/>
                      </a:cubicBezTo>
                      <a:cubicBezTo>
                        <a:pt x="155" y="253"/>
                        <a:pt x="155" y="252"/>
                        <a:pt x="156" y="252"/>
                      </a:cubicBezTo>
                      <a:cubicBezTo>
                        <a:pt x="158" y="252"/>
                        <a:pt x="159" y="255"/>
                        <a:pt x="159" y="255"/>
                      </a:cubicBezTo>
                      <a:cubicBezTo>
                        <a:pt x="154" y="258"/>
                        <a:pt x="154" y="258"/>
                        <a:pt x="154" y="258"/>
                      </a:cubicBezTo>
                      <a:cubicBezTo>
                        <a:pt x="149" y="262"/>
                        <a:pt x="149" y="262"/>
                        <a:pt x="149" y="262"/>
                      </a:cubicBezTo>
                      <a:cubicBezTo>
                        <a:pt x="149" y="262"/>
                        <a:pt x="146" y="262"/>
                        <a:pt x="148" y="263"/>
                      </a:cubicBezTo>
                      <a:cubicBezTo>
                        <a:pt x="150" y="264"/>
                        <a:pt x="151" y="264"/>
                        <a:pt x="154" y="264"/>
                      </a:cubicBezTo>
                      <a:cubicBezTo>
                        <a:pt x="156" y="265"/>
                        <a:pt x="161" y="269"/>
                        <a:pt x="163" y="266"/>
                      </a:cubicBezTo>
                      <a:cubicBezTo>
                        <a:pt x="164" y="264"/>
                        <a:pt x="164" y="263"/>
                        <a:pt x="165" y="262"/>
                      </a:cubicBezTo>
                      <a:cubicBezTo>
                        <a:pt x="166" y="260"/>
                        <a:pt x="166" y="258"/>
                        <a:pt x="168" y="258"/>
                      </a:cubicBezTo>
                      <a:cubicBezTo>
                        <a:pt x="171" y="258"/>
                        <a:pt x="173" y="259"/>
                        <a:pt x="173" y="259"/>
                      </a:cubicBezTo>
                      <a:cubicBezTo>
                        <a:pt x="171" y="263"/>
                        <a:pt x="171" y="263"/>
                        <a:pt x="171" y="263"/>
                      </a:cubicBezTo>
                      <a:cubicBezTo>
                        <a:pt x="171" y="263"/>
                        <a:pt x="175" y="263"/>
                        <a:pt x="177" y="263"/>
                      </a:cubicBezTo>
                      <a:cubicBezTo>
                        <a:pt x="178" y="263"/>
                        <a:pt x="179" y="265"/>
                        <a:pt x="181" y="263"/>
                      </a:cubicBezTo>
                      <a:cubicBezTo>
                        <a:pt x="183" y="261"/>
                        <a:pt x="183" y="261"/>
                        <a:pt x="186" y="260"/>
                      </a:cubicBezTo>
                      <a:cubicBezTo>
                        <a:pt x="188" y="260"/>
                        <a:pt x="191" y="259"/>
                        <a:pt x="192" y="259"/>
                      </a:cubicBezTo>
                      <a:cubicBezTo>
                        <a:pt x="193" y="260"/>
                        <a:pt x="195" y="260"/>
                        <a:pt x="196" y="260"/>
                      </a:cubicBezTo>
                      <a:cubicBezTo>
                        <a:pt x="197" y="260"/>
                        <a:pt x="202" y="264"/>
                        <a:pt x="203" y="263"/>
                      </a:cubicBezTo>
                      <a:cubicBezTo>
                        <a:pt x="204" y="262"/>
                        <a:pt x="210" y="263"/>
                        <a:pt x="210" y="263"/>
                      </a:cubicBezTo>
                      <a:cubicBezTo>
                        <a:pt x="210" y="263"/>
                        <a:pt x="194" y="277"/>
                        <a:pt x="160" y="278"/>
                      </a:cubicBezTo>
                      <a:cubicBezTo>
                        <a:pt x="160" y="278"/>
                        <a:pt x="236" y="282"/>
                        <a:pt x="279" y="207"/>
                      </a:cubicBezTo>
                      <a:cubicBezTo>
                        <a:pt x="322" y="133"/>
                        <a:pt x="292" y="37"/>
                        <a:pt x="194" y="4"/>
                      </a:cubicBezTo>
                      <a:cubicBezTo>
                        <a:pt x="194" y="4"/>
                        <a:pt x="267" y="31"/>
                        <a:pt x="287" y="102"/>
                      </a:cubicBezTo>
                      <a:cubicBezTo>
                        <a:pt x="286" y="103"/>
                        <a:pt x="286" y="103"/>
                        <a:pt x="286" y="103"/>
                      </a:cubicBezTo>
                      <a:cubicBezTo>
                        <a:pt x="284" y="101"/>
                        <a:pt x="284" y="102"/>
                        <a:pt x="283" y="99"/>
                      </a:cubicBezTo>
                      <a:cubicBezTo>
                        <a:pt x="281" y="95"/>
                        <a:pt x="282" y="96"/>
                        <a:pt x="281" y="94"/>
                      </a:cubicBezTo>
                      <a:cubicBezTo>
                        <a:pt x="280" y="91"/>
                        <a:pt x="280" y="93"/>
                        <a:pt x="278" y="91"/>
                      </a:cubicBezTo>
                      <a:cubicBezTo>
                        <a:pt x="277" y="88"/>
                        <a:pt x="276" y="89"/>
                        <a:pt x="275" y="87"/>
                      </a:cubicBezTo>
                      <a:cubicBezTo>
                        <a:pt x="274" y="86"/>
                        <a:pt x="272" y="82"/>
                        <a:pt x="271" y="81"/>
                      </a:cubicBezTo>
                      <a:cubicBezTo>
                        <a:pt x="270" y="79"/>
                        <a:pt x="267" y="79"/>
                        <a:pt x="266" y="79"/>
                      </a:cubicBezTo>
                      <a:cubicBezTo>
                        <a:pt x="265" y="78"/>
                        <a:pt x="265" y="77"/>
                        <a:pt x="265" y="78"/>
                      </a:cubicBezTo>
                      <a:cubicBezTo>
                        <a:pt x="264" y="80"/>
                        <a:pt x="267" y="82"/>
                        <a:pt x="267" y="82"/>
                      </a:cubicBezTo>
                      <a:cubicBezTo>
                        <a:pt x="267" y="88"/>
                        <a:pt x="267" y="88"/>
                        <a:pt x="267" y="88"/>
                      </a:cubicBezTo>
                      <a:cubicBezTo>
                        <a:pt x="267" y="88"/>
                        <a:pt x="269" y="93"/>
                        <a:pt x="269" y="94"/>
                      </a:cubicBezTo>
                      <a:cubicBezTo>
                        <a:pt x="269" y="95"/>
                        <a:pt x="267" y="99"/>
                        <a:pt x="267" y="99"/>
                      </a:cubicBezTo>
                      <a:cubicBezTo>
                        <a:pt x="267" y="99"/>
                        <a:pt x="266" y="103"/>
                        <a:pt x="265" y="103"/>
                      </a:cubicBezTo>
                      <a:cubicBezTo>
                        <a:pt x="264" y="104"/>
                        <a:pt x="256" y="105"/>
                        <a:pt x="256" y="105"/>
                      </a:cubicBezTo>
                      <a:cubicBezTo>
                        <a:pt x="256" y="105"/>
                        <a:pt x="254" y="103"/>
                        <a:pt x="253" y="101"/>
                      </a:cubicBezTo>
                      <a:cubicBezTo>
                        <a:pt x="251" y="98"/>
                        <a:pt x="247" y="98"/>
                        <a:pt x="246" y="97"/>
                      </a:cubicBezTo>
                      <a:cubicBezTo>
                        <a:pt x="246" y="96"/>
                        <a:pt x="247" y="94"/>
                        <a:pt x="245" y="91"/>
                      </a:cubicBezTo>
                      <a:cubicBezTo>
                        <a:pt x="243" y="88"/>
                        <a:pt x="245" y="89"/>
                        <a:pt x="243" y="87"/>
                      </a:cubicBezTo>
                      <a:cubicBezTo>
                        <a:pt x="240" y="84"/>
                        <a:pt x="240" y="84"/>
                        <a:pt x="240" y="84"/>
                      </a:cubicBezTo>
                      <a:cubicBezTo>
                        <a:pt x="240" y="84"/>
                        <a:pt x="234" y="82"/>
                        <a:pt x="236" y="86"/>
                      </a:cubicBezTo>
                      <a:cubicBezTo>
                        <a:pt x="238" y="89"/>
                        <a:pt x="236" y="93"/>
                        <a:pt x="238" y="93"/>
                      </a:cubicBezTo>
                      <a:cubicBezTo>
                        <a:pt x="239" y="93"/>
                        <a:pt x="240" y="92"/>
                        <a:pt x="242" y="95"/>
                      </a:cubicBezTo>
                      <a:cubicBezTo>
                        <a:pt x="243" y="98"/>
                        <a:pt x="243" y="99"/>
                        <a:pt x="244" y="100"/>
                      </a:cubicBezTo>
                      <a:cubicBezTo>
                        <a:pt x="245" y="101"/>
                        <a:pt x="245" y="105"/>
                        <a:pt x="247" y="106"/>
                      </a:cubicBezTo>
                      <a:cubicBezTo>
                        <a:pt x="248" y="106"/>
                        <a:pt x="252" y="106"/>
                        <a:pt x="251" y="107"/>
                      </a:cubicBezTo>
                      <a:cubicBezTo>
                        <a:pt x="251" y="109"/>
                        <a:pt x="249" y="111"/>
                        <a:pt x="251" y="112"/>
                      </a:cubicBezTo>
                      <a:cubicBezTo>
                        <a:pt x="254" y="113"/>
                        <a:pt x="254" y="114"/>
                        <a:pt x="255" y="113"/>
                      </a:cubicBezTo>
                      <a:cubicBezTo>
                        <a:pt x="257" y="113"/>
                        <a:pt x="256" y="114"/>
                        <a:pt x="258" y="113"/>
                      </a:cubicBezTo>
                      <a:cubicBezTo>
                        <a:pt x="261" y="112"/>
                        <a:pt x="263" y="112"/>
                        <a:pt x="263" y="112"/>
                      </a:cubicBezTo>
                      <a:cubicBezTo>
                        <a:pt x="263" y="112"/>
                        <a:pt x="266" y="114"/>
                        <a:pt x="266" y="115"/>
                      </a:cubicBezTo>
                      <a:cubicBezTo>
                        <a:pt x="266" y="116"/>
                        <a:pt x="265" y="122"/>
                        <a:pt x="265" y="122"/>
                      </a:cubicBezTo>
                      <a:cubicBezTo>
                        <a:pt x="262" y="127"/>
                        <a:pt x="262" y="127"/>
                        <a:pt x="262" y="127"/>
                      </a:cubicBezTo>
                      <a:cubicBezTo>
                        <a:pt x="262" y="127"/>
                        <a:pt x="262" y="137"/>
                        <a:pt x="261" y="137"/>
                      </a:cubicBezTo>
                      <a:cubicBezTo>
                        <a:pt x="259" y="137"/>
                        <a:pt x="257" y="141"/>
                        <a:pt x="256" y="142"/>
                      </a:cubicBezTo>
                      <a:cubicBezTo>
                        <a:pt x="255" y="143"/>
                        <a:pt x="255" y="149"/>
                        <a:pt x="255" y="149"/>
                      </a:cubicBezTo>
                      <a:cubicBezTo>
                        <a:pt x="252" y="153"/>
                        <a:pt x="252" y="153"/>
                        <a:pt x="252" y="153"/>
                      </a:cubicBezTo>
                      <a:cubicBezTo>
                        <a:pt x="252" y="153"/>
                        <a:pt x="252" y="158"/>
                        <a:pt x="252" y="159"/>
                      </a:cubicBezTo>
                      <a:cubicBezTo>
                        <a:pt x="252" y="160"/>
                        <a:pt x="253" y="165"/>
                        <a:pt x="252" y="168"/>
                      </a:cubicBezTo>
                      <a:cubicBezTo>
                        <a:pt x="252" y="171"/>
                        <a:pt x="248" y="173"/>
                        <a:pt x="248" y="173"/>
                      </a:cubicBezTo>
                      <a:cubicBezTo>
                        <a:pt x="248" y="173"/>
                        <a:pt x="253" y="178"/>
                        <a:pt x="250" y="179"/>
                      </a:cubicBezTo>
                      <a:cubicBezTo>
                        <a:pt x="248" y="179"/>
                        <a:pt x="245" y="183"/>
                        <a:pt x="244" y="184"/>
                      </a:cubicBezTo>
                      <a:cubicBezTo>
                        <a:pt x="244" y="185"/>
                        <a:pt x="244" y="187"/>
                        <a:pt x="242" y="187"/>
                      </a:cubicBezTo>
                      <a:cubicBezTo>
                        <a:pt x="241" y="188"/>
                        <a:pt x="238" y="188"/>
                        <a:pt x="238" y="189"/>
                      </a:cubicBezTo>
                      <a:cubicBezTo>
                        <a:pt x="238" y="190"/>
                        <a:pt x="238" y="194"/>
                        <a:pt x="238" y="194"/>
                      </a:cubicBezTo>
                      <a:cubicBezTo>
                        <a:pt x="233" y="202"/>
                        <a:pt x="233" y="202"/>
                        <a:pt x="233" y="202"/>
                      </a:cubicBezTo>
                      <a:cubicBezTo>
                        <a:pt x="226" y="207"/>
                        <a:pt x="226" y="207"/>
                        <a:pt x="226" y="207"/>
                      </a:cubicBezTo>
                      <a:cubicBezTo>
                        <a:pt x="226" y="207"/>
                        <a:pt x="227" y="210"/>
                        <a:pt x="225" y="211"/>
                      </a:cubicBezTo>
                      <a:cubicBezTo>
                        <a:pt x="223" y="211"/>
                        <a:pt x="217" y="214"/>
                        <a:pt x="216" y="215"/>
                      </a:cubicBezTo>
                      <a:cubicBezTo>
                        <a:pt x="215" y="216"/>
                        <a:pt x="210" y="218"/>
                        <a:pt x="208" y="218"/>
                      </a:cubicBezTo>
                      <a:cubicBezTo>
                        <a:pt x="206" y="218"/>
                        <a:pt x="209" y="223"/>
                        <a:pt x="206" y="218"/>
                      </a:cubicBezTo>
                      <a:cubicBezTo>
                        <a:pt x="204" y="213"/>
                        <a:pt x="206" y="216"/>
                        <a:pt x="203" y="211"/>
                      </a:cubicBezTo>
                      <a:cubicBezTo>
                        <a:pt x="201" y="206"/>
                        <a:pt x="201" y="210"/>
                        <a:pt x="201" y="206"/>
                      </a:cubicBezTo>
                      <a:cubicBezTo>
                        <a:pt x="201" y="202"/>
                        <a:pt x="201" y="206"/>
                        <a:pt x="201" y="202"/>
                      </a:cubicBezTo>
                      <a:cubicBezTo>
                        <a:pt x="201" y="198"/>
                        <a:pt x="202" y="201"/>
                        <a:pt x="200" y="197"/>
                      </a:cubicBezTo>
                      <a:cubicBezTo>
                        <a:pt x="198" y="192"/>
                        <a:pt x="199" y="194"/>
                        <a:pt x="196" y="191"/>
                      </a:cubicBezTo>
                      <a:cubicBezTo>
                        <a:pt x="193" y="188"/>
                        <a:pt x="191" y="191"/>
                        <a:pt x="193" y="187"/>
                      </a:cubicBezTo>
                      <a:cubicBezTo>
                        <a:pt x="195" y="183"/>
                        <a:pt x="194" y="187"/>
                        <a:pt x="195" y="183"/>
                      </a:cubicBezTo>
                      <a:cubicBezTo>
                        <a:pt x="196" y="178"/>
                        <a:pt x="194" y="178"/>
                        <a:pt x="197" y="176"/>
                      </a:cubicBezTo>
                      <a:cubicBezTo>
                        <a:pt x="200" y="174"/>
                        <a:pt x="202" y="173"/>
                        <a:pt x="201" y="171"/>
                      </a:cubicBezTo>
                      <a:cubicBezTo>
                        <a:pt x="201" y="168"/>
                        <a:pt x="201" y="167"/>
                        <a:pt x="201" y="165"/>
                      </a:cubicBezTo>
                      <a:cubicBezTo>
                        <a:pt x="200" y="164"/>
                        <a:pt x="197" y="161"/>
                        <a:pt x="197" y="160"/>
                      </a:cubicBezTo>
                      <a:cubicBezTo>
                        <a:pt x="197" y="159"/>
                        <a:pt x="197" y="160"/>
                        <a:pt x="195" y="157"/>
                      </a:cubicBezTo>
                      <a:cubicBezTo>
                        <a:pt x="193" y="154"/>
                        <a:pt x="191" y="152"/>
                        <a:pt x="191" y="152"/>
                      </a:cubicBezTo>
                      <a:cubicBezTo>
                        <a:pt x="191" y="152"/>
                        <a:pt x="191" y="145"/>
                        <a:pt x="191" y="143"/>
                      </a:cubicBezTo>
                      <a:cubicBezTo>
                        <a:pt x="191" y="140"/>
                        <a:pt x="190" y="144"/>
                        <a:pt x="191" y="140"/>
                      </a:cubicBezTo>
                      <a:cubicBezTo>
                        <a:pt x="192" y="136"/>
                        <a:pt x="192" y="133"/>
                        <a:pt x="192" y="133"/>
                      </a:cubicBezTo>
                      <a:cubicBezTo>
                        <a:pt x="192" y="133"/>
                        <a:pt x="187" y="130"/>
                        <a:pt x="185" y="130"/>
                      </a:cubicBezTo>
                      <a:cubicBezTo>
                        <a:pt x="183" y="131"/>
                        <a:pt x="183" y="134"/>
                        <a:pt x="180" y="131"/>
                      </a:cubicBezTo>
                      <a:cubicBezTo>
                        <a:pt x="178" y="129"/>
                        <a:pt x="178" y="127"/>
                        <a:pt x="177" y="127"/>
                      </a:cubicBezTo>
                      <a:cubicBezTo>
                        <a:pt x="176" y="126"/>
                        <a:pt x="174" y="126"/>
                        <a:pt x="173" y="127"/>
                      </a:cubicBezTo>
                      <a:cubicBezTo>
                        <a:pt x="171" y="128"/>
                        <a:pt x="167" y="128"/>
                        <a:pt x="164" y="130"/>
                      </a:cubicBezTo>
                      <a:cubicBezTo>
                        <a:pt x="161" y="131"/>
                        <a:pt x="160" y="131"/>
                        <a:pt x="157" y="131"/>
                      </a:cubicBezTo>
                      <a:cubicBezTo>
                        <a:pt x="153" y="131"/>
                        <a:pt x="148" y="132"/>
                        <a:pt x="145" y="130"/>
                      </a:cubicBezTo>
                      <a:cubicBezTo>
                        <a:pt x="142" y="129"/>
                        <a:pt x="142" y="131"/>
                        <a:pt x="140" y="128"/>
                      </a:cubicBezTo>
                      <a:cubicBezTo>
                        <a:pt x="139" y="124"/>
                        <a:pt x="140" y="125"/>
                        <a:pt x="137" y="123"/>
                      </a:cubicBezTo>
                      <a:cubicBezTo>
                        <a:pt x="135" y="122"/>
                        <a:pt x="134" y="123"/>
                        <a:pt x="134" y="120"/>
                      </a:cubicBezTo>
                      <a:cubicBezTo>
                        <a:pt x="133" y="117"/>
                        <a:pt x="135" y="118"/>
                        <a:pt x="133" y="115"/>
                      </a:cubicBezTo>
                      <a:cubicBezTo>
                        <a:pt x="130" y="112"/>
                        <a:pt x="134" y="116"/>
                        <a:pt x="130" y="112"/>
                      </a:cubicBezTo>
                      <a:cubicBezTo>
                        <a:pt x="127" y="108"/>
                        <a:pt x="125" y="112"/>
                        <a:pt x="127" y="108"/>
                      </a:cubicBezTo>
                      <a:cubicBezTo>
                        <a:pt x="128" y="105"/>
                        <a:pt x="129" y="107"/>
                        <a:pt x="129" y="103"/>
                      </a:cubicBezTo>
                      <a:cubicBezTo>
                        <a:pt x="129" y="99"/>
                        <a:pt x="135" y="105"/>
                        <a:pt x="131" y="97"/>
                      </a:cubicBezTo>
                      <a:cubicBezTo>
                        <a:pt x="128" y="89"/>
                        <a:pt x="127" y="91"/>
                        <a:pt x="130" y="85"/>
                      </a:cubicBezTo>
                      <a:cubicBezTo>
                        <a:pt x="134" y="79"/>
                        <a:pt x="138" y="77"/>
                        <a:pt x="138" y="76"/>
                      </a:cubicBezTo>
                      <a:cubicBezTo>
                        <a:pt x="139" y="74"/>
                        <a:pt x="140" y="71"/>
                        <a:pt x="142" y="70"/>
                      </a:cubicBezTo>
                      <a:cubicBezTo>
                        <a:pt x="143" y="69"/>
                        <a:pt x="142" y="68"/>
                        <a:pt x="145" y="68"/>
                      </a:cubicBezTo>
                      <a:cubicBezTo>
                        <a:pt x="148" y="69"/>
                        <a:pt x="151" y="67"/>
                        <a:pt x="153" y="65"/>
                      </a:cubicBezTo>
                      <a:cubicBezTo>
                        <a:pt x="155" y="63"/>
                        <a:pt x="158" y="61"/>
                        <a:pt x="159" y="60"/>
                      </a:cubicBezTo>
                      <a:cubicBezTo>
                        <a:pt x="160" y="60"/>
                        <a:pt x="160" y="61"/>
                        <a:pt x="163" y="60"/>
                      </a:cubicBezTo>
                      <a:cubicBezTo>
                        <a:pt x="166" y="59"/>
                        <a:pt x="166" y="59"/>
                        <a:pt x="168" y="59"/>
                      </a:cubicBezTo>
                      <a:cubicBezTo>
                        <a:pt x="170" y="59"/>
                        <a:pt x="166" y="60"/>
                        <a:pt x="172" y="59"/>
                      </a:cubicBezTo>
                      <a:cubicBezTo>
                        <a:pt x="178" y="58"/>
                        <a:pt x="176" y="58"/>
                        <a:pt x="178" y="58"/>
                      </a:cubicBezTo>
                      <a:cubicBezTo>
                        <a:pt x="179" y="58"/>
                        <a:pt x="178" y="58"/>
                        <a:pt x="180" y="58"/>
                      </a:cubicBezTo>
                      <a:cubicBezTo>
                        <a:pt x="183" y="59"/>
                        <a:pt x="182" y="54"/>
                        <a:pt x="183" y="59"/>
                      </a:cubicBezTo>
                      <a:cubicBezTo>
                        <a:pt x="183" y="63"/>
                        <a:pt x="181" y="66"/>
                        <a:pt x="185" y="66"/>
                      </a:cubicBezTo>
                      <a:cubicBezTo>
                        <a:pt x="189" y="66"/>
                        <a:pt x="185" y="66"/>
                        <a:pt x="189" y="66"/>
                      </a:cubicBezTo>
                      <a:cubicBezTo>
                        <a:pt x="193" y="66"/>
                        <a:pt x="192" y="67"/>
                        <a:pt x="194" y="68"/>
                      </a:cubicBezTo>
                      <a:cubicBezTo>
                        <a:pt x="196" y="69"/>
                        <a:pt x="197" y="70"/>
                        <a:pt x="200" y="70"/>
                      </a:cubicBezTo>
                      <a:cubicBezTo>
                        <a:pt x="202" y="70"/>
                        <a:pt x="198" y="75"/>
                        <a:pt x="202" y="70"/>
                      </a:cubicBezTo>
                      <a:cubicBezTo>
                        <a:pt x="207" y="66"/>
                        <a:pt x="199" y="65"/>
                        <a:pt x="207" y="66"/>
                      </a:cubicBezTo>
                      <a:cubicBezTo>
                        <a:pt x="214" y="67"/>
                        <a:pt x="215" y="68"/>
                        <a:pt x="217" y="68"/>
                      </a:cubicBezTo>
                      <a:cubicBezTo>
                        <a:pt x="218" y="67"/>
                        <a:pt x="218" y="68"/>
                        <a:pt x="221" y="67"/>
                      </a:cubicBezTo>
                      <a:cubicBezTo>
                        <a:pt x="225" y="65"/>
                        <a:pt x="225" y="65"/>
                        <a:pt x="226" y="66"/>
                      </a:cubicBezTo>
                      <a:cubicBezTo>
                        <a:pt x="228" y="66"/>
                        <a:pt x="228" y="69"/>
                        <a:pt x="229" y="66"/>
                      </a:cubicBezTo>
                      <a:cubicBezTo>
                        <a:pt x="230" y="63"/>
                        <a:pt x="233" y="64"/>
                        <a:pt x="229" y="62"/>
                      </a:cubicBezTo>
                      <a:cubicBezTo>
                        <a:pt x="225" y="61"/>
                        <a:pt x="224" y="63"/>
                        <a:pt x="223" y="60"/>
                      </a:cubicBezTo>
                      <a:cubicBezTo>
                        <a:pt x="222" y="58"/>
                        <a:pt x="226" y="58"/>
                        <a:pt x="222" y="58"/>
                      </a:cubicBezTo>
                      <a:cubicBezTo>
                        <a:pt x="219" y="57"/>
                        <a:pt x="219" y="57"/>
                        <a:pt x="216" y="56"/>
                      </a:cubicBezTo>
                      <a:cubicBezTo>
                        <a:pt x="213" y="55"/>
                        <a:pt x="210" y="59"/>
                        <a:pt x="209" y="56"/>
                      </a:cubicBezTo>
                      <a:cubicBezTo>
                        <a:pt x="208" y="53"/>
                        <a:pt x="203" y="58"/>
                        <a:pt x="208" y="53"/>
                      </a:cubicBezTo>
                      <a:cubicBezTo>
                        <a:pt x="214" y="48"/>
                        <a:pt x="212" y="46"/>
                        <a:pt x="215" y="47"/>
                      </a:cubicBezTo>
                      <a:cubicBezTo>
                        <a:pt x="219" y="48"/>
                        <a:pt x="218" y="51"/>
                        <a:pt x="220" y="49"/>
                      </a:cubicBezTo>
                      <a:cubicBezTo>
                        <a:pt x="222" y="47"/>
                        <a:pt x="227" y="46"/>
                        <a:pt x="222" y="43"/>
                      </a:cubicBezTo>
                      <a:cubicBezTo>
                        <a:pt x="218" y="40"/>
                        <a:pt x="221" y="41"/>
                        <a:pt x="217" y="40"/>
                      </a:cubicBezTo>
                      <a:cubicBezTo>
                        <a:pt x="213" y="38"/>
                        <a:pt x="209" y="47"/>
                        <a:pt x="207" y="46"/>
                      </a:cubicBezTo>
                      <a:cubicBezTo>
                        <a:pt x="205" y="44"/>
                        <a:pt x="204" y="43"/>
                        <a:pt x="202" y="44"/>
                      </a:cubicBezTo>
                      <a:cubicBezTo>
                        <a:pt x="201" y="45"/>
                        <a:pt x="201" y="48"/>
                        <a:pt x="201" y="51"/>
                      </a:cubicBezTo>
                      <a:cubicBezTo>
                        <a:pt x="201" y="54"/>
                        <a:pt x="203" y="54"/>
                        <a:pt x="199" y="52"/>
                      </a:cubicBezTo>
                      <a:cubicBezTo>
                        <a:pt x="195" y="50"/>
                        <a:pt x="203" y="51"/>
                        <a:pt x="194" y="48"/>
                      </a:cubicBezTo>
                      <a:cubicBezTo>
                        <a:pt x="184" y="44"/>
                        <a:pt x="181" y="45"/>
                        <a:pt x="180" y="46"/>
                      </a:cubicBezTo>
                      <a:cubicBezTo>
                        <a:pt x="179" y="48"/>
                        <a:pt x="177" y="47"/>
                        <a:pt x="176" y="48"/>
                      </a:cubicBezTo>
                      <a:cubicBezTo>
                        <a:pt x="175" y="49"/>
                        <a:pt x="179" y="52"/>
                        <a:pt x="175" y="49"/>
                      </a:cubicBezTo>
                      <a:cubicBezTo>
                        <a:pt x="171" y="47"/>
                        <a:pt x="167" y="51"/>
                        <a:pt x="167" y="51"/>
                      </a:cubicBezTo>
                      <a:cubicBezTo>
                        <a:pt x="167" y="51"/>
                        <a:pt x="165" y="50"/>
                        <a:pt x="164" y="51"/>
                      </a:cubicBezTo>
                      <a:cubicBezTo>
                        <a:pt x="162" y="53"/>
                        <a:pt x="159" y="54"/>
                        <a:pt x="157" y="53"/>
                      </a:cubicBezTo>
                      <a:cubicBezTo>
                        <a:pt x="155" y="52"/>
                        <a:pt x="151" y="54"/>
                        <a:pt x="154" y="49"/>
                      </a:cubicBezTo>
                      <a:cubicBezTo>
                        <a:pt x="158" y="44"/>
                        <a:pt x="155" y="47"/>
                        <a:pt x="161" y="45"/>
                      </a:cubicBezTo>
                      <a:cubicBezTo>
                        <a:pt x="166" y="42"/>
                        <a:pt x="175" y="42"/>
                        <a:pt x="167" y="40"/>
                      </a:cubicBezTo>
                      <a:cubicBezTo>
                        <a:pt x="160" y="39"/>
                        <a:pt x="171" y="39"/>
                        <a:pt x="162" y="34"/>
                      </a:cubicBezTo>
                      <a:cubicBezTo>
                        <a:pt x="152" y="30"/>
                        <a:pt x="152" y="36"/>
                        <a:pt x="152" y="30"/>
                      </a:cubicBezTo>
                      <a:cubicBezTo>
                        <a:pt x="153" y="23"/>
                        <a:pt x="152" y="23"/>
                        <a:pt x="150" y="23"/>
                      </a:cubicBezTo>
                      <a:cubicBezTo>
                        <a:pt x="148" y="24"/>
                        <a:pt x="142" y="25"/>
                        <a:pt x="139" y="25"/>
                      </a:cubicBezTo>
                      <a:cubicBezTo>
                        <a:pt x="137" y="26"/>
                        <a:pt x="140" y="28"/>
                        <a:pt x="136" y="25"/>
                      </a:cubicBezTo>
                      <a:cubicBezTo>
                        <a:pt x="131" y="22"/>
                        <a:pt x="130" y="26"/>
                        <a:pt x="131" y="22"/>
                      </a:cubicBezTo>
                      <a:cubicBezTo>
                        <a:pt x="133" y="19"/>
                        <a:pt x="133" y="18"/>
                        <a:pt x="136" y="16"/>
                      </a:cubicBezTo>
                      <a:cubicBezTo>
                        <a:pt x="138" y="13"/>
                        <a:pt x="138" y="5"/>
                        <a:pt x="144" y="8"/>
                      </a:cubicBezTo>
                      <a:cubicBezTo>
                        <a:pt x="151" y="11"/>
                        <a:pt x="148" y="10"/>
                        <a:pt x="154" y="11"/>
                      </a:cubicBezTo>
                      <a:cubicBezTo>
                        <a:pt x="159" y="11"/>
                        <a:pt x="161" y="10"/>
                        <a:pt x="161" y="9"/>
                      </a:cubicBezTo>
                      <a:cubicBezTo>
                        <a:pt x="161" y="8"/>
                        <a:pt x="155" y="5"/>
                        <a:pt x="155" y="5"/>
                      </a:cubicBezTo>
                      <a:cubicBezTo>
                        <a:pt x="155" y="5"/>
                        <a:pt x="153" y="6"/>
                        <a:pt x="154" y="5"/>
                      </a:cubicBezTo>
                      <a:cubicBezTo>
                        <a:pt x="155" y="4"/>
                        <a:pt x="156" y="2"/>
                        <a:pt x="156" y="2"/>
                      </a:cubicBezTo>
                      <a:cubicBezTo>
                        <a:pt x="154" y="0"/>
                        <a:pt x="154" y="0"/>
                        <a:pt x="154" y="0"/>
                      </a:cubicBezTo>
                      <a:cubicBezTo>
                        <a:pt x="154" y="0"/>
                        <a:pt x="136" y="0"/>
                        <a:pt x="131" y="1"/>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 name="Group 181"/>
            <p:cNvGrpSpPr/>
            <p:nvPr/>
          </p:nvGrpSpPr>
          <p:grpSpPr>
            <a:xfrm>
              <a:off x="5211009" y="2151693"/>
              <a:ext cx="448719" cy="491590"/>
              <a:chOff x="5632271" y="2338443"/>
              <a:chExt cx="448719" cy="491590"/>
            </a:xfrm>
          </p:grpSpPr>
          <p:grpSp>
            <p:nvGrpSpPr>
              <p:cNvPr id="224" name="Group 145"/>
              <p:cNvGrpSpPr/>
              <p:nvPr/>
            </p:nvGrpSpPr>
            <p:grpSpPr>
              <a:xfrm>
                <a:off x="5660852" y="2338443"/>
                <a:ext cx="420138" cy="491590"/>
                <a:chOff x="5781675" y="2378075"/>
                <a:chExt cx="466725" cy="546100"/>
              </a:xfrm>
              <a:solidFill>
                <a:schemeClr val="accent6"/>
              </a:solidFill>
            </p:grpSpPr>
            <p:sp>
              <p:nvSpPr>
                <p:cNvPr id="59" name="Oval 32"/>
                <p:cNvSpPr>
                  <a:spLocks noChangeArrowheads="1"/>
                </p:cNvSpPr>
                <p:nvPr/>
              </p:nvSpPr>
              <p:spPr bwMode="auto">
                <a:xfrm>
                  <a:off x="5781675" y="2378075"/>
                  <a:ext cx="466725" cy="466725"/>
                </a:xfrm>
                <a:prstGeom prst="ellipse">
                  <a:avLst/>
                </a:pr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3"/>
                <p:cNvSpPr>
                  <a:spLocks/>
                </p:cNvSpPr>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Freeform 59"/>
              <p:cNvSpPr>
                <a:spLocks noEditPoints="1"/>
              </p:cNvSpPr>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5" name="Group 190"/>
            <p:cNvGrpSpPr/>
            <p:nvPr/>
          </p:nvGrpSpPr>
          <p:grpSpPr>
            <a:xfrm>
              <a:off x="5001768" y="1626364"/>
              <a:ext cx="503023" cy="588765"/>
              <a:chOff x="5262149" y="1683942"/>
              <a:chExt cx="503023" cy="588765"/>
            </a:xfrm>
          </p:grpSpPr>
          <p:grpSp>
            <p:nvGrpSpPr>
              <p:cNvPr id="226" name="Group 146"/>
              <p:cNvGrpSpPr/>
              <p:nvPr/>
            </p:nvGrpSpPr>
            <p:grpSpPr>
              <a:xfrm>
                <a:off x="5262149" y="1683944"/>
                <a:ext cx="503023" cy="588766"/>
                <a:chOff x="5338763" y="1651000"/>
                <a:chExt cx="558800" cy="654050"/>
              </a:xfrm>
              <a:solidFill>
                <a:schemeClr val="accent3"/>
              </a:solidFill>
            </p:grpSpPr>
            <p:sp>
              <p:nvSpPr>
                <p:cNvPr id="69" name="Oval 48"/>
                <p:cNvSpPr>
                  <a:spLocks noChangeArrowheads="1"/>
                </p:cNvSpPr>
                <p:nvPr/>
              </p:nvSpPr>
              <p:spPr bwMode="auto">
                <a:xfrm>
                  <a:off x="5338763" y="1651000"/>
                  <a:ext cx="558800" cy="558800"/>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49"/>
                <p:cNvSpPr>
                  <a:spLocks/>
                </p:cNvSpPr>
                <p:nvPr/>
              </p:nvSpPr>
              <p:spPr bwMode="auto">
                <a:xfrm>
                  <a:off x="5480050" y="2171700"/>
                  <a:ext cx="142875" cy="133350"/>
                </a:xfrm>
                <a:custGeom>
                  <a:avLst/>
                  <a:gdLst/>
                  <a:ahLst/>
                  <a:cxnLst>
                    <a:cxn ang="0">
                      <a:pos x="0" y="0"/>
                    </a:cxn>
                    <a:cxn ang="0">
                      <a:pos x="7" y="84"/>
                    </a:cxn>
                    <a:cxn ang="0">
                      <a:pos x="90" y="14"/>
                    </a:cxn>
                    <a:cxn ang="0">
                      <a:pos x="0" y="0"/>
                    </a:cxn>
                  </a:cxnLst>
                  <a:rect l="0" t="0" r="r" b="b"/>
                  <a:pathLst>
                    <a:path w="90" h="84">
                      <a:moveTo>
                        <a:pt x="0" y="0"/>
                      </a:moveTo>
                      <a:lnTo>
                        <a:pt x="7" y="84"/>
                      </a:lnTo>
                      <a:lnTo>
                        <a:pt x="90" y="14"/>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7" name="Group 147"/>
              <p:cNvGrpSpPr/>
              <p:nvPr/>
            </p:nvGrpSpPr>
            <p:grpSpPr>
              <a:xfrm>
                <a:off x="5403626" y="1752531"/>
                <a:ext cx="235792" cy="347256"/>
                <a:chOff x="5495925" y="1727200"/>
                <a:chExt cx="261938" cy="385763"/>
              </a:xfrm>
            </p:grpSpPr>
            <p:sp>
              <p:nvSpPr>
                <p:cNvPr id="64" name="Oval 60"/>
                <p:cNvSpPr>
                  <a:spLocks noChangeArrowheads="1"/>
                </p:cNvSpPr>
                <p:nvPr/>
              </p:nvSpPr>
              <p:spPr bwMode="auto">
                <a:xfrm>
                  <a:off x="5586413" y="1757363"/>
                  <a:ext cx="88900" cy="88900"/>
                </a:xfrm>
                <a:prstGeom prst="ellipse">
                  <a:avLst/>
                </a:pr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1"/>
                <p:cNvSpPr>
                  <a:spLocks/>
                </p:cNvSpPr>
                <p:nvPr/>
              </p:nvSpPr>
              <p:spPr bwMode="auto">
                <a:xfrm>
                  <a:off x="5618163" y="1824038"/>
                  <a:ext cx="139700" cy="288925"/>
                </a:xfrm>
                <a:custGeom>
                  <a:avLst/>
                  <a:gdLst/>
                  <a:ahLst/>
                  <a:cxnLst>
                    <a:cxn ang="0">
                      <a:pos x="0" y="6"/>
                    </a:cxn>
                    <a:cxn ang="0">
                      <a:pos x="73" y="198"/>
                    </a:cxn>
                    <a:cxn ang="0">
                      <a:pos x="107" y="229"/>
                    </a:cxn>
                    <a:cxn ang="0">
                      <a:pos x="24" y="0"/>
                    </a:cxn>
                    <a:cxn ang="0">
                      <a:pos x="0" y="6"/>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62"/>
                <p:cNvSpPr>
                  <a:spLocks/>
                </p:cNvSpPr>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 ang="0">
                      <a:pos x="93" y="8"/>
                    </a:cxn>
                  </a:cxnLst>
                  <a:rect l="0" t="0" r="r" b="b"/>
                  <a:pathLst>
                    <a:path w="94" h="180">
                      <a:moveTo>
                        <a:pt x="93" y="8"/>
                      </a:moveTo>
                      <a:lnTo>
                        <a:pt x="25" y="155"/>
                      </a:lnTo>
                      <a:lnTo>
                        <a:pt x="0" y="180"/>
                      </a:lnTo>
                      <a:lnTo>
                        <a:pt x="8" y="146"/>
                      </a:lnTo>
                      <a:lnTo>
                        <a:pt x="73" y="0"/>
                      </a:lnTo>
                      <a:lnTo>
                        <a:pt x="94" y="6"/>
                      </a:lnTo>
                      <a:lnTo>
                        <a:pt x="93" y="8"/>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p:cNvSpPr>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Lst>
                  <a:rect l="0" t="0" r="r" b="b"/>
                  <a:pathLst>
                    <a:path w="94" h="180">
                      <a:moveTo>
                        <a:pt x="93" y="8"/>
                      </a:moveTo>
                      <a:lnTo>
                        <a:pt x="25" y="155"/>
                      </a:lnTo>
                      <a:lnTo>
                        <a:pt x="0" y="180"/>
                      </a:lnTo>
                      <a:lnTo>
                        <a:pt x="8" y="146"/>
                      </a:lnTo>
                      <a:lnTo>
                        <a:pt x="73" y="0"/>
                      </a:lnTo>
                      <a:lnTo>
                        <a:pt x="94" y="6"/>
                      </a:lnTo>
                    </a:path>
                  </a:pathLst>
                </a:custGeom>
                <a:no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4"/>
                <p:cNvSpPr>
                  <a:spLocks/>
                </p:cNvSpPr>
                <p:nvPr/>
              </p:nvSpPr>
              <p:spPr bwMode="auto">
                <a:xfrm>
                  <a:off x="5626100" y="1727200"/>
                  <a:ext cx="15875" cy="47625"/>
                </a:xfrm>
                <a:custGeom>
                  <a:avLst/>
                  <a:gdLst/>
                  <a:ahLst/>
                  <a:cxnLst>
                    <a:cxn ang="0">
                      <a:pos x="13" y="32"/>
                    </a:cxn>
                    <a:cxn ang="0">
                      <a:pos x="7" y="38"/>
                    </a:cxn>
                    <a:cxn ang="0">
                      <a:pos x="7" y="38"/>
                    </a:cxn>
                    <a:cxn ang="0">
                      <a:pos x="0" y="32"/>
                    </a:cxn>
                    <a:cxn ang="0">
                      <a:pos x="0" y="6"/>
                    </a:cxn>
                    <a:cxn ang="0">
                      <a:pos x="7" y="0"/>
                    </a:cxn>
                    <a:cxn ang="0">
                      <a:pos x="7" y="0"/>
                    </a:cxn>
                    <a:cxn ang="0">
                      <a:pos x="13" y="6"/>
                    </a:cxn>
                    <a:cxn ang="0">
                      <a:pos x="13" y="32"/>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28" name="Group 191"/>
            <p:cNvGrpSpPr/>
            <p:nvPr/>
          </p:nvGrpSpPr>
          <p:grpSpPr>
            <a:xfrm>
              <a:off x="4376034" y="1760089"/>
              <a:ext cx="530175" cy="620204"/>
              <a:chOff x="4479035" y="1763969"/>
              <a:chExt cx="530175" cy="620204"/>
            </a:xfrm>
          </p:grpSpPr>
          <p:grpSp>
            <p:nvGrpSpPr>
              <p:cNvPr id="229" name="Group 140"/>
              <p:cNvGrpSpPr/>
              <p:nvPr/>
            </p:nvGrpSpPr>
            <p:grpSpPr>
              <a:xfrm>
                <a:off x="4479035" y="1763969"/>
                <a:ext cx="530175" cy="620204"/>
                <a:chOff x="4468813" y="1739900"/>
                <a:chExt cx="588963" cy="688975"/>
              </a:xfrm>
              <a:solidFill>
                <a:schemeClr val="accent2"/>
              </a:solidFill>
            </p:grpSpPr>
            <p:sp>
              <p:nvSpPr>
                <p:cNvPr id="79" name="Oval 30"/>
                <p:cNvSpPr>
                  <a:spLocks noChangeArrowheads="1"/>
                </p:cNvSpPr>
                <p:nvPr/>
              </p:nvSpPr>
              <p:spPr bwMode="auto">
                <a:xfrm>
                  <a:off x="4468813" y="1739900"/>
                  <a:ext cx="588963" cy="588963"/>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31"/>
                <p:cNvSpPr>
                  <a:spLocks/>
                </p:cNvSpPr>
                <p:nvPr/>
              </p:nvSpPr>
              <p:spPr bwMode="auto">
                <a:xfrm>
                  <a:off x="4618038" y="2289175"/>
                  <a:ext cx="150813" cy="139700"/>
                </a:xfrm>
                <a:custGeom>
                  <a:avLst/>
                  <a:gdLst/>
                  <a:ahLst/>
                  <a:cxnLst>
                    <a:cxn ang="0">
                      <a:pos x="0" y="0"/>
                    </a:cxn>
                    <a:cxn ang="0">
                      <a:pos x="8" y="88"/>
                    </a:cxn>
                    <a:cxn ang="0">
                      <a:pos x="95" y="15"/>
                    </a:cxn>
                    <a:cxn ang="0">
                      <a:pos x="0" y="0"/>
                    </a:cxn>
                  </a:cxnLst>
                  <a:rect l="0" t="0" r="r" b="b"/>
                  <a:pathLst>
                    <a:path w="95" h="88">
                      <a:moveTo>
                        <a:pt x="0" y="0"/>
                      </a:moveTo>
                      <a:lnTo>
                        <a:pt x="8" y="88"/>
                      </a:lnTo>
                      <a:lnTo>
                        <a:pt x="95" y="15"/>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0" name="Group 139"/>
              <p:cNvGrpSpPr/>
              <p:nvPr/>
            </p:nvGrpSpPr>
            <p:grpSpPr>
              <a:xfrm>
                <a:off x="4534767" y="1825418"/>
                <a:ext cx="394416" cy="392987"/>
                <a:chOff x="4530725" y="1808163"/>
                <a:chExt cx="438150" cy="436563"/>
              </a:xfrm>
            </p:grpSpPr>
            <p:sp>
              <p:nvSpPr>
                <p:cNvPr id="74" name="Freeform 65"/>
                <p:cNvSpPr>
                  <a:spLocks noEditPoints="1"/>
                </p:cNvSpPr>
                <p:nvPr/>
              </p:nvSpPr>
              <p:spPr bwMode="auto">
                <a:xfrm>
                  <a:off x="4668838" y="1808163"/>
                  <a:ext cx="160338" cy="436563"/>
                </a:xfrm>
                <a:custGeom>
                  <a:avLst/>
                  <a:gdLst/>
                  <a:ahLst/>
                  <a:cxnLst>
                    <a:cxn ang="0">
                      <a:pos x="64" y="0"/>
                    </a:cxn>
                    <a:cxn ang="0">
                      <a:pos x="0" y="172"/>
                    </a:cxn>
                    <a:cxn ang="0">
                      <a:pos x="64" y="345"/>
                    </a:cxn>
                    <a:cxn ang="0">
                      <a:pos x="127" y="172"/>
                    </a:cxn>
                    <a:cxn ang="0">
                      <a:pos x="64" y="0"/>
                    </a:cxn>
                    <a:cxn ang="0">
                      <a:pos x="64" y="317"/>
                    </a:cxn>
                    <a:cxn ang="0">
                      <a:pos x="10" y="172"/>
                    </a:cxn>
                    <a:cxn ang="0">
                      <a:pos x="64" y="28"/>
                    </a:cxn>
                    <a:cxn ang="0">
                      <a:pos x="117" y="172"/>
                    </a:cxn>
                    <a:cxn ang="0">
                      <a:pos x="64" y="317"/>
                    </a:cxn>
                  </a:cxnLst>
                  <a:rect l="0" t="0" r="r" b="b"/>
                  <a:pathLst>
                    <a:path w="127" h="345">
                      <a:moveTo>
                        <a:pt x="64" y="0"/>
                      </a:moveTo>
                      <a:cubicBezTo>
                        <a:pt x="29" y="0"/>
                        <a:pt x="0" y="77"/>
                        <a:pt x="0" y="172"/>
                      </a:cubicBezTo>
                      <a:cubicBezTo>
                        <a:pt x="0" y="268"/>
                        <a:pt x="29" y="345"/>
                        <a:pt x="64" y="345"/>
                      </a:cubicBezTo>
                      <a:cubicBezTo>
                        <a:pt x="99" y="345"/>
                        <a:pt x="127" y="268"/>
                        <a:pt x="127" y="172"/>
                      </a:cubicBezTo>
                      <a:cubicBezTo>
                        <a:pt x="127" y="77"/>
                        <a:pt x="99" y="0"/>
                        <a:pt x="64" y="0"/>
                      </a:cubicBezTo>
                      <a:close/>
                      <a:moveTo>
                        <a:pt x="64" y="317"/>
                      </a:moveTo>
                      <a:cubicBezTo>
                        <a:pt x="34" y="317"/>
                        <a:pt x="10" y="252"/>
                        <a:pt x="10" y="172"/>
                      </a:cubicBezTo>
                      <a:cubicBezTo>
                        <a:pt x="10" y="92"/>
                        <a:pt x="34" y="28"/>
                        <a:pt x="64" y="28"/>
                      </a:cubicBezTo>
                      <a:cubicBezTo>
                        <a:pt x="93" y="28"/>
                        <a:pt x="117" y="92"/>
                        <a:pt x="117" y="172"/>
                      </a:cubicBezTo>
                      <a:cubicBezTo>
                        <a:pt x="117" y="252"/>
                        <a:pt x="93" y="317"/>
                        <a:pt x="64" y="317"/>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66"/>
                <p:cNvSpPr>
                  <a:spLocks noEditPoints="1"/>
                </p:cNvSpPr>
                <p:nvPr/>
              </p:nvSpPr>
              <p:spPr bwMode="auto">
                <a:xfrm>
                  <a:off x="4530725" y="1946275"/>
                  <a:ext cx="438150" cy="160338"/>
                </a:xfrm>
                <a:custGeom>
                  <a:avLst/>
                  <a:gdLst/>
                  <a:ahLst/>
                  <a:cxnLst>
                    <a:cxn ang="0">
                      <a:pos x="346" y="63"/>
                    </a:cxn>
                    <a:cxn ang="0">
                      <a:pos x="173" y="0"/>
                    </a:cxn>
                    <a:cxn ang="0">
                      <a:pos x="0" y="63"/>
                    </a:cxn>
                    <a:cxn ang="0">
                      <a:pos x="173" y="127"/>
                    </a:cxn>
                    <a:cxn ang="0">
                      <a:pos x="346" y="63"/>
                    </a:cxn>
                    <a:cxn ang="0">
                      <a:pos x="28" y="63"/>
                    </a:cxn>
                    <a:cxn ang="0">
                      <a:pos x="173" y="10"/>
                    </a:cxn>
                    <a:cxn ang="0">
                      <a:pos x="317" y="63"/>
                    </a:cxn>
                    <a:cxn ang="0">
                      <a:pos x="173" y="117"/>
                    </a:cxn>
                    <a:cxn ang="0">
                      <a:pos x="28" y="63"/>
                    </a:cxn>
                  </a:cxnLst>
                  <a:rect l="0" t="0" r="r" b="b"/>
                  <a:pathLst>
                    <a:path w="346" h="127">
                      <a:moveTo>
                        <a:pt x="346" y="63"/>
                      </a:moveTo>
                      <a:cubicBezTo>
                        <a:pt x="346" y="28"/>
                        <a:pt x="268" y="0"/>
                        <a:pt x="173" y="0"/>
                      </a:cubicBezTo>
                      <a:cubicBezTo>
                        <a:pt x="77" y="0"/>
                        <a:pt x="0" y="28"/>
                        <a:pt x="0" y="63"/>
                      </a:cubicBezTo>
                      <a:cubicBezTo>
                        <a:pt x="0" y="99"/>
                        <a:pt x="77" y="127"/>
                        <a:pt x="173" y="127"/>
                      </a:cubicBezTo>
                      <a:cubicBezTo>
                        <a:pt x="268" y="127"/>
                        <a:pt x="346" y="99"/>
                        <a:pt x="346" y="63"/>
                      </a:cubicBezTo>
                      <a:close/>
                      <a:moveTo>
                        <a:pt x="28" y="63"/>
                      </a:moveTo>
                      <a:cubicBezTo>
                        <a:pt x="28" y="34"/>
                        <a:pt x="93" y="10"/>
                        <a:pt x="173" y="10"/>
                      </a:cubicBezTo>
                      <a:cubicBezTo>
                        <a:pt x="253" y="10"/>
                        <a:pt x="317" y="34"/>
                        <a:pt x="317" y="63"/>
                      </a:cubicBezTo>
                      <a:cubicBezTo>
                        <a:pt x="317" y="93"/>
                        <a:pt x="253" y="117"/>
                        <a:pt x="173" y="117"/>
                      </a:cubicBezTo>
                      <a:cubicBezTo>
                        <a:pt x="93" y="117"/>
                        <a:pt x="28" y="93"/>
                        <a:pt x="28" y="63"/>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7"/>
                <p:cNvSpPr>
                  <a:spLocks noEditPoints="1"/>
                </p:cNvSpPr>
                <p:nvPr/>
              </p:nvSpPr>
              <p:spPr bwMode="auto">
                <a:xfrm>
                  <a:off x="4562475" y="1839913"/>
                  <a:ext cx="373063" cy="373063"/>
                </a:xfrm>
                <a:custGeom>
                  <a:avLst/>
                  <a:gdLst/>
                  <a:ahLst/>
                  <a:cxnLst>
                    <a:cxn ang="0">
                      <a:pos x="269" y="25"/>
                    </a:cxn>
                    <a:cxn ang="0">
                      <a:pos x="102" y="102"/>
                    </a:cxn>
                    <a:cxn ang="0">
                      <a:pos x="25" y="270"/>
                    </a:cxn>
                    <a:cxn ang="0">
                      <a:pos x="192" y="192"/>
                    </a:cxn>
                    <a:cxn ang="0">
                      <a:pos x="269" y="25"/>
                    </a:cxn>
                    <a:cxn ang="0">
                      <a:pos x="44" y="250"/>
                    </a:cxn>
                    <a:cxn ang="0">
                      <a:pos x="109" y="110"/>
                    </a:cxn>
                    <a:cxn ang="0">
                      <a:pos x="249" y="45"/>
                    </a:cxn>
                    <a:cxn ang="0">
                      <a:pos x="184" y="185"/>
                    </a:cxn>
                    <a:cxn ang="0">
                      <a:pos x="44" y="250"/>
                    </a:cxn>
                  </a:cxnLst>
                  <a:rect l="0" t="0" r="r" b="b"/>
                  <a:pathLst>
                    <a:path w="294" h="294">
                      <a:moveTo>
                        <a:pt x="269" y="25"/>
                      </a:moveTo>
                      <a:cubicBezTo>
                        <a:pt x="244" y="0"/>
                        <a:pt x="169" y="35"/>
                        <a:pt x="102" y="102"/>
                      </a:cubicBezTo>
                      <a:cubicBezTo>
                        <a:pt x="34" y="170"/>
                        <a:pt x="0" y="245"/>
                        <a:pt x="25" y="270"/>
                      </a:cubicBezTo>
                      <a:cubicBezTo>
                        <a:pt x="49" y="294"/>
                        <a:pt x="124" y="260"/>
                        <a:pt x="192" y="192"/>
                      </a:cubicBezTo>
                      <a:cubicBezTo>
                        <a:pt x="259" y="125"/>
                        <a:pt x="294" y="50"/>
                        <a:pt x="269" y="25"/>
                      </a:cubicBezTo>
                      <a:close/>
                      <a:moveTo>
                        <a:pt x="44" y="250"/>
                      </a:moveTo>
                      <a:cubicBezTo>
                        <a:pt x="24" y="229"/>
                        <a:pt x="53" y="166"/>
                        <a:pt x="109" y="110"/>
                      </a:cubicBezTo>
                      <a:cubicBezTo>
                        <a:pt x="166" y="53"/>
                        <a:pt x="228" y="24"/>
                        <a:pt x="249" y="45"/>
                      </a:cubicBezTo>
                      <a:cubicBezTo>
                        <a:pt x="270" y="66"/>
                        <a:pt x="241" y="129"/>
                        <a:pt x="184" y="185"/>
                      </a:cubicBezTo>
                      <a:cubicBezTo>
                        <a:pt x="128" y="242"/>
                        <a:pt x="65" y="271"/>
                        <a:pt x="44" y="250"/>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8"/>
                <p:cNvSpPr>
                  <a:spLocks noEditPoints="1"/>
                </p:cNvSpPr>
                <p:nvPr/>
              </p:nvSpPr>
              <p:spPr bwMode="auto">
                <a:xfrm>
                  <a:off x="4562475" y="1839913"/>
                  <a:ext cx="373063" cy="373063"/>
                </a:xfrm>
                <a:custGeom>
                  <a:avLst/>
                  <a:gdLst/>
                  <a:ahLst/>
                  <a:cxnLst>
                    <a:cxn ang="0">
                      <a:pos x="269" y="270"/>
                    </a:cxn>
                    <a:cxn ang="0">
                      <a:pos x="192" y="102"/>
                    </a:cxn>
                    <a:cxn ang="0">
                      <a:pos x="25" y="25"/>
                    </a:cxn>
                    <a:cxn ang="0">
                      <a:pos x="102" y="192"/>
                    </a:cxn>
                    <a:cxn ang="0">
                      <a:pos x="269" y="270"/>
                    </a:cxn>
                    <a:cxn ang="0">
                      <a:pos x="44" y="45"/>
                    </a:cxn>
                    <a:cxn ang="0">
                      <a:pos x="184" y="110"/>
                    </a:cxn>
                    <a:cxn ang="0">
                      <a:pos x="249" y="250"/>
                    </a:cxn>
                    <a:cxn ang="0">
                      <a:pos x="109" y="185"/>
                    </a:cxn>
                    <a:cxn ang="0">
                      <a:pos x="44" y="45"/>
                    </a:cxn>
                  </a:cxnLst>
                  <a:rect l="0" t="0" r="r" b="b"/>
                  <a:pathLst>
                    <a:path w="294" h="294">
                      <a:moveTo>
                        <a:pt x="269" y="270"/>
                      </a:moveTo>
                      <a:cubicBezTo>
                        <a:pt x="294" y="245"/>
                        <a:pt x="259" y="170"/>
                        <a:pt x="192" y="102"/>
                      </a:cubicBezTo>
                      <a:cubicBezTo>
                        <a:pt x="124" y="35"/>
                        <a:pt x="49" y="0"/>
                        <a:pt x="25" y="25"/>
                      </a:cubicBezTo>
                      <a:cubicBezTo>
                        <a:pt x="0" y="50"/>
                        <a:pt x="34" y="125"/>
                        <a:pt x="102" y="192"/>
                      </a:cubicBezTo>
                      <a:cubicBezTo>
                        <a:pt x="169" y="260"/>
                        <a:pt x="244" y="294"/>
                        <a:pt x="269" y="270"/>
                      </a:cubicBezTo>
                      <a:close/>
                      <a:moveTo>
                        <a:pt x="44" y="45"/>
                      </a:moveTo>
                      <a:cubicBezTo>
                        <a:pt x="65" y="24"/>
                        <a:pt x="128" y="53"/>
                        <a:pt x="184" y="110"/>
                      </a:cubicBezTo>
                      <a:cubicBezTo>
                        <a:pt x="241" y="166"/>
                        <a:pt x="270" y="229"/>
                        <a:pt x="249" y="250"/>
                      </a:cubicBezTo>
                      <a:cubicBezTo>
                        <a:pt x="228" y="271"/>
                        <a:pt x="166" y="242"/>
                        <a:pt x="109" y="185"/>
                      </a:cubicBezTo>
                      <a:cubicBezTo>
                        <a:pt x="53" y="129"/>
                        <a:pt x="24" y="66"/>
                        <a:pt x="44" y="45"/>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Oval 69"/>
                <p:cNvSpPr>
                  <a:spLocks noChangeArrowheads="1"/>
                </p:cNvSpPr>
                <p:nvPr/>
              </p:nvSpPr>
              <p:spPr bwMode="auto">
                <a:xfrm>
                  <a:off x="4714875" y="1993900"/>
                  <a:ext cx="68263" cy="66675"/>
                </a:xfrm>
                <a:prstGeom prst="ellipse">
                  <a:avLst/>
                </a:pr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1" name="Group 188"/>
            <p:cNvGrpSpPr/>
            <p:nvPr/>
          </p:nvGrpSpPr>
          <p:grpSpPr>
            <a:xfrm>
              <a:off x="5404758" y="1203363"/>
              <a:ext cx="420138" cy="491590"/>
              <a:chOff x="4033173" y="1286669"/>
              <a:chExt cx="420138" cy="491590"/>
            </a:xfrm>
          </p:grpSpPr>
          <p:grpSp>
            <p:nvGrpSpPr>
              <p:cNvPr id="232" name="Group 153"/>
              <p:cNvGrpSpPr/>
              <p:nvPr/>
            </p:nvGrpSpPr>
            <p:grpSpPr>
              <a:xfrm>
                <a:off x="4033173" y="1286669"/>
                <a:ext cx="420138" cy="491590"/>
                <a:chOff x="3973513" y="1209675"/>
                <a:chExt cx="466725" cy="546100"/>
              </a:xfrm>
              <a:solidFill>
                <a:schemeClr val="accent6"/>
              </a:solidFill>
            </p:grpSpPr>
            <p:sp>
              <p:nvSpPr>
                <p:cNvPr id="87" name="Oval 34"/>
                <p:cNvSpPr>
                  <a:spLocks noChangeArrowheads="1"/>
                </p:cNvSpPr>
                <p:nvPr/>
              </p:nvSpPr>
              <p:spPr bwMode="auto">
                <a:xfrm>
                  <a:off x="3973513" y="1209675"/>
                  <a:ext cx="466725" cy="466725"/>
                </a:xfrm>
                <a:prstGeom prst="ellipse">
                  <a:avLst/>
                </a:pr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35"/>
                <p:cNvSpPr>
                  <a:spLocks/>
                </p:cNvSpPr>
                <p:nvPr/>
              </p:nvSpPr>
              <p:spPr bwMode="auto">
                <a:xfrm>
                  <a:off x="4202113" y="1644650"/>
                  <a:ext cx="119063" cy="111125"/>
                </a:xfrm>
                <a:custGeom>
                  <a:avLst/>
                  <a:gdLst/>
                  <a:ahLst/>
                  <a:cxnLst>
                    <a:cxn ang="0">
                      <a:pos x="75" y="0"/>
                    </a:cxn>
                    <a:cxn ang="0">
                      <a:pos x="69" y="70"/>
                    </a:cxn>
                    <a:cxn ang="0">
                      <a:pos x="0" y="12"/>
                    </a:cxn>
                    <a:cxn ang="0">
                      <a:pos x="75" y="0"/>
                    </a:cxn>
                  </a:cxnLst>
                  <a:rect l="0" t="0" r="r" b="b"/>
                  <a:pathLst>
                    <a:path w="75" h="70">
                      <a:moveTo>
                        <a:pt x="75" y="0"/>
                      </a:moveTo>
                      <a:lnTo>
                        <a:pt x="69" y="70"/>
                      </a:lnTo>
                      <a:lnTo>
                        <a:pt x="0" y="12"/>
                      </a:lnTo>
                      <a:lnTo>
                        <a:pt x="75" y="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2" name="Group 154"/>
              <p:cNvGrpSpPr/>
              <p:nvPr/>
            </p:nvGrpSpPr>
            <p:grpSpPr>
              <a:xfrm>
                <a:off x="4173220" y="1398134"/>
                <a:ext cx="142904" cy="255799"/>
                <a:chOff x="4129088" y="1333500"/>
                <a:chExt cx="158750" cy="284163"/>
              </a:xfrm>
            </p:grpSpPr>
            <p:sp>
              <p:nvSpPr>
                <p:cNvPr id="84" name="Freeform 70"/>
                <p:cNvSpPr>
                  <a:spLocks noEditPoints="1"/>
                </p:cNvSpPr>
                <p:nvPr/>
              </p:nvSpPr>
              <p:spPr bwMode="auto">
                <a:xfrm>
                  <a:off x="4129088" y="1333500"/>
                  <a:ext cx="158750" cy="158750"/>
                </a:xfrm>
                <a:custGeom>
                  <a:avLst/>
                  <a:gdLst/>
                  <a:ahLst/>
                  <a:cxnLst>
                    <a:cxn ang="0">
                      <a:pos x="63" y="0"/>
                    </a:cxn>
                    <a:cxn ang="0">
                      <a:pos x="0" y="63"/>
                    </a:cxn>
                    <a:cxn ang="0">
                      <a:pos x="63" y="126"/>
                    </a:cxn>
                    <a:cxn ang="0">
                      <a:pos x="126" y="63"/>
                    </a:cxn>
                    <a:cxn ang="0">
                      <a:pos x="63" y="0"/>
                    </a:cxn>
                    <a:cxn ang="0">
                      <a:pos x="63" y="114"/>
                    </a:cxn>
                    <a:cxn ang="0">
                      <a:pos x="12" y="63"/>
                    </a:cxn>
                    <a:cxn ang="0">
                      <a:pos x="63" y="12"/>
                    </a:cxn>
                    <a:cxn ang="0">
                      <a:pos x="115" y="63"/>
                    </a:cxn>
                    <a:cxn ang="0">
                      <a:pos x="63" y="114"/>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71"/>
                <p:cNvSpPr>
                  <a:spLocks noChangeArrowheads="1"/>
                </p:cNvSpPr>
                <p:nvPr/>
              </p:nvSpPr>
              <p:spPr bwMode="auto">
                <a:xfrm>
                  <a:off x="4198938" y="1484313"/>
                  <a:ext cx="20638" cy="77788"/>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72"/>
                <p:cNvSpPr>
                  <a:spLocks/>
                </p:cNvSpPr>
                <p:nvPr/>
              </p:nvSpPr>
              <p:spPr bwMode="auto">
                <a:xfrm>
                  <a:off x="4192588" y="1509713"/>
                  <a:ext cx="33338" cy="107950"/>
                </a:xfrm>
                <a:custGeom>
                  <a:avLst/>
                  <a:gdLst/>
                  <a:ahLst/>
                  <a:cxnLst>
                    <a:cxn ang="0">
                      <a:pos x="27" y="71"/>
                    </a:cxn>
                    <a:cxn ang="0">
                      <a:pos x="13" y="85"/>
                    </a:cxn>
                    <a:cxn ang="0">
                      <a:pos x="13" y="85"/>
                    </a:cxn>
                    <a:cxn ang="0">
                      <a:pos x="0" y="71"/>
                    </a:cxn>
                    <a:cxn ang="0">
                      <a:pos x="0" y="13"/>
                    </a:cxn>
                    <a:cxn ang="0">
                      <a:pos x="13" y="0"/>
                    </a:cxn>
                    <a:cxn ang="0">
                      <a:pos x="13" y="0"/>
                    </a:cxn>
                    <a:cxn ang="0">
                      <a:pos x="27" y="13"/>
                    </a:cxn>
                    <a:cxn ang="0">
                      <a:pos x="27" y="71"/>
                    </a:cxn>
                  </a:cxnLst>
                  <a:rect l="0" t="0" r="r" b="b"/>
                  <a:pathLst>
                    <a:path w="27" h="85">
                      <a:moveTo>
                        <a:pt x="27" y="71"/>
                      </a:moveTo>
                      <a:cubicBezTo>
                        <a:pt x="27" y="79"/>
                        <a:pt x="21" y="85"/>
                        <a:pt x="13" y="85"/>
                      </a:cubicBezTo>
                      <a:cubicBezTo>
                        <a:pt x="13" y="85"/>
                        <a:pt x="13" y="85"/>
                        <a:pt x="13" y="85"/>
                      </a:cubicBezTo>
                      <a:cubicBezTo>
                        <a:pt x="6" y="85"/>
                        <a:pt x="0" y="79"/>
                        <a:pt x="0" y="71"/>
                      </a:cubicBezTo>
                      <a:cubicBezTo>
                        <a:pt x="0" y="13"/>
                        <a:pt x="0" y="13"/>
                        <a:pt x="0" y="13"/>
                      </a:cubicBezTo>
                      <a:cubicBezTo>
                        <a:pt x="0" y="6"/>
                        <a:pt x="6" y="0"/>
                        <a:pt x="13" y="0"/>
                      </a:cubicBezTo>
                      <a:cubicBezTo>
                        <a:pt x="13" y="0"/>
                        <a:pt x="13" y="0"/>
                        <a:pt x="13" y="0"/>
                      </a:cubicBezTo>
                      <a:cubicBezTo>
                        <a:pt x="21" y="0"/>
                        <a:pt x="27" y="6"/>
                        <a:pt x="27" y="13"/>
                      </a:cubicBezTo>
                      <a:lnTo>
                        <a:pt x="27" y="71"/>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3" name="Group 192"/>
            <p:cNvGrpSpPr/>
            <p:nvPr/>
          </p:nvGrpSpPr>
          <p:grpSpPr>
            <a:xfrm>
              <a:off x="3737321" y="1965363"/>
              <a:ext cx="484446" cy="568759"/>
              <a:chOff x="3847398" y="1964034"/>
              <a:chExt cx="484446" cy="568759"/>
            </a:xfrm>
          </p:grpSpPr>
          <p:grpSp>
            <p:nvGrpSpPr>
              <p:cNvPr id="244" name="Group 138"/>
              <p:cNvGrpSpPr/>
              <p:nvPr/>
            </p:nvGrpSpPr>
            <p:grpSpPr>
              <a:xfrm>
                <a:off x="3847398" y="1964034"/>
                <a:ext cx="484446" cy="568759"/>
                <a:chOff x="3767138" y="1962150"/>
                <a:chExt cx="538163" cy="631826"/>
              </a:xfrm>
              <a:solidFill>
                <a:schemeClr val="accent1"/>
              </a:solidFill>
            </p:grpSpPr>
            <p:sp>
              <p:nvSpPr>
                <p:cNvPr id="94" name="Oval 46"/>
                <p:cNvSpPr>
                  <a:spLocks noChangeArrowheads="1"/>
                </p:cNvSpPr>
                <p:nvPr/>
              </p:nvSpPr>
              <p:spPr bwMode="auto">
                <a:xfrm>
                  <a:off x="3767138" y="1962150"/>
                  <a:ext cx="538163" cy="539750"/>
                </a:xfrm>
                <a:prstGeom prst="ellipse">
                  <a:avLst/>
                </a:pr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7"/>
                <p:cNvSpPr>
                  <a:spLocks/>
                </p:cNvSpPr>
                <p:nvPr/>
              </p:nvSpPr>
              <p:spPr bwMode="auto">
                <a:xfrm>
                  <a:off x="4030663" y="2465388"/>
                  <a:ext cx="138113" cy="128588"/>
                </a:xfrm>
                <a:custGeom>
                  <a:avLst/>
                  <a:gdLst/>
                  <a:ahLst/>
                  <a:cxnLst>
                    <a:cxn ang="0">
                      <a:pos x="87" y="0"/>
                    </a:cxn>
                    <a:cxn ang="0">
                      <a:pos x="80" y="81"/>
                    </a:cxn>
                    <a:cxn ang="0">
                      <a:pos x="0" y="13"/>
                    </a:cxn>
                    <a:cxn ang="0">
                      <a:pos x="87" y="0"/>
                    </a:cxn>
                  </a:cxnLst>
                  <a:rect l="0" t="0" r="r" b="b"/>
                  <a:pathLst>
                    <a:path w="87" h="81">
                      <a:moveTo>
                        <a:pt x="87" y="0"/>
                      </a:moveTo>
                      <a:lnTo>
                        <a:pt x="80" y="81"/>
                      </a:lnTo>
                      <a:lnTo>
                        <a:pt x="0" y="13"/>
                      </a:lnTo>
                      <a:lnTo>
                        <a:pt x="87" y="0"/>
                      </a:ln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5" name="Group 137"/>
              <p:cNvGrpSpPr/>
              <p:nvPr/>
            </p:nvGrpSpPr>
            <p:grpSpPr>
              <a:xfrm>
                <a:off x="4003147" y="2066925"/>
                <a:ext cx="218643" cy="275805"/>
                <a:chOff x="3940175" y="2076450"/>
                <a:chExt cx="242888" cy="306388"/>
              </a:xfrm>
            </p:grpSpPr>
            <p:sp>
              <p:nvSpPr>
                <p:cNvPr id="92" name="Freeform 73"/>
                <p:cNvSpPr>
                  <a:spLocks noEditPoints="1"/>
                </p:cNvSpPr>
                <p:nvPr/>
              </p:nvSpPr>
              <p:spPr bwMode="auto">
                <a:xfrm>
                  <a:off x="4021138" y="2078038"/>
                  <a:ext cx="161925" cy="304800"/>
                </a:xfrm>
                <a:custGeom>
                  <a:avLst/>
                  <a:gdLst/>
                  <a:ahLst/>
                  <a:cxnLst>
                    <a:cxn ang="0">
                      <a:pos x="0" y="0"/>
                    </a:cxn>
                    <a:cxn ang="0">
                      <a:pos x="0" y="192"/>
                    </a:cxn>
                    <a:cxn ang="0">
                      <a:pos x="102" y="192"/>
                    </a:cxn>
                    <a:cxn ang="0">
                      <a:pos x="0" y="0"/>
                    </a:cxn>
                    <a:cxn ang="0">
                      <a:pos x="15" y="74"/>
                    </a:cxn>
                    <a:cxn ang="0">
                      <a:pos x="69" y="167"/>
                    </a:cxn>
                    <a:cxn ang="0">
                      <a:pos x="15" y="167"/>
                    </a:cxn>
                    <a:cxn ang="0">
                      <a:pos x="15" y="74"/>
                    </a:cxn>
                  </a:cxnLst>
                  <a:rect l="0" t="0" r="r" b="b"/>
                  <a:pathLst>
                    <a:path w="102" h="192">
                      <a:moveTo>
                        <a:pt x="0" y="0"/>
                      </a:moveTo>
                      <a:lnTo>
                        <a:pt x="0" y="192"/>
                      </a:lnTo>
                      <a:lnTo>
                        <a:pt x="102" y="192"/>
                      </a:lnTo>
                      <a:lnTo>
                        <a:pt x="0" y="0"/>
                      </a:lnTo>
                      <a:close/>
                      <a:moveTo>
                        <a:pt x="15" y="74"/>
                      </a:moveTo>
                      <a:lnTo>
                        <a:pt x="69" y="167"/>
                      </a:lnTo>
                      <a:lnTo>
                        <a:pt x="15" y="167"/>
                      </a:lnTo>
                      <a:lnTo>
                        <a:pt x="15" y="74"/>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74"/>
                <p:cNvSpPr>
                  <a:spLocks noChangeArrowheads="1"/>
                </p:cNvSpPr>
                <p:nvPr/>
              </p:nvSpPr>
              <p:spPr bwMode="auto">
                <a:xfrm>
                  <a:off x="3940175" y="2076450"/>
                  <a:ext cx="39688" cy="300038"/>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6" name="Group 187"/>
            <p:cNvGrpSpPr/>
            <p:nvPr/>
          </p:nvGrpSpPr>
          <p:grpSpPr>
            <a:xfrm>
              <a:off x="5638800" y="1782125"/>
              <a:ext cx="420138" cy="491591"/>
              <a:chOff x="3434404" y="1506741"/>
              <a:chExt cx="420138" cy="491591"/>
            </a:xfrm>
          </p:grpSpPr>
          <p:grpSp>
            <p:nvGrpSpPr>
              <p:cNvPr id="247" name="Group 132"/>
              <p:cNvGrpSpPr/>
              <p:nvPr/>
            </p:nvGrpSpPr>
            <p:grpSpPr>
              <a:xfrm>
                <a:off x="3434404" y="1506739"/>
                <a:ext cx="420138" cy="491590"/>
                <a:chOff x="3308350" y="1454150"/>
                <a:chExt cx="466725" cy="546101"/>
              </a:xfrm>
              <a:solidFill>
                <a:schemeClr val="accent2"/>
              </a:solidFill>
            </p:grpSpPr>
            <p:sp>
              <p:nvSpPr>
                <p:cNvPr id="99" name="Oval 36"/>
                <p:cNvSpPr>
                  <a:spLocks noChangeArrowheads="1"/>
                </p:cNvSpPr>
                <p:nvPr/>
              </p:nvSpPr>
              <p:spPr bwMode="auto">
                <a:xfrm>
                  <a:off x="3308350" y="1454150"/>
                  <a:ext cx="466725" cy="465138"/>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7"/>
                <p:cNvSpPr>
                  <a:spLocks/>
                </p:cNvSpPr>
                <p:nvPr/>
              </p:nvSpPr>
              <p:spPr bwMode="auto">
                <a:xfrm>
                  <a:off x="3536950" y="1887538"/>
                  <a:ext cx="120650" cy="112713"/>
                </a:xfrm>
                <a:custGeom>
                  <a:avLst/>
                  <a:gdLst/>
                  <a:ahLst/>
                  <a:cxnLst>
                    <a:cxn ang="0">
                      <a:pos x="76" y="0"/>
                    </a:cxn>
                    <a:cxn ang="0">
                      <a:pos x="70" y="71"/>
                    </a:cxn>
                    <a:cxn ang="0">
                      <a:pos x="0" y="12"/>
                    </a:cxn>
                    <a:cxn ang="0">
                      <a:pos x="76" y="0"/>
                    </a:cxn>
                  </a:cxnLst>
                  <a:rect l="0" t="0" r="r" b="b"/>
                  <a:pathLst>
                    <a:path w="76" h="71">
                      <a:moveTo>
                        <a:pt x="76" y="0"/>
                      </a:moveTo>
                      <a:lnTo>
                        <a:pt x="70" y="71"/>
                      </a:lnTo>
                      <a:lnTo>
                        <a:pt x="0" y="12"/>
                      </a:lnTo>
                      <a:lnTo>
                        <a:pt x="76"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8" name="Freeform 75"/>
              <p:cNvSpPr>
                <a:spLocks noEditPoints="1"/>
              </p:cNvSpPr>
              <p:nvPr/>
            </p:nvSpPr>
            <p:spPr bwMode="auto">
              <a:xfrm>
                <a:off x="3530151" y="1589625"/>
                <a:ext cx="247225" cy="250083"/>
              </a:xfrm>
              <a:custGeom>
                <a:avLst/>
                <a:gdLst/>
                <a:ahLst/>
                <a:cxnLst>
                  <a:cxn ang="0">
                    <a:pos x="139" y="105"/>
                  </a:cxn>
                  <a:cxn ang="0">
                    <a:pos x="134" y="93"/>
                  </a:cxn>
                  <a:cxn ang="0">
                    <a:pos x="134" y="42"/>
                  </a:cxn>
                  <a:cxn ang="0">
                    <a:pos x="139" y="35"/>
                  </a:cxn>
                  <a:cxn ang="0">
                    <a:pos x="140" y="35"/>
                  </a:cxn>
                  <a:cxn ang="0">
                    <a:pos x="140" y="12"/>
                  </a:cxn>
                  <a:cxn ang="0">
                    <a:pos x="139" y="12"/>
                  </a:cxn>
                  <a:cxn ang="0">
                    <a:pos x="139" y="12"/>
                  </a:cxn>
                  <a:cxn ang="0">
                    <a:pos x="108" y="0"/>
                  </a:cxn>
                  <a:cxn ang="0">
                    <a:pos x="77" y="12"/>
                  </a:cxn>
                  <a:cxn ang="0">
                    <a:pos x="77" y="12"/>
                  </a:cxn>
                  <a:cxn ang="0">
                    <a:pos x="76" y="12"/>
                  </a:cxn>
                  <a:cxn ang="0">
                    <a:pos x="76" y="35"/>
                  </a:cxn>
                  <a:cxn ang="0">
                    <a:pos x="77" y="35"/>
                  </a:cxn>
                  <a:cxn ang="0">
                    <a:pos x="86" y="42"/>
                  </a:cxn>
                  <a:cxn ang="0">
                    <a:pos x="86" y="93"/>
                  </a:cxn>
                  <a:cxn ang="0">
                    <a:pos x="79" y="105"/>
                  </a:cxn>
                  <a:cxn ang="0">
                    <a:pos x="29" y="200"/>
                  </a:cxn>
                  <a:cxn ang="0">
                    <a:pos x="108" y="218"/>
                  </a:cxn>
                  <a:cxn ang="0">
                    <a:pos x="187" y="200"/>
                  </a:cxn>
                  <a:cxn ang="0">
                    <a:pos x="139" y="105"/>
                  </a:cxn>
                  <a:cxn ang="0">
                    <a:pos x="137" y="201"/>
                  </a:cxn>
                  <a:cxn ang="0">
                    <a:pos x="172" y="177"/>
                  </a:cxn>
                  <a:cxn ang="0">
                    <a:pos x="142" y="126"/>
                  </a:cxn>
                  <a:cxn ang="0">
                    <a:pos x="183" y="179"/>
                  </a:cxn>
                  <a:cxn ang="0">
                    <a:pos x="137" y="20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8" name="Group 186"/>
            <p:cNvGrpSpPr/>
            <p:nvPr/>
          </p:nvGrpSpPr>
          <p:grpSpPr>
            <a:xfrm>
              <a:off x="3919732" y="1549973"/>
              <a:ext cx="454435" cy="491590"/>
              <a:chOff x="3130019" y="2054064"/>
              <a:chExt cx="454435" cy="491590"/>
            </a:xfrm>
          </p:grpSpPr>
          <p:grpSp>
            <p:nvGrpSpPr>
              <p:cNvPr id="249" name="Group 133"/>
              <p:cNvGrpSpPr/>
              <p:nvPr/>
            </p:nvGrpSpPr>
            <p:grpSpPr>
              <a:xfrm>
                <a:off x="3164316" y="2054064"/>
                <a:ext cx="420138" cy="491590"/>
                <a:chOff x="3008313" y="2062163"/>
                <a:chExt cx="466725" cy="546100"/>
              </a:xfrm>
              <a:solidFill>
                <a:schemeClr val="accent6"/>
              </a:solidFill>
            </p:grpSpPr>
            <p:sp>
              <p:nvSpPr>
                <p:cNvPr id="104" name="Oval 38"/>
                <p:cNvSpPr>
                  <a:spLocks noChangeArrowheads="1"/>
                </p:cNvSpPr>
                <p:nvPr/>
              </p:nvSpPr>
              <p:spPr bwMode="auto">
                <a:xfrm>
                  <a:off x="3008313" y="2062163"/>
                  <a:ext cx="466725" cy="465138"/>
                </a:xfrm>
                <a:prstGeom prst="ellipse">
                  <a:avLst/>
                </a:pr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39"/>
                <p:cNvSpPr>
                  <a:spLocks/>
                </p:cNvSpPr>
                <p:nvPr/>
              </p:nvSpPr>
              <p:spPr bwMode="auto">
                <a:xfrm>
                  <a:off x="3236913" y="2495550"/>
                  <a:ext cx="120650" cy="112713"/>
                </a:xfrm>
                <a:custGeom>
                  <a:avLst/>
                  <a:gdLst/>
                  <a:ahLst/>
                  <a:cxnLst>
                    <a:cxn ang="0">
                      <a:pos x="76" y="0"/>
                    </a:cxn>
                    <a:cxn ang="0">
                      <a:pos x="69" y="71"/>
                    </a:cxn>
                    <a:cxn ang="0">
                      <a:pos x="0" y="12"/>
                    </a:cxn>
                    <a:cxn ang="0">
                      <a:pos x="76" y="0"/>
                    </a:cxn>
                  </a:cxnLst>
                  <a:rect l="0" t="0" r="r" b="b"/>
                  <a:pathLst>
                    <a:path w="76" h="71">
                      <a:moveTo>
                        <a:pt x="76" y="0"/>
                      </a:moveTo>
                      <a:lnTo>
                        <a:pt x="69" y="71"/>
                      </a:lnTo>
                      <a:lnTo>
                        <a:pt x="0" y="12"/>
                      </a:lnTo>
                      <a:lnTo>
                        <a:pt x="76" y="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Freeform 76"/>
              <p:cNvSpPr>
                <a:spLocks noEditPoints="1"/>
              </p:cNvSpPr>
              <p:nvPr/>
            </p:nvSpPr>
            <p:spPr bwMode="auto">
              <a:xfrm>
                <a:off x="3130019" y="2151239"/>
                <a:ext cx="398703" cy="261515"/>
              </a:xfrm>
              <a:custGeom>
                <a:avLst/>
                <a:gdLst/>
                <a:ahLst/>
                <a:cxnLst>
                  <a:cxn ang="0">
                    <a:pos x="333" y="51"/>
                  </a:cxn>
                  <a:cxn ang="0">
                    <a:pos x="259" y="0"/>
                  </a:cxn>
                  <a:cxn ang="0">
                    <a:pos x="170" y="224"/>
                  </a:cxn>
                  <a:cxn ang="0">
                    <a:pos x="269" y="132"/>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7"/>
                  </a:cxn>
                  <a:cxn ang="0">
                    <a:pos x="161" y="151"/>
                  </a:cxn>
                  <a:cxn ang="0">
                    <a:pos x="139" y="174"/>
                  </a:cxn>
                  <a:cxn ang="0">
                    <a:pos x="180" y="213"/>
                  </a:cxn>
                  <a:cxn ang="0">
                    <a:pos x="155" y="188"/>
                  </a:cxn>
                  <a:cxn ang="0">
                    <a:pos x="180" y="163"/>
                  </a:cxn>
                  <a:cxn ang="0">
                    <a:pos x="205" y="188"/>
                  </a:cxn>
                  <a:cxn ang="0">
                    <a:pos x="180" y="213"/>
                  </a:cxn>
                  <a:cxn ang="0">
                    <a:pos x="281" y="97"/>
                  </a:cxn>
                  <a:cxn ang="0">
                    <a:pos x="251" y="67"/>
                  </a:cxn>
                  <a:cxn ang="0">
                    <a:pos x="281" y="37"/>
                  </a:cxn>
                  <a:cxn ang="0">
                    <a:pos x="311" y="67"/>
                  </a:cxn>
                  <a:cxn ang="0">
                    <a:pos x="281" y="97"/>
                  </a:cxn>
                </a:cxnLst>
                <a:rect l="0" t="0" r="r" b="b"/>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0" name="Group 185"/>
            <p:cNvGrpSpPr/>
            <p:nvPr/>
          </p:nvGrpSpPr>
          <p:grpSpPr>
            <a:xfrm>
              <a:off x="5867400" y="1329948"/>
              <a:ext cx="420138" cy="491590"/>
              <a:chOff x="3164316" y="2615677"/>
              <a:chExt cx="420138" cy="491590"/>
            </a:xfrm>
          </p:grpSpPr>
          <p:grpSp>
            <p:nvGrpSpPr>
              <p:cNvPr id="251" name="Group 134"/>
              <p:cNvGrpSpPr/>
              <p:nvPr/>
            </p:nvGrpSpPr>
            <p:grpSpPr>
              <a:xfrm>
                <a:off x="3164316" y="2615677"/>
                <a:ext cx="420138" cy="491590"/>
                <a:chOff x="3008313" y="2686050"/>
                <a:chExt cx="466725" cy="546100"/>
              </a:xfrm>
              <a:solidFill>
                <a:schemeClr val="accent3"/>
              </a:solidFill>
            </p:grpSpPr>
            <p:sp>
              <p:nvSpPr>
                <p:cNvPr id="109" name="Oval 42"/>
                <p:cNvSpPr>
                  <a:spLocks noChangeArrowheads="1"/>
                </p:cNvSpPr>
                <p:nvPr/>
              </p:nvSpPr>
              <p:spPr bwMode="auto">
                <a:xfrm>
                  <a:off x="3008313" y="2686050"/>
                  <a:ext cx="466725" cy="46672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43"/>
                <p:cNvSpPr>
                  <a:spLocks/>
                </p:cNvSpPr>
                <p:nvPr/>
              </p:nvSpPr>
              <p:spPr bwMode="auto">
                <a:xfrm>
                  <a:off x="3236913" y="3121025"/>
                  <a:ext cx="120650" cy="111125"/>
                </a:xfrm>
                <a:custGeom>
                  <a:avLst/>
                  <a:gdLst/>
                  <a:ahLst/>
                  <a:cxnLst>
                    <a:cxn ang="0">
                      <a:pos x="76" y="0"/>
                    </a:cxn>
                    <a:cxn ang="0">
                      <a:pos x="69" y="70"/>
                    </a:cxn>
                    <a:cxn ang="0">
                      <a:pos x="0" y="11"/>
                    </a:cxn>
                    <a:cxn ang="0">
                      <a:pos x="76" y="0"/>
                    </a:cxn>
                  </a:cxnLst>
                  <a:rect l="0" t="0" r="r" b="b"/>
                  <a:pathLst>
                    <a:path w="76" h="70">
                      <a:moveTo>
                        <a:pt x="76" y="0"/>
                      </a:moveTo>
                      <a:lnTo>
                        <a:pt x="69" y="70"/>
                      </a:lnTo>
                      <a:lnTo>
                        <a:pt x="0" y="11"/>
                      </a:lnTo>
                      <a:lnTo>
                        <a:pt x="76"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8" name="Freeform 77"/>
              <p:cNvSpPr>
                <a:spLocks/>
              </p:cNvSpPr>
              <p:nvPr/>
            </p:nvSpPr>
            <p:spPr bwMode="auto">
              <a:xfrm>
                <a:off x="3270065" y="2715710"/>
                <a:ext cx="222931" cy="205782"/>
              </a:xfrm>
              <a:custGeom>
                <a:avLst/>
                <a:gdLst/>
                <a:ahLst/>
                <a:cxnLst>
                  <a:cxn ang="0">
                    <a:pos x="96" y="181"/>
                  </a:cxn>
                  <a:cxn ang="0">
                    <a:pos x="0" y="180"/>
                  </a:cxn>
                  <a:cxn ang="0">
                    <a:pos x="0" y="36"/>
                  </a:cxn>
                  <a:cxn ang="0">
                    <a:pos x="98" y="36"/>
                  </a:cxn>
                  <a:cxn ang="0">
                    <a:pos x="196" y="36"/>
                  </a:cxn>
                  <a:cxn ang="0">
                    <a:pos x="196" y="180"/>
                  </a:cxn>
                  <a:cxn ang="0">
                    <a:pos x="96" y="181"/>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2" name="Group 184"/>
            <p:cNvGrpSpPr/>
            <p:nvPr/>
          </p:nvGrpSpPr>
          <p:grpSpPr>
            <a:xfrm>
              <a:off x="3534609" y="2515228"/>
              <a:ext cx="585907" cy="685941"/>
              <a:chOff x="3680200" y="2572806"/>
              <a:chExt cx="585907" cy="685941"/>
            </a:xfrm>
          </p:grpSpPr>
          <p:grpSp>
            <p:nvGrpSpPr>
              <p:cNvPr id="253" name="Group 136"/>
              <p:cNvGrpSpPr/>
              <p:nvPr/>
            </p:nvGrpSpPr>
            <p:grpSpPr>
              <a:xfrm>
                <a:off x="3680200" y="2572806"/>
                <a:ext cx="585907" cy="685941"/>
                <a:chOff x="3581400" y="2638425"/>
                <a:chExt cx="650875" cy="762001"/>
              </a:xfrm>
              <a:solidFill>
                <a:schemeClr val="accent2"/>
              </a:solidFill>
            </p:grpSpPr>
            <p:sp>
              <p:nvSpPr>
                <p:cNvPr id="118" name="Oval 44"/>
                <p:cNvSpPr>
                  <a:spLocks noChangeArrowheads="1"/>
                </p:cNvSpPr>
                <p:nvPr/>
              </p:nvSpPr>
              <p:spPr bwMode="auto">
                <a:xfrm>
                  <a:off x="3581400" y="2638425"/>
                  <a:ext cx="650875" cy="65087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45"/>
                <p:cNvSpPr>
                  <a:spLocks/>
                </p:cNvSpPr>
                <p:nvPr/>
              </p:nvSpPr>
              <p:spPr bwMode="auto">
                <a:xfrm>
                  <a:off x="3898900" y="3243263"/>
                  <a:ext cx="168275" cy="157163"/>
                </a:xfrm>
                <a:custGeom>
                  <a:avLst/>
                  <a:gdLst/>
                  <a:ahLst/>
                  <a:cxnLst>
                    <a:cxn ang="0">
                      <a:pos x="106" y="0"/>
                    </a:cxn>
                    <a:cxn ang="0">
                      <a:pos x="97" y="99"/>
                    </a:cxn>
                    <a:cxn ang="0">
                      <a:pos x="0" y="17"/>
                    </a:cxn>
                    <a:cxn ang="0">
                      <a:pos x="106" y="0"/>
                    </a:cxn>
                  </a:cxnLst>
                  <a:rect l="0" t="0" r="r" b="b"/>
                  <a:pathLst>
                    <a:path w="106" h="99">
                      <a:moveTo>
                        <a:pt x="106" y="0"/>
                      </a:moveTo>
                      <a:lnTo>
                        <a:pt x="97" y="99"/>
                      </a:lnTo>
                      <a:lnTo>
                        <a:pt x="0" y="17"/>
                      </a:lnTo>
                      <a:lnTo>
                        <a:pt x="106"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4" name="Group 135"/>
              <p:cNvGrpSpPr/>
              <p:nvPr/>
            </p:nvGrpSpPr>
            <p:grpSpPr>
              <a:xfrm>
                <a:off x="3813101" y="2709950"/>
                <a:ext cx="320105" cy="344393"/>
                <a:chOff x="3729038" y="2790825"/>
                <a:chExt cx="355600" cy="382588"/>
              </a:xfrm>
            </p:grpSpPr>
            <p:sp>
              <p:nvSpPr>
                <p:cNvPr id="114" name="Freeform 78"/>
                <p:cNvSpPr>
                  <a:spLocks/>
                </p:cNvSpPr>
                <p:nvPr/>
              </p:nvSpPr>
              <p:spPr bwMode="auto">
                <a:xfrm>
                  <a:off x="3867150" y="3111500"/>
                  <a:ext cx="82550" cy="19050"/>
                </a:xfrm>
                <a:custGeom>
                  <a:avLst/>
                  <a:gdLst/>
                  <a:ahLst/>
                  <a:cxnLst>
                    <a:cxn ang="0">
                      <a:pos x="66" y="7"/>
                    </a:cxn>
                    <a:cxn ang="0">
                      <a:pos x="55" y="15"/>
                    </a:cxn>
                    <a:cxn ang="0">
                      <a:pos x="11" y="15"/>
                    </a:cxn>
                    <a:cxn ang="0">
                      <a:pos x="0" y="7"/>
                    </a:cxn>
                    <a:cxn ang="0">
                      <a:pos x="0" y="7"/>
                    </a:cxn>
                    <a:cxn ang="0">
                      <a:pos x="11" y="0"/>
                    </a:cxn>
                    <a:cxn ang="0">
                      <a:pos x="55" y="0"/>
                    </a:cxn>
                    <a:cxn ang="0">
                      <a:pos x="66" y="7"/>
                    </a:cxn>
                  </a:cxnLst>
                  <a:rect l="0" t="0" r="r" b="b"/>
                  <a:pathLst>
                    <a:path w="66" h="15">
                      <a:moveTo>
                        <a:pt x="66" y="7"/>
                      </a:moveTo>
                      <a:cubicBezTo>
                        <a:pt x="66" y="12"/>
                        <a:pt x="61" y="15"/>
                        <a:pt x="55" y="15"/>
                      </a:cubicBezTo>
                      <a:cubicBezTo>
                        <a:pt x="11" y="15"/>
                        <a:pt x="11" y="15"/>
                        <a:pt x="11" y="15"/>
                      </a:cubicBezTo>
                      <a:cubicBezTo>
                        <a:pt x="5" y="15"/>
                        <a:pt x="0" y="12"/>
                        <a:pt x="0" y="7"/>
                      </a:cubicBezTo>
                      <a:cubicBezTo>
                        <a:pt x="0" y="7"/>
                        <a:pt x="0" y="7"/>
                        <a:pt x="0" y="7"/>
                      </a:cubicBezTo>
                      <a:cubicBezTo>
                        <a:pt x="0" y="3"/>
                        <a:pt x="5" y="0"/>
                        <a:pt x="11" y="0"/>
                      </a:cubicBezTo>
                      <a:cubicBezTo>
                        <a:pt x="55" y="0"/>
                        <a:pt x="55" y="0"/>
                        <a:pt x="55" y="0"/>
                      </a:cubicBezTo>
                      <a:cubicBezTo>
                        <a:pt x="61" y="0"/>
                        <a:pt x="66" y="3"/>
                        <a:pt x="66" y="7"/>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79"/>
                <p:cNvSpPr>
                  <a:spLocks/>
                </p:cNvSpPr>
                <p:nvPr/>
              </p:nvSpPr>
              <p:spPr bwMode="auto">
                <a:xfrm>
                  <a:off x="3867150" y="3132138"/>
                  <a:ext cx="82550" cy="20638"/>
                </a:xfrm>
                <a:custGeom>
                  <a:avLst/>
                  <a:gdLst/>
                  <a:ahLst/>
                  <a:cxnLst>
                    <a:cxn ang="0">
                      <a:pos x="66" y="8"/>
                    </a:cxn>
                    <a:cxn ang="0">
                      <a:pos x="55" y="16"/>
                    </a:cxn>
                    <a:cxn ang="0">
                      <a:pos x="11" y="16"/>
                    </a:cxn>
                    <a:cxn ang="0">
                      <a:pos x="0" y="8"/>
                    </a:cxn>
                    <a:cxn ang="0">
                      <a:pos x="0" y="8"/>
                    </a:cxn>
                    <a:cxn ang="0">
                      <a:pos x="11" y="0"/>
                    </a:cxn>
                    <a:cxn ang="0">
                      <a:pos x="55" y="0"/>
                    </a:cxn>
                    <a:cxn ang="0">
                      <a:pos x="66" y="8"/>
                    </a:cxn>
                  </a:cxnLst>
                  <a:rect l="0" t="0" r="r" b="b"/>
                  <a:pathLst>
                    <a:path w="66" h="16">
                      <a:moveTo>
                        <a:pt x="66" y="8"/>
                      </a:moveTo>
                      <a:cubicBezTo>
                        <a:pt x="66" y="13"/>
                        <a:pt x="61" y="16"/>
                        <a:pt x="55" y="16"/>
                      </a:cubicBezTo>
                      <a:cubicBezTo>
                        <a:pt x="11" y="16"/>
                        <a:pt x="11" y="16"/>
                        <a:pt x="11" y="16"/>
                      </a:cubicBezTo>
                      <a:cubicBezTo>
                        <a:pt x="5" y="16"/>
                        <a:pt x="0" y="13"/>
                        <a:pt x="0" y="8"/>
                      </a:cubicBezTo>
                      <a:cubicBezTo>
                        <a:pt x="0" y="8"/>
                        <a:pt x="0" y="8"/>
                        <a:pt x="0" y="8"/>
                      </a:cubicBezTo>
                      <a:cubicBezTo>
                        <a:pt x="0" y="4"/>
                        <a:pt x="5" y="0"/>
                        <a:pt x="11" y="0"/>
                      </a:cubicBezTo>
                      <a:cubicBezTo>
                        <a:pt x="55" y="0"/>
                        <a:pt x="55" y="0"/>
                        <a:pt x="55" y="0"/>
                      </a:cubicBezTo>
                      <a:cubicBezTo>
                        <a:pt x="61" y="0"/>
                        <a:pt x="66" y="4"/>
                        <a:pt x="66" y="8"/>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80"/>
                <p:cNvSpPr>
                  <a:spLocks/>
                </p:cNvSpPr>
                <p:nvPr/>
              </p:nvSpPr>
              <p:spPr bwMode="auto">
                <a:xfrm>
                  <a:off x="3883025" y="3154363"/>
                  <a:ext cx="50800" cy="19050"/>
                </a:xfrm>
                <a:custGeom>
                  <a:avLst/>
                  <a:gdLst/>
                  <a:ahLst/>
                  <a:cxnLst>
                    <a:cxn ang="0">
                      <a:pos x="40" y="8"/>
                    </a:cxn>
                    <a:cxn ang="0">
                      <a:pos x="33" y="16"/>
                    </a:cxn>
                    <a:cxn ang="0">
                      <a:pos x="7" y="16"/>
                    </a:cxn>
                    <a:cxn ang="0">
                      <a:pos x="0" y="8"/>
                    </a:cxn>
                    <a:cxn ang="0">
                      <a:pos x="0" y="8"/>
                    </a:cxn>
                    <a:cxn ang="0">
                      <a:pos x="7" y="0"/>
                    </a:cxn>
                    <a:cxn ang="0">
                      <a:pos x="33" y="0"/>
                    </a:cxn>
                    <a:cxn ang="0">
                      <a:pos x="40" y="8"/>
                    </a:cxn>
                  </a:cxnLst>
                  <a:rect l="0" t="0" r="r" b="b"/>
                  <a:pathLst>
                    <a:path w="40" h="16">
                      <a:moveTo>
                        <a:pt x="40" y="8"/>
                      </a:moveTo>
                      <a:cubicBezTo>
                        <a:pt x="40" y="13"/>
                        <a:pt x="37" y="16"/>
                        <a:pt x="33" y="16"/>
                      </a:cubicBezTo>
                      <a:cubicBezTo>
                        <a:pt x="7" y="16"/>
                        <a:pt x="7" y="16"/>
                        <a:pt x="7" y="16"/>
                      </a:cubicBezTo>
                      <a:cubicBezTo>
                        <a:pt x="3" y="16"/>
                        <a:pt x="0" y="13"/>
                        <a:pt x="0" y="8"/>
                      </a:cubicBezTo>
                      <a:cubicBezTo>
                        <a:pt x="0" y="8"/>
                        <a:pt x="0" y="8"/>
                        <a:pt x="0" y="8"/>
                      </a:cubicBezTo>
                      <a:cubicBezTo>
                        <a:pt x="0" y="4"/>
                        <a:pt x="3" y="0"/>
                        <a:pt x="7" y="0"/>
                      </a:cubicBezTo>
                      <a:cubicBezTo>
                        <a:pt x="33" y="0"/>
                        <a:pt x="33" y="0"/>
                        <a:pt x="33" y="0"/>
                      </a:cubicBezTo>
                      <a:cubicBezTo>
                        <a:pt x="37" y="0"/>
                        <a:pt x="40" y="4"/>
                        <a:pt x="40" y="8"/>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81"/>
                <p:cNvSpPr>
                  <a:spLocks noEditPoints="1"/>
                </p:cNvSpPr>
                <p:nvPr/>
              </p:nvSpPr>
              <p:spPr bwMode="auto">
                <a:xfrm>
                  <a:off x="3729038" y="2790825"/>
                  <a:ext cx="355600" cy="317500"/>
                </a:xfrm>
                <a:custGeom>
                  <a:avLst/>
                  <a:gdLst/>
                  <a:ahLst/>
                  <a:cxnLst>
                    <a:cxn ang="0">
                      <a:pos x="143" y="0"/>
                    </a:cxn>
                    <a:cxn ang="0">
                      <a:pos x="143" y="0"/>
                    </a:cxn>
                    <a:cxn ang="0">
                      <a:pos x="140" y="0"/>
                    </a:cxn>
                    <a:cxn ang="0">
                      <a:pos x="138" y="0"/>
                    </a:cxn>
                    <a:cxn ang="0">
                      <a:pos x="138" y="0"/>
                    </a:cxn>
                    <a:cxn ang="0">
                      <a:pos x="71" y="174"/>
                    </a:cxn>
                    <a:cxn ang="0">
                      <a:pos x="107" y="251"/>
                    </a:cxn>
                    <a:cxn ang="0">
                      <a:pos x="140" y="251"/>
                    </a:cxn>
                    <a:cxn ang="0">
                      <a:pos x="146" y="251"/>
                    </a:cxn>
                    <a:cxn ang="0">
                      <a:pos x="176" y="251"/>
                    </a:cxn>
                    <a:cxn ang="0">
                      <a:pos x="211" y="174"/>
                    </a:cxn>
                    <a:cxn ang="0">
                      <a:pos x="143" y="0"/>
                    </a:cxn>
                    <a:cxn ang="0">
                      <a:pos x="210" y="127"/>
                    </a:cxn>
                    <a:cxn ang="0">
                      <a:pos x="170" y="28"/>
                    </a:cxn>
                    <a:cxn ang="0">
                      <a:pos x="210" y="127"/>
                    </a:cxn>
                  </a:cxnLst>
                  <a:rect l="0" t="0" r="r" b="b"/>
                  <a:pathLst>
                    <a:path w="281" h="251">
                      <a:moveTo>
                        <a:pt x="143" y="0"/>
                      </a:moveTo>
                      <a:cubicBezTo>
                        <a:pt x="143" y="0"/>
                        <a:pt x="143" y="0"/>
                        <a:pt x="143" y="0"/>
                      </a:cubicBezTo>
                      <a:cubicBezTo>
                        <a:pt x="143" y="0"/>
                        <a:pt x="141" y="0"/>
                        <a:pt x="140" y="0"/>
                      </a:cubicBezTo>
                      <a:cubicBezTo>
                        <a:pt x="140" y="0"/>
                        <a:pt x="143" y="0"/>
                        <a:pt x="138" y="0"/>
                      </a:cubicBezTo>
                      <a:cubicBezTo>
                        <a:pt x="138" y="0"/>
                        <a:pt x="138" y="0"/>
                        <a:pt x="138" y="0"/>
                      </a:cubicBezTo>
                      <a:cubicBezTo>
                        <a:pt x="0" y="4"/>
                        <a:pt x="34" y="140"/>
                        <a:pt x="71" y="174"/>
                      </a:cubicBezTo>
                      <a:cubicBezTo>
                        <a:pt x="109" y="208"/>
                        <a:pt x="107" y="251"/>
                        <a:pt x="107" y="251"/>
                      </a:cubicBezTo>
                      <a:cubicBezTo>
                        <a:pt x="140" y="251"/>
                        <a:pt x="140" y="251"/>
                        <a:pt x="140" y="251"/>
                      </a:cubicBezTo>
                      <a:cubicBezTo>
                        <a:pt x="146" y="251"/>
                        <a:pt x="146" y="251"/>
                        <a:pt x="146" y="251"/>
                      </a:cubicBezTo>
                      <a:cubicBezTo>
                        <a:pt x="176" y="251"/>
                        <a:pt x="176" y="251"/>
                        <a:pt x="176" y="251"/>
                      </a:cubicBezTo>
                      <a:cubicBezTo>
                        <a:pt x="176" y="251"/>
                        <a:pt x="174" y="208"/>
                        <a:pt x="211" y="174"/>
                      </a:cubicBezTo>
                      <a:cubicBezTo>
                        <a:pt x="249" y="140"/>
                        <a:pt x="281" y="4"/>
                        <a:pt x="143" y="0"/>
                      </a:cubicBezTo>
                      <a:close/>
                      <a:moveTo>
                        <a:pt x="210" y="127"/>
                      </a:moveTo>
                      <a:cubicBezTo>
                        <a:pt x="233" y="63"/>
                        <a:pt x="170" y="28"/>
                        <a:pt x="170" y="28"/>
                      </a:cubicBezTo>
                      <a:cubicBezTo>
                        <a:pt x="264" y="43"/>
                        <a:pt x="210" y="127"/>
                        <a:pt x="210" y="127"/>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55" name="Group 183"/>
            <p:cNvGrpSpPr/>
            <p:nvPr/>
          </p:nvGrpSpPr>
          <p:grpSpPr>
            <a:xfrm>
              <a:off x="4145772" y="2426627"/>
              <a:ext cx="418710" cy="491590"/>
              <a:chOff x="4406153" y="2484205"/>
              <a:chExt cx="418710" cy="491590"/>
            </a:xfrm>
          </p:grpSpPr>
          <p:grpSp>
            <p:nvGrpSpPr>
              <p:cNvPr id="33" name="Group 142"/>
              <p:cNvGrpSpPr/>
              <p:nvPr/>
            </p:nvGrpSpPr>
            <p:grpSpPr>
              <a:xfrm>
                <a:off x="4406153" y="2484205"/>
                <a:ext cx="418710" cy="491590"/>
                <a:chOff x="4387850" y="2540000"/>
                <a:chExt cx="465138" cy="546100"/>
              </a:xfrm>
              <a:solidFill>
                <a:schemeClr val="accent5"/>
              </a:solidFill>
            </p:grpSpPr>
            <p:sp>
              <p:nvSpPr>
                <p:cNvPr id="131" name="Oval 40"/>
                <p:cNvSpPr>
                  <a:spLocks noChangeArrowheads="1"/>
                </p:cNvSpPr>
                <p:nvPr/>
              </p:nvSpPr>
              <p:spPr bwMode="auto">
                <a:xfrm>
                  <a:off x="4387850" y="2540000"/>
                  <a:ext cx="465138" cy="466725"/>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41"/>
                <p:cNvSpPr>
                  <a:spLocks/>
                </p:cNvSpPr>
                <p:nvPr/>
              </p:nvSpPr>
              <p:spPr bwMode="auto">
                <a:xfrm>
                  <a:off x="4614863" y="2974975"/>
                  <a:ext cx="120650" cy="111125"/>
                </a:xfrm>
                <a:custGeom>
                  <a:avLst/>
                  <a:gdLst/>
                  <a:ahLst/>
                  <a:cxnLst>
                    <a:cxn ang="0">
                      <a:pos x="76" y="0"/>
                    </a:cxn>
                    <a:cxn ang="0">
                      <a:pos x="70" y="70"/>
                    </a:cxn>
                    <a:cxn ang="0">
                      <a:pos x="0" y="11"/>
                    </a:cxn>
                    <a:cxn ang="0">
                      <a:pos x="76" y="0"/>
                    </a:cxn>
                  </a:cxnLst>
                  <a:rect l="0" t="0" r="r" b="b"/>
                  <a:pathLst>
                    <a:path w="76" h="70">
                      <a:moveTo>
                        <a:pt x="76" y="0"/>
                      </a:moveTo>
                      <a:lnTo>
                        <a:pt x="70" y="70"/>
                      </a:lnTo>
                      <a:lnTo>
                        <a:pt x="0" y="11"/>
                      </a:lnTo>
                      <a:lnTo>
                        <a:pt x="76"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141"/>
              <p:cNvGrpSpPr/>
              <p:nvPr/>
            </p:nvGrpSpPr>
            <p:grpSpPr>
              <a:xfrm>
                <a:off x="4509044" y="2544225"/>
                <a:ext cx="251512" cy="324393"/>
                <a:chOff x="4502150" y="2606675"/>
                <a:chExt cx="279401" cy="360363"/>
              </a:xfrm>
            </p:grpSpPr>
            <p:sp>
              <p:nvSpPr>
                <p:cNvPr id="123" name="Freeform 82"/>
                <p:cNvSpPr>
                  <a:spLocks/>
                </p:cNvSpPr>
                <p:nvPr/>
              </p:nvSpPr>
              <p:spPr bwMode="auto">
                <a:xfrm>
                  <a:off x="4506913" y="2606675"/>
                  <a:ext cx="274638" cy="277813"/>
                </a:xfrm>
                <a:custGeom>
                  <a:avLst/>
                  <a:gdLst/>
                  <a:ahLst/>
                  <a:cxnLst>
                    <a:cxn ang="0">
                      <a:pos x="160" y="11"/>
                    </a:cxn>
                    <a:cxn ang="0">
                      <a:pos x="204" y="97"/>
                    </a:cxn>
                    <a:cxn ang="0">
                      <a:pos x="97" y="205"/>
                    </a:cxn>
                    <a:cxn ang="0">
                      <a:pos x="11" y="162"/>
                    </a:cxn>
                    <a:cxn ang="0">
                      <a:pos x="0" y="171"/>
                    </a:cxn>
                    <a:cxn ang="0">
                      <a:pos x="97" y="219"/>
                    </a:cxn>
                    <a:cxn ang="0">
                      <a:pos x="218" y="97"/>
                    </a:cxn>
                    <a:cxn ang="0">
                      <a:pos x="169" y="0"/>
                    </a:cxn>
                    <a:cxn ang="0">
                      <a:pos x="160" y="11"/>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83"/>
                <p:cNvSpPr>
                  <a:spLocks noEditPoints="1"/>
                </p:cNvSpPr>
                <p:nvPr/>
              </p:nvSpPr>
              <p:spPr bwMode="auto">
                <a:xfrm>
                  <a:off x="4508500" y="2609850"/>
                  <a:ext cx="244475" cy="244475"/>
                </a:xfrm>
                <a:custGeom>
                  <a:avLst/>
                  <a:gdLst/>
                  <a:ahLst/>
                  <a:cxnLst>
                    <a:cxn ang="0">
                      <a:pos x="96" y="0"/>
                    </a:cxn>
                    <a:cxn ang="0">
                      <a:pos x="0" y="97"/>
                    </a:cxn>
                    <a:cxn ang="0">
                      <a:pos x="96" y="193"/>
                    </a:cxn>
                    <a:cxn ang="0">
                      <a:pos x="193" y="97"/>
                    </a:cxn>
                    <a:cxn ang="0">
                      <a:pos x="96" y="0"/>
                    </a:cxn>
                    <a:cxn ang="0">
                      <a:pos x="96" y="189"/>
                    </a:cxn>
                    <a:cxn ang="0">
                      <a:pos x="4" y="97"/>
                    </a:cxn>
                    <a:cxn ang="0">
                      <a:pos x="96" y="5"/>
                    </a:cxn>
                    <a:cxn ang="0">
                      <a:pos x="188" y="97"/>
                    </a:cxn>
                    <a:cxn ang="0">
                      <a:pos x="96" y="18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84"/>
                <p:cNvSpPr>
                  <a:spLocks/>
                </p:cNvSpPr>
                <p:nvPr/>
              </p:nvSpPr>
              <p:spPr bwMode="auto">
                <a:xfrm>
                  <a:off x="4502150" y="2614613"/>
                  <a:ext cx="273050" cy="239713"/>
                </a:xfrm>
                <a:custGeom>
                  <a:avLst/>
                  <a:gdLst/>
                  <a:ahLst/>
                  <a:cxnLst>
                    <a:cxn ang="0">
                      <a:pos x="62" y="15"/>
                    </a:cxn>
                    <a:cxn ang="0">
                      <a:pos x="58" y="22"/>
                    </a:cxn>
                    <a:cxn ang="0">
                      <a:pos x="54" y="28"/>
                    </a:cxn>
                    <a:cxn ang="0">
                      <a:pos x="51" y="25"/>
                    </a:cxn>
                    <a:cxn ang="0">
                      <a:pos x="50" y="31"/>
                    </a:cxn>
                    <a:cxn ang="0">
                      <a:pos x="40" y="33"/>
                    </a:cxn>
                    <a:cxn ang="0">
                      <a:pos x="34" y="39"/>
                    </a:cxn>
                    <a:cxn ang="0">
                      <a:pos x="26" y="51"/>
                    </a:cxn>
                    <a:cxn ang="0">
                      <a:pos x="20" y="58"/>
                    </a:cxn>
                    <a:cxn ang="0">
                      <a:pos x="25" y="64"/>
                    </a:cxn>
                    <a:cxn ang="0">
                      <a:pos x="26" y="67"/>
                    </a:cxn>
                    <a:cxn ang="0">
                      <a:pos x="21" y="62"/>
                    </a:cxn>
                    <a:cxn ang="0">
                      <a:pos x="17" y="57"/>
                    </a:cxn>
                    <a:cxn ang="0">
                      <a:pos x="16" y="65"/>
                    </a:cxn>
                    <a:cxn ang="0">
                      <a:pos x="16" y="79"/>
                    </a:cxn>
                    <a:cxn ang="0">
                      <a:pos x="23" y="76"/>
                    </a:cxn>
                    <a:cxn ang="0">
                      <a:pos x="30" y="84"/>
                    </a:cxn>
                    <a:cxn ang="0">
                      <a:pos x="39" y="93"/>
                    </a:cxn>
                    <a:cxn ang="0">
                      <a:pos x="47" y="100"/>
                    </a:cxn>
                    <a:cxn ang="0">
                      <a:pos x="58" y="111"/>
                    </a:cxn>
                    <a:cxn ang="0">
                      <a:pos x="55" y="128"/>
                    </a:cxn>
                    <a:cxn ang="0">
                      <a:pos x="46" y="147"/>
                    </a:cxn>
                    <a:cxn ang="0">
                      <a:pos x="49" y="161"/>
                    </a:cxn>
                    <a:cxn ang="0">
                      <a:pos x="44" y="162"/>
                    </a:cxn>
                    <a:cxn ang="0">
                      <a:pos x="30" y="141"/>
                    </a:cxn>
                    <a:cxn ang="0">
                      <a:pos x="15" y="107"/>
                    </a:cxn>
                    <a:cxn ang="0">
                      <a:pos x="11" y="83"/>
                    </a:cxn>
                    <a:cxn ang="0">
                      <a:pos x="70" y="174"/>
                    </a:cxn>
                    <a:cxn ang="0">
                      <a:pos x="85" y="172"/>
                    </a:cxn>
                    <a:cxn ang="0">
                      <a:pos x="105" y="169"/>
                    </a:cxn>
                    <a:cxn ang="0">
                      <a:pos x="103" y="178"/>
                    </a:cxn>
                    <a:cxn ang="0">
                      <a:pos x="114" y="177"/>
                    </a:cxn>
                    <a:cxn ang="0">
                      <a:pos x="131" y="175"/>
                    </a:cxn>
                    <a:cxn ang="0">
                      <a:pos x="130" y="3"/>
                    </a:cxn>
                    <a:cxn ang="0">
                      <a:pos x="187" y="61"/>
                    </a:cxn>
                    <a:cxn ang="0">
                      <a:pos x="179" y="55"/>
                    </a:cxn>
                    <a:cxn ang="0">
                      <a:pos x="172" y="71"/>
                    </a:cxn>
                    <a:cxn ang="0">
                      <a:pos x="161" y="57"/>
                    </a:cxn>
                    <a:cxn ang="0">
                      <a:pos x="165" y="71"/>
                    </a:cxn>
                    <a:cxn ang="0">
                      <a:pos x="176" y="75"/>
                    </a:cxn>
                    <a:cxn ang="0">
                      <a:pos x="172" y="95"/>
                    </a:cxn>
                    <a:cxn ang="0">
                      <a:pos x="166" y="117"/>
                    </a:cxn>
                    <a:cxn ang="0">
                      <a:pos x="159" y="130"/>
                    </a:cxn>
                    <a:cxn ang="0">
                      <a:pos x="139" y="147"/>
                    </a:cxn>
                    <a:cxn ang="0">
                      <a:pos x="134" y="132"/>
                    </a:cxn>
                    <a:cxn ang="0">
                      <a:pos x="135" y="115"/>
                    </a:cxn>
                    <a:cxn ang="0">
                      <a:pos x="128" y="96"/>
                    </a:cxn>
                    <a:cxn ang="0">
                      <a:pos x="119" y="85"/>
                    </a:cxn>
                    <a:cxn ang="0">
                      <a:pos x="94" y="86"/>
                    </a:cxn>
                    <a:cxn ang="0">
                      <a:pos x="85" y="73"/>
                    </a:cxn>
                    <a:cxn ang="0">
                      <a:pos x="95" y="47"/>
                    </a:cxn>
                    <a:cxn ang="0">
                      <a:pos x="113" y="39"/>
                    </a:cxn>
                    <a:cxn ang="0">
                      <a:pos x="124" y="44"/>
                    </a:cxn>
                    <a:cxn ang="0">
                      <a:pos x="139" y="44"/>
                    </a:cxn>
                    <a:cxn ang="0">
                      <a:pos x="154" y="42"/>
                    </a:cxn>
                    <a:cxn ang="0">
                      <a:pos x="140" y="36"/>
                    </a:cxn>
                    <a:cxn ang="0">
                      <a:pos x="139" y="31"/>
                    </a:cxn>
                    <a:cxn ang="0">
                      <a:pos x="120" y="31"/>
                    </a:cxn>
                    <a:cxn ang="0">
                      <a:pos x="105" y="36"/>
                    </a:cxn>
                    <a:cxn ang="0">
                      <a:pos x="102" y="20"/>
                    </a:cxn>
                    <a:cxn ang="0">
                      <a:pos x="91" y="10"/>
                    </a:cxn>
                    <a:cxn ang="0">
                      <a:pos x="103" y="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3" y="14"/>
                        <a:pt x="62" y="14"/>
                        <a:pt x="62" y="15"/>
                      </a:cubicBezTo>
                      <a:cubicBezTo>
                        <a:pt x="62" y="15"/>
                        <a:pt x="60" y="17"/>
                        <a:pt x="60" y="17"/>
                      </a:cubicBezTo>
                      <a:cubicBezTo>
                        <a:pt x="60" y="18"/>
                        <a:pt x="61" y="19"/>
                        <a:pt x="61" y="19"/>
                      </a:cubicBezTo>
                      <a:cubicBezTo>
                        <a:pt x="60" y="20"/>
                        <a:pt x="60" y="20"/>
                        <a:pt x="60" y="20"/>
                      </a:cubicBezTo>
                      <a:cubicBezTo>
                        <a:pt x="60" y="20"/>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6"/>
                        <a:pt x="48" y="28"/>
                        <a:pt x="49" y="28"/>
                      </a:cubicBezTo>
                      <a:cubicBezTo>
                        <a:pt x="49"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2" y="31"/>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19" y="58"/>
                        <a:pt x="20" y="58"/>
                        <a:pt x="20" y="58"/>
                      </a:cubicBezTo>
                      <a:cubicBezTo>
                        <a:pt x="21" y="58"/>
                        <a:pt x="22" y="59"/>
                        <a:pt x="22" y="59"/>
                      </a:cubicBezTo>
                      <a:cubicBezTo>
                        <a:pt x="22" y="59"/>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8" y="65"/>
                        <a:pt x="27" y="66"/>
                        <a:pt x="27" y="67"/>
                      </a:cubicBezTo>
                      <a:cubicBezTo>
                        <a:pt x="27" y="67"/>
                        <a:pt x="27"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85"/>
                <p:cNvSpPr>
                  <a:spLocks/>
                </p:cNvSpPr>
                <p:nvPr/>
              </p:nvSpPr>
              <p:spPr bwMode="auto">
                <a:xfrm>
                  <a:off x="4567238" y="2873375"/>
                  <a:ext cx="77788" cy="93663"/>
                </a:xfrm>
                <a:custGeom>
                  <a:avLst/>
                  <a:gdLst/>
                  <a:ahLst/>
                  <a:cxnLst>
                    <a:cxn ang="0">
                      <a:pos x="43" y="5"/>
                    </a:cxn>
                    <a:cxn ang="0">
                      <a:pos x="43" y="27"/>
                    </a:cxn>
                    <a:cxn ang="0">
                      <a:pos x="24" y="43"/>
                    </a:cxn>
                    <a:cxn ang="0">
                      <a:pos x="1" y="61"/>
                    </a:cxn>
                    <a:cxn ang="0">
                      <a:pos x="62" y="73"/>
                    </a:cxn>
                    <a:cxn ang="0">
                      <a:pos x="62" y="0"/>
                    </a:cxn>
                    <a:cxn ang="0">
                      <a:pos x="43" y="5"/>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86"/>
                <p:cNvSpPr>
                  <a:spLocks/>
                </p:cNvSpPr>
                <p:nvPr/>
              </p:nvSpPr>
              <p:spPr bwMode="auto">
                <a:xfrm>
                  <a:off x="4637088" y="2873375"/>
                  <a:ext cx="74613" cy="93663"/>
                </a:xfrm>
                <a:custGeom>
                  <a:avLst/>
                  <a:gdLst/>
                  <a:ahLst/>
                  <a:cxnLst>
                    <a:cxn ang="0">
                      <a:pos x="12" y="5"/>
                    </a:cxn>
                    <a:cxn ang="0">
                      <a:pos x="12" y="27"/>
                    </a:cxn>
                    <a:cxn ang="0">
                      <a:pos x="30" y="43"/>
                    </a:cxn>
                    <a:cxn ang="0">
                      <a:pos x="57" y="61"/>
                    </a:cxn>
                    <a:cxn ang="0">
                      <a:pos x="0" y="73"/>
                    </a:cxn>
                    <a:cxn ang="0">
                      <a:pos x="0" y="0"/>
                    </a:cxn>
                    <a:cxn ang="0">
                      <a:pos x="12" y="5"/>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87"/>
                <p:cNvSpPr>
                  <a:spLocks/>
                </p:cNvSpPr>
                <p:nvPr/>
              </p:nvSpPr>
              <p:spPr bwMode="auto">
                <a:xfrm>
                  <a:off x="4506913" y="2606675"/>
                  <a:ext cx="274638" cy="277813"/>
                </a:xfrm>
                <a:custGeom>
                  <a:avLst/>
                  <a:gdLst/>
                  <a:ahLst/>
                  <a:cxnLst>
                    <a:cxn ang="0">
                      <a:pos x="160" y="11"/>
                    </a:cxn>
                    <a:cxn ang="0">
                      <a:pos x="204" y="97"/>
                    </a:cxn>
                    <a:cxn ang="0">
                      <a:pos x="97" y="205"/>
                    </a:cxn>
                    <a:cxn ang="0">
                      <a:pos x="11" y="162"/>
                    </a:cxn>
                    <a:cxn ang="0">
                      <a:pos x="0" y="171"/>
                    </a:cxn>
                    <a:cxn ang="0">
                      <a:pos x="97" y="219"/>
                    </a:cxn>
                    <a:cxn ang="0">
                      <a:pos x="218" y="97"/>
                    </a:cxn>
                    <a:cxn ang="0">
                      <a:pos x="169" y="0"/>
                    </a:cxn>
                    <a:cxn ang="0">
                      <a:pos x="160" y="11"/>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88"/>
                <p:cNvSpPr>
                  <a:spLocks noEditPoints="1"/>
                </p:cNvSpPr>
                <p:nvPr/>
              </p:nvSpPr>
              <p:spPr bwMode="auto">
                <a:xfrm>
                  <a:off x="4508500" y="2609850"/>
                  <a:ext cx="244475" cy="244475"/>
                </a:xfrm>
                <a:custGeom>
                  <a:avLst/>
                  <a:gdLst/>
                  <a:ahLst/>
                  <a:cxnLst>
                    <a:cxn ang="0">
                      <a:pos x="96" y="0"/>
                    </a:cxn>
                    <a:cxn ang="0">
                      <a:pos x="0" y="97"/>
                    </a:cxn>
                    <a:cxn ang="0">
                      <a:pos x="96" y="193"/>
                    </a:cxn>
                    <a:cxn ang="0">
                      <a:pos x="193" y="97"/>
                    </a:cxn>
                    <a:cxn ang="0">
                      <a:pos x="96" y="0"/>
                    </a:cxn>
                    <a:cxn ang="0">
                      <a:pos x="96" y="189"/>
                    </a:cxn>
                    <a:cxn ang="0">
                      <a:pos x="4" y="97"/>
                    </a:cxn>
                    <a:cxn ang="0">
                      <a:pos x="96" y="5"/>
                    </a:cxn>
                    <a:cxn ang="0">
                      <a:pos x="188" y="97"/>
                    </a:cxn>
                    <a:cxn ang="0">
                      <a:pos x="96" y="18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89"/>
                <p:cNvSpPr>
                  <a:spLocks/>
                </p:cNvSpPr>
                <p:nvPr/>
              </p:nvSpPr>
              <p:spPr bwMode="auto">
                <a:xfrm>
                  <a:off x="4502150" y="2614613"/>
                  <a:ext cx="273050" cy="239713"/>
                </a:xfrm>
                <a:custGeom>
                  <a:avLst/>
                  <a:gdLst/>
                  <a:ahLst/>
                  <a:cxnLst>
                    <a:cxn ang="0">
                      <a:pos x="62" y="15"/>
                    </a:cxn>
                    <a:cxn ang="0">
                      <a:pos x="58" y="22"/>
                    </a:cxn>
                    <a:cxn ang="0">
                      <a:pos x="54" y="28"/>
                    </a:cxn>
                    <a:cxn ang="0">
                      <a:pos x="51" y="25"/>
                    </a:cxn>
                    <a:cxn ang="0">
                      <a:pos x="50" y="31"/>
                    </a:cxn>
                    <a:cxn ang="0">
                      <a:pos x="40" y="33"/>
                    </a:cxn>
                    <a:cxn ang="0">
                      <a:pos x="34" y="39"/>
                    </a:cxn>
                    <a:cxn ang="0">
                      <a:pos x="26" y="51"/>
                    </a:cxn>
                    <a:cxn ang="0">
                      <a:pos x="20" y="58"/>
                    </a:cxn>
                    <a:cxn ang="0">
                      <a:pos x="25" y="64"/>
                    </a:cxn>
                    <a:cxn ang="0">
                      <a:pos x="26" y="67"/>
                    </a:cxn>
                    <a:cxn ang="0">
                      <a:pos x="21" y="62"/>
                    </a:cxn>
                    <a:cxn ang="0">
                      <a:pos x="17" y="57"/>
                    </a:cxn>
                    <a:cxn ang="0">
                      <a:pos x="16" y="65"/>
                    </a:cxn>
                    <a:cxn ang="0">
                      <a:pos x="16" y="79"/>
                    </a:cxn>
                    <a:cxn ang="0">
                      <a:pos x="23" y="76"/>
                    </a:cxn>
                    <a:cxn ang="0">
                      <a:pos x="30" y="84"/>
                    </a:cxn>
                    <a:cxn ang="0">
                      <a:pos x="39" y="93"/>
                    </a:cxn>
                    <a:cxn ang="0">
                      <a:pos x="47" y="100"/>
                    </a:cxn>
                    <a:cxn ang="0">
                      <a:pos x="58" y="111"/>
                    </a:cxn>
                    <a:cxn ang="0">
                      <a:pos x="55" y="128"/>
                    </a:cxn>
                    <a:cxn ang="0">
                      <a:pos x="46" y="147"/>
                    </a:cxn>
                    <a:cxn ang="0">
                      <a:pos x="49" y="161"/>
                    </a:cxn>
                    <a:cxn ang="0">
                      <a:pos x="44" y="162"/>
                    </a:cxn>
                    <a:cxn ang="0">
                      <a:pos x="30" y="141"/>
                    </a:cxn>
                    <a:cxn ang="0">
                      <a:pos x="15" y="107"/>
                    </a:cxn>
                    <a:cxn ang="0">
                      <a:pos x="11" y="83"/>
                    </a:cxn>
                    <a:cxn ang="0">
                      <a:pos x="70" y="174"/>
                    </a:cxn>
                    <a:cxn ang="0">
                      <a:pos x="85" y="172"/>
                    </a:cxn>
                    <a:cxn ang="0">
                      <a:pos x="105" y="169"/>
                    </a:cxn>
                    <a:cxn ang="0">
                      <a:pos x="103" y="178"/>
                    </a:cxn>
                    <a:cxn ang="0">
                      <a:pos x="114" y="177"/>
                    </a:cxn>
                    <a:cxn ang="0">
                      <a:pos x="131" y="175"/>
                    </a:cxn>
                    <a:cxn ang="0">
                      <a:pos x="130" y="3"/>
                    </a:cxn>
                    <a:cxn ang="0">
                      <a:pos x="187" y="61"/>
                    </a:cxn>
                    <a:cxn ang="0">
                      <a:pos x="179" y="55"/>
                    </a:cxn>
                    <a:cxn ang="0">
                      <a:pos x="172" y="71"/>
                    </a:cxn>
                    <a:cxn ang="0">
                      <a:pos x="161" y="57"/>
                    </a:cxn>
                    <a:cxn ang="0">
                      <a:pos x="165" y="71"/>
                    </a:cxn>
                    <a:cxn ang="0">
                      <a:pos x="176" y="75"/>
                    </a:cxn>
                    <a:cxn ang="0">
                      <a:pos x="172" y="95"/>
                    </a:cxn>
                    <a:cxn ang="0">
                      <a:pos x="166" y="117"/>
                    </a:cxn>
                    <a:cxn ang="0">
                      <a:pos x="159" y="130"/>
                    </a:cxn>
                    <a:cxn ang="0">
                      <a:pos x="139" y="147"/>
                    </a:cxn>
                    <a:cxn ang="0">
                      <a:pos x="134" y="132"/>
                    </a:cxn>
                    <a:cxn ang="0">
                      <a:pos x="135" y="115"/>
                    </a:cxn>
                    <a:cxn ang="0">
                      <a:pos x="128" y="96"/>
                    </a:cxn>
                    <a:cxn ang="0">
                      <a:pos x="119" y="85"/>
                    </a:cxn>
                    <a:cxn ang="0">
                      <a:pos x="94" y="86"/>
                    </a:cxn>
                    <a:cxn ang="0">
                      <a:pos x="85" y="73"/>
                    </a:cxn>
                    <a:cxn ang="0">
                      <a:pos x="95" y="47"/>
                    </a:cxn>
                    <a:cxn ang="0">
                      <a:pos x="113" y="39"/>
                    </a:cxn>
                    <a:cxn ang="0">
                      <a:pos x="124" y="44"/>
                    </a:cxn>
                    <a:cxn ang="0">
                      <a:pos x="139" y="44"/>
                    </a:cxn>
                    <a:cxn ang="0">
                      <a:pos x="154" y="42"/>
                    </a:cxn>
                    <a:cxn ang="0">
                      <a:pos x="140" y="36"/>
                    </a:cxn>
                    <a:cxn ang="0">
                      <a:pos x="139" y="31"/>
                    </a:cxn>
                    <a:cxn ang="0">
                      <a:pos x="120" y="31"/>
                    </a:cxn>
                    <a:cxn ang="0">
                      <a:pos x="105" y="36"/>
                    </a:cxn>
                    <a:cxn ang="0">
                      <a:pos x="102" y="20"/>
                    </a:cxn>
                    <a:cxn ang="0">
                      <a:pos x="91" y="10"/>
                    </a:cxn>
                    <a:cxn ang="0">
                      <a:pos x="103" y="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3" y="14"/>
                        <a:pt x="62" y="14"/>
                        <a:pt x="62" y="15"/>
                      </a:cubicBezTo>
                      <a:cubicBezTo>
                        <a:pt x="62" y="15"/>
                        <a:pt x="60" y="17"/>
                        <a:pt x="60" y="17"/>
                      </a:cubicBezTo>
                      <a:cubicBezTo>
                        <a:pt x="60" y="18"/>
                        <a:pt x="61" y="19"/>
                        <a:pt x="61" y="19"/>
                      </a:cubicBezTo>
                      <a:cubicBezTo>
                        <a:pt x="60" y="20"/>
                        <a:pt x="60" y="20"/>
                        <a:pt x="60" y="20"/>
                      </a:cubicBezTo>
                      <a:cubicBezTo>
                        <a:pt x="60" y="20"/>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6"/>
                        <a:pt x="48" y="28"/>
                        <a:pt x="49" y="28"/>
                      </a:cubicBezTo>
                      <a:cubicBezTo>
                        <a:pt x="49"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2" y="31"/>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19" y="58"/>
                        <a:pt x="20" y="58"/>
                        <a:pt x="20" y="58"/>
                      </a:cubicBezTo>
                      <a:cubicBezTo>
                        <a:pt x="21" y="58"/>
                        <a:pt x="22" y="59"/>
                        <a:pt x="22" y="59"/>
                      </a:cubicBezTo>
                      <a:cubicBezTo>
                        <a:pt x="22" y="59"/>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8" y="65"/>
                        <a:pt x="27" y="66"/>
                        <a:pt x="27" y="67"/>
                      </a:cubicBezTo>
                      <a:cubicBezTo>
                        <a:pt x="27" y="67"/>
                        <a:pt x="27"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5" name="Group 187"/>
            <p:cNvGrpSpPr/>
            <p:nvPr/>
          </p:nvGrpSpPr>
          <p:grpSpPr>
            <a:xfrm>
              <a:off x="3317183" y="1782125"/>
              <a:ext cx="420138" cy="491591"/>
              <a:chOff x="3434404" y="1506741"/>
              <a:chExt cx="420138" cy="491591"/>
            </a:xfrm>
          </p:grpSpPr>
          <p:grpSp>
            <p:nvGrpSpPr>
              <p:cNvPr id="44" name="Group 132"/>
              <p:cNvGrpSpPr/>
              <p:nvPr/>
            </p:nvGrpSpPr>
            <p:grpSpPr>
              <a:xfrm>
                <a:off x="3434404" y="1506739"/>
                <a:ext cx="420138" cy="491590"/>
                <a:chOff x="3308350" y="1454150"/>
                <a:chExt cx="466725" cy="546101"/>
              </a:xfrm>
              <a:solidFill>
                <a:schemeClr val="accent2"/>
              </a:solidFill>
            </p:grpSpPr>
            <p:sp>
              <p:nvSpPr>
                <p:cNvPr id="180" name="Oval 36"/>
                <p:cNvSpPr>
                  <a:spLocks noChangeArrowheads="1"/>
                </p:cNvSpPr>
                <p:nvPr/>
              </p:nvSpPr>
              <p:spPr bwMode="auto">
                <a:xfrm>
                  <a:off x="3308350" y="1454150"/>
                  <a:ext cx="466725" cy="465138"/>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1" name="Freeform 37"/>
                <p:cNvSpPr>
                  <a:spLocks/>
                </p:cNvSpPr>
                <p:nvPr/>
              </p:nvSpPr>
              <p:spPr bwMode="auto">
                <a:xfrm>
                  <a:off x="3536950" y="1887538"/>
                  <a:ext cx="120650" cy="112713"/>
                </a:xfrm>
                <a:custGeom>
                  <a:avLst/>
                  <a:gdLst/>
                  <a:ahLst/>
                  <a:cxnLst>
                    <a:cxn ang="0">
                      <a:pos x="76" y="0"/>
                    </a:cxn>
                    <a:cxn ang="0">
                      <a:pos x="70" y="71"/>
                    </a:cxn>
                    <a:cxn ang="0">
                      <a:pos x="0" y="12"/>
                    </a:cxn>
                    <a:cxn ang="0">
                      <a:pos x="76" y="0"/>
                    </a:cxn>
                  </a:cxnLst>
                  <a:rect l="0" t="0" r="r" b="b"/>
                  <a:pathLst>
                    <a:path w="76" h="71">
                      <a:moveTo>
                        <a:pt x="76" y="0"/>
                      </a:moveTo>
                      <a:lnTo>
                        <a:pt x="70" y="71"/>
                      </a:lnTo>
                      <a:lnTo>
                        <a:pt x="0" y="12"/>
                      </a:lnTo>
                      <a:lnTo>
                        <a:pt x="76"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7" name="Freeform 75"/>
              <p:cNvSpPr>
                <a:spLocks noEditPoints="1"/>
              </p:cNvSpPr>
              <p:nvPr/>
            </p:nvSpPr>
            <p:spPr bwMode="auto">
              <a:xfrm>
                <a:off x="3530151" y="1589625"/>
                <a:ext cx="247225" cy="250083"/>
              </a:xfrm>
              <a:custGeom>
                <a:avLst/>
                <a:gdLst/>
                <a:ahLst/>
                <a:cxnLst>
                  <a:cxn ang="0">
                    <a:pos x="139" y="105"/>
                  </a:cxn>
                  <a:cxn ang="0">
                    <a:pos x="134" y="93"/>
                  </a:cxn>
                  <a:cxn ang="0">
                    <a:pos x="134" y="42"/>
                  </a:cxn>
                  <a:cxn ang="0">
                    <a:pos x="139" y="35"/>
                  </a:cxn>
                  <a:cxn ang="0">
                    <a:pos x="140" y="35"/>
                  </a:cxn>
                  <a:cxn ang="0">
                    <a:pos x="140" y="12"/>
                  </a:cxn>
                  <a:cxn ang="0">
                    <a:pos x="139" y="12"/>
                  </a:cxn>
                  <a:cxn ang="0">
                    <a:pos x="139" y="12"/>
                  </a:cxn>
                  <a:cxn ang="0">
                    <a:pos x="108" y="0"/>
                  </a:cxn>
                  <a:cxn ang="0">
                    <a:pos x="77" y="12"/>
                  </a:cxn>
                  <a:cxn ang="0">
                    <a:pos x="77" y="12"/>
                  </a:cxn>
                  <a:cxn ang="0">
                    <a:pos x="76" y="12"/>
                  </a:cxn>
                  <a:cxn ang="0">
                    <a:pos x="76" y="35"/>
                  </a:cxn>
                  <a:cxn ang="0">
                    <a:pos x="77" y="35"/>
                  </a:cxn>
                  <a:cxn ang="0">
                    <a:pos x="86" y="42"/>
                  </a:cxn>
                  <a:cxn ang="0">
                    <a:pos x="86" y="93"/>
                  </a:cxn>
                  <a:cxn ang="0">
                    <a:pos x="79" y="105"/>
                  </a:cxn>
                  <a:cxn ang="0">
                    <a:pos x="29" y="200"/>
                  </a:cxn>
                  <a:cxn ang="0">
                    <a:pos x="108" y="218"/>
                  </a:cxn>
                  <a:cxn ang="0">
                    <a:pos x="187" y="200"/>
                  </a:cxn>
                  <a:cxn ang="0">
                    <a:pos x="139" y="105"/>
                  </a:cxn>
                  <a:cxn ang="0">
                    <a:pos x="137" y="201"/>
                  </a:cxn>
                  <a:cxn ang="0">
                    <a:pos x="172" y="177"/>
                  </a:cxn>
                  <a:cxn ang="0">
                    <a:pos x="142" y="126"/>
                  </a:cxn>
                  <a:cxn ang="0">
                    <a:pos x="183" y="179"/>
                  </a:cxn>
                  <a:cxn ang="0">
                    <a:pos x="137" y="20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190"/>
            <p:cNvGrpSpPr/>
            <p:nvPr/>
          </p:nvGrpSpPr>
          <p:grpSpPr>
            <a:xfrm rot="18664717">
              <a:off x="3001639" y="2101716"/>
              <a:ext cx="503023" cy="614379"/>
              <a:chOff x="5262149" y="1683944"/>
              <a:chExt cx="503023" cy="614379"/>
            </a:xfrm>
          </p:grpSpPr>
          <p:grpSp>
            <p:nvGrpSpPr>
              <p:cNvPr id="49" name="Group 146"/>
              <p:cNvGrpSpPr/>
              <p:nvPr/>
            </p:nvGrpSpPr>
            <p:grpSpPr>
              <a:xfrm>
                <a:off x="5262149" y="1683944"/>
                <a:ext cx="503023" cy="614379"/>
                <a:chOff x="5338763" y="1651000"/>
                <a:chExt cx="558800" cy="682503"/>
              </a:xfrm>
              <a:solidFill>
                <a:schemeClr val="accent3"/>
              </a:solidFill>
            </p:grpSpPr>
            <p:sp>
              <p:nvSpPr>
                <p:cNvPr id="192" name="Oval 48"/>
                <p:cNvSpPr>
                  <a:spLocks noChangeArrowheads="1"/>
                </p:cNvSpPr>
                <p:nvPr/>
              </p:nvSpPr>
              <p:spPr bwMode="auto">
                <a:xfrm>
                  <a:off x="5338763" y="1651000"/>
                  <a:ext cx="558800" cy="558800"/>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49"/>
                <p:cNvSpPr>
                  <a:spLocks/>
                </p:cNvSpPr>
                <p:nvPr/>
              </p:nvSpPr>
              <p:spPr bwMode="auto">
                <a:xfrm>
                  <a:off x="5504852" y="2171700"/>
                  <a:ext cx="118072" cy="161803"/>
                </a:xfrm>
                <a:custGeom>
                  <a:avLst/>
                  <a:gdLst/>
                  <a:ahLst/>
                  <a:cxnLst>
                    <a:cxn ang="0">
                      <a:pos x="0" y="0"/>
                    </a:cxn>
                    <a:cxn ang="0">
                      <a:pos x="7" y="84"/>
                    </a:cxn>
                    <a:cxn ang="0">
                      <a:pos x="90" y="14"/>
                    </a:cxn>
                    <a:cxn ang="0">
                      <a:pos x="0" y="0"/>
                    </a:cxn>
                  </a:cxnLst>
                  <a:rect l="0" t="0" r="r" b="b"/>
                  <a:pathLst>
                    <a:path w="90" h="84">
                      <a:moveTo>
                        <a:pt x="0" y="0"/>
                      </a:moveTo>
                      <a:lnTo>
                        <a:pt x="7" y="84"/>
                      </a:lnTo>
                      <a:lnTo>
                        <a:pt x="90" y="14"/>
                      </a:lnTo>
                      <a:lnTo>
                        <a:pt x="0" y="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47"/>
              <p:cNvGrpSpPr/>
              <p:nvPr/>
            </p:nvGrpSpPr>
            <p:grpSpPr>
              <a:xfrm>
                <a:off x="5403627" y="1752531"/>
                <a:ext cx="235792" cy="347256"/>
                <a:chOff x="5495925" y="1727200"/>
                <a:chExt cx="261938" cy="385763"/>
              </a:xfrm>
            </p:grpSpPr>
            <p:sp>
              <p:nvSpPr>
                <p:cNvPr id="187" name="Oval 60"/>
                <p:cNvSpPr>
                  <a:spLocks noChangeArrowheads="1"/>
                </p:cNvSpPr>
                <p:nvPr/>
              </p:nvSpPr>
              <p:spPr bwMode="auto">
                <a:xfrm>
                  <a:off x="5586413" y="1757363"/>
                  <a:ext cx="88900" cy="88900"/>
                </a:xfrm>
                <a:prstGeom prst="ellipse">
                  <a:avLst/>
                </a:pr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Freeform 61"/>
                <p:cNvSpPr>
                  <a:spLocks/>
                </p:cNvSpPr>
                <p:nvPr/>
              </p:nvSpPr>
              <p:spPr bwMode="auto">
                <a:xfrm>
                  <a:off x="5618163" y="1824038"/>
                  <a:ext cx="139700" cy="288925"/>
                </a:xfrm>
                <a:custGeom>
                  <a:avLst/>
                  <a:gdLst/>
                  <a:ahLst/>
                  <a:cxnLst>
                    <a:cxn ang="0">
                      <a:pos x="0" y="6"/>
                    </a:cxn>
                    <a:cxn ang="0">
                      <a:pos x="73" y="198"/>
                    </a:cxn>
                    <a:cxn ang="0">
                      <a:pos x="107" y="229"/>
                    </a:cxn>
                    <a:cxn ang="0">
                      <a:pos x="24" y="0"/>
                    </a:cxn>
                    <a:cxn ang="0">
                      <a:pos x="0" y="6"/>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62"/>
                <p:cNvSpPr>
                  <a:spLocks/>
                </p:cNvSpPr>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 ang="0">
                      <a:pos x="93" y="8"/>
                    </a:cxn>
                  </a:cxnLst>
                  <a:rect l="0" t="0" r="r" b="b"/>
                  <a:pathLst>
                    <a:path w="94" h="180">
                      <a:moveTo>
                        <a:pt x="93" y="8"/>
                      </a:moveTo>
                      <a:lnTo>
                        <a:pt x="25" y="155"/>
                      </a:lnTo>
                      <a:lnTo>
                        <a:pt x="0" y="180"/>
                      </a:lnTo>
                      <a:lnTo>
                        <a:pt x="8" y="146"/>
                      </a:lnTo>
                      <a:lnTo>
                        <a:pt x="73" y="0"/>
                      </a:lnTo>
                      <a:lnTo>
                        <a:pt x="94" y="6"/>
                      </a:lnTo>
                      <a:lnTo>
                        <a:pt x="93" y="8"/>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Freeform 63"/>
                <p:cNvSpPr>
                  <a:spLocks/>
                </p:cNvSpPr>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Lst>
                  <a:rect l="0" t="0" r="r" b="b"/>
                  <a:pathLst>
                    <a:path w="94" h="180">
                      <a:moveTo>
                        <a:pt x="93" y="8"/>
                      </a:moveTo>
                      <a:lnTo>
                        <a:pt x="25" y="155"/>
                      </a:lnTo>
                      <a:lnTo>
                        <a:pt x="0" y="180"/>
                      </a:lnTo>
                      <a:lnTo>
                        <a:pt x="8" y="146"/>
                      </a:lnTo>
                      <a:lnTo>
                        <a:pt x="73" y="0"/>
                      </a:lnTo>
                      <a:lnTo>
                        <a:pt x="94" y="6"/>
                      </a:lnTo>
                    </a:path>
                  </a:pathLst>
                </a:custGeom>
                <a:no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64"/>
                <p:cNvSpPr>
                  <a:spLocks/>
                </p:cNvSpPr>
                <p:nvPr/>
              </p:nvSpPr>
              <p:spPr bwMode="auto">
                <a:xfrm>
                  <a:off x="5626100" y="1727200"/>
                  <a:ext cx="15875" cy="47625"/>
                </a:xfrm>
                <a:custGeom>
                  <a:avLst/>
                  <a:gdLst/>
                  <a:ahLst/>
                  <a:cxnLst>
                    <a:cxn ang="0">
                      <a:pos x="13" y="32"/>
                    </a:cxn>
                    <a:cxn ang="0">
                      <a:pos x="7" y="38"/>
                    </a:cxn>
                    <a:cxn ang="0">
                      <a:pos x="7" y="38"/>
                    </a:cxn>
                    <a:cxn ang="0">
                      <a:pos x="0" y="32"/>
                    </a:cxn>
                    <a:cxn ang="0">
                      <a:pos x="0" y="6"/>
                    </a:cxn>
                    <a:cxn ang="0">
                      <a:pos x="7" y="0"/>
                    </a:cxn>
                    <a:cxn ang="0">
                      <a:pos x="7" y="0"/>
                    </a:cxn>
                    <a:cxn ang="0">
                      <a:pos x="13" y="6"/>
                    </a:cxn>
                    <a:cxn ang="0">
                      <a:pos x="13" y="32"/>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1" name="Group 188"/>
            <p:cNvGrpSpPr/>
            <p:nvPr/>
          </p:nvGrpSpPr>
          <p:grpSpPr>
            <a:xfrm>
              <a:off x="3508658" y="1203363"/>
              <a:ext cx="420138" cy="491590"/>
              <a:chOff x="4033173" y="1286669"/>
              <a:chExt cx="420138" cy="491590"/>
            </a:xfrm>
          </p:grpSpPr>
          <p:grpSp>
            <p:nvGrpSpPr>
              <p:cNvPr id="56" name="Group 153"/>
              <p:cNvGrpSpPr/>
              <p:nvPr/>
            </p:nvGrpSpPr>
            <p:grpSpPr>
              <a:xfrm>
                <a:off x="4033173" y="1286669"/>
                <a:ext cx="420138" cy="491590"/>
                <a:chOff x="3973513" y="1209675"/>
                <a:chExt cx="466725" cy="546100"/>
              </a:xfrm>
              <a:solidFill>
                <a:schemeClr val="accent6"/>
              </a:solidFill>
            </p:grpSpPr>
            <p:sp>
              <p:nvSpPr>
                <p:cNvPr id="200" name="Oval 34"/>
                <p:cNvSpPr>
                  <a:spLocks noChangeArrowheads="1"/>
                </p:cNvSpPr>
                <p:nvPr/>
              </p:nvSpPr>
              <p:spPr bwMode="auto">
                <a:xfrm>
                  <a:off x="3973513" y="1209675"/>
                  <a:ext cx="466725" cy="466725"/>
                </a:xfrm>
                <a:prstGeom prst="ellipse">
                  <a:avLst/>
                </a:pr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35"/>
                <p:cNvSpPr>
                  <a:spLocks/>
                </p:cNvSpPr>
                <p:nvPr/>
              </p:nvSpPr>
              <p:spPr bwMode="auto">
                <a:xfrm>
                  <a:off x="4202113" y="1644650"/>
                  <a:ext cx="119063" cy="111125"/>
                </a:xfrm>
                <a:custGeom>
                  <a:avLst/>
                  <a:gdLst/>
                  <a:ahLst/>
                  <a:cxnLst>
                    <a:cxn ang="0">
                      <a:pos x="75" y="0"/>
                    </a:cxn>
                    <a:cxn ang="0">
                      <a:pos x="69" y="70"/>
                    </a:cxn>
                    <a:cxn ang="0">
                      <a:pos x="0" y="12"/>
                    </a:cxn>
                    <a:cxn ang="0">
                      <a:pos x="75" y="0"/>
                    </a:cxn>
                  </a:cxnLst>
                  <a:rect l="0" t="0" r="r" b="b"/>
                  <a:pathLst>
                    <a:path w="75" h="70">
                      <a:moveTo>
                        <a:pt x="75" y="0"/>
                      </a:moveTo>
                      <a:lnTo>
                        <a:pt x="69" y="70"/>
                      </a:lnTo>
                      <a:lnTo>
                        <a:pt x="0" y="12"/>
                      </a:lnTo>
                      <a:lnTo>
                        <a:pt x="75" y="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154"/>
              <p:cNvGrpSpPr/>
              <p:nvPr/>
            </p:nvGrpSpPr>
            <p:grpSpPr>
              <a:xfrm>
                <a:off x="4173220" y="1398134"/>
                <a:ext cx="142904" cy="255799"/>
                <a:chOff x="4129088" y="1333500"/>
                <a:chExt cx="158750" cy="284163"/>
              </a:xfrm>
            </p:grpSpPr>
            <p:sp>
              <p:nvSpPr>
                <p:cNvPr id="197" name="Freeform 70"/>
                <p:cNvSpPr>
                  <a:spLocks noEditPoints="1"/>
                </p:cNvSpPr>
                <p:nvPr/>
              </p:nvSpPr>
              <p:spPr bwMode="auto">
                <a:xfrm>
                  <a:off x="4129088" y="1333500"/>
                  <a:ext cx="158750" cy="158750"/>
                </a:xfrm>
                <a:custGeom>
                  <a:avLst/>
                  <a:gdLst/>
                  <a:ahLst/>
                  <a:cxnLst>
                    <a:cxn ang="0">
                      <a:pos x="63" y="0"/>
                    </a:cxn>
                    <a:cxn ang="0">
                      <a:pos x="0" y="63"/>
                    </a:cxn>
                    <a:cxn ang="0">
                      <a:pos x="63" y="126"/>
                    </a:cxn>
                    <a:cxn ang="0">
                      <a:pos x="126" y="63"/>
                    </a:cxn>
                    <a:cxn ang="0">
                      <a:pos x="63" y="0"/>
                    </a:cxn>
                    <a:cxn ang="0">
                      <a:pos x="63" y="114"/>
                    </a:cxn>
                    <a:cxn ang="0">
                      <a:pos x="12" y="63"/>
                    </a:cxn>
                    <a:cxn ang="0">
                      <a:pos x="63" y="12"/>
                    </a:cxn>
                    <a:cxn ang="0">
                      <a:pos x="115" y="63"/>
                    </a:cxn>
                    <a:cxn ang="0">
                      <a:pos x="63" y="114"/>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Rectangle 71"/>
                <p:cNvSpPr>
                  <a:spLocks noChangeArrowheads="1"/>
                </p:cNvSpPr>
                <p:nvPr/>
              </p:nvSpPr>
              <p:spPr bwMode="auto">
                <a:xfrm>
                  <a:off x="4198938" y="1484313"/>
                  <a:ext cx="20638" cy="77788"/>
                </a:xfrm>
                <a:prstGeom prst="rect">
                  <a:avLst/>
                </a:prstGeom>
                <a:solidFill>
                  <a:srgbClr val="F2F2F2"/>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72"/>
                <p:cNvSpPr>
                  <a:spLocks/>
                </p:cNvSpPr>
                <p:nvPr/>
              </p:nvSpPr>
              <p:spPr bwMode="auto">
                <a:xfrm>
                  <a:off x="4192588" y="1509713"/>
                  <a:ext cx="33338" cy="107950"/>
                </a:xfrm>
                <a:custGeom>
                  <a:avLst/>
                  <a:gdLst/>
                  <a:ahLst/>
                  <a:cxnLst>
                    <a:cxn ang="0">
                      <a:pos x="27" y="71"/>
                    </a:cxn>
                    <a:cxn ang="0">
                      <a:pos x="13" y="85"/>
                    </a:cxn>
                    <a:cxn ang="0">
                      <a:pos x="13" y="85"/>
                    </a:cxn>
                    <a:cxn ang="0">
                      <a:pos x="0" y="71"/>
                    </a:cxn>
                    <a:cxn ang="0">
                      <a:pos x="0" y="13"/>
                    </a:cxn>
                    <a:cxn ang="0">
                      <a:pos x="13" y="0"/>
                    </a:cxn>
                    <a:cxn ang="0">
                      <a:pos x="13" y="0"/>
                    </a:cxn>
                    <a:cxn ang="0">
                      <a:pos x="27" y="13"/>
                    </a:cxn>
                    <a:cxn ang="0">
                      <a:pos x="27" y="71"/>
                    </a:cxn>
                  </a:cxnLst>
                  <a:rect l="0" t="0" r="r" b="b"/>
                  <a:pathLst>
                    <a:path w="27" h="85">
                      <a:moveTo>
                        <a:pt x="27" y="71"/>
                      </a:moveTo>
                      <a:cubicBezTo>
                        <a:pt x="27" y="79"/>
                        <a:pt x="21" y="85"/>
                        <a:pt x="13" y="85"/>
                      </a:cubicBezTo>
                      <a:cubicBezTo>
                        <a:pt x="13" y="85"/>
                        <a:pt x="13" y="85"/>
                        <a:pt x="13" y="85"/>
                      </a:cubicBezTo>
                      <a:cubicBezTo>
                        <a:pt x="6" y="85"/>
                        <a:pt x="0" y="79"/>
                        <a:pt x="0" y="71"/>
                      </a:cubicBezTo>
                      <a:cubicBezTo>
                        <a:pt x="0" y="13"/>
                        <a:pt x="0" y="13"/>
                        <a:pt x="0" y="13"/>
                      </a:cubicBezTo>
                      <a:cubicBezTo>
                        <a:pt x="0" y="6"/>
                        <a:pt x="6" y="0"/>
                        <a:pt x="13" y="0"/>
                      </a:cubicBezTo>
                      <a:cubicBezTo>
                        <a:pt x="13" y="0"/>
                        <a:pt x="13" y="0"/>
                        <a:pt x="13" y="0"/>
                      </a:cubicBezTo>
                      <a:cubicBezTo>
                        <a:pt x="21" y="0"/>
                        <a:pt x="27" y="6"/>
                        <a:pt x="27" y="13"/>
                      </a:cubicBezTo>
                      <a:lnTo>
                        <a:pt x="27" y="71"/>
                      </a:ln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1" name="Group 181"/>
            <p:cNvGrpSpPr/>
            <p:nvPr/>
          </p:nvGrpSpPr>
          <p:grpSpPr>
            <a:xfrm rot="19050093">
              <a:off x="2934848" y="1389968"/>
              <a:ext cx="448719" cy="491590"/>
              <a:chOff x="5632271" y="2338443"/>
              <a:chExt cx="448719" cy="491590"/>
            </a:xfrm>
          </p:grpSpPr>
          <p:grpSp>
            <p:nvGrpSpPr>
              <p:cNvPr id="62" name="Group 145"/>
              <p:cNvGrpSpPr/>
              <p:nvPr/>
            </p:nvGrpSpPr>
            <p:grpSpPr>
              <a:xfrm>
                <a:off x="5660852" y="2338443"/>
                <a:ext cx="420138" cy="491590"/>
                <a:chOff x="5781675" y="2378075"/>
                <a:chExt cx="466725" cy="546100"/>
              </a:xfrm>
              <a:solidFill>
                <a:schemeClr val="accent6"/>
              </a:solidFill>
            </p:grpSpPr>
            <p:sp>
              <p:nvSpPr>
                <p:cNvPr id="205" name="Oval 32"/>
                <p:cNvSpPr>
                  <a:spLocks noChangeArrowheads="1"/>
                </p:cNvSpPr>
                <p:nvPr/>
              </p:nvSpPr>
              <p:spPr bwMode="auto">
                <a:xfrm>
                  <a:off x="5781675" y="2378075"/>
                  <a:ext cx="466725" cy="466725"/>
                </a:xfrm>
                <a:prstGeom prst="ellipse">
                  <a:avLst/>
                </a:pr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33"/>
                <p:cNvSpPr>
                  <a:spLocks/>
                </p:cNvSpPr>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4" name="Freeform 59"/>
              <p:cNvSpPr>
                <a:spLocks noEditPoints="1"/>
              </p:cNvSpPr>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181"/>
            <p:cNvGrpSpPr/>
            <p:nvPr/>
          </p:nvGrpSpPr>
          <p:grpSpPr>
            <a:xfrm>
              <a:off x="4204363" y="1057173"/>
              <a:ext cx="448719" cy="491590"/>
              <a:chOff x="5632271" y="2338443"/>
              <a:chExt cx="448719" cy="491590"/>
            </a:xfrm>
          </p:grpSpPr>
          <p:grpSp>
            <p:nvGrpSpPr>
              <p:cNvPr id="71" name="Group 145"/>
              <p:cNvGrpSpPr/>
              <p:nvPr/>
            </p:nvGrpSpPr>
            <p:grpSpPr>
              <a:xfrm>
                <a:off x="5660852" y="2338443"/>
                <a:ext cx="420138" cy="491590"/>
                <a:chOff x="5781675" y="2378075"/>
                <a:chExt cx="466725" cy="546100"/>
              </a:xfrm>
              <a:solidFill>
                <a:schemeClr val="accent6"/>
              </a:solidFill>
            </p:grpSpPr>
            <p:sp>
              <p:nvSpPr>
                <p:cNvPr id="210" name="Oval 32"/>
                <p:cNvSpPr>
                  <a:spLocks noChangeArrowheads="1"/>
                </p:cNvSpPr>
                <p:nvPr/>
              </p:nvSpPr>
              <p:spPr bwMode="auto">
                <a:xfrm>
                  <a:off x="5781675" y="2378075"/>
                  <a:ext cx="466725" cy="466725"/>
                </a:xfrm>
                <a:prstGeom prst="ellipse">
                  <a:avLst/>
                </a:pr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1" name="Freeform 33"/>
                <p:cNvSpPr>
                  <a:spLocks/>
                </p:cNvSpPr>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9" name="Freeform 59"/>
              <p:cNvSpPr>
                <a:spLocks noEditPoints="1"/>
              </p:cNvSpPr>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13" name="Freeform 45"/>
          <p:cNvSpPr>
            <a:spLocks noEditPoints="1"/>
          </p:cNvSpPr>
          <p:nvPr/>
        </p:nvSpPr>
        <p:spPr bwMode="auto">
          <a:xfrm>
            <a:off x="11334765" y="2070771"/>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9" name="Footer Text"/>
          <p:cNvSpPr txBox="1"/>
          <p:nvPr/>
        </p:nvSpPr>
        <p:spPr>
          <a:xfrm>
            <a:off x="8933941" y="1901919"/>
            <a:ext cx="2303807" cy="443198"/>
          </a:xfrm>
          <a:prstGeom prst="rect">
            <a:avLst/>
          </a:prstGeom>
          <a:noFill/>
        </p:spPr>
        <p:txBody>
          <a:bodyPr wrap="square" lIns="0" tIns="0" rIns="0" bIns="0" rtlCol="0">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2" name="Group 181"/>
          <p:cNvGrpSpPr/>
          <p:nvPr/>
        </p:nvGrpSpPr>
        <p:grpSpPr>
          <a:xfrm>
            <a:off x="5198060" y="4529218"/>
            <a:ext cx="2552519" cy="1855158"/>
            <a:chOff x="907784" y="3286620"/>
            <a:chExt cx="2182197" cy="1586010"/>
          </a:xfrm>
        </p:grpSpPr>
        <p:sp>
          <p:nvSpPr>
            <p:cNvPr id="183" name="Freeform 21"/>
            <p:cNvSpPr>
              <a:spLocks/>
            </p:cNvSpPr>
            <p:nvPr/>
          </p:nvSpPr>
          <p:spPr bwMode="auto">
            <a:xfrm>
              <a:off x="907784" y="3286620"/>
              <a:ext cx="577078" cy="1586010"/>
            </a:xfrm>
            <a:custGeom>
              <a:avLst/>
              <a:gdLst/>
              <a:ahLst/>
              <a:cxnLst>
                <a:cxn ang="0">
                  <a:pos x="302" y="301"/>
                </a:cxn>
                <a:cxn ang="0">
                  <a:pos x="302" y="830"/>
                </a:cxn>
                <a:cxn ang="0">
                  <a:pos x="12" y="478"/>
                </a:cxn>
                <a:cxn ang="0">
                  <a:pos x="0" y="0"/>
                </a:cxn>
                <a:cxn ang="0">
                  <a:pos x="302" y="301"/>
                </a:cxn>
              </a:cxnLst>
              <a:rect l="0" t="0" r="r" b="b"/>
              <a:pathLst>
                <a:path w="302" h="830">
                  <a:moveTo>
                    <a:pt x="302" y="301"/>
                  </a:moveTo>
                  <a:lnTo>
                    <a:pt x="302" y="830"/>
                  </a:lnTo>
                  <a:lnTo>
                    <a:pt x="12" y="478"/>
                  </a:lnTo>
                  <a:lnTo>
                    <a:pt x="0" y="0"/>
                  </a:lnTo>
                  <a:lnTo>
                    <a:pt x="302" y="301"/>
                  </a:lnTo>
                  <a:close/>
                </a:path>
              </a:pathLst>
            </a:custGeom>
            <a:solidFill>
              <a:schemeClr val="bg1">
                <a:lumMod val="6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Freeform 22"/>
            <p:cNvSpPr>
              <a:spLocks noEditPoints="1"/>
            </p:cNvSpPr>
            <p:nvPr/>
          </p:nvSpPr>
          <p:spPr bwMode="auto">
            <a:xfrm>
              <a:off x="1484862" y="3548407"/>
              <a:ext cx="1605119" cy="1324223"/>
            </a:xfrm>
            <a:custGeom>
              <a:avLst/>
              <a:gdLst/>
              <a:ahLst/>
              <a:cxnLst>
                <a:cxn ang="0">
                  <a:pos x="264" y="108"/>
                </a:cxn>
                <a:cxn ang="0">
                  <a:pos x="188" y="122"/>
                </a:cxn>
                <a:cxn ang="0">
                  <a:pos x="180" y="128"/>
                </a:cxn>
                <a:cxn ang="0">
                  <a:pos x="179" y="137"/>
                </a:cxn>
                <a:cxn ang="0">
                  <a:pos x="184" y="145"/>
                </a:cxn>
                <a:cxn ang="0">
                  <a:pos x="193" y="147"/>
                </a:cxn>
                <a:cxn ang="0">
                  <a:pos x="269" y="132"/>
                </a:cxn>
                <a:cxn ang="0">
                  <a:pos x="277" y="127"/>
                </a:cxn>
                <a:cxn ang="0">
                  <a:pos x="279" y="118"/>
                </a:cxn>
                <a:cxn ang="0">
                  <a:pos x="273" y="109"/>
                </a:cxn>
                <a:cxn ang="0">
                  <a:pos x="264" y="108"/>
                </a:cxn>
                <a:cxn ang="0">
                  <a:pos x="0" y="86"/>
                </a:cxn>
                <a:cxn ang="0">
                  <a:pos x="443" y="0"/>
                </a:cxn>
                <a:cxn ang="0">
                  <a:pos x="428" y="257"/>
                </a:cxn>
                <a:cxn ang="0">
                  <a:pos x="0" y="364"/>
                </a:cxn>
                <a:cxn ang="0">
                  <a:pos x="0" y="86"/>
                </a:cxn>
              </a:cxnLst>
              <a:rect l="0" t="0" r="r" b="b"/>
              <a:pathLst>
                <a:path w="443" h="364">
                  <a:moveTo>
                    <a:pt x="264" y="108"/>
                  </a:moveTo>
                  <a:cubicBezTo>
                    <a:pt x="188" y="122"/>
                    <a:pt x="188" y="122"/>
                    <a:pt x="188" y="122"/>
                  </a:cubicBezTo>
                  <a:cubicBezTo>
                    <a:pt x="185" y="123"/>
                    <a:pt x="182" y="125"/>
                    <a:pt x="180" y="128"/>
                  </a:cubicBezTo>
                  <a:cubicBezTo>
                    <a:pt x="178" y="130"/>
                    <a:pt x="178" y="134"/>
                    <a:pt x="179" y="137"/>
                  </a:cubicBezTo>
                  <a:cubicBezTo>
                    <a:pt x="179" y="140"/>
                    <a:pt x="181" y="143"/>
                    <a:pt x="184" y="145"/>
                  </a:cubicBezTo>
                  <a:cubicBezTo>
                    <a:pt x="187" y="147"/>
                    <a:pt x="190" y="147"/>
                    <a:pt x="193" y="147"/>
                  </a:cubicBezTo>
                  <a:cubicBezTo>
                    <a:pt x="269" y="132"/>
                    <a:pt x="269" y="132"/>
                    <a:pt x="269" y="132"/>
                  </a:cubicBezTo>
                  <a:cubicBezTo>
                    <a:pt x="272" y="131"/>
                    <a:pt x="275" y="130"/>
                    <a:pt x="277" y="127"/>
                  </a:cubicBezTo>
                  <a:cubicBezTo>
                    <a:pt x="279" y="124"/>
                    <a:pt x="279" y="121"/>
                    <a:pt x="279" y="118"/>
                  </a:cubicBezTo>
                  <a:cubicBezTo>
                    <a:pt x="278" y="114"/>
                    <a:pt x="276" y="111"/>
                    <a:pt x="273" y="109"/>
                  </a:cubicBezTo>
                  <a:cubicBezTo>
                    <a:pt x="271" y="108"/>
                    <a:pt x="267" y="107"/>
                    <a:pt x="264" y="108"/>
                  </a:cubicBezTo>
                  <a:close/>
                  <a:moveTo>
                    <a:pt x="0" y="86"/>
                  </a:moveTo>
                  <a:cubicBezTo>
                    <a:pt x="443" y="0"/>
                    <a:pt x="443" y="0"/>
                    <a:pt x="443" y="0"/>
                  </a:cubicBezTo>
                  <a:cubicBezTo>
                    <a:pt x="428" y="257"/>
                    <a:pt x="428" y="257"/>
                    <a:pt x="428" y="257"/>
                  </a:cubicBezTo>
                  <a:cubicBezTo>
                    <a:pt x="0" y="364"/>
                    <a:pt x="0" y="364"/>
                    <a:pt x="0" y="364"/>
                  </a:cubicBezTo>
                  <a:lnTo>
                    <a:pt x="0" y="86"/>
                  </a:lnTo>
                  <a:close/>
                </a:path>
              </a:pathLst>
            </a:custGeom>
            <a:solidFill>
              <a:schemeClr val="bg1">
                <a:lumMod val="8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3" name="Freeform 45"/>
          <p:cNvSpPr>
            <a:spLocks noEditPoints="1"/>
          </p:cNvSpPr>
          <p:nvPr/>
        </p:nvSpPr>
        <p:spPr bwMode="auto">
          <a:xfrm>
            <a:off x="11334765" y="2879666"/>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Footer Text"/>
          <p:cNvSpPr txBox="1"/>
          <p:nvPr/>
        </p:nvSpPr>
        <p:spPr>
          <a:xfrm>
            <a:off x="8933941" y="2759122"/>
            <a:ext cx="2303807" cy="443198"/>
          </a:xfrm>
          <a:prstGeom prst="rect">
            <a:avLst/>
          </a:prstGeom>
          <a:noFill/>
        </p:spPr>
        <p:txBody>
          <a:bodyPr wrap="square" lIns="0" tIns="0" rIns="0" bIns="0" rtlCol="0">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5" name="Freeform 45"/>
          <p:cNvSpPr>
            <a:spLocks noEditPoints="1"/>
          </p:cNvSpPr>
          <p:nvPr/>
        </p:nvSpPr>
        <p:spPr bwMode="auto">
          <a:xfrm>
            <a:off x="11334765" y="3818808"/>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Footer Text"/>
          <p:cNvSpPr txBox="1"/>
          <p:nvPr/>
        </p:nvSpPr>
        <p:spPr>
          <a:xfrm>
            <a:off x="8933941" y="3680262"/>
            <a:ext cx="2303807" cy="443198"/>
          </a:xfrm>
          <a:prstGeom prst="rect">
            <a:avLst/>
          </a:prstGeom>
          <a:noFill/>
        </p:spPr>
        <p:txBody>
          <a:bodyPr wrap="square" lIns="0" tIns="0" rIns="0" bIns="0" rtlCol="0">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7" name="Freeform 45"/>
          <p:cNvSpPr>
            <a:spLocks noEditPoints="1"/>
          </p:cNvSpPr>
          <p:nvPr/>
        </p:nvSpPr>
        <p:spPr bwMode="auto">
          <a:xfrm>
            <a:off x="11334765" y="4751052"/>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Footer Text"/>
          <p:cNvSpPr txBox="1"/>
          <p:nvPr/>
        </p:nvSpPr>
        <p:spPr>
          <a:xfrm>
            <a:off x="8933941" y="4609042"/>
            <a:ext cx="2303807" cy="443198"/>
          </a:xfrm>
          <a:prstGeom prst="rect">
            <a:avLst/>
          </a:prstGeom>
          <a:noFill/>
        </p:spPr>
        <p:txBody>
          <a:bodyPr wrap="square" lIns="0" tIns="0" rIns="0" bIns="0" rtlCol="0">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9" name="Freeform 45"/>
          <p:cNvSpPr>
            <a:spLocks noEditPoints="1"/>
          </p:cNvSpPr>
          <p:nvPr/>
        </p:nvSpPr>
        <p:spPr bwMode="auto">
          <a:xfrm>
            <a:off x="11334765" y="557901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0" name="Footer Text"/>
          <p:cNvSpPr txBox="1"/>
          <p:nvPr/>
        </p:nvSpPr>
        <p:spPr>
          <a:xfrm>
            <a:off x="8933941" y="5434135"/>
            <a:ext cx="2303807" cy="443198"/>
          </a:xfrm>
          <a:prstGeom prst="rect">
            <a:avLst/>
          </a:prstGeom>
          <a:noFill/>
        </p:spPr>
        <p:txBody>
          <a:bodyPr wrap="square" lIns="0" tIns="0" rIns="0" bIns="0" rtlCol="0">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241" name="Chart 240"/>
          <p:cNvGraphicFramePr/>
          <p:nvPr/>
        </p:nvGraphicFramePr>
        <p:xfrm>
          <a:off x="755751" y="1448204"/>
          <a:ext cx="3423467" cy="4933098"/>
        </p:xfrm>
        <a:graphic>
          <a:graphicData uri="http://schemas.openxmlformats.org/drawingml/2006/chart">
            <c:chart xmlns:c="http://schemas.openxmlformats.org/drawingml/2006/chart" xmlns:r="http://schemas.openxmlformats.org/officeDocument/2006/relationships" r:id="rId3"/>
          </a:graphicData>
        </a:graphic>
      </p:graphicFrame>
      <p:sp>
        <p:nvSpPr>
          <p:cNvPr id="168"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矩形 169"/>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7753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213"/>
                                        </p:tgtEl>
                                        <p:attrNameLst>
                                          <p:attrName>style.visibility</p:attrName>
                                        </p:attrNameLst>
                                      </p:cBhvr>
                                      <p:to>
                                        <p:strVal val="visible"/>
                                      </p:to>
                                    </p:set>
                                    <p:anim calcmode="lin" valueType="num">
                                      <p:cBhvr>
                                        <p:cTn id="18" dur="500" fill="hold"/>
                                        <p:tgtEl>
                                          <p:spTgt spid="213"/>
                                        </p:tgtEl>
                                        <p:attrNameLst>
                                          <p:attrName>ppt_w</p:attrName>
                                        </p:attrNameLst>
                                      </p:cBhvr>
                                      <p:tavLst>
                                        <p:tav tm="0">
                                          <p:val>
                                            <p:fltVal val="0"/>
                                          </p:val>
                                        </p:tav>
                                        <p:tav tm="100000">
                                          <p:val>
                                            <p:strVal val="#ppt_w"/>
                                          </p:val>
                                        </p:tav>
                                      </p:tavLst>
                                    </p:anim>
                                    <p:anim calcmode="lin" valueType="num">
                                      <p:cBhvr>
                                        <p:cTn id="19" dur="500" fill="hold"/>
                                        <p:tgtEl>
                                          <p:spTgt spid="213"/>
                                        </p:tgtEl>
                                        <p:attrNameLst>
                                          <p:attrName>ppt_h</p:attrName>
                                        </p:attrNameLst>
                                      </p:cBhvr>
                                      <p:tavLst>
                                        <p:tav tm="0">
                                          <p:val>
                                            <p:fltVal val="0"/>
                                          </p:val>
                                        </p:tav>
                                        <p:tav tm="100000">
                                          <p:val>
                                            <p:strVal val="#ppt_h"/>
                                          </p:val>
                                        </p:tav>
                                      </p:tavLst>
                                    </p:anim>
                                    <p:animEffect transition="in" filter="fade">
                                      <p:cBhvr>
                                        <p:cTn id="20" dur="500"/>
                                        <p:tgtEl>
                                          <p:spTgt spid="213"/>
                                        </p:tgtEl>
                                      </p:cBhvr>
                                    </p:animEffect>
                                  </p:childTnLst>
                                </p:cTn>
                              </p:par>
                            </p:childTnLst>
                          </p:cTn>
                        </p:par>
                        <p:par>
                          <p:cTn id="21" fill="hold">
                            <p:stCondLst>
                              <p:cond delay="1500"/>
                            </p:stCondLst>
                            <p:childTnLst>
                              <p:par>
                                <p:cTn id="22" presetID="2" presetClass="entr" presetSubtype="4" accel="50000" decel="50000" fill="hold" grpId="0" nodeType="afterEffect">
                                  <p:stCondLst>
                                    <p:cond delay="0"/>
                                  </p:stCondLst>
                                  <p:childTnLst>
                                    <p:set>
                                      <p:cBhvr>
                                        <p:cTn id="23" dur="1" fill="hold">
                                          <p:stCondLst>
                                            <p:cond delay="0"/>
                                          </p:stCondLst>
                                        </p:cTn>
                                        <p:tgtEl>
                                          <p:spTgt spid="219"/>
                                        </p:tgtEl>
                                        <p:attrNameLst>
                                          <p:attrName>style.visibility</p:attrName>
                                        </p:attrNameLst>
                                      </p:cBhvr>
                                      <p:to>
                                        <p:strVal val="visible"/>
                                      </p:to>
                                    </p:set>
                                    <p:anim calcmode="lin" valueType="num">
                                      <p:cBhvr additive="base">
                                        <p:cTn id="24" dur="500" fill="hold"/>
                                        <p:tgtEl>
                                          <p:spTgt spid="219"/>
                                        </p:tgtEl>
                                        <p:attrNameLst>
                                          <p:attrName>ppt_x</p:attrName>
                                        </p:attrNameLst>
                                      </p:cBhvr>
                                      <p:tavLst>
                                        <p:tav tm="0">
                                          <p:val>
                                            <p:strVal val="#ppt_x"/>
                                          </p:val>
                                        </p:tav>
                                        <p:tav tm="100000">
                                          <p:val>
                                            <p:strVal val="#ppt_x"/>
                                          </p:val>
                                        </p:tav>
                                      </p:tavLst>
                                    </p:anim>
                                    <p:anim calcmode="lin" valueType="num">
                                      <p:cBhvr additive="base">
                                        <p:cTn id="25" dur="500" fill="hold"/>
                                        <p:tgtEl>
                                          <p:spTgt spid="219"/>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233"/>
                                        </p:tgtEl>
                                        <p:attrNameLst>
                                          <p:attrName>style.visibility</p:attrName>
                                        </p:attrNameLst>
                                      </p:cBhvr>
                                      <p:to>
                                        <p:strVal val="visible"/>
                                      </p:to>
                                    </p:set>
                                    <p:anim calcmode="lin" valueType="num">
                                      <p:cBhvr>
                                        <p:cTn id="29" dur="500" fill="hold"/>
                                        <p:tgtEl>
                                          <p:spTgt spid="233"/>
                                        </p:tgtEl>
                                        <p:attrNameLst>
                                          <p:attrName>ppt_w</p:attrName>
                                        </p:attrNameLst>
                                      </p:cBhvr>
                                      <p:tavLst>
                                        <p:tav tm="0">
                                          <p:val>
                                            <p:fltVal val="0"/>
                                          </p:val>
                                        </p:tav>
                                        <p:tav tm="100000">
                                          <p:val>
                                            <p:strVal val="#ppt_w"/>
                                          </p:val>
                                        </p:tav>
                                      </p:tavLst>
                                    </p:anim>
                                    <p:anim calcmode="lin" valueType="num">
                                      <p:cBhvr>
                                        <p:cTn id="30" dur="500" fill="hold"/>
                                        <p:tgtEl>
                                          <p:spTgt spid="233"/>
                                        </p:tgtEl>
                                        <p:attrNameLst>
                                          <p:attrName>ppt_h</p:attrName>
                                        </p:attrNameLst>
                                      </p:cBhvr>
                                      <p:tavLst>
                                        <p:tav tm="0">
                                          <p:val>
                                            <p:fltVal val="0"/>
                                          </p:val>
                                        </p:tav>
                                        <p:tav tm="100000">
                                          <p:val>
                                            <p:strVal val="#ppt_h"/>
                                          </p:val>
                                        </p:tav>
                                      </p:tavLst>
                                    </p:anim>
                                    <p:animEffect transition="in" filter="fade">
                                      <p:cBhvr>
                                        <p:cTn id="31" dur="500"/>
                                        <p:tgtEl>
                                          <p:spTgt spid="233"/>
                                        </p:tgtEl>
                                      </p:cBhvr>
                                    </p:animEffect>
                                  </p:childTnLst>
                                </p:cTn>
                              </p:par>
                            </p:childTnLst>
                          </p:cTn>
                        </p:par>
                        <p:par>
                          <p:cTn id="32" fill="hold">
                            <p:stCondLst>
                              <p:cond delay="25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234"/>
                                        </p:tgtEl>
                                        <p:attrNameLst>
                                          <p:attrName>style.visibility</p:attrName>
                                        </p:attrNameLst>
                                      </p:cBhvr>
                                      <p:to>
                                        <p:strVal val="visible"/>
                                      </p:to>
                                    </p:set>
                                    <p:anim calcmode="lin" valueType="num">
                                      <p:cBhvr additive="base">
                                        <p:cTn id="35" dur="500" fill="hold"/>
                                        <p:tgtEl>
                                          <p:spTgt spid="234"/>
                                        </p:tgtEl>
                                        <p:attrNameLst>
                                          <p:attrName>ppt_x</p:attrName>
                                        </p:attrNameLst>
                                      </p:cBhvr>
                                      <p:tavLst>
                                        <p:tav tm="0">
                                          <p:val>
                                            <p:strVal val="#ppt_x"/>
                                          </p:val>
                                        </p:tav>
                                        <p:tav tm="100000">
                                          <p:val>
                                            <p:strVal val="#ppt_x"/>
                                          </p:val>
                                        </p:tav>
                                      </p:tavLst>
                                    </p:anim>
                                    <p:anim calcmode="lin" valueType="num">
                                      <p:cBhvr additive="base">
                                        <p:cTn id="36" dur="500" fill="hold"/>
                                        <p:tgtEl>
                                          <p:spTgt spid="234"/>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53" presetClass="entr" presetSubtype="0" fill="hold" grpId="0" nodeType="afterEffect">
                                  <p:stCondLst>
                                    <p:cond delay="0"/>
                                  </p:stCondLst>
                                  <p:childTnLst>
                                    <p:set>
                                      <p:cBhvr>
                                        <p:cTn id="39" dur="1" fill="hold">
                                          <p:stCondLst>
                                            <p:cond delay="0"/>
                                          </p:stCondLst>
                                        </p:cTn>
                                        <p:tgtEl>
                                          <p:spTgt spid="235"/>
                                        </p:tgtEl>
                                        <p:attrNameLst>
                                          <p:attrName>style.visibility</p:attrName>
                                        </p:attrNameLst>
                                      </p:cBhvr>
                                      <p:to>
                                        <p:strVal val="visible"/>
                                      </p:to>
                                    </p:set>
                                    <p:anim calcmode="lin" valueType="num">
                                      <p:cBhvr>
                                        <p:cTn id="40" dur="500" fill="hold"/>
                                        <p:tgtEl>
                                          <p:spTgt spid="235"/>
                                        </p:tgtEl>
                                        <p:attrNameLst>
                                          <p:attrName>ppt_w</p:attrName>
                                        </p:attrNameLst>
                                      </p:cBhvr>
                                      <p:tavLst>
                                        <p:tav tm="0">
                                          <p:val>
                                            <p:fltVal val="0"/>
                                          </p:val>
                                        </p:tav>
                                        <p:tav tm="100000">
                                          <p:val>
                                            <p:strVal val="#ppt_w"/>
                                          </p:val>
                                        </p:tav>
                                      </p:tavLst>
                                    </p:anim>
                                    <p:anim calcmode="lin" valueType="num">
                                      <p:cBhvr>
                                        <p:cTn id="41" dur="500" fill="hold"/>
                                        <p:tgtEl>
                                          <p:spTgt spid="235"/>
                                        </p:tgtEl>
                                        <p:attrNameLst>
                                          <p:attrName>ppt_h</p:attrName>
                                        </p:attrNameLst>
                                      </p:cBhvr>
                                      <p:tavLst>
                                        <p:tav tm="0">
                                          <p:val>
                                            <p:fltVal val="0"/>
                                          </p:val>
                                        </p:tav>
                                        <p:tav tm="100000">
                                          <p:val>
                                            <p:strVal val="#ppt_h"/>
                                          </p:val>
                                        </p:tav>
                                      </p:tavLst>
                                    </p:anim>
                                    <p:animEffect transition="in" filter="fade">
                                      <p:cBhvr>
                                        <p:cTn id="42" dur="500"/>
                                        <p:tgtEl>
                                          <p:spTgt spid="235"/>
                                        </p:tgtEl>
                                      </p:cBhvr>
                                    </p:animEffect>
                                  </p:childTnLst>
                                </p:cTn>
                              </p:par>
                            </p:childTnLst>
                          </p:cTn>
                        </p:par>
                        <p:par>
                          <p:cTn id="43" fill="hold">
                            <p:stCondLst>
                              <p:cond delay="3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236"/>
                                        </p:tgtEl>
                                        <p:attrNameLst>
                                          <p:attrName>style.visibility</p:attrName>
                                        </p:attrNameLst>
                                      </p:cBhvr>
                                      <p:to>
                                        <p:strVal val="visible"/>
                                      </p:to>
                                    </p:set>
                                    <p:anim calcmode="lin" valueType="num">
                                      <p:cBhvr additive="base">
                                        <p:cTn id="46" dur="500" fill="hold"/>
                                        <p:tgtEl>
                                          <p:spTgt spid="236"/>
                                        </p:tgtEl>
                                        <p:attrNameLst>
                                          <p:attrName>ppt_x</p:attrName>
                                        </p:attrNameLst>
                                      </p:cBhvr>
                                      <p:tavLst>
                                        <p:tav tm="0">
                                          <p:val>
                                            <p:strVal val="#ppt_x"/>
                                          </p:val>
                                        </p:tav>
                                        <p:tav tm="100000">
                                          <p:val>
                                            <p:strVal val="#ppt_x"/>
                                          </p:val>
                                        </p:tav>
                                      </p:tavLst>
                                    </p:anim>
                                    <p:anim calcmode="lin" valueType="num">
                                      <p:cBhvr additive="base">
                                        <p:cTn id="47" dur="500" fill="hold"/>
                                        <p:tgtEl>
                                          <p:spTgt spid="236"/>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53" presetClass="entr" presetSubtype="0" fill="hold" grpId="0" nodeType="afterEffect">
                                  <p:stCondLst>
                                    <p:cond delay="0"/>
                                  </p:stCondLst>
                                  <p:childTnLst>
                                    <p:set>
                                      <p:cBhvr>
                                        <p:cTn id="50" dur="1" fill="hold">
                                          <p:stCondLst>
                                            <p:cond delay="0"/>
                                          </p:stCondLst>
                                        </p:cTn>
                                        <p:tgtEl>
                                          <p:spTgt spid="237"/>
                                        </p:tgtEl>
                                        <p:attrNameLst>
                                          <p:attrName>style.visibility</p:attrName>
                                        </p:attrNameLst>
                                      </p:cBhvr>
                                      <p:to>
                                        <p:strVal val="visible"/>
                                      </p:to>
                                    </p:set>
                                    <p:anim calcmode="lin" valueType="num">
                                      <p:cBhvr>
                                        <p:cTn id="51" dur="500" fill="hold"/>
                                        <p:tgtEl>
                                          <p:spTgt spid="237"/>
                                        </p:tgtEl>
                                        <p:attrNameLst>
                                          <p:attrName>ppt_w</p:attrName>
                                        </p:attrNameLst>
                                      </p:cBhvr>
                                      <p:tavLst>
                                        <p:tav tm="0">
                                          <p:val>
                                            <p:fltVal val="0"/>
                                          </p:val>
                                        </p:tav>
                                        <p:tav tm="100000">
                                          <p:val>
                                            <p:strVal val="#ppt_w"/>
                                          </p:val>
                                        </p:tav>
                                      </p:tavLst>
                                    </p:anim>
                                    <p:anim calcmode="lin" valueType="num">
                                      <p:cBhvr>
                                        <p:cTn id="52" dur="500" fill="hold"/>
                                        <p:tgtEl>
                                          <p:spTgt spid="237"/>
                                        </p:tgtEl>
                                        <p:attrNameLst>
                                          <p:attrName>ppt_h</p:attrName>
                                        </p:attrNameLst>
                                      </p:cBhvr>
                                      <p:tavLst>
                                        <p:tav tm="0">
                                          <p:val>
                                            <p:fltVal val="0"/>
                                          </p:val>
                                        </p:tav>
                                        <p:tav tm="100000">
                                          <p:val>
                                            <p:strVal val="#ppt_h"/>
                                          </p:val>
                                        </p:tav>
                                      </p:tavLst>
                                    </p:anim>
                                    <p:animEffect transition="in" filter="fade">
                                      <p:cBhvr>
                                        <p:cTn id="53" dur="500"/>
                                        <p:tgtEl>
                                          <p:spTgt spid="237"/>
                                        </p:tgtEl>
                                      </p:cBhvr>
                                    </p:animEffect>
                                  </p:childTnLst>
                                </p:cTn>
                              </p:par>
                            </p:childTnLst>
                          </p:cTn>
                        </p:par>
                        <p:par>
                          <p:cTn id="54" fill="hold">
                            <p:stCondLst>
                              <p:cond delay="45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38"/>
                                        </p:tgtEl>
                                        <p:attrNameLst>
                                          <p:attrName>style.visibility</p:attrName>
                                        </p:attrNameLst>
                                      </p:cBhvr>
                                      <p:to>
                                        <p:strVal val="visible"/>
                                      </p:to>
                                    </p:set>
                                    <p:anim calcmode="lin" valueType="num">
                                      <p:cBhvr additive="base">
                                        <p:cTn id="57" dur="500" fill="hold"/>
                                        <p:tgtEl>
                                          <p:spTgt spid="238"/>
                                        </p:tgtEl>
                                        <p:attrNameLst>
                                          <p:attrName>ppt_x</p:attrName>
                                        </p:attrNameLst>
                                      </p:cBhvr>
                                      <p:tavLst>
                                        <p:tav tm="0">
                                          <p:val>
                                            <p:strVal val="#ppt_x"/>
                                          </p:val>
                                        </p:tav>
                                        <p:tav tm="100000">
                                          <p:val>
                                            <p:strVal val="#ppt_x"/>
                                          </p:val>
                                        </p:tav>
                                      </p:tavLst>
                                    </p:anim>
                                    <p:anim calcmode="lin" valueType="num">
                                      <p:cBhvr additive="base">
                                        <p:cTn id="58" dur="500" fill="hold"/>
                                        <p:tgtEl>
                                          <p:spTgt spid="238"/>
                                        </p:tgtEl>
                                        <p:attrNameLst>
                                          <p:attrName>ppt_y</p:attrName>
                                        </p:attrNameLst>
                                      </p:cBhvr>
                                      <p:tavLst>
                                        <p:tav tm="0">
                                          <p:val>
                                            <p:strVal val="1+#ppt_h/2"/>
                                          </p:val>
                                        </p:tav>
                                        <p:tav tm="100000">
                                          <p:val>
                                            <p:strVal val="#ppt_y"/>
                                          </p:val>
                                        </p:tav>
                                      </p:tavLst>
                                    </p:anim>
                                  </p:childTnLst>
                                </p:cTn>
                              </p:par>
                            </p:childTnLst>
                          </p:cTn>
                        </p:par>
                        <p:par>
                          <p:cTn id="59" fill="hold">
                            <p:stCondLst>
                              <p:cond delay="5000"/>
                            </p:stCondLst>
                            <p:childTnLst>
                              <p:par>
                                <p:cTn id="60" presetID="53" presetClass="entr" presetSubtype="0" fill="hold" grpId="0" nodeType="afterEffect">
                                  <p:stCondLst>
                                    <p:cond delay="0"/>
                                  </p:stCondLst>
                                  <p:childTnLst>
                                    <p:set>
                                      <p:cBhvr>
                                        <p:cTn id="61" dur="1" fill="hold">
                                          <p:stCondLst>
                                            <p:cond delay="0"/>
                                          </p:stCondLst>
                                        </p:cTn>
                                        <p:tgtEl>
                                          <p:spTgt spid="239"/>
                                        </p:tgtEl>
                                        <p:attrNameLst>
                                          <p:attrName>style.visibility</p:attrName>
                                        </p:attrNameLst>
                                      </p:cBhvr>
                                      <p:to>
                                        <p:strVal val="visible"/>
                                      </p:to>
                                    </p:set>
                                    <p:anim calcmode="lin" valueType="num">
                                      <p:cBhvr>
                                        <p:cTn id="62" dur="500" fill="hold"/>
                                        <p:tgtEl>
                                          <p:spTgt spid="239"/>
                                        </p:tgtEl>
                                        <p:attrNameLst>
                                          <p:attrName>ppt_w</p:attrName>
                                        </p:attrNameLst>
                                      </p:cBhvr>
                                      <p:tavLst>
                                        <p:tav tm="0">
                                          <p:val>
                                            <p:fltVal val="0"/>
                                          </p:val>
                                        </p:tav>
                                        <p:tav tm="100000">
                                          <p:val>
                                            <p:strVal val="#ppt_w"/>
                                          </p:val>
                                        </p:tav>
                                      </p:tavLst>
                                    </p:anim>
                                    <p:anim calcmode="lin" valueType="num">
                                      <p:cBhvr>
                                        <p:cTn id="63" dur="500" fill="hold"/>
                                        <p:tgtEl>
                                          <p:spTgt spid="239"/>
                                        </p:tgtEl>
                                        <p:attrNameLst>
                                          <p:attrName>ppt_h</p:attrName>
                                        </p:attrNameLst>
                                      </p:cBhvr>
                                      <p:tavLst>
                                        <p:tav tm="0">
                                          <p:val>
                                            <p:fltVal val="0"/>
                                          </p:val>
                                        </p:tav>
                                        <p:tav tm="100000">
                                          <p:val>
                                            <p:strVal val="#ppt_h"/>
                                          </p:val>
                                        </p:tav>
                                      </p:tavLst>
                                    </p:anim>
                                    <p:animEffect transition="in" filter="fade">
                                      <p:cBhvr>
                                        <p:cTn id="64" dur="500"/>
                                        <p:tgtEl>
                                          <p:spTgt spid="239"/>
                                        </p:tgtEl>
                                      </p:cBhvr>
                                    </p:animEffect>
                                  </p:childTnLst>
                                </p:cTn>
                              </p:par>
                            </p:childTnLst>
                          </p:cTn>
                        </p:par>
                        <p:par>
                          <p:cTn id="65" fill="hold">
                            <p:stCondLst>
                              <p:cond delay="5500"/>
                            </p:stCondLst>
                            <p:childTnLst>
                              <p:par>
                                <p:cTn id="66" presetID="2" presetClass="entr" presetSubtype="4" accel="50000" decel="50000" fill="hold" grpId="0" nodeType="afterEffect">
                                  <p:stCondLst>
                                    <p:cond delay="0"/>
                                  </p:stCondLst>
                                  <p:childTnLst>
                                    <p:set>
                                      <p:cBhvr>
                                        <p:cTn id="67" dur="1" fill="hold">
                                          <p:stCondLst>
                                            <p:cond delay="0"/>
                                          </p:stCondLst>
                                        </p:cTn>
                                        <p:tgtEl>
                                          <p:spTgt spid="240"/>
                                        </p:tgtEl>
                                        <p:attrNameLst>
                                          <p:attrName>style.visibility</p:attrName>
                                        </p:attrNameLst>
                                      </p:cBhvr>
                                      <p:to>
                                        <p:strVal val="visible"/>
                                      </p:to>
                                    </p:set>
                                    <p:anim calcmode="lin" valueType="num">
                                      <p:cBhvr additive="base">
                                        <p:cTn id="68" dur="500" fill="hold"/>
                                        <p:tgtEl>
                                          <p:spTgt spid="240"/>
                                        </p:tgtEl>
                                        <p:attrNameLst>
                                          <p:attrName>ppt_x</p:attrName>
                                        </p:attrNameLst>
                                      </p:cBhvr>
                                      <p:tavLst>
                                        <p:tav tm="0">
                                          <p:val>
                                            <p:strVal val="#ppt_x"/>
                                          </p:val>
                                        </p:tav>
                                        <p:tav tm="100000">
                                          <p:val>
                                            <p:strVal val="#ppt_x"/>
                                          </p:val>
                                        </p:tav>
                                      </p:tavLst>
                                    </p:anim>
                                    <p:anim calcmode="lin" valueType="num">
                                      <p:cBhvr additive="base">
                                        <p:cTn id="69" dur="500" fill="hold"/>
                                        <p:tgtEl>
                                          <p:spTgt spid="240"/>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22" presetClass="entr" presetSubtype="4" fill="hold" grpId="0" nodeType="afterEffect">
                                  <p:stCondLst>
                                    <p:cond delay="0"/>
                                  </p:stCondLst>
                                  <p:childTnLst>
                                    <p:set>
                                      <p:cBhvr>
                                        <p:cTn id="72" dur="1" fill="hold">
                                          <p:stCondLst>
                                            <p:cond delay="0"/>
                                          </p:stCondLst>
                                        </p:cTn>
                                        <p:tgtEl>
                                          <p:spTgt spid="241"/>
                                        </p:tgtEl>
                                        <p:attrNameLst>
                                          <p:attrName>style.visibility</p:attrName>
                                        </p:attrNameLst>
                                      </p:cBhvr>
                                      <p:to>
                                        <p:strVal val="visible"/>
                                      </p:to>
                                    </p:set>
                                    <p:animEffect transition="in" filter="wipe(down)">
                                      <p:cBhvr>
                                        <p:cTn id="73" dur="10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19" grpId="0"/>
      <p:bldP spid="233" grpId="0" animBg="1"/>
      <p:bldP spid="234" grpId="0"/>
      <p:bldP spid="235" grpId="0" animBg="1"/>
      <p:bldP spid="236" grpId="0"/>
      <p:bldP spid="237" grpId="0" animBg="1"/>
      <p:bldP spid="238" grpId="0"/>
      <p:bldP spid="239" grpId="0" animBg="1"/>
      <p:bldP spid="240" grpId="0"/>
      <p:bldGraphic spid="241"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a:spLocks/>
          </p:cNvSpPr>
          <p:nvPr/>
        </p:nvSpPr>
        <p:spPr>
          <a:xfrm>
            <a:off x="3807397" y="3976882"/>
            <a:ext cx="2099520"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a:spLocks/>
          </p:cNvSpPr>
          <p:nvPr/>
        </p:nvSpPr>
        <p:spPr>
          <a:xfrm>
            <a:off x="6029602" y="4366390"/>
            <a:ext cx="2099520"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8250555" y="4877620"/>
            <a:ext cx="2165014" cy="540576"/>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477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4"/>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99553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31755" y="1315693"/>
            <a:ext cx="7941911" cy="41728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311872" y="1315694"/>
            <a:ext cx="2199405" cy="199698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1311872" y="3491551"/>
            <a:ext cx="2199405" cy="199698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843809" y="1315693"/>
            <a:ext cx="2094695" cy="688318"/>
          </a:xfrm>
          <a:prstGeom prst="rect">
            <a:avLst/>
          </a:pr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直角三角形 22"/>
          <p:cNvSpPr/>
          <p:nvPr/>
        </p:nvSpPr>
        <p:spPr>
          <a:xfrm rot="10800000">
            <a:off x="843809" y="2004664"/>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843809" y="3474698"/>
            <a:ext cx="2094695" cy="688318"/>
          </a:xfrm>
          <a:prstGeom prst="rect">
            <a:avLst/>
          </a:prstGeom>
          <a:solidFill>
            <a:schemeClr val="accent3"/>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角三角形 24"/>
          <p:cNvSpPr/>
          <p:nvPr/>
        </p:nvSpPr>
        <p:spPr>
          <a:xfrm rot="10800000">
            <a:off x="843809" y="4154670"/>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flipH="1">
            <a:off x="9169817" y="1315693"/>
            <a:ext cx="2878440" cy="688318"/>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27"/>
          <p:cNvSpPr/>
          <p:nvPr/>
        </p:nvSpPr>
        <p:spPr>
          <a:xfrm rot="10800000" flipH="1">
            <a:off x="11573666" y="2004664"/>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17"/>
          <p:cNvSpPr txBox="1"/>
          <p:nvPr/>
        </p:nvSpPr>
        <p:spPr>
          <a:xfrm>
            <a:off x="1191394" y="1517322"/>
            <a:ext cx="1503005" cy="246221"/>
          </a:xfrm>
          <a:prstGeom prst="rect">
            <a:avLst/>
          </a:prstGeom>
          <a:noFill/>
        </p:spPr>
        <p:txBody>
          <a:bodyPr wrap="square" lIns="0" tIns="0" rIns="0" bIns="0" rtlCol="0">
            <a:spAutoFit/>
          </a:bodyPr>
          <a:lstStyle/>
          <a:p>
            <a:pPr algn="just"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0" name="文本框 18"/>
          <p:cNvSpPr txBox="1"/>
          <p:nvPr/>
        </p:nvSpPr>
        <p:spPr>
          <a:xfrm>
            <a:off x="1191394" y="3693992"/>
            <a:ext cx="1503005" cy="246221"/>
          </a:xfrm>
          <a:prstGeom prst="rect">
            <a:avLst/>
          </a:prstGeom>
          <a:noFill/>
        </p:spPr>
        <p:txBody>
          <a:bodyPr wrap="square" lIns="0" tIns="0" rIns="0" bIns="0" rtlCol="0">
            <a:spAutoFit/>
          </a:bodyPr>
          <a:lstStyle/>
          <a:p>
            <a:pPr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7" name="文本框 19"/>
          <p:cNvSpPr txBox="1"/>
          <p:nvPr/>
        </p:nvSpPr>
        <p:spPr>
          <a:xfrm>
            <a:off x="9890891" y="1517322"/>
            <a:ext cx="1436291" cy="246221"/>
          </a:xfrm>
          <a:prstGeom prst="rect">
            <a:avLst/>
          </a:prstGeom>
          <a:noFill/>
        </p:spPr>
        <p:txBody>
          <a:bodyPr wrap="none" lIns="0" tIns="0" rIns="0" bIns="0" rtlCol="0">
            <a:spAutoFit/>
          </a:bodyPr>
          <a:lstStyle/>
          <a:p>
            <a:pPr algn="just"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32" name="组合 19"/>
          <p:cNvGrpSpPr>
            <a:grpSpLocks/>
          </p:cNvGrpSpPr>
          <p:nvPr/>
        </p:nvGrpSpPr>
        <p:grpSpPr bwMode="auto">
          <a:xfrm>
            <a:off x="795008" y="5678593"/>
            <a:ext cx="11250942" cy="665588"/>
            <a:chOff x="1160463" y="2922049"/>
            <a:chExt cx="9421420" cy="473253"/>
          </a:xfrm>
        </p:grpSpPr>
        <p:sp>
          <p:nvSpPr>
            <p:cNvPr id="33" name="Text Box 11"/>
            <p:cNvSpPr txBox="1">
              <a:spLocks noChangeArrowheads="1"/>
            </p:cNvSpPr>
            <p:nvPr/>
          </p:nvSpPr>
          <p:spPr bwMode="auto">
            <a:xfrm>
              <a:off x="1160463" y="2922049"/>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18"/>
            <p:cNvSpPr>
              <a:spLocks noChangeArrowheads="1"/>
            </p:cNvSpPr>
            <p:nvPr/>
          </p:nvSpPr>
          <p:spPr bwMode="auto">
            <a:xfrm>
              <a:off x="1160463" y="3132696"/>
              <a:ext cx="9421420" cy="26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21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0-#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wipe(right)">
                                      <p:cBhvr>
                                        <p:cTn id="23" dur="500"/>
                                        <p:tgtEl>
                                          <p:spTgt spid="27"/>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right)">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childTnLst>
                          </p:cTn>
                        </p:par>
                        <p:par>
                          <p:cTn id="37" fill="hold">
                            <p:stCondLst>
                              <p:cond delay="2750"/>
                            </p:stCondLst>
                            <p:childTnLst>
                              <p:par>
                                <p:cTn id="38" presetID="5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childTnLst>
                          </p:cTn>
                        </p:par>
                        <p:par>
                          <p:cTn id="43" fill="hold">
                            <p:stCondLst>
                              <p:cond delay="3250"/>
                            </p:stCondLst>
                            <p:childTnLst>
                              <p:par>
                                <p:cTn id="44" presetID="22" presetClass="entr" presetSubtype="2"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right)">
                                      <p:cBhvr>
                                        <p:cTn id="46" dur="500"/>
                                        <p:tgtEl>
                                          <p:spTgt spid="25"/>
                                        </p:tgtEl>
                                      </p:cBhvr>
                                    </p:animEffect>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500"/>
                                        <p:tgtEl>
                                          <p:spTgt spid="24"/>
                                        </p:tgtEl>
                                      </p:cBhvr>
                                    </p:animEffect>
                                  </p:childTnLst>
                                </p:cTn>
                              </p:par>
                            </p:childTnLst>
                          </p:cTn>
                        </p:par>
                        <p:par>
                          <p:cTn id="51" fill="hold">
                            <p:stCondLst>
                              <p:cond delay="425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par>
                          <p:cTn id="57" fill="hold">
                            <p:stCondLst>
                              <p:cond delay="4750"/>
                            </p:stCondLst>
                            <p:childTnLst>
                              <p:par>
                                <p:cTn id="58" presetID="2" presetClass="entr" presetSubtype="4"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31" grpId="0" animBg="1"/>
      <p:bldP spid="22" grpId="0" animBg="1"/>
      <p:bldP spid="23" grpId="0" animBg="1"/>
      <p:bldP spid="24" grpId="0" animBg="1"/>
      <p:bldP spid="25" grpId="0" animBg="1"/>
      <p:bldP spid="27" grpId="0" animBg="1"/>
      <p:bldP spid="28" grpId="0" animBg="1"/>
      <p:bldP spid="29" grpId="0"/>
      <p:bldP spid="30"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52319"/>
            <a:ext cx="7941543" cy="44208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800079" y="2029182"/>
            <a:ext cx="5245872" cy="14620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085559" y="4345990"/>
            <a:ext cx="3960391" cy="4987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a:spLocks/>
          </p:cNvSpPr>
          <p:nvPr/>
        </p:nvSpPr>
        <p:spPr>
          <a:xfrm>
            <a:off x="8085559" y="4898321"/>
            <a:ext cx="3960391" cy="11079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7149455" y="2206226"/>
            <a:ext cx="4608512" cy="9233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66457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50191" y="1698171"/>
            <a:ext cx="3372480" cy="2915834"/>
            <a:chOff x="524164" y="1385451"/>
            <a:chExt cx="3717636" cy="3214255"/>
          </a:xfrm>
        </p:grpSpPr>
        <p:graphicFrame>
          <p:nvGraphicFramePr>
            <p:cNvPr id="7" name="Chart 6"/>
            <p:cNvGraphicFramePr/>
            <p:nvPr>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4743136" y="1698171"/>
            <a:ext cx="3372480" cy="2915834"/>
            <a:chOff x="4237182" y="1385451"/>
            <a:chExt cx="3717636" cy="3214255"/>
          </a:xfrm>
        </p:grpSpPr>
        <p:graphicFrame>
          <p:nvGraphicFramePr>
            <p:cNvPr id="10" name="Chart 9"/>
            <p:cNvGraphicFramePr/>
            <p:nvPr>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926910" y="1698171"/>
            <a:ext cx="3372480" cy="2915834"/>
            <a:chOff x="7950201" y="1385451"/>
            <a:chExt cx="3717636" cy="3214255"/>
          </a:xfrm>
        </p:grpSpPr>
        <p:graphicFrame>
          <p:nvGraphicFramePr>
            <p:cNvPr id="11" name="Chart 10"/>
            <p:cNvGraphicFramePr/>
            <p:nvPr>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2052972" y="4850922"/>
            <a:ext cx="2366919" cy="1501707"/>
            <a:chOff x="1260763" y="4599710"/>
            <a:chExt cx="2244436" cy="2036618"/>
          </a:xfrm>
        </p:grpSpPr>
        <p:sp>
          <p:nvSpPr>
            <p:cNvPr id="13" name="Rounded Rectangle 12"/>
            <p:cNvSpPr/>
            <p:nvPr/>
          </p:nvSpPr>
          <p:spPr>
            <a:xfrm>
              <a:off x="1260763" y="4599710"/>
              <a:ext cx="2244436" cy="2036618"/>
            </a:xfrm>
            <a:prstGeom prst="roundRect">
              <a:avLst>
                <a:gd name="adj" fmla="val 104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393046" y="5419826"/>
              <a:ext cx="1979870" cy="707853"/>
            </a:xfrm>
            <a:prstGeom prst="rect">
              <a:avLst/>
            </a:prstGeom>
          </p:spPr>
          <p:txBody>
            <a:bodyPr wrap="square">
              <a:spAutoFit/>
            </a:bodyPr>
            <a:lstStyle/>
            <a:p>
              <a:pPr algn="just">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699568" y="4917434"/>
              <a:ext cx="1366830" cy="445582"/>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5245917" y="4850922"/>
            <a:ext cx="2366919" cy="1501707"/>
            <a:chOff x="4973782" y="4599710"/>
            <a:chExt cx="2244436" cy="2036618"/>
          </a:xfrm>
        </p:grpSpPr>
        <p:sp>
          <p:nvSpPr>
            <p:cNvPr id="15" name="Rounded Rectangle 14"/>
            <p:cNvSpPr/>
            <p:nvPr/>
          </p:nvSpPr>
          <p:spPr>
            <a:xfrm>
              <a:off x="4973782" y="4599710"/>
              <a:ext cx="2244436" cy="2036618"/>
            </a:xfrm>
            <a:prstGeom prst="roundRect">
              <a:avLst>
                <a:gd name="adj" fmla="val 10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5106065" y="5419826"/>
              <a:ext cx="1979870" cy="707853"/>
            </a:xfrm>
            <a:prstGeom prst="rect">
              <a:avLst/>
            </a:prstGeom>
          </p:spPr>
          <p:txBody>
            <a:bodyPr wrap="square">
              <a:spAutoFit/>
            </a:bodyPr>
            <a:lstStyle/>
            <a:p>
              <a:pPr algn="just">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5412587" y="4917434"/>
              <a:ext cx="1366830" cy="445582"/>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429691" y="4850922"/>
            <a:ext cx="2366919" cy="1501707"/>
            <a:chOff x="8686801" y="4599710"/>
            <a:chExt cx="2244436" cy="2036618"/>
          </a:xfrm>
        </p:grpSpPr>
        <p:sp>
          <p:nvSpPr>
            <p:cNvPr id="16" name="Rounded Rectangle 15"/>
            <p:cNvSpPr/>
            <p:nvPr/>
          </p:nvSpPr>
          <p:spPr>
            <a:xfrm>
              <a:off x="8686801" y="4599710"/>
              <a:ext cx="2244436" cy="2036618"/>
            </a:xfrm>
            <a:prstGeom prst="roundRect">
              <a:avLst>
                <a:gd name="adj" fmla="val 104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8819084" y="5419826"/>
              <a:ext cx="1979870" cy="707853"/>
            </a:xfrm>
            <a:prstGeom prst="rect">
              <a:avLst/>
            </a:prstGeom>
          </p:spPr>
          <p:txBody>
            <a:bodyPr wrap="square">
              <a:spAutoFit/>
            </a:bodyPr>
            <a:lstStyle/>
            <a:p>
              <a:pPr algn="just">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9125606" y="4917434"/>
              <a:ext cx="1366830" cy="445582"/>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724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2385204" y="208855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2385204" y="351364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2385204" y="493873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7072278" y="208855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7072278" y="351364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7072278" y="4938733"/>
            <a:ext cx="3401269" cy="110967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a:p>
            <a:pPr marL="321457" lvl="1" indent="-321457" defTabSz="1375123">
              <a:lnSpc>
                <a:spcPct val="120000"/>
              </a:lnSpc>
              <a:spcAft>
                <a:spcPct val="15000"/>
              </a:spcAft>
              <a:buChar cha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5948333" y="2441774"/>
            <a:ext cx="1018682" cy="403231"/>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5948333" y="3866864"/>
            <a:ext cx="1018682" cy="403231"/>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5948333" y="5291954"/>
            <a:ext cx="1018682" cy="403231"/>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a:spLocks/>
          </p:cNvSpPr>
          <p:nvPr/>
        </p:nvSpPr>
        <p:spPr>
          <a:xfrm>
            <a:off x="3102230" y="2293119"/>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45"/>
          <p:cNvSpPr>
            <a:spLocks noEditPoints="1"/>
          </p:cNvSpPr>
          <p:nvPr/>
        </p:nvSpPr>
        <p:spPr bwMode="auto">
          <a:xfrm>
            <a:off x="2545177" y="2460506"/>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a:spLocks/>
          </p:cNvSpPr>
          <p:nvPr/>
        </p:nvSpPr>
        <p:spPr>
          <a:xfrm>
            <a:off x="3102230" y="3713592"/>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5"/>
          <p:cNvSpPr>
            <a:spLocks noEditPoints="1"/>
          </p:cNvSpPr>
          <p:nvPr/>
        </p:nvSpPr>
        <p:spPr bwMode="auto">
          <a:xfrm>
            <a:off x="2545177" y="388097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a:spLocks/>
          </p:cNvSpPr>
          <p:nvPr/>
        </p:nvSpPr>
        <p:spPr>
          <a:xfrm>
            <a:off x="3102230" y="5150844"/>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lnSpc>
                <a:spcPct val="1200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5"/>
          <p:cNvSpPr>
            <a:spLocks noEditPoints="1"/>
          </p:cNvSpPr>
          <p:nvPr/>
        </p:nvSpPr>
        <p:spPr bwMode="auto">
          <a:xfrm>
            <a:off x="2545177" y="5318231"/>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9849513" y="2460506"/>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7388243" y="2293119"/>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lnSpc>
                <a:spcPct val="120000"/>
              </a:lnSpc>
              <a:spcBef>
                <a:spcPct val="20000"/>
              </a:spcBef>
              <a:defRPr/>
            </a:pPr>
            <a:r>
              <a:rPr lang="zh-CN" altLang="en-US" sz="14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9849513" y="388097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a:spLocks/>
          </p:cNvSpPr>
          <p:nvPr/>
        </p:nvSpPr>
        <p:spPr>
          <a:xfrm>
            <a:off x="7388243" y="3713592"/>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lnSpc>
                <a:spcPct val="120000"/>
              </a:lnSpc>
              <a:spcBef>
                <a:spcPct val="20000"/>
              </a:spcBef>
              <a:defRPr/>
            </a:pPr>
            <a:r>
              <a:rPr lang="zh-CN" altLang="en-US" sz="14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5"/>
          <p:cNvSpPr>
            <a:spLocks noEditPoints="1"/>
          </p:cNvSpPr>
          <p:nvPr/>
        </p:nvSpPr>
        <p:spPr bwMode="auto">
          <a:xfrm>
            <a:off x="9849513" y="5331043"/>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7388243" y="5163656"/>
            <a:ext cx="2362794" cy="7017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lnSpc>
                <a:spcPct val="120000"/>
              </a:lnSpc>
              <a:spcBef>
                <a:spcPct val="20000"/>
              </a:spcBef>
              <a:defRPr/>
            </a:pPr>
            <a:r>
              <a:rPr lang="zh-CN" altLang="en-US" sz="14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ounded Rectangle 67"/>
          <p:cNvSpPr/>
          <p:nvPr/>
        </p:nvSpPr>
        <p:spPr>
          <a:xfrm>
            <a:off x="964706" y="2009070"/>
            <a:ext cx="1431664" cy="1276830"/>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70" name="Rounded Rectangle 69"/>
          <p:cNvSpPr/>
          <p:nvPr/>
        </p:nvSpPr>
        <p:spPr>
          <a:xfrm>
            <a:off x="964706" y="3434163"/>
            <a:ext cx="1431664" cy="1276827"/>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72" name="Rounded Rectangle 71"/>
          <p:cNvSpPr/>
          <p:nvPr/>
        </p:nvSpPr>
        <p:spPr>
          <a:xfrm>
            <a:off x="964706" y="4859254"/>
            <a:ext cx="1431664" cy="1276827"/>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5" name="Rounded Rectangle 44"/>
          <p:cNvSpPr/>
          <p:nvPr/>
        </p:nvSpPr>
        <p:spPr>
          <a:xfrm flipH="1">
            <a:off x="10462380" y="2009070"/>
            <a:ext cx="1431664" cy="1276830"/>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48" name="Rounded Rectangle 47"/>
          <p:cNvSpPr/>
          <p:nvPr/>
        </p:nvSpPr>
        <p:spPr>
          <a:xfrm flipH="1">
            <a:off x="10462380" y="3434163"/>
            <a:ext cx="1431664" cy="1276827"/>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64" name="Rounded Rectangle 63"/>
          <p:cNvSpPr/>
          <p:nvPr/>
        </p:nvSpPr>
        <p:spPr>
          <a:xfrm flipH="1">
            <a:off x="10462380" y="4859254"/>
            <a:ext cx="1431664" cy="1276827"/>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29">
              <a:lnSpc>
                <a:spcPct val="120000"/>
              </a:lnSpc>
              <a:spcAft>
                <a:spcPct val="3500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06</a:t>
            </a:r>
          </a:p>
        </p:txBody>
      </p:sp>
      <p:sp>
        <p:nvSpPr>
          <p:cNvPr id="29" name="TextBox 8"/>
          <p:cNvSpPr txBox="1"/>
          <p:nvPr/>
        </p:nvSpPr>
        <p:spPr>
          <a:xfrm>
            <a:off x="904391" y="27737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
          <p:cNvSpPr txBox="1"/>
          <p:nvPr/>
        </p:nvSpPr>
        <p:spPr>
          <a:xfrm>
            <a:off x="9731487" y="555838"/>
            <a:ext cx="2311176" cy="169277"/>
          </a:xfrm>
          <a:prstGeom prst="rect">
            <a:avLst/>
          </a:prstGeom>
          <a:noFill/>
        </p:spPr>
        <p:txBody>
          <a:bodyPr wrap="square" lIns="0" tIns="0" rIns="0" bIns="0" rtlCol="0" anchor="ctr">
            <a:spAutoFit/>
          </a:bodyPr>
          <a:lstStyle/>
          <a:p>
            <a:pPr algn="r"/>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0" y="760193"/>
            <a:ext cx="12858750"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4974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0"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0"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0"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0"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0" y="0"/>
            <a:ext cx="12858750" cy="7232650"/>
          </a:xfrm>
          <a:prstGeom prst="roundRect">
            <a:avLst>
              <a:gd name="adj" fmla="val 0"/>
            </a:avLst>
          </a:prstGeom>
          <a:blipFill dpi="0" rotWithShape="1">
            <a:blip r:embed="rId3">
              <a:extLst>
                <a:ext uri="{28A0092B-C50C-407E-A947-70E740481C1C}">
                  <a14:useLocalDpi xmlns:a14="http://schemas.microsoft.com/office/drawing/2010/main" val="0"/>
                </a:ext>
              </a:extLst>
            </a:blip>
            <a:srcRect/>
            <a:stretch>
              <a:fillRect l="15231" t="1976" r="15231" b="15906"/>
            </a:stretch>
          </a:blipFill>
          <a:ln>
            <a:noFill/>
          </a:ln>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l" eaLnBrk="1" hangingPunct="1"/>
            <a:endParaRPr lang="zh-CN" altLang="en-US" b="0">
              <a:latin typeface="Calibri" panose="020F0502020204030204" pitchFamily="34" charset="0"/>
              <a:ea typeface="宋体" panose="02010600030101010101" pitchFamily="2" charset="-122"/>
            </a:endParaRPr>
          </a:p>
        </p:txBody>
      </p:sp>
      <p:sp>
        <p:nvSpPr>
          <p:cNvPr id="3" name="矩形 2"/>
          <p:cNvSpPr/>
          <p:nvPr/>
        </p:nvSpPr>
        <p:spPr>
          <a:xfrm>
            <a:off x="0" y="4169912"/>
            <a:ext cx="12858750" cy="3062738"/>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59"/>
          <p:cNvSpPr>
            <a:spLocks noChangeArrowheads="1"/>
          </p:cNvSpPr>
          <p:nvPr/>
        </p:nvSpPr>
        <p:spPr bwMode="auto">
          <a:xfrm>
            <a:off x="3044999" y="4958060"/>
            <a:ext cx="676875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000" dirty="0">
                <a:solidFill>
                  <a:schemeClr val="tx2"/>
                </a:solidFill>
                <a:cs typeface="Arial" panose="020B0604020202020204" pitchFamily="34" charset="0"/>
              </a:rPr>
              <a:t>THANK YOU</a:t>
            </a:r>
            <a:endParaRPr lang="zh-CN" altLang="en-US" sz="8000" dirty="0">
              <a:solidFill>
                <a:schemeClr val="tx2"/>
              </a:solidFill>
              <a:cs typeface="Arial" panose="020B0604020202020204" pitchFamily="34" charset="0"/>
            </a:endParaRPr>
          </a:p>
        </p:txBody>
      </p:sp>
      <p:sp>
        <p:nvSpPr>
          <p:cNvPr id="12" name="矩形 259"/>
          <p:cNvSpPr>
            <a:spLocks noChangeArrowheads="1"/>
          </p:cNvSpPr>
          <p:nvPr/>
        </p:nvSpPr>
        <p:spPr bwMode="auto">
          <a:xfrm>
            <a:off x="3825118" y="4724251"/>
            <a:ext cx="520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dirty="0">
                <a:solidFill>
                  <a:schemeClr val="tx2"/>
                </a:solidFill>
                <a:cs typeface="Arial" panose="020B0604020202020204" pitchFamily="34" charset="0"/>
              </a:rPr>
              <a:t>感谢聆听，批评指导</a:t>
            </a:r>
          </a:p>
        </p:txBody>
      </p:sp>
      <p:sp>
        <p:nvSpPr>
          <p:cNvPr id="13" name="矩形 12"/>
          <p:cNvSpPr/>
          <p:nvPr/>
        </p:nvSpPr>
        <p:spPr>
          <a:xfrm>
            <a:off x="0" y="4169912"/>
            <a:ext cx="12858750" cy="1207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524719" y="304580"/>
            <a:ext cx="28083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0" dirty="0" smtClean="0">
                <a:solidFill>
                  <a:schemeClr val="accent1"/>
                </a:solidFill>
                <a:latin typeface="Impact" panose="020B0806030902050204" pitchFamily="34" charset="0"/>
                <a:cs typeface="Arial" panose="020B0604020202020204" pitchFamily="34" charset="0"/>
              </a:rPr>
              <a:t>LOGO</a:t>
            </a:r>
          </a:p>
        </p:txBody>
      </p:sp>
    </p:spTree>
    <p:extLst>
      <p:ext uri="{BB962C8B-B14F-4D97-AF65-F5344CB8AC3E}">
        <p14:creationId xmlns:p14="http://schemas.microsoft.com/office/powerpoint/2010/main" val="864587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
        <p15:prstTrans prst="pageCurlDoubl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par>
                          <p:cTn id="28" fill="hold">
                            <p:stCondLst>
                              <p:cond delay="11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4"/>
                                        </p:tgtEl>
                                      </p:cBhvr>
                                    </p:animEffect>
                                    <p:animScale>
                                      <p:cBhvr>
                                        <p:cTn id="31" dur="250" autoRev="1" fill="hold"/>
                                        <p:tgtEl>
                                          <p:spTgt spid="14"/>
                                        </p:tgtEl>
                                      </p:cBhvr>
                                      <p:by x="105000" y="105000"/>
                                    </p:animScale>
                                  </p:childTnLst>
                                </p:cTn>
                              </p:par>
                            </p:childTnLst>
                          </p:cTn>
                        </p:par>
                        <p:par>
                          <p:cTn id="32" fill="hold">
                            <p:stCondLst>
                              <p:cond delay="16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childTnLst>
                          </p:cTn>
                        </p:par>
                        <p:par>
                          <p:cTn id="40" fill="hold">
                            <p:stCondLst>
                              <p:cond delay="255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12"/>
                                        </p:tgtEl>
                                      </p:cBhvr>
                                    </p:animEffect>
                                    <p:animScale>
                                      <p:cBhvr>
                                        <p:cTn id="43" dur="250" autoRev="1" fill="hold"/>
                                        <p:tgtEl>
                                          <p:spTgt spid="12"/>
                                        </p:tgtEl>
                                      </p:cBhvr>
                                      <p:by x="105000" y="105000"/>
                                    </p:animScale>
                                  </p:childTnLst>
                                </p:cTn>
                              </p:par>
                            </p:childTnLst>
                          </p:cTn>
                        </p:par>
                        <p:par>
                          <p:cTn id="44" fill="hold">
                            <p:stCondLst>
                              <p:cond delay="30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anim calcmode="lin" valueType="num">
                                      <p:cBhvr>
                                        <p:cTn id="4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9"/>
                                        </p:tgtEl>
                                      </p:cBhvr>
                                    </p:animEffect>
                                  </p:childTnLst>
                                </p:cTn>
                              </p:par>
                            </p:childTnLst>
                          </p:cTn>
                        </p:par>
                        <p:par>
                          <p:cTn id="52" fill="hold">
                            <p:stCondLst>
                              <p:cond delay="3900"/>
                            </p:stCondLst>
                            <p:childTnLst>
                              <p:par>
                                <p:cTn id="53" presetID="26" presetClass="emph" presetSubtype="0" fill="hold" grpId="1" nodeType="afterEffect">
                                  <p:stCondLst>
                                    <p:cond delay="0"/>
                                  </p:stCondLst>
                                  <p:iterate type="lt">
                                    <p:tmPct val="0"/>
                                  </p:iterate>
                                  <p:childTnLst>
                                    <p:animEffect transition="out" filter="fade">
                                      <p:cBhvr>
                                        <p:cTn id="54" dur="500" tmFilter="0, 0; .2, .5; .8, .5; 1, 0"/>
                                        <p:tgtEl>
                                          <p:spTgt spid="9"/>
                                        </p:tgtEl>
                                      </p:cBhvr>
                                    </p:animEffect>
                                    <p:animScale>
                                      <p:cBhvr>
                                        <p:cTn id="55"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3" grpId="0" animBg="1"/>
      <p:bldP spid="9" grpId="0"/>
      <p:bldP spid="9" grpId="1"/>
      <p:bldP spid="12" grpId="0"/>
      <p:bldP spid="12" grpId="1"/>
      <p:bldP spid="13" grpId="0" animBg="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RESENTATION_TITLE" val="立体创意 数据图表 财务分析 PPT模板"/>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AUTOCOLOR" val="TRUE"/>
  <p:tag name="MH_TYPE" val="CONTENTS"/>
  <p:tag name="ID" val="545820"/>
</p:tagLst>
</file>

<file path=ppt/tags/tag3.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6.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17.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1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1.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2.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6.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7.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3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31.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32.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3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Theme">
  <a:themeElements>
    <a:clrScheme name="自定义 531">
      <a:dk1>
        <a:sysClr val="windowText" lastClr="000000"/>
      </a:dk1>
      <a:lt1>
        <a:sysClr val="window" lastClr="FFFFFF"/>
      </a:lt1>
      <a:dk2>
        <a:srgbClr val="39B37D"/>
      </a:dk2>
      <a:lt2>
        <a:srgbClr val="E7E6E6"/>
      </a:lt2>
      <a:accent1>
        <a:srgbClr val="EB674B"/>
      </a:accent1>
      <a:accent2>
        <a:srgbClr val="EDD256"/>
      </a:accent2>
      <a:accent3>
        <a:srgbClr val="4A6694"/>
      </a:accent3>
      <a:accent4>
        <a:srgbClr val="39B37D"/>
      </a:accent4>
      <a:accent5>
        <a:srgbClr val="EB674B"/>
      </a:accent5>
      <a:accent6>
        <a:srgbClr val="EDD256"/>
      </a:accent6>
      <a:hlink>
        <a:srgbClr val="4A6694"/>
      </a:hlink>
      <a:folHlink>
        <a:srgbClr val="39B37D"/>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3919</Words>
  <Application>Microsoft Office PowerPoint</Application>
  <PresentationFormat>自定义</PresentationFormat>
  <Paragraphs>249</Paragraphs>
  <Slides>26</Slides>
  <Notes>26</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宋体</vt:lpstr>
      <vt:lpstr>微软雅黑</vt:lpstr>
      <vt:lpstr>Arial</vt:lpstr>
      <vt:lpstr>Calibri</vt:lpstr>
      <vt:lpstr>Calibri Light</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立体创意 数据图表 财务分析 PPT模板</dc:title>
  <dc:creator/>
  <cp:lastModifiedBy/>
  <cp:revision>1</cp:revision>
  <dcterms:created xsi:type="dcterms:W3CDTF">2017-01-18T13:03:06Z</dcterms:created>
  <dcterms:modified xsi:type="dcterms:W3CDTF">2018-07-21T02:18:33Z</dcterms:modified>
</cp:coreProperties>
</file>