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5"/>
  </p:notesMasterIdLst>
  <p:handoutMasterIdLst>
    <p:handoutMasterId r:id="rId26"/>
  </p:handoutMasterIdLst>
  <p:sldIdLst>
    <p:sldId id="256" r:id="rId2"/>
    <p:sldId id="257" r:id="rId3"/>
    <p:sldId id="258" r:id="rId4"/>
    <p:sldId id="265" r:id="rId5"/>
    <p:sldId id="266" r:id="rId6"/>
    <p:sldId id="267" r:id="rId7"/>
    <p:sldId id="268" r:id="rId8"/>
    <p:sldId id="259" r:id="rId9"/>
    <p:sldId id="269" r:id="rId10"/>
    <p:sldId id="270" r:id="rId11"/>
    <p:sldId id="271" r:id="rId12"/>
    <p:sldId id="272" r:id="rId13"/>
    <p:sldId id="260" r:id="rId14"/>
    <p:sldId id="273" r:id="rId15"/>
    <p:sldId id="274" r:id="rId16"/>
    <p:sldId id="275" r:id="rId17"/>
    <p:sldId id="276" r:id="rId18"/>
    <p:sldId id="261" r:id="rId19"/>
    <p:sldId id="277" r:id="rId20"/>
    <p:sldId id="278" r:id="rId21"/>
    <p:sldId id="279" r:id="rId22"/>
    <p:sldId id="280" r:id="rId23"/>
    <p:sldId id="262" r:id="rId24"/>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7D3A"/>
    <a:srgbClr val="F5B6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60"/>
  </p:normalViewPr>
  <p:slideViewPr>
    <p:cSldViewPr snapToGrid="0" showGuides="1">
      <p:cViewPr varScale="1">
        <p:scale>
          <a:sx n="92" d="100"/>
          <a:sy n="92" d="100"/>
        </p:scale>
        <p:origin x="306" y="84"/>
      </p:cViewPr>
      <p:guideLst>
        <p:guide orient="horz" pos="2160"/>
        <p:guide pos="3840"/>
      </p:guideLst>
    </p:cSldViewPr>
  </p:slideViewPr>
  <p:notesTextViewPr>
    <p:cViewPr>
      <p:scale>
        <a:sx n="1" d="1"/>
        <a:sy n="1" d="1"/>
      </p:scale>
      <p:origin x="0" y="0"/>
    </p:cViewPr>
  </p:notesTextViewPr>
  <p:notesViewPr>
    <p:cSldViewPr snapToGrid="0">
      <p:cViewPr varScale="1">
        <p:scale>
          <a:sx n="65" d="100"/>
          <a:sy n="65" d="100"/>
        </p:scale>
        <p:origin x="2525" y="6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2B113E-248E-4E16-9EA0-478B538136D1}" type="datetimeFigureOut">
              <a:rPr lang="zh-CN" altLang="en-US" smtClean="0"/>
              <a:t>2018/11/28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56F5D36-9CE5-45C6-AC1B-7EEFD6C8F790}" type="slidenum">
              <a:rPr lang="zh-CN" altLang="en-US" smtClean="0"/>
              <a:t>‹#›</a:t>
            </a:fld>
            <a:endParaRPr lang="zh-CN" altLang="en-US"/>
          </a:p>
        </p:txBody>
      </p:sp>
    </p:spTree>
    <p:extLst>
      <p:ext uri="{BB962C8B-B14F-4D97-AF65-F5344CB8AC3E}">
        <p14:creationId xmlns:p14="http://schemas.microsoft.com/office/powerpoint/2010/main" val="5889194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B3CF10-4128-4DFF-B1D0-15CEBDE0C83A}" type="datetimeFigureOut">
              <a:rPr lang="zh-CN" altLang="en-US" smtClean="0"/>
              <a:t>2018/11/28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58B056-8053-460F-B09D-0962491F5B95}" type="slidenum">
              <a:rPr lang="zh-CN" altLang="en-US" smtClean="0"/>
              <a:t>‹#›</a:t>
            </a:fld>
            <a:endParaRPr lang="zh-CN" altLang="en-US"/>
          </a:p>
        </p:txBody>
      </p:sp>
    </p:spTree>
    <p:extLst>
      <p:ext uri="{BB962C8B-B14F-4D97-AF65-F5344CB8AC3E}">
        <p14:creationId xmlns:p14="http://schemas.microsoft.com/office/powerpoint/2010/main" val="3966560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58B056-8053-460F-B09D-0962491F5B95}" type="slidenum">
              <a:rPr lang="zh-CN" altLang="en-US" smtClean="0"/>
              <a:t>1</a:t>
            </a:fld>
            <a:endParaRPr lang="zh-CN" altLang="en-US"/>
          </a:p>
        </p:txBody>
      </p:sp>
    </p:spTree>
    <p:extLst>
      <p:ext uri="{BB962C8B-B14F-4D97-AF65-F5344CB8AC3E}">
        <p14:creationId xmlns:p14="http://schemas.microsoft.com/office/powerpoint/2010/main" val="4030820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58B056-8053-460F-B09D-0962491F5B95}" type="slidenum">
              <a:rPr lang="zh-CN" altLang="en-US" smtClean="0"/>
              <a:t>2</a:t>
            </a:fld>
            <a:endParaRPr lang="zh-CN" altLang="en-US"/>
          </a:p>
        </p:txBody>
      </p:sp>
    </p:spTree>
    <p:extLst>
      <p:ext uri="{BB962C8B-B14F-4D97-AF65-F5344CB8AC3E}">
        <p14:creationId xmlns:p14="http://schemas.microsoft.com/office/powerpoint/2010/main" val="677987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58B056-8053-460F-B09D-0962491F5B95}" type="slidenum">
              <a:rPr lang="zh-CN" altLang="en-US" smtClean="0"/>
              <a:t>3</a:t>
            </a:fld>
            <a:endParaRPr lang="zh-CN" altLang="en-US"/>
          </a:p>
        </p:txBody>
      </p:sp>
    </p:spTree>
    <p:extLst>
      <p:ext uri="{BB962C8B-B14F-4D97-AF65-F5344CB8AC3E}">
        <p14:creationId xmlns:p14="http://schemas.microsoft.com/office/powerpoint/2010/main" val="3981047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58B056-8053-460F-B09D-0962491F5B95}" type="slidenum">
              <a:rPr lang="zh-CN" altLang="en-US" smtClean="0"/>
              <a:t>4</a:t>
            </a:fld>
            <a:endParaRPr lang="zh-CN" altLang="en-US"/>
          </a:p>
        </p:txBody>
      </p:sp>
    </p:spTree>
    <p:extLst>
      <p:ext uri="{BB962C8B-B14F-4D97-AF65-F5344CB8AC3E}">
        <p14:creationId xmlns:p14="http://schemas.microsoft.com/office/powerpoint/2010/main" val="133525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58B056-8053-460F-B09D-0962491F5B95}" type="slidenum">
              <a:rPr lang="zh-CN" altLang="en-US" smtClean="0"/>
              <a:t>5</a:t>
            </a:fld>
            <a:endParaRPr lang="zh-CN" altLang="en-US"/>
          </a:p>
        </p:txBody>
      </p:sp>
    </p:spTree>
    <p:extLst>
      <p:ext uri="{BB962C8B-B14F-4D97-AF65-F5344CB8AC3E}">
        <p14:creationId xmlns:p14="http://schemas.microsoft.com/office/powerpoint/2010/main" val="1018696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58B056-8053-460F-B09D-0962491F5B95}" type="slidenum">
              <a:rPr lang="zh-CN" altLang="en-US" smtClean="0"/>
              <a:t>6</a:t>
            </a:fld>
            <a:endParaRPr lang="zh-CN" altLang="en-US"/>
          </a:p>
        </p:txBody>
      </p:sp>
    </p:spTree>
    <p:extLst>
      <p:ext uri="{BB962C8B-B14F-4D97-AF65-F5344CB8AC3E}">
        <p14:creationId xmlns:p14="http://schemas.microsoft.com/office/powerpoint/2010/main" val="1282190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58B056-8053-460F-B09D-0962491F5B95}" type="slidenum">
              <a:rPr lang="zh-CN" altLang="en-US" smtClean="0"/>
              <a:t>7</a:t>
            </a:fld>
            <a:endParaRPr lang="zh-CN" altLang="en-US"/>
          </a:p>
        </p:txBody>
      </p:sp>
    </p:spTree>
    <p:extLst>
      <p:ext uri="{BB962C8B-B14F-4D97-AF65-F5344CB8AC3E}">
        <p14:creationId xmlns:p14="http://schemas.microsoft.com/office/powerpoint/2010/main" val="1700454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58B056-8053-460F-B09D-0962491F5B95}" type="slidenum">
              <a:rPr lang="zh-CN" altLang="en-US" smtClean="0"/>
              <a:t>8</a:t>
            </a:fld>
            <a:endParaRPr lang="zh-CN" altLang="en-US"/>
          </a:p>
        </p:txBody>
      </p:sp>
    </p:spTree>
    <p:extLst>
      <p:ext uri="{BB962C8B-B14F-4D97-AF65-F5344CB8AC3E}">
        <p14:creationId xmlns:p14="http://schemas.microsoft.com/office/powerpoint/2010/main" val="36635541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58B056-8053-460F-B09D-0962491F5B95}" type="slidenum">
              <a:rPr lang="zh-CN" altLang="en-US" smtClean="0"/>
              <a:t>9</a:t>
            </a:fld>
            <a:endParaRPr lang="zh-CN" altLang="en-US"/>
          </a:p>
        </p:txBody>
      </p:sp>
    </p:spTree>
    <p:extLst>
      <p:ext uri="{BB962C8B-B14F-4D97-AF65-F5344CB8AC3E}">
        <p14:creationId xmlns:p14="http://schemas.microsoft.com/office/powerpoint/2010/main" val="230218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58B056-8053-460F-B09D-0962491F5B95}" type="slidenum">
              <a:rPr lang="zh-CN" altLang="en-US" smtClean="0"/>
              <a:t>10</a:t>
            </a:fld>
            <a:endParaRPr lang="zh-CN" altLang="en-US"/>
          </a:p>
        </p:txBody>
      </p:sp>
    </p:spTree>
    <p:extLst>
      <p:ext uri="{BB962C8B-B14F-4D97-AF65-F5344CB8AC3E}">
        <p14:creationId xmlns:p14="http://schemas.microsoft.com/office/powerpoint/2010/main" val="27813028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58B056-8053-460F-B09D-0962491F5B95}" type="slidenum">
              <a:rPr lang="zh-CN" altLang="en-US" smtClean="0"/>
              <a:t>11</a:t>
            </a:fld>
            <a:endParaRPr lang="zh-CN" altLang="en-US"/>
          </a:p>
        </p:txBody>
      </p:sp>
    </p:spTree>
    <p:extLst>
      <p:ext uri="{BB962C8B-B14F-4D97-AF65-F5344CB8AC3E}">
        <p14:creationId xmlns:p14="http://schemas.microsoft.com/office/powerpoint/2010/main" val="1025343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58B056-8053-460F-B09D-0962491F5B95}" type="slidenum">
              <a:rPr lang="zh-CN" altLang="en-US" smtClean="0"/>
              <a:t>12</a:t>
            </a:fld>
            <a:endParaRPr lang="zh-CN" altLang="en-US"/>
          </a:p>
        </p:txBody>
      </p:sp>
    </p:spTree>
    <p:extLst>
      <p:ext uri="{BB962C8B-B14F-4D97-AF65-F5344CB8AC3E}">
        <p14:creationId xmlns:p14="http://schemas.microsoft.com/office/powerpoint/2010/main" val="17448840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58B056-8053-460F-B09D-0962491F5B95}" type="slidenum">
              <a:rPr lang="zh-CN" altLang="en-US" smtClean="0"/>
              <a:t>13</a:t>
            </a:fld>
            <a:endParaRPr lang="zh-CN" altLang="en-US"/>
          </a:p>
        </p:txBody>
      </p:sp>
    </p:spTree>
    <p:extLst>
      <p:ext uri="{BB962C8B-B14F-4D97-AF65-F5344CB8AC3E}">
        <p14:creationId xmlns:p14="http://schemas.microsoft.com/office/powerpoint/2010/main" val="25820844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58B056-8053-460F-B09D-0962491F5B95}" type="slidenum">
              <a:rPr lang="zh-CN" altLang="en-US" smtClean="0"/>
              <a:t>14</a:t>
            </a:fld>
            <a:endParaRPr lang="zh-CN" altLang="en-US"/>
          </a:p>
        </p:txBody>
      </p:sp>
    </p:spTree>
    <p:extLst>
      <p:ext uri="{BB962C8B-B14F-4D97-AF65-F5344CB8AC3E}">
        <p14:creationId xmlns:p14="http://schemas.microsoft.com/office/powerpoint/2010/main" val="11952864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58B056-8053-460F-B09D-0962491F5B95}" type="slidenum">
              <a:rPr lang="zh-CN" altLang="en-US" smtClean="0"/>
              <a:t>15</a:t>
            </a:fld>
            <a:endParaRPr lang="zh-CN" altLang="en-US"/>
          </a:p>
        </p:txBody>
      </p:sp>
    </p:spTree>
    <p:extLst>
      <p:ext uri="{BB962C8B-B14F-4D97-AF65-F5344CB8AC3E}">
        <p14:creationId xmlns:p14="http://schemas.microsoft.com/office/powerpoint/2010/main" val="35384566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58B056-8053-460F-B09D-0962491F5B95}" type="slidenum">
              <a:rPr lang="zh-CN" altLang="en-US" smtClean="0"/>
              <a:t>16</a:t>
            </a:fld>
            <a:endParaRPr lang="zh-CN" altLang="en-US"/>
          </a:p>
        </p:txBody>
      </p:sp>
    </p:spTree>
    <p:extLst>
      <p:ext uri="{BB962C8B-B14F-4D97-AF65-F5344CB8AC3E}">
        <p14:creationId xmlns:p14="http://schemas.microsoft.com/office/powerpoint/2010/main" val="30489964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58B056-8053-460F-B09D-0962491F5B95}" type="slidenum">
              <a:rPr lang="zh-CN" altLang="en-US" smtClean="0"/>
              <a:t>17</a:t>
            </a:fld>
            <a:endParaRPr lang="zh-CN" altLang="en-US"/>
          </a:p>
        </p:txBody>
      </p:sp>
    </p:spTree>
    <p:extLst>
      <p:ext uri="{BB962C8B-B14F-4D97-AF65-F5344CB8AC3E}">
        <p14:creationId xmlns:p14="http://schemas.microsoft.com/office/powerpoint/2010/main" val="13380498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58B056-8053-460F-B09D-0962491F5B95}" type="slidenum">
              <a:rPr lang="zh-CN" altLang="en-US" smtClean="0"/>
              <a:t>18</a:t>
            </a:fld>
            <a:endParaRPr lang="zh-CN" altLang="en-US"/>
          </a:p>
        </p:txBody>
      </p:sp>
    </p:spTree>
    <p:extLst>
      <p:ext uri="{BB962C8B-B14F-4D97-AF65-F5344CB8AC3E}">
        <p14:creationId xmlns:p14="http://schemas.microsoft.com/office/powerpoint/2010/main" val="40921657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58B056-8053-460F-B09D-0962491F5B95}" type="slidenum">
              <a:rPr lang="zh-CN" altLang="en-US" smtClean="0"/>
              <a:t>19</a:t>
            </a:fld>
            <a:endParaRPr lang="zh-CN" altLang="en-US"/>
          </a:p>
        </p:txBody>
      </p:sp>
    </p:spTree>
    <p:extLst>
      <p:ext uri="{BB962C8B-B14F-4D97-AF65-F5344CB8AC3E}">
        <p14:creationId xmlns:p14="http://schemas.microsoft.com/office/powerpoint/2010/main" val="38032928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58B056-8053-460F-B09D-0962491F5B95}" type="slidenum">
              <a:rPr lang="zh-CN" altLang="en-US" smtClean="0"/>
              <a:t>20</a:t>
            </a:fld>
            <a:endParaRPr lang="zh-CN" altLang="en-US"/>
          </a:p>
        </p:txBody>
      </p:sp>
    </p:spTree>
    <p:extLst>
      <p:ext uri="{BB962C8B-B14F-4D97-AF65-F5344CB8AC3E}">
        <p14:creationId xmlns:p14="http://schemas.microsoft.com/office/powerpoint/2010/main" val="3567954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58B056-8053-460F-B09D-0962491F5B95}" type="slidenum">
              <a:rPr lang="zh-CN" altLang="en-US" smtClean="0"/>
              <a:t>21</a:t>
            </a:fld>
            <a:endParaRPr lang="zh-CN" altLang="en-US"/>
          </a:p>
        </p:txBody>
      </p:sp>
    </p:spTree>
    <p:extLst>
      <p:ext uri="{BB962C8B-B14F-4D97-AF65-F5344CB8AC3E}">
        <p14:creationId xmlns:p14="http://schemas.microsoft.com/office/powerpoint/2010/main" val="26058591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58B056-8053-460F-B09D-0962491F5B95}" type="slidenum">
              <a:rPr lang="zh-CN" altLang="en-US" smtClean="0"/>
              <a:t>22</a:t>
            </a:fld>
            <a:endParaRPr lang="zh-CN" altLang="en-US"/>
          </a:p>
        </p:txBody>
      </p:sp>
    </p:spTree>
    <p:extLst>
      <p:ext uri="{BB962C8B-B14F-4D97-AF65-F5344CB8AC3E}">
        <p14:creationId xmlns:p14="http://schemas.microsoft.com/office/powerpoint/2010/main" val="36667035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58B056-8053-460F-B09D-0962491F5B95}" type="slidenum">
              <a:rPr lang="zh-CN" altLang="en-US" smtClean="0"/>
              <a:t>23</a:t>
            </a:fld>
            <a:endParaRPr lang="zh-CN" altLang="en-US"/>
          </a:p>
        </p:txBody>
      </p:sp>
    </p:spTree>
    <p:extLst>
      <p:ext uri="{BB962C8B-B14F-4D97-AF65-F5344CB8AC3E}">
        <p14:creationId xmlns:p14="http://schemas.microsoft.com/office/powerpoint/2010/main" val="27908379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8495E083-528C-4964-A8CC-BB7267B8A5D7}" type="datetimeFigureOut">
              <a:rPr lang="zh-CN" altLang="en-US" smtClean="0"/>
              <a:t>2018/11/28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8D67A1-C026-46FB-93CE-AC9D4F5C01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495E083-528C-4964-A8CC-BB7267B8A5D7}" type="datetimeFigureOut">
              <a:rPr lang="zh-CN" altLang="en-US" smtClean="0"/>
              <a:t>2018/11/28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8D67A1-C026-46FB-93CE-AC9D4F5C01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8495E083-528C-4964-A8CC-BB7267B8A5D7}" type="datetimeFigureOut">
              <a:rPr lang="zh-CN" altLang="en-US" smtClean="0"/>
              <a:t>2018/11/28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8D67A1-C026-46FB-93CE-AC9D4F5C01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495E083-528C-4964-A8CC-BB7267B8A5D7}" type="datetimeFigureOut">
              <a:rPr lang="zh-CN" altLang="en-US" smtClean="0"/>
              <a:t>2018/11/28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8D67A1-C026-46FB-93CE-AC9D4F5C01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495E083-528C-4964-A8CC-BB7267B8A5D7}" type="datetimeFigureOut">
              <a:rPr lang="zh-CN" altLang="en-US" smtClean="0"/>
              <a:t>2018/11/28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78D67A1-C026-46FB-93CE-AC9D4F5C01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495E083-528C-4964-A8CC-BB7267B8A5D7}" type="datetimeFigureOut">
              <a:rPr lang="zh-CN" altLang="en-US" smtClean="0"/>
              <a:t>2018/11/28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78D67A1-C026-46FB-93CE-AC9D4F5C01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495E083-528C-4964-A8CC-BB7267B8A5D7}" type="datetimeFigureOut">
              <a:rPr lang="zh-CN" altLang="en-US" smtClean="0"/>
              <a:t>2018/11/28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78D67A1-C026-46FB-93CE-AC9D4F5C01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495E083-528C-4964-A8CC-BB7267B8A5D7}" type="datetimeFigureOut">
              <a:rPr lang="zh-CN" altLang="en-US" smtClean="0"/>
              <a:t>2018/11/28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8D67A1-C026-46FB-93CE-AC9D4F5C01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8495E083-528C-4964-A8CC-BB7267B8A5D7}" type="datetimeFigureOut">
              <a:rPr lang="zh-CN" altLang="en-US" smtClean="0"/>
              <a:t>2018/11/28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8D67A1-C026-46FB-93CE-AC9D4F5C01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495E083-528C-4964-A8CC-BB7267B8A5D7}" type="datetimeFigureOut">
              <a:rPr lang="zh-CN" altLang="en-US" smtClean="0"/>
              <a:t>2018/11/28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8D67A1-C026-46FB-93CE-AC9D4F5C01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495E083-528C-4964-A8CC-BB7267B8A5D7}" type="datetimeFigureOut">
              <a:rPr lang="zh-CN" altLang="en-US" smtClean="0"/>
              <a:t>2018/11/28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8D67A1-C026-46FB-93CE-AC9D4F5C01F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95E083-528C-4964-A8CC-BB7267B8A5D7}" type="datetimeFigureOut">
              <a:rPr lang="zh-CN" altLang="en-US" smtClean="0"/>
              <a:t>2018/11/28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8D67A1-C026-46FB-93CE-AC9D4F5C01F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notesSlide" Target="../notesSlides/notesSlide9.xml"/><Relationship Id="rId4" Type="http://schemas.openxmlformats.org/officeDocument/2006/relationships/tags" Target="../tags/tag5.xml"/><Relationship Id="rId9"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tags" Target="../tags/tag22.xml"/><Relationship Id="rId18" Type="http://schemas.openxmlformats.org/officeDocument/2006/relationships/notesSlide" Target="../notesSlides/notesSlide10.xml"/><Relationship Id="rId3" Type="http://schemas.openxmlformats.org/officeDocument/2006/relationships/tags" Target="../tags/tag12.xml"/><Relationship Id="rId7" Type="http://schemas.openxmlformats.org/officeDocument/2006/relationships/tags" Target="../tags/tag16.xml"/><Relationship Id="rId12" Type="http://schemas.openxmlformats.org/officeDocument/2006/relationships/tags" Target="../tags/tag21.xml"/><Relationship Id="rId17" Type="http://schemas.openxmlformats.org/officeDocument/2006/relationships/slideLayout" Target="../slideLayouts/slideLayout2.xml"/><Relationship Id="rId2" Type="http://schemas.openxmlformats.org/officeDocument/2006/relationships/tags" Target="../tags/tag11.xml"/><Relationship Id="rId16" Type="http://schemas.openxmlformats.org/officeDocument/2006/relationships/tags" Target="../tags/tag25.xml"/><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tags" Target="../tags/tag20.xml"/><Relationship Id="rId5" Type="http://schemas.openxmlformats.org/officeDocument/2006/relationships/tags" Target="../tags/tag14.xml"/><Relationship Id="rId15" Type="http://schemas.openxmlformats.org/officeDocument/2006/relationships/tags" Target="../tags/tag24.xml"/><Relationship Id="rId10" Type="http://schemas.openxmlformats.org/officeDocument/2006/relationships/tags" Target="../tags/tag19.xml"/><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tags" Target="../tags/tag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1" y="0"/>
            <a:ext cx="12192001" cy="6858000"/>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0582" y="1166416"/>
            <a:ext cx="6724350" cy="3662043"/>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33824" y="1200358"/>
            <a:ext cx="6724350" cy="2401229"/>
          </a:xfrm>
          <a:prstGeom prst="rect">
            <a:avLst/>
          </a:prstGeom>
        </p:spPr>
      </p:pic>
      <p:sp>
        <p:nvSpPr>
          <p:cNvPr id="10" name="矩形 471"/>
          <p:cNvSpPr>
            <a:spLocks noChangeArrowheads="1"/>
          </p:cNvSpPr>
          <p:nvPr/>
        </p:nvSpPr>
        <p:spPr bwMode="auto">
          <a:xfrm>
            <a:off x="2715426" y="4163078"/>
            <a:ext cx="676474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dirty="0">
                <a:solidFill>
                  <a:schemeClr val="bg1"/>
                </a:solidFill>
                <a:latin typeface="微软雅黑" panose="020B0503020204020204" pitchFamily="34" charset="-122"/>
                <a:ea typeface="微软雅黑" panose="020B0503020204020204" pitchFamily="34" charset="-122"/>
              </a:rPr>
              <a:t>Lorem ipsum dolor sit </a:t>
            </a:r>
            <a:r>
              <a:rPr lang="en-US" altLang="zh-CN" dirty="0" err="1">
                <a:solidFill>
                  <a:schemeClr val="bg1"/>
                </a:solidFill>
                <a:latin typeface="微软雅黑" panose="020B0503020204020204" pitchFamily="34" charset="-122"/>
                <a:ea typeface="微软雅黑" panose="020B0503020204020204" pitchFamily="34" charset="-122"/>
              </a:rPr>
              <a:t>amet</a:t>
            </a:r>
            <a:r>
              <a:rPr lang="en-US" altLang="zh-CN" dirty="0">
                <a:solidFill>
                  <a:schemeClr val="bg1"/>
                </a:solidFill>
                <a:latin typeface="微软雅黑" panose="020B0503020204020204" pitchFamily="34" charset="-122"/>
                <a:ea typeface="微软雅黑" panose="020B0503020204020204" pitchFamily="34" charset="-122"/>
              </a:rPr>
              <a:t> </a:t>
            </a:r>
            <a:r>
              <a:rPr lang="en-US" altLang="zh-CN" dirty="0" err="1">
                <a:solidFill>
                  <a:schemeClr val="bg1"/>
                </a:solidFill>
                <a:latin typeface="微软雅黑" panose="020B0503020204020204" pitchFamily="34" charset="-122"/>
                <a:ea typeface="微软雅黑" panose="020B0503020204020204" pitchFamily="34" charset="-122"/>
              </a:rPr>
              <a:t>consectetuer</a:t>
            </a:r>
            <a:r>
              <a:rPr lang="en-US" altLang="zh-CN" dirty="0">
                <a:solidFill>
                  <a:schemeClr val="bg1"/>
                </a:solidFill>
                <a:latin typeface="微软雅黑" panose="020B0503020204020204" pitchFamily="34" charset="-122"/>
                <a:ea typeface="微软雅黑" panose="020B0503020204020204" pitchFamily="34" charset="-122"/>
              </a:rPr>
              <a:t> </a:t>
            </a:r>
            <a:r>
              <a:rPr lang="it-IT" altLang="zh-CN" dirty="0">
                <a:solidFill>
                  <a:schemeClr val="bg1"/>
                </a:solidFill>
                <a:latin typeface="微软雅黑" panose="020B0503020204020204" pitchFamily="34" charset="-122"/>
                <a:ea typeface="微软雅黑" panose="020B0503020204020204" pitchFamily="34" charset="-122"/>
              </a:rPr>
              <a:t>Lorem ipsum dolor sit amet consectetuer</a:t>
            </a:r>
          </a:p>
        </p:txBody>
      </p:sp>
      <p:cxnSp>
        <p:nvCxnSpPr>
          <p:cNvPr id="11" name="直接连接符 10"/>
          <p:cNvCxnSpPr/>
          <p:nvPr/>
        </p:nvCxnSpPr>
        <p:spPr>
          <a:xfrm>
            <a:off x="1981442" y="4126075"/>
            <a:ext cx="8096008"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14" name="图片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53073">
            <a:off x="9323018" y="4471437"/>
            <a:ext cx="858077" cy="714043"/>
          </a:xfrm>
          <a:prstGeom prst="rect">
            <a:avLst/>
          </a:prstGeom>
        </p:spPr>
      </p:pic>
      <p:pic>
        <p:nvPicPr>
          <p:cNvPr id="15" name="图片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01567" y="1684802"/>
            <a:ext cx="1159199" cy="936276"/>
          </a:xfrm>
          <a:prstGeom prst="rect">
            <a:avLst/>
          </a:prstGeom>
        </p:spPr>
      </p:pic>
      <p:pic>
        <p:nvPicPr>
          <p:cNvPr id="16" name="图片 1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25233" y="4403462"/>
            <a:ext cx="1071065" cy="810596"/>
          </a:xfrm>
          <a:prstGeom prst="rect">
            <a:avLst/>
          </a:prstGeom>
        </p:spPr>
      </p:pic>
      <p:pic>
        <p:nvPicPr>
          <p:cNvPr id="17" name="图片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510400" y="1621391"/>
            <a:ext cx="1048065" cy="1082465"/>
          </a:xfrm>
          <a:prstGeom prst="rect">
            <a:avLst/>
          </a:prstGeom>
        </p:spPr>
      </p:pic>
      <p:sp>
        <p:nvSpPr>
          <p:cNvPr id="2" name="文本框 1"/>
          <p:cNvSpPr txBox="1"/>
          <p:nvPr/>
        </p:nvSpPr>
        <p:spPr>
          <a:xfrm>
            <a:off x="2473036" y="3086100"/>
            <a:ext cx="7037364" cy="923330"/>
          </a:xfrm>
          <a:prstGeom prst="rect">
            <a:avLst/>
          </a:prstGeom>
          <a:noFill/>
        </p:spPr>
        <p:txBody>
          <a:bodyPr wrap="square" rtlCol="0">
            <a:spAutoFit/>
          </a:bodyPr>
          <a:lstStyle/>
          <a:p>
            <a:pPr algn="ctr"/>
            <a:r>
              <a:rPr lang="zh-CN" altLang="en-US" sz="5400" dirty="0">
                <a:solidFill>
                  <a:schemeClr val="bg1"/>
                </a:solidFill>
              </a:rPr>
              <a:t>银行招聘广告</a:t>
            </a:r>
            <a:r>
              <a:rPr lang="en-US" altLang="zh-CN" sz="5400" dirty="0" err="1">
                <a:solidFill>
                  <a:schemeClr val="bg1"/>
                </a:solidFill>
              </a:rPr>
              <a:t>ppt</a:t>
            </a:r>
            <a:r>
              <a:rPr lang="zh-CN" altLang="en-US" sz="5400" dirty="0">
                <a:solidFill>
                  <a:schemeClr val="bg1"/>
                </a:solidFill>
              </a:rPr>
              <a:t>模板</a:t>
            </a:r>
          </a:p>
        </p:txBody>
      </p:sp>
    </p:spTree>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3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6" presetClass="entr" presetSubtype="37" fill="hold" nodeType="withEffect">
                                  <p:stCondLst>
                                    <p:cond delay="1500"/>
                                  </p:stCondLst>
                                  <p:childTnLst>
                                    <p:set>
                                      <p:cBhvr>
                                        <p:cTn id="9" dur="1" fill="hold">
                                          <p:stCondLst>
                                            <p:cond delay="0"/>
                                          </p:stCondLst>
                                        </p:cTn>
                                        <p:tgtEl>
                                          <p:spTgt spid="11"/>
                                        </p:tgtEl>
                                        <p:attrNameLst>
                                          <p:attrName>style.visibility</p:attrName>
                                        </p:attrNameLst>
                                      </p:cBhvr>
                                      <p:to>
                                        <p:strVal val="visible"/>
                                      </p:to>
                                    </p:set>
                                    <p:animEffect transition="in" filter="barn(outVertical)">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 y="406275"/>
            <a:ext cx="12192000" cy="6095140"/>
          </a:xfrm>
          <a:prstGeom prst="rect">
            <a:avLst/>
          </a:prstGeom>
        </p:spPr>
      </p:pic>
      <p:sp>
        <p:nvSpPr>
          <p:cNvPr id="23" name="文本框 22"/>
          <p:cNvSpPr txBox="1"/>
          <p:nvPr/>
        </p:nvSpPr>
        <p:spPr>
          <a:xfrm>
            <a:off x="2369090" y="1467249"/>
            <a:ext cx="1659429" cy="3631763"/>
          </a:xfrm>
          <a:prstGeom prst="rect">
            <a:avLst/>
          </a:prstGeom>
          <a:noFill/>
        </p:spPr>
        <p:txBody>
          <a:bodyPr wrap="none" rtlCol="0">
            <a:spAutoFit/>
          </a:bodyPr>
          <a:lstStyle/>
          <a:p>
            <a:r>
              <a:rPr lang="zh-CN" altLang="en-US" sz="11500" b="1" dirty="0">
                <a:ln w="127000">
                  <a:solidFill>
                    <a:srgbClr val="00B0F0"/>
                  </a:solidFill>
                </a:ln>
                <a:solidFill>
                  <a:schemeClr val="bg1"/>
                </a:solidFill>
                <a:effectLst>
                  <a:outerShdw blurRad="38100" dist="38100" dir="2700000" algn="tl">
                    <a:srgbClr val="000000">
                      <a:alpha val="63000"/>
                    </a:srgbClr>
                  </a:outerShdw>
                </a:effectLst>
                <a:latin typeface="微软雅黑" panose="020B0503020204020204" pitchFamily="34" charset="-122"/>
                <a:ea typeface="微软雅黑" panose="020B0503020204020204" pitchFamily="34" charset="-122"/>
              </a:rPr>
              <a:t>目</a:t>
            </a:r>
            <a:endParaRPr lang="en-US" altLang="zh-CN" sz="11500" b="1" dirty="0">
              <a:ln w="127000">
                <a:solidFill>
                  <a:srgbClr val="00B0F0"/>
                </a:solidFill>
              </a:ln>
              <a:solidFill>
                <a:schemeClr val="bg1"/>
              </a:solidFill>
              <a:effectLst>
                <a:outerShdw blurRad="38100" dist="38100" dir="2700000" algn="tl">
                  <a:srgbClr val="000000">
                    <a:alpha val="63000"/>
                  </a:srgbClr>
                </a:outerShdw>
              </a:effectLst>
              <a:latin typeface="微软雅黑" panose="020B0503020204020204" pitchFamily="34" charset="-122"/>
              <a:ea typeface="微软雅黑" panose="020B0503020204020204" pitchFamily="34" charset="-122"/>
            </a:endParaRPr>
          </a:p>
          <a:p>
            <a:r>
              <a:rPr lang="zh-CN" altLang="en-US" sz="11500" b="1" dirty="0">
                <a:ln w="127000">
                  <a:solidFill>
                    <a:srgbClr val="00B0F0"/>
                  </a:solidFill>
                </a:ln>
                <a:solidFill>
                  <a:schemeClr val="bg1"/>
                </a:solidFill>
                <a:effectLst>
                  <a:outerShdw blurRad="38100" dist="38100" dir="2700000" algn="tl">
                    <a:srgbClr val="000000">
                      <a:alpha val="63000"/>
                    </a:srgbClr>
                  </a:outerShdw>
                </a:effectLst>
                <a:latin typeface="微软雅黑" panose="020B0503020204020204" pitchFamily="34" charset="-122"/>
                <a:ea typeface="微软雅黑" panose="020B0503020204020204" pitchFamily="34" charset="-122"/>
              </a:rPr>
              <a:t>录</a:t>
            </a:r>
          </a:p>
        </p:txBody>
      </p:sp>
      <p:sp>
        <p:nvSpPr>
          <p:cNvPr id="24" name="文本框 23"/>
          <p:cNvSpPr txBox="1"/>
          <p:nvPr/>
        </p:nvSpPr>
        <p:spPr>
          <a:xfrm>
            <a:off x="2369090" y="1463064"/>
            <a:ext cx="1659429" cy="3631763"/>
          </a:xfrm>
          <a:prstGeom prst="rect">
            <a:avLst/>
          </a:prstGeom>
          <a:noFill/>
        </p:spPr>
        <p:txBody>
          <a:bodyPr wrap="none" rtlCol="0">
            <a:spAutoFit/>
          </a:bodyPr>
          <a:lstStyle/>
          <a:p>
            <a:r>
              <a:rPr lang="zh-CN" altLang="en-US" sz="11500" b="1" dirty="0">
                <a:gradFill>
                  <a:gsLst>
                    <a:gs pos="37000">
                      <a:schemeClr val="accent1">
                        <a:lumMod val="5000"/>
                        <a:lumOff val="95000"/>
                      </a:schemeClr>
                    </a:gs>
                    <a:gs pos="100000">
                      <a:schemeClr val="bg1">
                        <a:lumMod val="75000"/>
                      </a:schemeClr>
                    </a:gs>
                  </a:gsLst>
                  <a:lin ang="5400000" scaled="1"/>
                </a:gradFill>
                <a:effectLst>
                  <a:outerShdw blurRad="38100" dist="38100" dir="2700000" algn="tl">
                    <a:srgbClr val="000000">
                      <a:alpha val="63000"/>
                    </a:srgbClr>
                  </a:outerShdw>
                </a:effectLst>
                <a:latin typeface="微软雅黑" panose="020B0503020204020204" pitchFamily="34" charset="-122"/>
                <a:ea typeface="微软雅黑" panose="020B0503020204020204" pitchFamily="34" charset="-122"/>
              </a:rPr>
              <a:t>目</a:t>
            </a:r>
            <a:endParaRPr lang="en-US" altLang="zh-CN" sz="11500" b="1" dirty="0">
              <a:gradFill>
                <a:gsLst>
                  <a:gs pos="37000">
                    <a:schemeClr val="accent1">
                      <a:lumMod val="5000"/>
                      <a:lumOff val="95000"/>
                    </a:schemeClr>
                  </a:gs>
                  <a:gs pos="100000">
                    <a:schemeClr val="bg1">
                      <a:lumMod val="75000"/>
                    </a:schemeClr>
                  </a:gs>
                </a:gsLst>
                <a:lin ang="5400000" scaled="1"/>
              </a:gradFill>
              <a:effectLst>
                <a:outerShdw blurRad="38100" dist="38100" dir="2700000" algn="tl">
                  <a:srgbClr val="000000">
                    <a:alpha val="63000"/>
                  </a:srgbClr>
                </a:outerShdw>
              </a:effectLst>
              <a:latin typeface="微软雅黑" panose="020B0503020204020204" pitchFamily="34" charset="-122"/>
              <a:ea typeface="微软雅黑" panose="020B0503020204020204" pitchFamily="34" charset="-122"/>
            </a:endParaRPr>
          </a:p>
          <a:p>
            <a:r>
              <a:rPr lang="zh-CN" altLang="en-US" sz="11500" b="1" dirty="0">
                <a:gradFill>
                  <a:gsLst>
                    <a:gs pos="37000">
                      <a:schemeClr val="accent1">
                        <a:lumMod val="5000"/>
                        <a:lumOff val="95000"/>
                      </a:schemeClr>
                    </a:gs>
                    <a:gs pos="100000">
                      <a:schemeClr val="bg1">
                        <a:lumMod val="75000"/>
                      </a:schemeClr>
                    </a:gs>
                  </a:gsLst>
                  <a:lin ang="5400000" scaled="1"/>
                </a:gradFill>
                <a:effectLst>
                  <a:outerShdw blurRad="38100" dist="38100" dir="2700000" algn="tl">
                    <a:srgbClr val="000000">
                      <a:alpha val="63000"/>
                    </a:srgbClr>
                  </a:outerShdw>
                </a:effectLst>
                <a:latin typeface="微软雅黑" panose="020B0503020204020204" pitchFamily="34" charset="-122"/>
                <a:ea typeface="微软雅黑" panose="020B0503020204020204" pitchFamily="34" charset="-122"/>
              </a:rPr>
              <a:t>录</a:t>
            </a:r>
          </a:p>
        </p:txBody>
      </p:sp>
      <p:sp>
        <p:nvSpPr>
          <p:cNvPr id="25" name="Freeform 23"/>
          <p:cNvSpPr/>
          <p:nvPr/>
        </p:nvSpPr>
        <p:spPr bwMode="auto">
          <a:xfrm>
            <a:off x="5505832" y="1437415"/>
            <a:ext cx="709613" cy="714375"/>
          </a:xfrm>
          <a:custGeom>
            <a:avLst/>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rgbClr val="00B0F0"/>
          </a:solidFill>
          <a:ln w="38100" cap="flat" cmpd="sng" algn="ctr">
            <a:solidFill>
              <a:schemeClr val="bg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eaLnBrk="1" hangingPunct="1">
              <a:buFont typeface="Arial" panose="020B0604020202020204" pitchFamily="34" charset="0"/>
              <a:buNone/>
            </a:pPr>
            <a:endParaRPr lang="zh-CN" altLang="en-US" b="1">
              <a:latin typeface="微软雅黑" panose="020B0503020204020204" pitchFamily="34" charset="-122"/>
              <a:ea typeface="微软雅黑" panose="020B0503020204020204" pitchFamily="34" charset="-122"/>
            </a:endParaRPr>
          </a:p>
        </p:txBody>
      </p:sp>
      <p:sp>
        <p:nvSpPr>
          <p:cNvPr id="26" name="Freeform 24"/>
          <p:cNvSpPr/>
          <p:nvPr/>
        </p:nvSpPr>
        <p:spPr bwMode="auto">
          <a:xfrm>
            <a:off x="6315775" y="1437415"/>
            <a:ext cx="4824692" cy="714375"/>
          </a:xfrm>
          <a:custGeom>
            <a:avLst/>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FFFFF"/>
          </a:solidFill>
          <a:ln w="9525" cap="flat">
            <a:solidFill>
              <a:srgbClr val="00B0F0"/>
            </a:solid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7" name="Freeform 25"/>
          <p:cNvSpPr/>
          <p:nvPr/>
        </p:nvSpPr>
        <p:spPr bwMode="auto">
          <a:xfrm>
            <a:off x="5505832" y="2424840"/>
            <a:ext cx="709613" cy="714375"/>
          </a:xfrm>
          <a:custGeom>
            <a:avLst/>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rgbClr val="00B0F0"/>
          </a:solidFill>
          <a:ln w="38100" cap="flat" cmpd="sng" algn="ctr">
            <a:solidFill>
              <a:schemeClr val="bg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eaLnBrk="1" hangingPunct="1">
              <a:buFont typeface="Arial" panose="020B0604020202020204" pitchFamily="34" charset="0"/>
              <a:buNone/>
            </a:pPr>
            <a:endParaRPr lang="zh-CN" altLang="en-US" b="1">
              <a:latin typeface="微软雅黑" panose="020B0503020204020204" pitchFamily="34" charset="-122"/>
              <a:ea typeface="微软雅黑" panose="020B0503020204020204" pitchFamily="34" charset="-122"/>
            </a:endParaRPr>
          </a:p>
        </p:txBody>
      </p:sp>
      <p:sp>
        <p:nvSpPr>
          <p:cNvPr id="28" name="Freeform 26"/>
          <p:cNvSpPr/>
          <p:nvPr/>
        </p:nvSpPr>
        <p:spPr bwMode="auto">
          <a:xfrm>
            <a:off x="6315775" y="2424840"/>
            <a:ext cx="4824692" cy="714375"/>
          </a:xfrm>
          <a:custGeom>
            <a:avLst/>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FFFFF"/>
          </a:solidFill>
          <a:ln w="9525" cap="flat">
            <a:solidFill>
              <a:srgbClr val="00B0F0"/>
            </a:solid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9" name="Freeform 27"/>
          <p:cNvSpPr/>
          <p:nvPr/>
        </p:nvSpPr>
        <p:spPr bwMode="auto">
          <a:xfrm>
            <a:off x="5505832" y="3394802"/>
            <a:ext cx="709613" cy="714375"/>
          </a:xfrm>
          <a:custGeom>
            <a:avLst/>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rgbClr val="00B0F0"/>
          </a:solidFill>
          <a:ln w="38100" cap="flat" cmpd="sng" algn="ctr">
            <a:solidFill>
              <a:schemeClr val="bg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eaLnBrk="1" hangingPunct="1">
              <a:buFont typeface="Arial" panose="020B0604020202020204" pitchFamily="34" charset="0"/>
              <a:buNone/>
            </a:pPr>
            <a:endParaRPr lang="zh-CN" altLang="en-US" b="1">
              <a:latin typeface="微软雅黑" panose="020B0503020204020204" pitchFamily="34" charset="-122"/>
              <a:ea typeface="微软雅黑" panose="020B0503020204020204" pitchFamily="34" charset="-122"/>
            </a:endParaRPr>
          </a:p>
        </p:txBody>
      </p:sp>
      <p:sp>
        <p:nvSpPr>
          <p:cNvPr id="30" name="Freeform 28"/>
          <p:cNvSpPr/>
          <p:nvPr/>
        </p:nvSpPr>
        <p:spPr bwMode="auto">
          <a:xfrm>
            <a:off x="6315775" y="3394802"/>
            <a:ext cx="4824692" cy="714375"/>
          </a:xfrm>
          <a:custGeom>
            <a:avLst/>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FFFFF"/>
          </a:solidFill>
          <a:ln w="9525" cap="flat">
            <a:solidFill>
              <a:srgbClr val="00B0F0"/>
            </a:solid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31" name="TextBox 47"/>
          <p:cNvSpPr txBox="1"/>
          <p:nvPr/>
        </p:nvSpPr>
        <p:spPr>
          <a:xfrm>
            <a:off x="6481583" y="1469768"/>
            <a:ext cx="4464445" cy="646331"/>
          </a:xfrm>
          <a:prstGeom prst="rect">
            <a:avLst/>
          </a:prstGeom>
          <a:noFill/>
        </p:spPr>
        <p:txBody>
          <a:bodyPr wrap="square" rtlCol="0">
            <a:spAutoFit/>
          </a:bodyPr>
          <a:lstStyle>
            <a:defPPr>
              <a:defRPr lang="zh-CN"/>
            </a:defPPr>
            <a:lvl1pPr>
              <a:defRPr sz="3200" b="1">
                <a:solidFill>
                  <a:schemeClr val="accent1"/>
                </a:solidFill>
                <a:latin typeface="微软雅黑" panose="020B0503020204020204" pitchFamily="34" charset="-122"/>
                <a:ea typeface="微软雅黑" panose="020B0503020204020204" pitchFamily="34" charset="-122"/>
              </a:defRPr>
            </a:lvl1pPr>
          </a:lstStyle>
          <a:p>
            <a:pPr algn="ctr"/>
            <a:r>
              <a:rPr lang="zh-CN" altLang="en-US" sz="3600" b="0" dirty="0">
                <a:solidFill>
                  <a:schemeClr val="tx1">
                    <a:lumMod val="75000"/>
                    <a:lumOff val="25000"/>
                  </a:schemeClr>
                </a:solidFill>
              </a:rPr>
              <a:t>此处输入您的标题</a:t>
            </a:r>
          </a:p>
        </p:txBody>
      </p:sp>
      <p:sp>
        <p:nvSpPr>
          <p:cNvPr id="32" name="TextBox 48"/>
          <p:cNvSpPr txBox="1"/>
          <p:nvPr/>
        </p:nvSpPr>
        <p:spPr>
          <a:xfrm>
            <a:off x="6481583" y="2473013"/>
            <a:ext cx="4464445" cy="646331"/>
          </a:xfrm>
          <a:prstGeom prst="rect">
            <a:avLst/>
          </a:prstGeom>
          <a:noFill/>
        </p:spPr>
        <p:txBody>
          <a:bodyPr wrap="square" rtlCol="0">
            <a:spAutoFit/>
          </a:bodyPr>
          <a:lstStyle>
            <a:defPPr>
              <a:defRPr lang="zh-CN"/>
            </a:defPPr>
            <a:lvl1pPr>
              <a:defRPr sz="3200" b="1">
                <a:solidFill>
                  <a:schemeClr val="accent1"/>
                </a:solidFill>
                <a:latin typeface="微软雅黑" panose="020B0503020204020204" pitchFamily="34" charset="-122"/>
                <a:ea typeface="微软雅黑" panose="020B0503020204020204" pitchFamily="34" charset="-122"/>
              </a:defRPr>
            </a:lvl1pPr>
          </a:lstStyle>
          <a:p>
            <a:pPr algn="ctr"/>
            <a:r>
              <a:rPr lang="zh-CN" altLang="en-US" sz="3600" b="0" dirty="0">
                <a:solidFill>
                  <a:schemeClr val="tx1">
                    <a:lumMod val="75000"/>
                    <a:lumOff val="25000"/>
                  </a:schemeClr>
                </a:solidFill>
              </a:rPr>
              <a:t>此处输入您的标题</a:t>
            </a:r>
          </a:p>
        </p:txBody>
      </p:sp>
      <p:sp>
        <p:nvSpPr>
          <p:cNvPr id="33" name="TextBox 55"/>
          <p:cNvSpPr txBox="1"/>
          <p:nvPr/>
        </p:nvSpPr>
        <p:spPr>
          <a:xfrm>
            <a:off x="6481583" y="3453845"/>
            <a:ext cx="4464445" cy="646331"/>
          </a:xfrm>
          <a:prstGeom prst="rect">
            <a:avLst/>
          </a:prstGeom>
          <a:noFill/>
        </p:spPr>
        <p:txBody>
          <a:bodyPr wrap="square" rtlCol="0">
            <a:spAutoFit/>
          </a:bodyPr>
          <a:lstStyle>
            <a:defPPr>
              <a:defRPr lang="zh-CN"/>
            </a:defPPr>
            <a:lvl1pPr>
              <a:defRPr sz="3200" b="1">
                <a:solidFill>
                  <a:schemeClr val="accent1"/>
                </a:solidFill>
                <a:latin typeface="微软雅黑" panose="020B0503020204020204" pitchFamily="34" charset="-122"/>
                <a:ea typeface="微软雅黑" panose="020B0503020204020204" pitchFamily="34" charset="-122"/>
              </a:defRPr>
            </a:lvl1pPr>
          </a:lstStyle>
          <a:p>
            <a:pPr algn="ctr"/>
            <a:r>
              <a:rPr lang="zh-CN" altLang="en-US" sz="3600" b="0" dirty="0">
                <a:solidFill>
                  <a:schemeClr val="tx1">
                    <a:lumMod val="75000"/>
                    <a:lumOff val="25000"/>
                  </a:schemeClr>
                </a:solidFill>
              </a:rPr>
              <a:t>此处输入您的标题</a:t>
            </a:r>
          </a:p>
        </p:txBody>
      </p:sp>
      <p:sp>
        <p:nvSpPr>
          <p:cNvPr id="34" name="TextBox 58"/>
          <p:cNvSpPr txBox="1"/>
          <p:nvPr/>
        </p:nvSpPr>
        <p:spPr>
          <a:xfrm>
            <a:off x="5625638" y="1471435"/>
            <a:ext cx="470000" cy="646331"/>
          </a:xfrm>
          <a:prstGeom prst="rect">
            <a:avLst/>
          </a:prstGeom>
          <a:noFill/>
        </p:spPr>
        <p:txBody>
          <a:bodyPr wrap="none" rtlCol="0">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1</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35" name="TextBox 59"/>
          <p:cNvSpPr txBox="1"/>
          <p:nvPr/>
        </p:nvSpPr>
        <p:spPr>
          <a:xfrm>
            <a:off x="5625638" y="2442115"/>
            <a:ext cx="470000" cy="646331"/>
          </a:xfrm>
          <a:prstGeom prst="rect">
            <a:avLst/>
          </a:prstGeom>
          <a:noFill/>
        </p:spPr>
        <p:txBody>
          <a:bodyPr wrap="none" rtlCol="0">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2</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36" name="TextBox 60"/>
          <p:cNvSpPr txBox="1"/>
          <p:nvPr/>
        </p:nvSpPr>
        <p:spPr>
          <a:xfrm>
            <a:off x="5625638" y="3428823"/>
            <a:ext cx="470000" cy="646331"/>
          </a:xfrm>
          <a:prstGeom prst="rect">
            <a:avLst/>
          </a:prstGeom>
          <a:noFill/>
        </p:spPr>
        <p:txBody>
          <a:bodyPr wrap="none" rtlCol="0">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3</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37" name="Freeform 27"/>
          <p:cNvSpPr/>
          <p:nvPr/>
        </p:nvSpPr>
        <p:spPr bwMode="auto">
          <a:xfrm>
            <a:off x="5505832" y="4381391"/>
            <a:ext cx="709613" cy="714375"/>
          </a:xfrm>
          <a:custGeom>
            <a:avLst/>
            <a:gdLst>
              <a:gd name="T0" fmla="*/ 91 w 865"/>
              <a:gd name="T1" fmla="*/ 0 h 866"/>
              <a:gd name="T2" fmla="*/ 774 w 865"/>
              <a:gd name="T3" fmla="*/ 0 h 866"/>
              <a:gd name="T4" fmla="*/ 865 w 865"/>
              <a:gd name="T5" fmla="*/ 91 h 866"/>
              <a:gd name="T6" fmla="*/ 865 w 865"/>
              <a:gd name="T7" fmla="*/ 775 h 866"/>
              <a:gd name="T8" fmla="*/ 774 w 865"/>
              <a:gd name="T9" fmla="*/ 866 h 866"/>
              <a:gd name="T10" fmla="*/ 91 w 865"/>
              <a:gd name="T11" fmla="*/ 866 h 866"/>
              <a:gd name="T12" fmla="*/ 0 w 865"/>
              <a:gd name="T13" fmla="*/ 775 h 866"/>
              <a:gd name="T14" fmla="*/ 0 w 865"/>
              <a:gd name="T15" fmla="*/ 91 h 866"/>
              <a:gd name="T16" fmla="*/ 91 w 865"/>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rgbClr val="00B0F0"/>
          </a:solidFill>
          <a:ln w="38100" cap="flat" cmpd="sng" algn="ctr">
            <a:solidFill>
              <a:schemeClr val="bg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pPr eaLnBrk="1" hangingPunct="1">
              <a:buFont typeface="Arial" panose="020B0604020202020204" pitchFamily="34" charset="0"/>
              <a:buNone/>
            </a:pPr>
            <a:endParaRPr lang="zh-CN" altLang="en-US" b="1">
              <a:latin typeface="微软雅黑" panose="020B0503020204020204" pitchFamily="34" charset="-122"/>
              <a:ea typeface="微软雅黑" panose="020B0503020204020204" pitchFamily="34" charset="-122"/>
            </a:endParaRPr>
          </a:p>
        </p:txBody>
      </p:sp>
      <p:sp>
        <p:nvSpPr>
          <p:cNvPr id="38" name="Freeform 28"/>
          <p:cNvSpPr/>
          <p:nvPr/>
        </p:nvSpPr>
        <p:spPr bwMode="auto">
          <a:xfrm>
            <a:off x="6315775" y="4381391"/>
            <a:ext cx="4824692" cy="714375"/>
          </a:xfrm>
          <a:custGeom>
            <a:avLst/>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FFFFF"/>
          </a:solidFill>
          <a:ln w="9525" cap="flat">
            <a:solidFill>
              <a:srgbClr val="00B0F0"/>
            </a:solid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39" name="TextBox 55"/>
          <p:cNvSpPr txBox="1"/>
          <p:nvPr/>
        </p:nvSpPr>
        <p:spPr>
          <a:xfrm>
            <a:off x="6481583" y="4440434"/>
            <a:ext cx="4464445" cy="646331"/>
          </a:xfrm>
          <a:prstGeom prst="rect">
            <a:avLst/>
          </a:prstGeom>
          <a:noFill/>
        </p:spPr>
        <p:txBody>
          <a:bodyPr wrap="square" rtlCol="0">
            <a:spAutoFit/>
          </a:bodyPr>
          <a:lstStyle>
            <a:defPPr>
              <a:defRPr lang="zh-CN"/>
            </a:defPPr>
            <a:lvl1pPr>
              <a:defRPr sz="3200" b="1">
                <a:solidFill>
                  <a:schemeClr val="accent1"/>
                </a:solidFill>
                <a:latin typeface="微软雅黑" panose="020B0503020204020204" pitchFamily="34" charset="-122"/>
                <a:ea typeface="微软雅黑" panose="020B0503020204020204" pitchFamily="34" charset="-122"/>
              </a:defRPr>
            </a:lvl1pPr>
          </a:lstStyle>
          <a:p>
            <a:pPr algn="ctr"/>
            <a:r>
              <a:rPr lang="zh-CN" altLang="en-US" sz="3600" b="0" dirty="0">
                <a:solidFill>
                  <a:schemeClr val="tx1">
                    <a:lumMod val="75000"/>
                    <a:lumOff val="25000"/>
                  </a:schemeClr>
                </a:solidFill>
              </a:rPr>
              <a:t>此处输入您的标题</a:t>
            </a:r>
          </a:p>
        </p:txBody>
      </p:sp>
      <p:sp>
        <p:nvSpPr>
          <p:cNvPr id="40" name="TextBox 60"/>
          <p:cNvSpPr txBox="1"/>
          <p:nvPr/>
        </p:nvSpPr>
        <p:spPr>
          <a:xfrm>
            <a:off x="5625638" y="4439143"/>
            <a:ext cx="470000" cy="646331"/>
          </a:xfrm>
          <a:prstGeom prst="rect">
            <a:avLst/>
          </a:prstGeom>
          <a:noFill/>
        </p:spPr>
        <p:txBody>
          <a:bodyPr wrap="none" rtlCol="0">
            <a:spAutoFit/>
          </a:bodyPr>
          <a:lstStyle/>
          <a:p>
            <a:r>
              <a:rPr lang="en-US" altLang="zh-CN" sz="3600" b="1" dirty="0">
                <a:solidFill>
                  <a:schemeClr val="bg1"/>
                </a:solidFill>
                <a:latin typeface="微软雅黑" panose="020B0503020204020204" pitchFamily="34" charset="-122"/>
                <a:ea typeface="微软雅黑" panose="020B0503020204020204" pitchFamily="34" charset="-122"/>
              </a:rPr>
              <a:t>4</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rot="5400000">
            <a:off x="328121" y="3049545"/>
            <a:ext cx="3344762" cy="769441"/>
          </a:xfrm>
          <a:prstGeom prst="rect">
            <a:avLst/>
          </a:prstGeom>
          <a:noFill/>
          <a:ln>
            <a:noFill/>
          </a:ln>
        </p:spPr>
        <p:txBody>
          <a:bodyPr wrap="non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CONTENTS</a:t>
            </a:r>
          </a:p>
        </p:txBody>
      </p:sp>
      <p:sp>
        <p:nvSpPr>
          <p:cNvPr id="42" name="矩形 41"/>
          <p:cNvSpPr/>
          <p:nvPr/>
        </p:nvSpPr>
        <p:spPr>
          <a:xfrm>
            <a:off x="0" y="0"/>
            <a:ext cx="12191638" cy="40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0" y="6451725"/>
            <a:ext cx="12191638" cy="40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31" presetClass="entr" presetSubtype="0" fill="hold" grpId="0" nodeType="withEffect">
                                  <p:stCondLst>
                                    <p:cond delay="400"/>
                                  </p:stCondLst>
                                  <p:childTnLst>
                                    <p:set>
                                      <p:cBhvr>
                                        <p:cTn id="12" dur="1" fill="hold">
                                          <p:stCondLst>
                                            <p:cond delay="0"/>
                                          </p:stCondLst>
                                        </p:cTn>
                                        <p:tgtEl>
                                          <p:spTgt spid="41"/>
                                        </p:tgtEl>
                                        <p:attrNameLst>
                                          <p:attrName>style.visibility</p:attrName>
                                        </p:attrNameLst>
                                      </p:cBhvr>
                                      <p:to>
                                        <p:strVal val="visible"/>
                                      </p:to>
                                    </p:set>
                                    <p:anim calcmode="lin" valueType="num">
                                      <p:cBhvr>
                                        <p:cTn id="13" dur="600" fill="hold"/>
                                        <p:tgtEl>
                                          <p:spTgt spid="41"/>
                                        </p:tgtEl>
                                        <p:attrNameLst>
                                          <p:attrName>ppt_w</p:attrName>
                                        </p:attrNameLst>
                                      </p:cBhvr>
                                      <p:tavLst>
                                        <p:tav tm="0">
                                          <p:val>
                                            <p:fltVal val="0"/>
                                          </p:val>
                                        </p:tav>
                                        <p:tav tm="100000">
                                          <p:val>
                                            <p:strVal val="#ppt_w"/>
                                          </p:val>
                                        </p:tav>
                                      </p:tavLst>
                                    </p:anim>
                                    <p:anim calcmode="lin" valueType="num">
                                      <p:cBhvr>
                                        <p:cTn id="14" dur="600" fill="hold"/>
                                        <p:tgtEl>
                                          <p:spTgt spid="41"/>
                                        </p:tgtEl>
                                        <p:attrNameLst>
                                          <p:attrName>ppt_h</p:attrName>
                                        </p:attrNameLst>
                                      </p:cBhvr>
                                      <p:tavLst>
                                        <p:tav tm="0">
                                          <p:val>
                                            <p:fltVal val="0"/>
                                          </p:val>
                                        </p:tav>
                                        <p:tav tm="100000">
                                          <p:val>
                                            <p:strVal val="#ppt_h"/>
                                          </p:val>
                                        </p:tav>
                                      </p:tavLst>
                                    </p:anim>
                                    <p:anim calcmode="lin" valueType="num">
                                      <p:cBhvr>
                                        <p:cTn id="15" dur="600" fill="hold"/>
                                        <p:tgtEl>
                                          <p:spTgt spid="41"/>
                                        </p:tgtEl>
                                        <p:attrNameLst>
                                          <p:attrName>style.rotation</p:attrName>
                                        </p:attrNameLst>
                                      </p:cBhvr>
                                      <p:tavLst>
                                        <p:tav tm="0">
                                          <p:val>
                                            <p:fltVal val="90"/>
                                          </p:val>
                                        </p:tav>
                                        <p:tav tm="100000">
                                          <p:val>
                                            <p:fltVal val="0"/>
                                          </p:val>
                                        </p:tav>
                                      </p:tavLst>
                                    </p:anim>
                                    <p:animEffect transition="in" filter="fade">
                                      <p:cBhvr>
                                        <p:cTn id="16" dur="600"/>
                                        <p:tgtEl>
                                          <p:spTgt spid="41"/>
                                        </p:tgtEl>
                                      </p:cBhvr>
                                    </p:animEffect>
                                  </p:childTnLst>
                                </p:cTn>
                              </p:par>
                              <p:par>
                                <p:cTn id="17" presetID="53" presetClass="entr" presetSubtype="16" fill="hold" grpId="0" nodeType="withEffect">
                                  <p:stCondLst>
                                    <p:cond delay="40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Effect transition="in" filter="fade">
                                      <p:cBhvr>
                                        <p:cTn id="21" dur="500"/>
                                        <p:tgtEl>
                                          <p:spTgt spid="25"/>
                                        </p:tgtEl>
                                      </p:cBhvr>
                                    </p:animEffect>
                                  </p:childTnLst>
                                </p:cTn>
                              </p:par>
                              <p:par>
                                <p:cTn id="22" presetID="53" presetClass="entr" presetSubtype="16" fill="hold" grpId="0" nodeType="withEffect">
                                  <p:stCondLst>
                                    <p:cond delay="400"/>
                                  </p:stCondLst>
                                  <p:childTnLst>
                                    <p:set>
                                      <p:cBhvr>
                                        <p:cTn id="23" dur="1" fill="hold">
                                          <p:stCondLst>
                                            <p:cond delay="0"/>
                                          </p:stCondLst>
                                        </p:cTn>
                                        <p:tgtEl>
                                          <p:spTgt spid="27"/>
                                        </p:tgtEl>
                                        <p:attrNameLst>
                                          <p:attrName>style.visibility</p:attrName>
                                        </p:attrNameLst>
                                      </p:cBhvr>
                                      <p:to>
                                        <p:strVal val="visible"/>
                                      </p:to>
                                    </p:set>
                                    <p:anim calcmode="lin" valueType="num">
                                      <p:cBhvr>
                                        <p:cTn id="24" dur="500" fill="hold"/>
                                        <p:tgtEl>
                                          <p:spTgt spid="27"/>
                                        </p:tgtEl>
                                        <p:attrNameLst>
                                          <p:attrName>ppt_w</p:attrName>
                                        </p:attrNameLst>
                                      </p:cBhvr>
                                      <p:tavLst>
                                        <p:tav tm="0">
                                          <p:val>
                                            <p:fltVal val="0"/>
                                          </p:val>
                                        </p:tav>
                                        <p:tav tm="100000">
                                          <p:val>
                                            <p:strVal val="#ppt_w"/>
                                          </p:val>
                                        </p:tav>
                                      </p:tavLst>
                                    </p:anim>
                                    <p:anim calcmode="lin" valueType="num">
                                      <p:cBhvr>
                                        <p:cTn id="25" dur="500" fill="hold"/>
                                        <p:tgtEl>
                                          <p:spTgt spid="27"/>
                                        </p:tgtEl>
                                        <p:attrNameLst>
                                          <p:attrName>ppt_h</p:attrName>
                                        </p:attrNameLst>
                                      </p:cBhvr>
                                      <p:tavLst>
                                        <p:tav tm="0">
                                          <p:val>
                                            <p:fltVal val="0"/>
                                          </p:val>
                                        </p:tav>
                                        <p:tav tm="100000">
                                          <p:val>
                                            <p:strVal val="#ppt_h"/>
                                          </p:val>
                                        </p:tav>
                                      </p:tavLst>
                                    </p:anim>
                                    <p:animEffect transition="in" filter="fade">
                                      <p:cBhvr>
                                        <p:cTn id="26" dur="500"/>
                                        <p:tgtEl>
                                          <p:spTgt spid="27"/>
                                        </p:tgtEl>
                                      </p:cBhvr>
                                    </p:animEffect>
                                  </p:childTnLst>
                                </p:cTn>
                              </p:par>
                              <p:par>
                                <p:cTn id="27" presetID="53" presetClass="entr" presetSubtype="16" fill="hold" grpId="0" nodeType="withEffect">
                                  <p:stCondLst>
                                    <p:cond delay="400"/>
                                  </p:stCondLst>
                                  <p:childTnLst>
                                    <p:set>
                                      <p:cBhvr>
                                        <p:cTn id="28" dur="1" fill="hold">
                                          <p:stCondLst>
                                            <p:cond delay="0"/>
                                          </p:stCondLst>
                                        </p:cTn>
                                        <p:tgtEl>
                                          <p:spTgt spid="29"/>
                                        </p:tgtEl>
                                        <p:attrNameLst>
                                          <p:attrName>style.visibility</p:attrName>
                                        </p:attrNameLst>
                                      </p:cBhvr>
                                      <p:to>
                                        <p:strVal val="visible"/>
                                      </p:to>
                                    </p:set>
                                    <p:anim calcmode="lin" valueType="num">
                                      <p:cBhvr>
                                        <p:cTn id="29" dur="500" fill="hold"/>
                                        <p:tgtEl>
                                          <p:spTgt spid="29"/>
                                        </p:tgtEl>
                                        <p:attrNameLst>
                                          <p:attrName>ppt_w</p:attrName>
                                        </p:attrNameLst>
                                      </p:cBhvr>
                                      <p:tavLst>
                                        <p:tav tm="0">
                                          <p:val>
                                            <p:fltVal val="0"/>
                                          </p:val>
                                        </p:tav>
                                        <p:tav tm="100000">
                                          <p:val>
                                            <p:strVal val="#ppt_w"/>
                                          </p:val>
                                        </p:tav>
                                      </p:tavLst>
                                    </p:anim>
                                    <p:anim calcmode="lin" valueType="num">
                                      <p:cBhvr>
                                        <p:cTn id="30" dur="500" fill="hold"/>
                                        <p:tgtEl>
                                          <p:spTgt spid="29"/>
                                        </p:tgtEl>
                                        <p:attrNameLst>
                                          <p:attrName>ppt_h</p:attrName>
                                        </p:attrNameLst>
                                      </p:cBhvr>
                                      <p:tavLst>
                                        <p:tav tm="0">
                                          <p:val>
                                            <p:fltVal val="0"/>
                                          </p:val>
                                        </p:tav>
                                        <p:tav tm="100000">
                                          <p:val>
                                            <p:strVal val="#ppt_h"/>
                                          </p:val>
                                        </p:tav>
                                      </p:tavLst>
                                    </p:anim>
                                    <p:animEffect transition="in" filter="fade">
                                      <p:cBhvr>
                                        <p:cTn id="31" dur="500"/>
                                        <p:tgtEl>
                                          <p:spTgt spid="29"/>
                                        </p:tgtEl>
                                      </p:cBhvr>
                                    </p:animEffect>
                                  </p:childTnLst>
                                </p:cTn>
                              </p:par>
                              <p:par>
                                <p:cTn id="32" presetID="53" presetClass="entr" presetSubtype="16" fill="hold" grpId="0" nodeType="withEffect">
                                  <p:stCondLst>
                                    <p:cond delay="400"/>
                                  </p:stCondLst>
                                  <p:childTnLst>
                                    <p:set>
                                      <p:cBhvr>
                                        <p:cTn id="33" dur="1" fill="hold">
                                          <p:stCondLst>
                                            <p:cond delay="0"/>
                                          </p:stCondLst>
                                        </p:cTn>
                                        <p:tgtEl>
                                          <p:spTgt spid="34"/>
                                        </p:tgtEl>
                                        <p:attrNameLst>
                                          <p:attrName>style.visibility</p:attrName>
                                        </p:attrNameLst>
                                      </p:cBhvr>
                                      <p:to>
                                        <p:strVal val="visible"/>
                                      </p:to>
                                    </p:set>
                                    <p:anim calcmode="lin" valueType="num">
                                      <p:cBhvr>
                                        <p:cTn id="34" dur="500" fill="hold"/>
                                        <p:tgtEl>
                                          <p:spTgt spid="34"/>
                                        </p:tgtEl>
                                        <p:attrNameLst>
                                          <p:attrName>ppt_w</p:attrName>
                                        </p:attrNameLst>
                                      </p:cBhvr>
                                      <p:tavLst>
                                        <p:tav tm="0">
                                          <p:val>
                                            <p:fltVal val="0"/>
                                          </p:val>
                                        </p:tav>
                                        <p:tav tm="100000">
                                          <p:val>
                                            <p:strVal val="#ppt_w"/>
                                          </p:val>
                                        </p:tav>
                                      </p:tavLst>
                                    </p:anim>
                                    <p:anim calcmode="lin" valueType="num">
                                      <p:cBhvr>
                                        <p:cTn id="35" dur="500" fill="hold"/>
                                        <p:tgtEl>
                                          <p:spTgt spid="34"/>
                                        </p:tgtEl>
                                        <p:attrNameLst>
                                          <p:attrName>ppt_h</p:attrName>
                                        </p:attrNameLst>
                                      </p:cBhvr>
                                      <p:tavLst>
                                        <p:tav tm="0">
                                          <p:val>
                                            <p:fltVal val="0"/>
                                          </p:val>
                                        </p:tav>
                                        <p:tav tm="100000">
                                          <p:val>
                                            <p:strVal val="#ppt_h"/>
                                          </p:val>
                                        </p:tav>
                                      </p:tavLst>
                                    </p:anim>
                                    <p:animEffect transition="in" filter="fade">
                                      <p:cBhvr>
                                        <p:cTn id="36" dur="500"/>
                                        <p:tgtEl>
                                          <p:spTgt spid="34"/>
                                        </p:tgtEl>
                                      </p:cBhvr>
                                    </p:animEffect>
                                  </p:childTnLst>
                                </p:cTn>
                              </p:par>
                              <p:par>
                                <p:cTn id="37" presetID="53" presetClass="entr" presetSubtype="16" fill="hold" grpId="0" nodeType="withEffect">
                                  <p:stCondLst>
                                    <p:cond delay="40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Effect transition="in" filter="fade">
                                      <p:cBhvr>
                                        <p:cTn id="41" dur="500"/>
                                        <p:tgtEl>
                                          <p:spTgt spid="35"/>
                                        </p:tgtEl>
                                      </p:cBhvr>
                                    </p:animEffect>
                                  </p:childTnLst>
                                </p:cTn>
                              </p:par>
                              <p:par>
                                <p:cTn id="42" presetID="53" presetClass="entr" presetSubtype="16" fill="hold" grpId="0" nodeType="withEffect">
                                  <p:stCondLst>
                                    <p:cond delay="400"/>
                                  </p:stCondLst>
                                  <p:childTnLst>
                                    <p:set>
                                      <p:cBhvr>
                                        <p:cTn id="43" dur="1" fill="hold">
                                          <p:stCondLst>
                                            <p:cond delay="0"/>
                                          </p:stCondLst>
                                        </p:cTn>
                                        <p:tgtEl>
                                          <p:spTgt spid="36"/>
                                        </p:tgtEl>
                                        <p:attrNameLst>
                                          <p:attrName>style.visibility</p:attrName>
                                        </p:attrNameLst>
                                      </p:cBhvr>
                                      <p:to>
                                        <p:strVal val="visible"/>
                                      </p:to>
                                    </p:set>
                                    <p:anim calcmode="lin" valueType="num">
                                      <p:cBhvr>
                                        <p:cTn id="44" dur="500" fill="hold"/>
                                        <p:tgtEl>
                                          <p:spTgt spid="36"/>
                                        </p:tgtEl>
                                        <p:attrNameLst>
                                          <p:attrName>ppt_w</p:attrName>
                                        </p:attrNameLst>
                                      </p:cBhvr>
                                      <p:tavLst>
                                        <p:tav tm="0">
                                          <p:val>
                                            <p:fltVal val="0"/>
                                          </p:val>
                                        </p:tav>
                                        <p:tav tm="100000">
                                          <p:val>
                                            <p:strVal val="#ppt_w"/>
                                          </p:val>
                                        </p:tav>
                                      </p:tavLst>
                                    </p:anim>
                                    <p:anim calcmode="lin" valueType="num">
                                      <p:cBhvr>
                                        <p:cTn id="45" dur="500" fill="hold"/>
                                        <p:tgtEl>
                                          <p:spTgt spid="36"/>
                                        </p:tgtEl>
                                        <p:attrNameLst>
                                          <p:attrName>ppt_h</p:attrName>
                                        </p:attrNameLst>
                                      </p:cBhvr>
                                      <p:tavLst>
                                        <p:tav tm="0">
                                          <p:val>
                                            <p:fltVal val="0"/>
                                          </p:val>
                                        </p:tav>
                                        <p:tav tm="100000">
                                          <p:val>
                                            <p:strVal val="#ppt_h"/>
                                          </p:val>
                                        </p:tav>
                                      </p:tavLst>
                                    </p:anim>
                                    <p:animEffect transition="in" filter="fade">
                                      <p:cBhvr>
                                        <p:cTn id="46" dur="500"/>
                                        <p:tgtEl>
                                          <p:spTgt spid="36"/>
                                        </p:tgtEl>
                                      </p:cBhvr>
                                    </p:animEffect>
                                  </p:childTnLst>
                                </p:cTn>
                              </p:par>
                              <p:par>
                                <p:cTn id="47" presetID="53" presetClass="entr" presetSubtype="16" fill="hold" grpId="0" nodeType="withEffect">
                                  <p:stCondLst>
                                    <p:cond delay="400"/>
                                  </p:stCondLst>
                                  <p:childTnLst>
                                    <p:set>
                                      <p:cBhvr>
                                        <p:cTn id="48" dur="1" fill="hold">
                                          <p:stCondLst>
                                            <p:cond delay="0"/>
                                          </p:stCondLst>
                                        </p:cTn>
                                        <p:tgtEl>
                                          <p:spTgt spid="37"/>
                                        </p:tgtEl>
                                        <p:attrNameLst>
                                          <p:attrName>style.visibility</p:attrName>
                                        </p:attrNameLst>
                                      </p:cBhvr>
                                      <p:to>
                                        <p:strVal val="visible"/>
                                      </p:to>
                                    </p:set>
                                    <p:anim calcmode="lin" valueType="num">
                                      <p:cBhvr>
                                        <p:cTn id="49" dur="500" fill="hold"/>
                                        <p:tgtEl>
                                          <p:spTgt spid="37"/>
                                        </p:tgtEl>
                                        <p:attrNameLst>
                                          <p:attrName>ppt_w</p:attrName>
                                        </p:attrNameLst>
                                      </p:cBhvr>
                                      <p:tavLst>
                                        <p:tav tm="0">
                                          <p:val>
                                            <p:fltVal val="0"/>
                                          </p:val>
                                        </p:tav>
                                        <p:tav tm="100000">
                                          <p:val>
                                            <p:strVal val="#ppt_w"/>
                                          </p:val>
                                        </p:tav>
                                      </p:tavLst>
                                    </p:anim>
                                    <p:anim calcmode="lin" valueType="num">
                                      <p:cBhvr>
                                        <p:cTn id="50" dur="500" fill="hold"/>
                                        <p:tgtEl>
                                          <p:spTgt spid="37"/>
                                        </p:tgtEl>
                                        <p:attrNameLst>
                                          <p:attrName>ppt_h</p:attrName>
                                        </p:attrNameLst>
                                      </p:cBhvr>
                                      <p:tavLst>
                                        <p:tav tm="0">
                                          <p:val>
                                            <p:fltVal val="0"/>
                                          </p:val>
                                        </p:tav>
                                        <p:tav tm="100000">
                                          <p:val>
                                            <p:strVal val="#ppt_h"/>
                                          </p:val>
                                        </p:tav>
                                      </p:tavLst>
                                    </p:anim>
                                    <p:animEffect transition="in" filter="fade">
                                      <p:cBhvr>
                                        <p:cTn id="51" dur="500"/>
                                        <p:tgtEl>
                                          <p:spTgt spid="37"/>
                                        </p:tgtEl>
                                      </p:cBhvr>
                                    </p:animEffect>
                                  </p:childTnLst>
                                </p:cTn>
                              </p:par>
                              <p:par>
                                <p:cTn id="52" presetID="53" presetClass="entr" presetSubtype="16" fill="hold" grpId="0" nodeType="withEffect">
                                  <p:stCondLst>
                                    <p:cond delay="400"/>
                                  </p:stCondLst>
                                  <p:childTnLst>
                                    <p:set>
                                      <p:cBhvr>
                                        <p:cTn id="53" dur="1" fill="hold">
                                          <p:stCondLst>
                                            <p:cond delay="0"/>
                                          </p:stCondLst>
                                        </p:cTn>
                                        <p:tgtEl>
                                          <p:spTgt spid="40"/>
                                        </p:tgtEl>
                                        <p:attrNameLst>
                                          <p:attrName>style.visibility</p:attrName>
                                        </p:attrNameLst>
                                      </p:cBhvr>
                                      <p:to>
                                        <p:strVal val="visible"/>
                                      </p:to>
                                    </p:set>
                                    <p:anim calcmode="lin" valueType="num">
                                      <p:cBhvr>
                                        <p:cTn id="54" dur="500" fill="hold"/>
                                        <p:tgtEl>
                                          <p:spTgt spid="40"/>
                                        </p:tgtEl>
                                        <p:attrNameLst>
                                          <p:attrName>ppt_w</p:attrName>
                                        </p:attrNameLst>
                                      </p:cBhvr>
                                      <p:tavLst>
                                        <p:tav tm="0">
                                          <p:val>
                                            <p:fltVal val="0"/>
                                          </p:val>
                                        </p:tav>
                                        <p:tav tm="100000">
                                          <p:val>
                                            <p:strVal val="#ppt_w"/>
                                          </p:val>
                                        </p:tav>
                                      </p:tavLst>
                                    </p:anim>
                                    <p:anim calcmode="lin" valueType="num">
                                      <p:cBhvr>
                                        <p:cTn id="55" dur="500" fill="hold"/>
                                        <p:tgtEl>
                                          <p:spTgt spid="40"/>
                                        </p:tgtEl>
                                        <p:attrNameLst>
                                          <p:attrName>ppt_h</p:attrName>
                                        </p:attrNameLst>
                                      </p:cBhvr>
                                      <p:tavLst>
                                        <p:tav tm="0">
                                          <p:val>
                                            <p:fltVal val="0"/>
                                          </p:val>
                                        </p:tav>
                                        <p:tav tm="100000">
                                          <p:val>
                                            <p:strVal val="#ppt_h"/>
                                          </p:val>
                                        </p:tav>
                                      </p:tavLst>
                                    </p:anim>
                                    <p:animEffect transition="in" filter="fade">
                                      <p:cBhvr>
                                        <p:cTn id="56" dur="500"/>
                                        <p:tgtEl>
                                          <p:spTgt spid="40"/>
                                        </p:tgtEl>
                                      </p:cBhvr>
                                    </p:animEffect>
                                  </p:childTnLst>
                                </p:cTn>
                              </p:par>
                              <p:par>
                                <p:cTn id="57" presetID="22" presetClass="entr" presetSubtype="8" fill="hold" grpId="0" nodeType="withEffect">
                                  <p:stCondLst>
                                    <p:cond delay="60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par>
                                <p:cTn id="60" presetID="22" presetClass="entr" presetSubtype="8" fill="hold" grpId="0" nodeType="withEffect">
                                  <p:stCondLst>
                                    <p:cond delay="600"/>
                                  </p:stCondLst>
                                  <p:childTnLst>
                                    <p:set>
                                      <p:cBhvr>
                                        <p:cTn id="61" dur="1" fill="hold">
                                          <p:stCondLst>
                                            <p:cond delay="0"/>
                                          </p:stCondLst>
                                        </p:cTn>
                                        <p:tgtEl>
                                          <p:spTgt spid="28"/>
                                        </p:tgtEl>
                                        <p:attrNameLst>
                                          <p:attrName>style.visibility</p:attrName>
                                        </p:attrNameLst>
                                      </p:cBhvr>
                                      <p:to>
                                        <p:strVal val="visible"/>
                                      </p:to>
                                    </p:set>
                                    <p:animEffect transition="in" filter="wipe(left)">
                                      <p:cBhvr>
                                        <p:cTn id="62" dur="500"/>
                                        <p:tgtEl>
                                          <p:spTgt spid="28"/>
                                        </p:tgtEl>
                                      </p:cBhvr>
                                    </p:animEffect>
                                  </p:childTnLst>
                                </p:cTn>
                              </p:par>
                              <p:par>
                                <p:cTn id="63" presetID="22" presetClass="entr" presetSubtype="8" fill="hold" grpId="0" nodeType="withEffect">
                                  <p:stCondLst>
                                    <p:cond delay="600"/>
                                  </p:stCondLst>
                                  <p:childTnLst>
                                    <p:set>
                                      <p:cBhvr>
                                        <p:cTn id="64" dur="1" fill="hold">
                                          <p:stCondLst>
                                            <p:cond delay="0"/>
                                          </p:stCondLst>
                                        </p:cTn>
                                        <p:tgtEl>
                                          <p:spTgt spid="30"/>
                                        </p:tgtEl>
                                        <p:attrNameLst>
                                          <p:attrName>style.visibility</p:attrName>
                                        </p:attrNameLst>
                                      </p:cBhvr>
                                      <p:to>
                                        <p:strVal val="visible"/>
                                      </p:to>
                                    </p:set>
                                    <p:animEffect transition="in" filter="wipe(left)">
                                      <p:cBhvr>
                                        <p:cTn id="65" dur="500"/>
                                        <p:tgtEl>
                                          <p:spTgt spid="30"/>
                                        </p:tgtEl>
                                      </p:cBhvr>
                                    </p:animEffect>
                                  </p:childTnLst>
                                </p:cTn>
                              </p:par>
                              <p:par>
                                <p:cTn id="66" presetID="22" presetClass="entr" presetSubtype="8" fill="hold" grpId="0" nodeType="withEffect">
                                  <p:stCondLst>
                                    <p:cond delay="600"/>
                                  </p:stCondLst>
                                  <p:childTnLst>
                                    <p:set>
                                      <p:cBhvr>
                                        <p:cTn id="67" dur="1" fill="hold">
                                          <p:stCondLst>
                                            <p:cond delay="0"/>
                                          </p:stCondLst>
                                        </p:cTn>
                                        <p:tgtEl>
                                          <p:spTgt spid="31"/>
                                        </p:tgtEl>
                                        <p:attrNameLst>
                                          <p:attrName>style.visibility</p:attrName>
                                        </p:attrNameLst>
                                      </p:cBhvr>
                                      <p:to>
                                        <p:strVal val="visible"/>
                                      </p:to>
                                    </p:set>
                                    <p:animEffect transition="in" filter="wipe(left)">
                                      <p:cBhvr>
                                        <p:cTn id="68" dur="500"/>
                                        <p:tgtEl>
                                          <p:spTgt spid="31"/>
                                        </p:tgtEl>
                                      </p:cBhvr>
                                    </p:animEffect>
                                  </p:childTnLst>
                                </p:cTn>
                              </p:par>
                              <p:par>
                                <p:cTn id="69" presetID="22" presetClass="entr" presetSubtype="8" fill="hold" grpId="0" nodeType="withEffect">
                                  <p:stCondLst>
                                    <p:cond delay="600"/>
                                  </p:stCondLst>
                                  <p:childTnLst>
                                    <p:set>
                                      <p:cBhvr>
                                        <p:cTn id="70" dur="1" fill="hold">
                                          <p:stCondLst>
                                            <p:cond delay="0"/>
                                          </p:stCondLst>
                                        </p:cTn>
                                        <p:tgtEl>
                                          <p:spTgt spid="32"/>
                                        </p:tgtEl>
                                        <p:attrNameLst>
                                          <p:attrName>style.visibility</p:attrName>
                                        </p:attrNameLst>
                                      </p:cBhvr>
                                      <p:to>
                                        <p:strVal val="visible"/>
                                      </p:to>
                                    </p:set>
                                    <p:animEffect transition="in" filter="wipe(left)">
                                      <p:cBhvr>
                                        <p:cTn id="71" dur="500"/>
                                        <p:tgtEl>
                                          <p:spTgt spid="32"/>
                                        </p:tgtEl>
                                      </p:cBhvr>
                                    </p:animEffect>
                                  </p:childTnLst>
                                </p:cTn>
                              </p:par>
                              <p:par>
                                <p:cTn id="72" presetID="22" presetClass="entr" presetSubtype="8" fill="hold" grpId="0" nodeType="withEffect">
                                  <p:stCondLst>
                                    <p:cond delay="600"/>
                                  </p:stCondLst>
                                  <p:childTnLst>
                                    <p:set>
                                      <p:cBhvr>
                                        <p:cTn id="73" dur="1" fill="hold">
                                          <p:stCondLst>
                                            <p:cond delay="0"/>
                                          </p:stCondLst>
                                        </p:cTn>
                                        <p:tgtEl>
                                          <p:spTgt spid="33"/>
                                        </p:tgtEl>
                                        <p:attrNameLst>
                                          <p:attrName>style.visibility</p:attrName>
                                        </p:attrNameLst>
                                      </p:cBhvr>
                                      <p:to>
                                        <p:strVal val="visible"/>
                                      </p:to>
                                    </p:set>
                                    <p:animEffect transition="in" filter="wipe(left)">
                                      <p:cBhvr>
                                        <p:cTn id="74" dur="500"/>
                                        <p:tgtEl>
                                          <p:spTgt spid="33"/>
                                        </p:tgtEl>
                                      </p:cBhvr>
                                    </p:animEffect>
                                  </p:childTnLst>
                                </p:cTn>
                              </p:par>
                              <p:par>
                                <p:cTn id="75" presetID="22" presetClass="entr" presetSubtype="8" fill="hold" grpId="0" nodeType="withEffect">
                                  <p:stCondLst>
                                    <p:cond delay="600"/>
                                  </p:stCondLst>
                                  <p:childTnLst>
                                    <p:set>
                                      <p:cBhvr>
                                        <p:cTn id="76" dur="1" fill="hold">
                                          <p:stCondLst>
                                            <p:cond delay="0"/>
                                          </p:stCondLst>
                                        </p:cTn>
                                        <p:tgtEl>
                                          <p:spTgt spid="38"/>
                                        </p:tgtEl>
                                        <p:attrNameLst>
                                          <p:attrName>style.visibility</p:attrName>
                                        </p:attrNameLst>
                                      </p:cBhvr>
                                      <p:to>
                                        <p:strVal val="visible"/>
                                      </p:to>
                                    </p:set>
                                    <p:animEffect transition="in" filter="wipe(left)">
                                      <p:cBhvr>
                                        <p:cTn id="77" dur="500"/>
                                        <p:tgtEl>
                                          <p:spTgt spid="38"/>
                                        </p:tgtEl>
                                      </p:cBhvr>
                                    </p:animEffect>
                                  </p:childTnLst>
                                </p:cTn>
                              </p:par>
                              <p:par>
                                <p:cTn id="78" presetID="22" presetClass="entr" presetSubtype="8" fill="hold" grpId="0" nodeType="withEffect">
                                  <p:stCondLst>
                                    <p:cond delay="600"/>
                                  </p:stCondLst>
                                  <p:childTnLst>
                                    <p:set>
                                      <p:cBhvr>
                                        <p:cTn id="79" dur="1" fill="hold">
                                          <p:stCondLst>
                                            <p:cond delay="0"/>
                                          </p:stCondLst>
                                        </p:cTn>
                                        <p:tgtEl>
                                          <p:spTgt spid="39"/>
                                        </p:tgtEl>
                                        <p:attrNameLst>
                                          <p:attrName>style.visibility</p:attrName>
                                        </p:attrNameLst>
                                      </p:cBhvr>
                                      <p:to>
                                        <p:strVal val="visible"/>
                                      </p:to>
                                    </p:set>
                                    <p:animEffect transition="in" filter="wipe(left)">
                                      <p:cBhvr>
                                        <p:cTn id="8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animBg="1"/>
      <p:bldP spid="38" grpId="0" animBg="1"/>
      <p:bldP spid="39" grpId="0"/>
      <p:bldP spid="40" grpId="0"/>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 y="406275"/>
            <a:ext cx="12192000" cy="6095140"/>
          </a:xfrm>
          <a:prstGeom prst="rect">
            <a:avLst/>
          </a:prstGeom>
        </p:spPr>
      </p:pic>
      <p:sp>
        <p:nvSpPr>
          <p:cNvPr id="9" name="矩形 8"/>
          <p:cNvSpPr/>
          <p:nvPr/>
        </p:nvSpPr>
        <p:spPr>
          <a:xfrm>
            <a:off x="0" y="0"/>
            <a:ext cx="12191638" cy="40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0" y="6451725"/>
            <a:ext cx="12191638" cy="40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62" y="1847850"/>
            <a:ext cx="12192000" cy="3124200"/>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9"/>
          <p:cNvSpPr>
            <a:spLocks noChangeArrowheads="1"/>
          </p:cNvSpPr>
          <p:nvPr/>
        </p:nvSpPr>
        <p:spPr bwMode="auto">
          <a:xfrm>
            <a:off x="2259348" y="2364069"/>
            <a:ext cx="1091646"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38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1</a:t>
            </a:r>
            <a:endParaRPr kumimoji="0" lang="zh-CN" altLang="zh-CN" sz="20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5" name="Freeform 5"/>
          <p:cNvSpPr/>
          <p:nvPr/>
        </p:nvSpPr>
        <p:spPr bwMode="auto">
          <a:xfrm>
            <a:off x="1841874" y="2457659"/>
            <a:ext cx="1926594" cy="1928516"/>
          </a:xfrm>
          <a:custGeom>
            <a:avLst/>
            <a:gdLst>
              <a:gd name="T0" fmla="*/ 0 w 2342"/>
              <a:gd name="T1" fmla="*/ 0 h 2342"/>
              <a:gd name="T2" fmla="*/ 2342 w 2342"/>
              <a:gd name="T3" fmla="*/ 0 h 2342"/>
              <a:gd name="T4" fmla="*/ 2342 w 2342"/>
              <a:gd name="T5" fmla="*/ 560 h 2342"/>
              <a:gd name="T6" fmla="*/ 2295 w 2342"/>
              <a:gd name="T7" fmla="*/ 560 h 2342"/>
              <a:gd name="T8" fmla="*/ 2295 w 2342"/>
              <a:gd name="T9" fmla="*/ 47 h 2342"/>
              <a:gd name="T10" fmla="*/ 47 w 2342"/>
              <a:gd name="T11" fmla="*/ 47 h 2342"/>
              <a:gd name="T12" fmla="*/ 47 w 2342"/>
              <a:gd name="T13" fmla="*/ 2295 h 2342"/>
              <a:gd name="T14" fmla="*/ 2295 w 2342"/>
              <a:gd name="T15" fmla="*/ 2295 h 2342"/>
              <a:gd name="T16" fmla="*/ 2295 w 2342"/>
              <a:gd name="T17" fmla="*/ 1631 h 2342"/>
              <a:gd name="T18" fmla="*/ 2342 w 2342"/>
              <a:gd name="T19" fmla="*/ 1631 h 2342"/>
              <a:gd name="T20" fmla="*/ 2342 w 2342"/>
              <a:gd name="T21" fmla="*/ 2342 h 2342"/>
              <a:gd name="T22" fmla="*/ 0 w 2342"/>
              <a:gd name="T23" fmla="*/ 2342 h 2342"/>
              <a:gd name="T24" fmla="*/ 0 w 2342"/>
              <a:gd name="T25" fmla="*/ 0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rgbClr val="00B0F0"/>
          </a:solidFill>
          <a:ln w="28575">
            <a:solidFill>
              <a:srgbClr val="00B0F0"/>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75000"/>
                  <a:lumOff val="25000"/>
                </a:schemeClr>
              </a:solidFill>
              <a:effectLst/>
              <a:uLnTx/>
              <a:uFillTx/>
            </a:endParaRPr>
          </a:p>
        </p:txBody>
      </p:sp>
      <p:sp>
        <p:nvSpPr>
          <p:cNvPr id="6" name="TextBox 20"/>
          <p:cNvSpPr txBox="1"/>
          <p:nvPr/>
        </p:nvSpPr>
        <p:spPr>
          <a:xfrm>
            <a:off x="4071342" y="2468430"/>
            <a:ext cx="6352818" cy="1015663"/>
          </a:xfrm>
          <a:prstGeom prst="rect">
            <a:avLst/>
          </a:prstGeom>
          <a:noFill/>
        </p:spPr>
        <p:txBody>
          <a:bodyPr wrap="square" rtlCol="0">
            <a:spAutoFit/>
          </a:bodyPr>
          <a:lstStyle>
            <a:defPPr>
              <a:defRPr lang="zh-CN"/>
            </a:defPPr>
            <a:lvl1pPr>
              <a:defRPr sz="5400" b="1">
                <a:solidFill>
                  <a:srgbClr val="C00000"/>
                </a:solidFill>
                <a:latin typeface="微软雅黑" panose="020B0503020204020204" pitchFamily="34" charset="-122"/>
                <a:ea typeface="微软雅黑" panose="020B0503020204020204" pitchFamily="34" charset="-122"/>
              </a:defRPr>
            </a:lvl1pPr>
          </a:lstStyle>
          <a:p>
            <a:r>
              <a:rPr lang="zh-CN" altLang="en-US" sz="6000" dirty="0">
                <a:solidFill>
                  <a:schemeClr val="tx1">
                    <a:lumMod val="75000"/>
                    <a:lumOff val="25000"/>
                  </a:schemeClr>
                </a:solidFill>
              </a:rPr>
              <a:t>此处输入您的标题</a:t>
            </a:r>
          </a:p>
        </p:txBody>
      </p:sp>
      <p:sp>
        <p:nvSpPr>
          <p:cNvPr id="7" name="矩形 6"/>
          <p:cNvSpPr/>
          <p:nvPr/>
        </p:nvSpPr>
        <p:spPr>
          <a:xfrm>
            <a:off x="4071342" y="3498117"/>
            <a:ext cx="6139458" cy="813511"/>
          </a:xfrm>
          <a:prstGeom prst="rect">
            <a:avLst/>
          </a:prstGeom>
        </p:spPr>
        <p:txBody>
          <a:bodyPr/>
          <a:lstStyle/>
          <a:p>
            <a:pPr algn="ctr"/>
            <a:r>
              <a:rPr lang="zh-CN" altLang="en-US" sz="1600" dirty="0">
                <a:solidFill>
                  <a:schemeClr val="tx1">
                    <a:lumMod val="75000"/>
                    <a:lumOff val="25000"/>
                  </a:schemeClr>
                </a:solidFill>
              </a:rPr>
              <a:t>此处输入您的</a:t>
            </a:r>
            <a:r>
              <a:rPr lang="zh-CN" altLang="en-US" sz="1600" dirty="0" smtClean="0">
                <a:solidFill>
                  <a:schemeClr val="tx1">
                    <a:lumMod val="75000"/>
                    <a:lumOff val="25000"/>
                  </a:schemeClr>
                </a:solidFill>
              </a:rPr>
              <a:t>标题</a:t>
            </a:r>
            <a:r>
              <a:rPr lang="zh-CN" altLang="en-US" sz="1600" dirty="0">
                <a:solidFill>
                  <a:schemeClr val="tx1">
                    <a:lumMod val="75000"/>
                    <a:lumOff val="25000"/>
                  </a:schemeClr>
                </a:solidFill>
              </a:rPr>
              <a:t>此处输入您的标题</a:t>
            </a:r>
          </a:p>
          <a:p>
            <a:pPr algn="ctr"/>
            <a:r>
              <a:rPr lang="zh-CN" altLang="en-US" sz="1600" dirty="0">
                <a:solidFill>
                  <a:schemeClr val="tx1">
                    <a:lumMod val="75000"/>
                    <a:lumOff val="25000"/>
                  </a:schemeClr>
                </a:solidFill>
              </a:rPr>
              <a:t>此处输入您的</a:t>
            </a:r>
            <a:r>
              <a:rPr lang="zh-CN" altLang="en-US" sz="1600" dirty="0" smtClean="0">
                <a:solidFill>
                  <a:schemeClr val="tx1">
                    <a:lumMod val="75000"/>
                    <a:lumOff val="25000"/>
                  </a:schemeClr>
                </a:solidFill>
              </a:rPr>
              <a:t>标题此处</a:t>
            </a:r>
            <a:r>
              <a:rPr lang="zh-CN" altLang="en-US" sz="1600" dirty="0">
                <a:solidFill>
                  <a:schemeClr val="tx1">
                    <a:lumMod val="75000"/>
                    <a:lumOff val="25000"/>
                  </a:schemeClr>
                </a:solidFill>
              </a:rPr>
              <a:t>输入您的标题</a:t>
            </a:r>
          </a:p>
          <a:p>
            <a:pPr algn="ctr"/>
            <a:endParaRPr lang="zh-CN" altLang="en-US" sz="1600"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22" presetClass="entr" presetSubtype="4" fill="hold" grpId="0" nodeType="withEffect">
                                  <p:stCondLst>
                                    <p:cond delay="30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par>
                                <p:cTn id="18" presetID="10" presetClass="entr" presetSubtype="0" fill="hold" grpId="0" nodeType="withEffect">
                                  <p:stCondLst>
                                    <p:cond delay="800"/>
                                  </p:stCondLst>
                                  <p:iterate type="wd">
                                    <p:tmPct val="10000"/>
                                  </p:iterate>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8001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
          <p:cNvSpPr txBox="1"/>
          <p:nvPr/>
        </p:nvSpPr>
        <p:spPr>
          <a:xfrm>
            <a:off x="663377" y="99307"/>
            <a:ext cx="3093025" cy="523220"/>
          </a:xfrm>
          <a:prstGeom prst="rect">
            <a:avLst/>
          </a:prstGeom>
          <a:noFill/>
        </p:spPr>
        <p:txBody>
          <a:bodyPr wrap="square" rtlCol="0">
            <a:spAutoFit/>
          </a:bodyPr>
          <a:lstStyle>
            <a:defPPr>
              <a:defRPr lang="zh-CN"/>
            </a:defPPr>
            <a:lvl1pP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b="0" dirty="0">
                <a:solidFill>
                  <a:schemeClr val="bg1"/>
                </a:solidFill>
                <a:effectLst>
                  <a:outerShdw blurRad="38100" dist="38100" dir="2700000" algn="tl">
                    <a:srgbClr val="000000">
                      <a:alpha val="43137"/>
                    </a:srgbClr>
                  </a:outerShdw>
                </a:effectLst>
              </a:rPr>
              <a:t>此处输入您的标题</a:t>
            </a:r>
          </a:p>
        </p:txBody>
      </p:sp>
      <p:sp>
        <p:nvSpPr>
          <p:cNvPr id="6" name="圆角矩形 4"/>
          <p:cNvSpPr/>
          <p:nvPr/>
        </p:nvSpPr>
        <p:spPr bwMode="auto">
          <a:xfrm>
            <a:off x="200781" y="153582"/>
            <a:ext cx="435936" cy="435936"/>
          </a:xfrm>
          <a:prstGeom prst="roundRect">
            <a:avLst>
              <a:gd name="adj" fmla="val 7253"/>
            </a:avLst>
          </a:prstGeom>
          <a:solidFill>
            <a:srgbClr val="00B0F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bg2"/>
              </a:solidFill>
              <a:effectLst/>
              <a:latin typeface="Arial" panose="020B0604020202020204" pitchFamily="34" charset="0"/>
              <a:ea typeface="宋体" panose="02010600030101010101" pitchFamily="2" charset="-122"/>
            </a:endParaRPr>
          </a:p>
        </p:txBody>
      </p:sp>
      <p:sp>
        <p:nvSpPr>
          <p:cNvPr id="7" name="TextBox 5"/>
          <p:cNvSpPr txBox="1"/>
          <p:nvPr/>
        </p:nvSpPr>
        <p:spPr>
          <a:xfrm>
            <a:off x="212817" y="120134"/>
            <a:ext cx="405881" cy="523220"/>
          </a:xfrm>
          <a:prstGeom prst="rect">
            <a:avLst/>
          </a:prstGeom>
          <a:noFill/>
        </p:spPr>
        <p:txBody>
          <a:bodyPr wrap="non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1</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0" y="6761479"/>
            <a:ext cx="12192000"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23"/>
          <p:cNvGrpSpPr/>
          <p:nvPr/>
        </p:nvGrpSpPr>
        <p:grpSpPr bwMode="auto">
          <a:xfrm>
            <a:off x="1250950" y="1636713"/>
            <a:ext cx="1350963" cy="1360487"/>
            <a:chOff x="58056" y="2076450"/>
            <a:chExt cx="1350963" cy="1360487"/>
          </a:xfrm>
        </p:grpSpPr>
        <p:sp>
          <p:nvSpPr>
            <p:cNvPr id="10" name="Oval 5"/>
            <p:cNvSpPr>
              <a:spLocks noChangeArrowheads="1"/>
            </p:cNvSpPr>
            <p:nvPr/>
          </p:nvSpPr>
          <p:spPr bwMode="auto">
            <a:xfrm>
              <a:off x="58056" y="2076450"/>
              <a:ext cx="1350963" cy="1360487"/>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dirty="0"/>
            </a:p>
          </p:txBody>
        </p:sp>
        <p:sp>
          <p:nvSpPr>
            <p:cNvPr id="11" name="Rectangle 6"/>
            <p:cNvSpPr>
              <a:spLocks noChangeArrowheads="1"/>
            </p:cNvSpPr>
            <p:nvPr/>
          </p:nvSpPr>
          <p:spPr bwMode="auto">
            <a:xfrm>
              <a:off x="710519" y="2755900"/>
              <a:ext cx="30163" cy="3063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2" name="Freeform 7"/>
            <p:cNvSpPr>
              <a:spLocks noEditPoints="1"/>
            </p:cNvSpPr>
            <p:nvPr/>
          </p:nvSpPr>
          <p:spPr bwMode="auto">
            <a:xfrm>
              <a:off x="696231" y="2741613"/>
              <a:ext cx="63500" cy="63500"/>
            </a:xfrm>
            <a:custGeom>
              <a:avLst/>
              <a:gdLst>
                <a:gd name="T0" fmla="*/ 2147483646 w 17"/>
                <a:gd name="T1" fmla="*/ 2147483646 h 17"/>
                <a:gd name="T2" fmla="*/ 2147483646 w 17"/>
                <a:gd name="T3" fmla="*/ 2147483646 h 17"/>
                <a:gd name="T4" fmla="*/ 2147483646 w 17"/>
                <a:gd name="T5" fmla="*/ 2147483646 h 17"/>
                <a:gd name="T6" fmla="*/ 2147483646 w 17"/>
                <a:gd name="T7" fmla="*/ 2147483646 h 17"/>
                <a:gd name="T8" fmla="*/ 2147483646 w 17"/>
                <a:gd name="T9" fmla="*/ 2147483646 h 17"/>
                <a:gd name="T10" fmla="*/ 2147483646 w 17"/>
                <a:gd name="T11" fmla="*/ 0 h 17"/>
                <a:gd name="T12" fmla="*/ 0 w 17"/>
                <a:gd name="T13" fmla="*/ 2147483646 h 17"/>
                <a:gd name="T14" fmla="*/ 2147483646 w 17"/>
                <a:gd name="T15" fmla="*/ 2147483646 h 17"/>
                <a:gd name="T16" fmla="*/ 2147483646 w 17"/>
                <a:gd name="T17" fmla="*/ 2147483646 h 17"/>
                <a:gd name="T18" fmla="*/ 2147483646 w 17"/>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 h="17">
                  <a:moveTo>
                    <a:pt x="8" y="8"/>
                  </a:moveTo>
                  <a:cubicBezTo>
                    <a:pt x="9" y="8"/>
                    <a:pt x="9" y="8"/>
                    <a:pt x="9" y="8"/>
                  </a:cubicBezTo>
                  <a:cubicBezTo>
                    <a:pt x="9" y="9"/>
                    <a:pt x="9" y="9"/>
                    <a:pt x="8" y="9"/>
                  </a:cubicBezTo>
                  <a:cubicBezTo>
                    <a:pt x="8" y="9"/>
                    <a:pt x="8" y="9"/>
                    <a:pt x="8" y="8"/>
                  </a:cubicBezTo>
                  <a:cubicBezTo>
                    <a:pt x="8" y="8"/>
                    <a:pt x="8" y="8"/>
                    <a:pt x="8" y="8"/>
                  </a:cubicBezTo>
                  <a:moveTo>
                    <a:pt x="8" y="0"/>
                  </a:moveTo>
                  <a:cubicBezTo>
                    <a:pt x="4" y="0"/>
                    <a:pt x="0" y="3"/>
                    <a:pt x="0" y="8"/>
                  </a:cubicBezTo>
                  <a:cubicBezTo>
                    <a:pt x="0" y="13"/>
                    <a:pt x="4" y="17"/>
                    <a:pt x="8" y="17"/>
                  </a:cubicBezTo>
                  <a:cubicBezTo>
                    <a:pt x="13" y="17"/>
                    <a:pt x="17" y="13"/>
                    <a:pt x="17" y="8"/>
                  </a:cubicBezTo>
                  <a:cubicBezTo>
                    <a:pt x="17" y="3"/>
                    <a:pt x="13" y="0"/>
                    <a:pt x="8"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Rectangle 8"/>
            <p:cNvSpPr>
              <a:spLocks noChangeArrowheads="1"/>
            </p:cNvSpPr>
            <p:nvPr/>
          </p:nvSpPr>
          <p:spPr bwMode="auto">
            <a:xfrm>
              <a:off x="534306" y="2416175"/>
              <a:ext cx="385763" cy="301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4" name="Freeform 9"/>
            <p:cNvSpPr>
              <a:spLocks noEditPoints="1"/>
            </p:cNvSpPr>
            <p:nvPr/>
          </p:nvSpPr>
          <p:spPr bwMode="auto">
            <a:xfrm>
              <a:off x="481919" y="2495550"/>
              <a:ext cx="492125" cy="600075"/>
            </a:xfrm>
            <a:custGeom>
              <a:avLst/>
              <a:gdLst>
                <a:gd name="T0" fmla="*/ 2147483646 w 310"/>
                <a:gd name="T1" fmla="*/ 2147483646 h 378"/>
                <a:gd name="T2" fmla="*/ 2147483646 w 310"/>
                <a:gd name="T3" fmla="*/ 2147483646 h 378"/>
                <a:gd name="T4" fmla="*/ 0 w 310"/>
                <a:gd name="T5" fmla="*/ 2147483646 h 378"/>
                <a:gd name="T6" fmla="*/ 2147483646 w 310"/>
                <a:gd name="T7" fmla="*/ 2147483646 h 378"/>
                <a:gd name="T8" fmla="*/ 2147483646 w 310"/>
                <a:gd name="T9" fmla="*/ 0 h 378"/>
                <a:gd name="T10" fmla="*/ 2147483646 w 310"/>
                <a:gd name="T11" fmla="*/ 0 h 378"/>
                <a:gd name="T12" fmla="*/ 2147483646 w 310"/>
                <a:gd name="T13" fmla="*/ 2147483646 h 378"/>
                <a:gd name="T14" fmla="*/ 2147483646 w 310"/>
                <a:gd name="T15" fmla="*/ 2147483646 h 378"/>
                <a:gd name="T16" fmla="*/ 2147483646 w 310"/>
                <a:gd name="T17" fmla="*/ 2147483646 h 378"/>
                <a:gd name="T18" fmla="*/ 2147483646 w 310"/>
                <a:gd name="T19" fmla="*/ 2147483646 h 378"/>
                <a:gd name="T20" fmla="*/ 2147483646 w 310"/>
                <a:gd name="T21" fmla="*/ 2147483646 h 378"/>
                <a:gd name="T22" fmla="*/ 2147483646 w 310"/>
                <a:gd name="T23" fmla="*/ 2147483646 h 378"/>
                <a:gd name="T24" fmla="*/ 2147483646 w 310"/>
                <a:gd name="T25" fmla="*/ 2147483646 h 378"/>
                <a:gd name="T26" fmla="*/ 2147483646 w 310"/>
                <a:gd name="T27" fmla="*/ 2147483646 h 378"/>
                <a:gd name="T28" fmla="*/ 2147483646 w 310"/>
                <a:gd name="T29" fmla="*/ 2147483646 h 378"/>
                <a:gd name="T30" fmla="*/ 2147483646 w 310"/>
                <a:gd name="T31" fmla="*/ 2147483646 h 378"/>
                <a:gd name="T32" fmla="*/ 2147483646 w 310"/>
                <a:gd name="T33" fmla="*/ 2147483646 h 378"/>
                <a:gd name="T34" fmla="*/ 2147483646 w 310"/>
                <a:gd name="T35" fmla="*/ 2147483646 h 37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10" h="378">
                  <a:moveTo>
                    <a:pt x="165" y="378"/>
                  </a:moveTo>
                  <a:lnTo>
                    <a:pt x="144" y="378"/>
                  </a:lnTo>
                  <a:lnTo>
                    <a:pt x="0" y="193"/>
                  </a:lnTo>
                  <a:lnTo>
                    <a:pt x="64" y="62"/>
                  </a:lnTo>
                  <a:lnTo>
                    <a:pt x="64" y="0"/>
                  </a:lnTo>
                  <a:lnTo>
                    <a:pt x="246" y="0"/>
                  </a:lnTo>
                  <a:lnTo>
                    <a:pt x="246" y="62"/>
                  </a:lnTo>
                  <a:lnTo>
                    <a:pt x="310" y="193"/>
                  </a:lnTo>
                  <a:lnTo>
                    <a:pt x="165" y="378"/>
                  </a:lnTo>
                  <a:close/>
                  <a:moveTo>
                    <a:pt x="154" y="359"/>
                  </a:moveTo>
                  <a:lnTo>
                    <a:pt x="156" y="359"/>
                  </a:lnTo>
                  <a:lnTo>
                    <a:pt x="286" y="190"/>
                  </a:lnTo>
                  <a:lnTo>
                    <a:pt x="227" y="66"/>
                  </a:lnTo>
                  <a:lnTo>
                    <a:pt x="227" y="19"/>
                  </a:lnTo>
                  <a:lnTo>
                    <a:pt x="83" y="19"/>
                  </a:lnTo>
                  <a:lnTo>
                    <a:pt x="83" y="66"/>
                  </a:lnTo>
                  <a:lnTo>
                    <a:pt x="21" y="190"/>
                  </a:lnTo>
                  <a:lnTo>
                    <a:pt x="154" y="35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5" name="组合 24"/>
          <p:cNvGrpSpPr/>
          <p:nvPr/>
        </p:nvGrpSpPr>
        <p:grpSpPr bwMode="auto">
          <a:xfrm>
            <a:off x="4035425" y="1636713"/>
            <a:ext cx="1339850" cy="1349375"/>
            <a:chOff x="3706131" y="2082800"/>
            <a:chExt cx="1339850" cy="1349375"/>
          </a:xfrm>
        </p:grpSpPr>
        <p:sp>
          <p:nvSpPr>
            <p:cNvPr id="16" name="Oval 10"/>
            <p:cNvSpPr>
              <a:spLocks noChangeArrowheads="1"/>
            </p:cNvSpPr>
            <p:nvPr/>
          </p:nvSpPr>
          <p:spPr bwMode="auto">
            <a:xfrm>
              <a:off x="3706131" y="2082800"/>
              <a:ext cx="1339850" cy="134937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7" name="Freeform 11"/>
            <p:cNvSpPr>
              <a:spLocks noEditPoints="1"/>
            </p:cNvSpPr>
            <p:nvPr/>
          </p:nvSpPr>
          <p:spPr bwMode="auto">
            <a:xfrm>
              <a:off x="4006169" y="2479675"/>
              <a:ext cx="709613" cy="465137"/>
            </a:xfrm>
            <a:custGeom>
              <a:avLst/>
              <a:gdLst>
                <a:gd name="T0" fmla="*/ 2147483646 w 189"/>
                <a:gd name="T1" fmla="*/ 2147483646 h 123"/>
                <a:gd name="T2" fmla="*/ 2147483646 w 189"/>
                <a:gd name="T3" fmla="*/ 2147483646 h 123"/>
                <a:gd name="T4" fmla="*/ 0 w 189"/>
                <a:gd name="T5" fmla="*/ 2147483646 h 123"/>
                <a:gd name="T6" fmla="*/ 0 w 189"/>
                <a:gd name="T7" fmla="*/ 2147483646 h 123"/>
                <a:gd name="T8" fmla="*/ 2147483646 w 189"/>
                <a:gd name="T9" fmla="*/ 0 h 123"/>
                <a:gd name="T10" fmla="*/ 2147483646 w 189"/>
                <a:gd name="T11" fmla="*/ 0 h 123"/>
                <a:gd name="T12" fmla="*/ 2147483646 w 189"/>
                <a:gd name="T13" fmla="*/ 2147483646 h 123"/>
                <a:gd name="T14" fmla="*/ 2147483646 w 189"/>
                <a:gd name="T15" fmla="*/ 2147483646 h 123"/>
                <a:gd name="T16" fmla="*/ 2147483646 w 189"/>
                <a:gd name="T17" fmla="*/ 2147483646 h 123"/>
                <a:gd name="T18" fmla="*/ 2147483646 w 189"/>
                <a:gd name="T19" fmla="*/ 2147483646 h 123"/>
                <a:gd name="T20" fmla="*/ 2147483646 w 189"/>
                <a:gd name="T21" fmla="*/ 2147483646 h 123"/>
                <a:gd name="T22" fmla="*/ 2147483646 w 189"/>
                <a:gd name="T23" fmla="*/ 2147483646 h 123"/>
                <a:gd name="T24" fmla="*/ 2147483646 w 189"/>
                <a:gd name="T25" fmla="*/ 2147483646 h 123"/>
                <a:gd name="T26" fmla="*/ 2147483646 w 189"/>
                <a:gd name="T27" fmla="*/ 2147483646 h 1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9" h="123">
                  <a:moveTo>
                    <a:pt x="185" y="123"/>
                  </a:moveTo>
                  <a:cubicBezTo>
                    <a:pt x="4" y="123"/>
                    <a:pt x="4" y="123"/>
                    <a:pt x="4" y="123"/>
                  </a:cubicBezTo>
                  <a:cubicBezTo>
                    <a:pt x="2" y="123"/>
                    <a:pt x="0" y="121"/>
                    <a:pt x="0" y="119"/>
                  </a:cubicBezTo>
                  <a:cubicBezTo>
                    <a:pt x="0" y="4"/>
                    <a:pt x="0" y="4"/>
                    <a:pt x="0" y="4"/>
                  </a:cubicBezTo>
                  <a:cubicBezTo>
                    <a:pt x="0" y="2"/>
                    <a:pt x="2" y="0"/>
                    <a:pt x="4" y="0"/>
                  </a:cubicBezTo>
                  <a:cubicBezTo>
                    <a:pt x="185" y="0"/>
                    <a:pt x="185" y="0"/>
                    <a:pt x="185" y="0"/>
                  </a:cubicBezTo>
                  <a:cubicBezTo>
                    <a:pt x="187" y="0"/>
                    <a:pt x="189" y="2"/>
                    <a:pt x="189" y="4"/>
                  </a:cubicBezTo>
                  <a:cubicBezTo>
                    <a:pt x="189" y="119"/>
                    <a:pt x="189" y="119"/>
                    <a:pt x="189" y="119"/>
                  </a:cubicBezTo>
                  <a:cubicBezTo>
                    <a:pt x="189" y="121"/>
                    <a:pt x="187" y="123"/>
                    <a:pt x="185" y="123"/>
                  </a:cubicBezTo>
                  <a:close/>
                  <a:moveTo>
                    <a:pt x="8" y="115"/>
                  </a:moveTo>
                  <a:cubicBezTo>
                    <a:pt x="181" y="115"/>
                    <a:pt x="181" y="115"/>
                    <a:pt x="181" y="115"/>
                  </a:cubicBezTo>
                  <a:cubicBezTo>
                    <a:pt x="181" y="8"/>
                    <a:pt x="181" y="8"/>
                    <a:pt x="181" y="8"/>
                  </a:cubicBezTo>
                  <a:cubicBezTo>
                    <a:pt x="8" y="8"/>
                    <a:pt x="8" y="8"/>
                    <a:pt x="8" y="8"/>
                  </a:cubicBezTo>
                  <a:lnTo>
                    <a:pt x="8" y="11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2"/>
            <p:cNvSpPr>
              <a:spLocks noEditPoints="1"/>
            </p:cNvSpPr>
            <p:nvPr/>
          </p:nvSpPr>
          <p:spPr bwMode="auto">
            <a:xfrm>
              <a:off x="4066494" y="2540000"/>
              <a:ext cx="585788" cy="341312"/>
            </a:xfrm>
            <a:custGeom>
              <a:avLst/>
              <a:gdLst>
                <a:gd name="T0" fmla="*/ 2147483646 w 156"/>
                <a:gd name="T1" fmla="*/ 2147483646 h 90"/>
                <a:gd name="T2" fmla="*/ 2147483646 w 156"/>
                <a:gd name="T3" fmla="*/ 2147483646 h 90"/>
                <a:gd name="T4" fmla="*/ 0 w 156"/>
                <a:gd name="T5" fmla="*/ 2147483646 h 90"/>
                <a:gd name="T6" fmla="*/ 0 w 156"/>
                <a:gd name="T7" fmla="*/ 2147483646 h 90"/>
                <a:gd name="T8" fmla="*/ 2147483646 w 156"/>
                <a:gd name="T9" fmla="*/ 0 h 90"/>
                <a:gd name="T10" fmla="*/ 2147483646 w 156"/>
                <a:gd name="T11" fmla="*/ 0 h 90"/>
                <a:gd name="T12" fmla="*/ 2147483646 w 156"/>
                <a:gd name="T13" fmla="*/ 2147483646 h 90"/>
                <a:gd name="T14" fmla="*/ 2147483646 w 156"/>
                <a:gd name="T15" fmla="*/ 2147483646 h 90"/>
                <a:gd name="T16" fmla="*/ 2147483646 w 156"/>
                <a:gd name="T17" fmla="*/ 2147483646 h 90"/>
                <a:gd name="T18" fmla="*/ 2147483646 w 156"/>
                <a:gd name="T19" fmla="*/ 2147483646 h 90"/>
                <a:gd name="T20" fmla="*/ 2147483646 w 156"/>
                <a:gd name="T21" fmla="*/ 2147483646 h 90"/>
                <a:gd name="T22" fmla="*/ 2147483646 w 156"/>
                <a:gd name="T23" fmla="*/ 2147483646 h 90"/>
                <a:gd name="T24" fmla="*/ 2147483646 w 156"/>
                <a:gd name="T25" fmla="*/ 2147483646 h 90"/>
                <a:gd name="T26" fmla="*/ 2147483646 w 156"/>
                <a:gd name="T27" fmla="*/ 2147483646 h 9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6" h="90">
                  <a:moveTo>
                    <a:pt x="152" y="90"/>
                  </a:moveTo>
                  <a:cubicBezTo>
                    <a:pt x="4" y="90"/>
                    <a:pt x="4" y="90"/>
                    <a:pt x="4" y="90"/>
                  </a:cubicBezTo>
                  <a:cubicBezTo>
                    <a:pt x="2" y="90"/>
                    <a:pt x="0" y="89"/>
                    <a:pt x="0" y="86"/>
                  </a:cubicBezTo>
                  <a:cubicBezTo>
                    <a:pt x="0" y="4"/>
                    <a:pt x="0" y="4"/>
                    <a:pt x="0" y="4"/>
                  </a:cubicBezTo>
                  <a:cubicBezTo>
                    <a:pt x="0" y="2"/>
                    <a:pt x="2" y="0"/>
                    <a:pt x="4" y="0"/>
                  </a:cubicBezTo>
                  <a:cubicBezTo>
                    <a:pt x="152" y="0"/>
                    <a:pt x="152" y="0"/>
                    <a:pt x="152" y="0"/>
                  </a:cubicBezTo>
                  <a:cubicBezTo>
                    <a:pt x="154" y="0"/>
                    <a:pt x="156" y="2"/>
                    <a:pt x="156" y="4"/>
                  </a:cubicBezTo>
                  <a:cubicBezTo>
                    <a:pt x="156" y="86"/>
                    <a:pt x="156" y="86"/>
                    <a:pt x="156" y="86"/>
                  </a:cubicBezTo>
                  <a:cubicBezTo>
                    <a:pt x="156" y="89"/>
                    <a:pt x="154" y="90"/>
                    <a:pt x="152" y="90"/>
                  </a:cubicBezTo>
                  <a:close/>
                  <a:moveTo>
                    <a:pt x="8" y="82"/>
                  </a:moveTo>
                  <a:cubicBezTo>
                    <a:pt x="148" y="82"/>
                    <a:pt x="148" y="82"/>
                    <a:pt x="148" y="82"/>
                  </a:cubicBezTo>
                  <a:cubicBezTo>
                    <a:pt x="148" y="8"/>
                    <a:pt x="148" y="8"/>
                    <a:pt x="148" y="8"/>
                  </a:cubicBezTo>
                  <a:cubicBezTo>
                    <a:pt x="8" y="8"/>
                    <a:pt x="8" y="8"/>
                    <a:pt x="8" y="8"/>
                  </a:cubicBezTo>
                  <a:lnTo>
                    <a:pt x="8" y="8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Freeform 13"/>
            <p:cNvSpPr/>
            <p:nvPr/>
          </p:nvSpPr>
          <p:spPr bwMode="auto">
            <a:xfrm>
              <a:off x="3920444" y="3005138"/>
              <a:ext cx="889000" cy="30162"/>
            </a:xfrm>
            <a:custGeom>
              <a:avLst/>
              <a:gdLst>
                <a:gd name="T0" fmla="*/ 2147483646 w 237"/>
                <a:gd name="T1" fmla="*/ 2147483646 h 8"/>
                <a:gd name="T2" fmla="*/ 2147483646 w 237"/>
                <a:gd name="T3" fmla="*/ 2147483646 h 8"/>
                <a:gd name="T4" fmla="*/ 0 w 237"/>
                <a:gd name="T5" fmla="*/ 2147483646 h 8"/>
                <a:gd name="T6" fmla="*/ 2147483646 w 237"/>
                <a:gd name="T7" fmla="*/ 0 h 8"/>
                <a:gd name="T8" fmla="*/ 2147483646 w 237"/>
                <a:gd name="T9" fmla="*/ 0 h 8"/>
                <a:gd name="T10" fmla="*/ 2147483646 w 237"/>
                <a:gd name="T11" fmla="*/ 2147483646 h 8"/>
                <a:gd name="T12" fmla="*/ 2147483646 w 237"/>
                <a:gd name="T13" fmla="*/ 2147483646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7" h="8">
                  <a:moveTo>
                    <a:pt x="233" y="8"/>
                  </a:moveTo>
                  <a:cubicBezTo>
                    <a:pt x="4" y="8"/>
                    <a:pt x="4" y="8"/>
                    <a:pt x="4" y="8"/>
                  </a:cubicBezTo>
                  <a:cubicBezTo>
                    <a:pt x="2" y="8"/>
                    <a:pt x="0" y="6"/>
                    <a:pt x="0" y="4"/>
                  </a:cubicBezTo>
                  <a:cubicBezTo>
                    <a:pt x="0" y="2"/>
                    <a:pt x="2" y="0"/>
                    <a:pt x="4" y="0"/>
                  </a:cubicBezTo>
                  <a:cubicBezTo>
                    <a:pt x="233" y="0"/>
                    <a:pt x="233" y="0"/>
                    <a:pt x="233" y="0"/>
                  </a:cubicBezTo>
                  <a:cubicBezTo>
                    <a:pt x="235" y="0"/>
                    <a:pt x="237" y="2"/>
                    <a:pt x="237" y="4"/>
                  </a:cubicBezTo>
                  <a:cubicBezTo>
                    <a:pt x="237" y="6"/>
                    <a:pt x="235" y="8"/>
                    <a:pt x="233"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0" name="组合 25"/>
          <p:cNvGrpSpPr/>
          <p:nvPr/>
        </p:nvGrpSpPr>
        <p:grpSpPr bwMode="auto">
          <a:xfrm>
            <a:off x="6808788" y="1636713"/>
            <a:ext cx="1336675" cy="1346200"/>
            <a:chOff x="7249431" y="2082800"/>
            <a:chExt cx="1336675" cy="1346200"/>
          </a:xfrm>
        </p:grpSpPr>
        <p:sp>
          <p:nvSpPr>
            <p:cNvPr id="21" name="Oval 14"/>
            <p:cNvSpPr>
              <a:spLocks noChangeArrowheads="1"/>
            </p:cNvSpPr>
            <p:nvPr/>
          </p:nvSpPr>
          <p:spPr bwMode="auto">
            <a:xfrm>
              <a:off x="7249431" y="2082800"/>
              <a:ext cx="1336675" cy="1346200"/>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22" name="Freeform 15"/>
            <p:cNvSpPr>
              <a:spLocks noEditPoints="1"/>
            </p:cNvSpPr>
            <p:nvPr/>
          </p:nvSpPr>
          <p:spPr bwMode="auto">
            <a:xfrm>
              <a:off x="7576456" y="2389188"/>
              <a:ext cx="682625" cy="687387"/>
            </a:xfrm>
            <a:custGeom>
              <a:avLst/>
              <a:gdLst>
                <a:gd name="T0" fmla="*/ 2147483646 w 182"/>
                <a:gd name="T1" fmla="*/ 2147483646 h 182"/>
                <a:gd name="T2" fmla="*/ 2147483646 w 182"/>
                <a:gd name="T3" fmla="*/ 2147483646 h 182"/>
                <a:gd name="T4" fmla="*/ 2147483646 w 182"/>
                <a:gd name="T5" fmla="*/ 2147483646 h 182"/>
                <a:gd name="T6" fmla="*/ 2147483646 w 182"/>
                <a:gd name="T7" fmla="*/ 2147483646 h 182"/>
                <a:gd name="T8" fmla="*/ 2147483646 w 182"/>
                <a:gd name="T9" fmla="*/ 2147483646 h 182"/>
                <a:gd name="T10" fmla="*/ 0 w 182"/>
                <a:gd name="T11" fmla="*/ 2147483646 h 182"/>
                <a:gd name="T12" fmla="*/ 2147483646 w 182"/>
                <a:gd name="T13" fmla="*/ 2147483646 h 182"/>
                <a:gd name="T14" fmla="*/ 2147483646 w 182"/>
                <a:gd name="T15" fmla="*/ 2147483646 h 182"/>
                <a:gd name="T16" fmla="*/ 2147483646 w 182"/>
                <a:gd name="T17" fmla="*/ 2147483646 h 182"/>
                <a:gd name="T18" fmla="*/ 2147483646 w 182"/>
                <a:gd name="T19" fmla="*/ 2147483646 h 182"/>
                <a:gd name="T20" fmla="*/ 2147483646 w 182"/>
                <a:gd name="T21" fmla="*/ 2147483646 h 182"/>
                <a:gd name="T22" fmla="*/ 2147483646 w 182"/>
                <a:gd name="T23" fmla="*/ 0 h 182"/>
                <a:gd name="T24" fmla="*/ 2147483646 w 182"/>
                <a:gd name="T25" fmla="*/ 2147483646 h 182"/>
                <a:gd name="T26" fmla="*/ 2147483646 w 182"/>
                <a:gd name="T27" fmla="*/ 2147483646 h 182"/>
                <a:gd name="T28" fmla="*/ 2147483646 w 182"/>
                <a:gd name="T29" fmla="*/ 2147483646 h 182"/>
                <a:gd name="T30" fmla="*/ 2147483646 w 182"/>
                <a:gd name="T31" fmla="*/ 2147483646 h 182"/>
                <a:gd name="T32" fmla="*/ 2147483646 w 182"/>
                <a:gd name="T33" fmla="*/ 2147483646 h 182"/>
                <a:gd name="T34" fmla="*/ 2147483646 w 182"/>
                <a:gd name="T35" fmla="*/ 2147483646 h 182"/>
                <a:gd name="T36" fmla="*/ 2147483646 w 182"/>
                <a:gd name="T37" fmla="*/ 2147483646 h 182"/>
                <a:gd name="T38" fmla="*/ 2147483646 w 182"/>
                <a:gd name="T39" fmla="*/ 2147483646 h 182"/>
                <a:gd name="T40" fmla="*/ 2147483646 w 182"/>
                <a:gd name="T41" fmla="*/ 2147483646 h 182"/>
                <a:gd name="T42" fmla="*/ 2147483646 w 182"/>
                <a:gd name="T43" fmla="*/ 2147483646 h 182"/>
                <a:gd name="T44" fmla="*/ 2147483646 w 182"/>
                <a:gd name="T45" fmla="*/ 2147483646 h 182"/>
                <a:gd name="T46" fmla="*/ 2147483646 w 182"/>
                <a:gd name="T47" fmla="*/ 2147483646 h 182"/>
                <a:gd name="T48" fmla="*/ 2147483646 w 182"/>
                <a:gd name="T49" fmla="*/ 2147483646 h 182"/>
                <a:gd name="T50" fmla="*/ 2147483646 w 182"/>
                <a:gd name="T51" fmla="*/ 2147483646 h 182"/>
                <a:gd name="T52" fmla="*/ 2147483646 w 182"/>
                <a:gd name="T53" fmla="*/ 2147483646 h 182"/>
                <a:gd name="T54" fmla="*/ 2147483646 w 182"/>
                <a:gd name="T55" fmla="*/ 2147483646 h 182"/>
                <a:gd name="T56" fmla="*/ 2147483646 w 182"/>
                <a:gd name="T57" fmla="*/ 2147483646 h 182"/>
                <a:gd name="T58" fmla="*/ 2147483646 w 182"/>
                <a:gd name="T59" fmla="*/ 2147483646 h 182"/>
                <a:gd name="T60" fmla="*/ 2147483646 w 182"/>
                <a:gd name="T61" fmla="*/ 2147483646 h 182"/>
                <a:gd name="T62" fmla="*/ 2147483646 w 182"/>
                <a:gd name="T63" fmla="*/ 2147483646 h 182"/>
                <a:gd name="T64" fmla="*/ 2147483646 w 182"/>
                <a:gd name="T65" fmla="*/ 2147483646 h 182"/>
                <a:gd name="T66" fmla="*/ 2147483646 w 182"/>
                <a:gd name="T67" fmla="*/ 2147483646 h 182"/>
                <a:gd name="T68" fmla="*/ 2147483646 w 182"/>
                <a:gd name="T69" fmla="*/ 2147483646 h 182"/>
                <a:gd name="T70" fmla="*/ 2147483646 w 182"/>
                <a:gd name="T71" fmla="*/ 2147483646 h 182"/>
                <a:gd name="T72" fmla="*/ 2147483646 w 182"/>
                <a:gd name="T73" fmla="*/ 2147483646 h 182"/>
                <a:gd name="T74" fmla="*/ 2147483646 w 182"/>
                <a:gd name="T75" fmla="*/ 2147483646 h 182"/>
                <a:gd name="T76" fmla="*/ 2147483646 w 182"/>
                <a:gd name="T77" fmla="*/ 2147483646 h 182"/>
                <a:gd name="T78" fmla="*/ 2147483646 w 182"/>
                <a:gd name="T79" fmla="*/ 2147483646 h 182"/>
                <a:gd name="T80" fmla="*/ 2147483646 w 182"/>
                <a:gd name="T81" fmla="*/ 2147483646 h 182"/>
                <a:gd name="T82" fmla="*/ 2147483646 w 182"/>
                <a:gd name="T83" fmla="*/ 2147483646 h 182"/>
                <a:gd name="T84" fmla="*/ 2147483646 w 182"/>
                <a:gd name="T85" fmla="*/ 2147483646 h 182"/>
                <a:gd name="T86" fmla="*/ 2147483646 w 182"/>
                <a:gd name="T87" fmla="*/ 2147483646 h 182"/>
                <a:gd name="T88" fmla="*/ 2147483646 w 182"/>
                <a:gd name="T89" fmla="*/ 2147483646 h 182"/>
                <a:gd name="T90" fmla="*/ 2147483646 w 182"/>
                <a:gd name="T91" fmla="*/ 2147483646 h 182"/>
                <a:gd name="T92" fmla="*/ 2147483646 w 182"/>
                <a:gd name="T93" fmla="*/ 2147483646 h 182"/>
                <a:gd name="T94" fmla="*/ 2147483646 w 182"/>
                <a:gd name="T95" fmla="*/ 2147483646 h 182"/>
                <a:gd name="T96" fmla="*/ 2147483646 w 182"/>
                <a:gd name="T97" fmla="*/ 2147483646 h 182"/>
                <a:gd name="T98" fmla="*/ 2147483646 w 182"/>
                <a:gd name="T99" fmla="*/ 2147483646 h 18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2" h="182">
                  <a:moveTo>
                    <a:pt x="102" y="182"/>
                  </a:moveTo>
                  <a:cubicBezTo>
                    <a:pt x="81" y="182"/>
                    <a:pt x="81" y="182"/>
                    <a:pt x="81" y="182"/>
                  </a:cubicBezTo>
                  <a:cubicBezTo>
                    <a:pt x="76" y="182"/>
                    <a:pt x="71" y="178"/>
                    <a:pt x="71" y="172"/>
                  </a:cubicBezTo>
                  <a:cubicBezTo>
                    <a:pt x="71" y="159"/>
                    <a:pt x="71" y="159"/>
                    <a:pt x="71" y="159"/>
                  </a:cubicBezTo>
                  <a:cubicBezTo>
                    <a:pt x="71" y="158"/>
                    <a:pt x="70" y="156"/>
                    <a:pt x="69" y="155"/>
                  </a:cubicBezTo>
                  <a:cubicBezTo>
                    <a:pt x="62" y="153"/>
                    <a:pt x="62" y="153"/>
                    <a:pt x="62" y="153"/>
                  </a:cubicBezTo>
                  <a:cubicBezTo>
                    <a:pt x="60" y="152"/>
                    <a:pt x="59" y="152"/>
                    <a:pt x="58" y="153"/>
                  </a:cubicBezTo>
                  <a:cubicBezTo>
                    <a:pt x="48" y="163"/>
                    <a:pt x="48" y="163"/>
                    <a:pt x="48" y="163"/>
                  </a:cubicBezTo>
                  <a:cubicBezTo>
                    <a:pt x="44" y="166"/>
                    <a:pt x="38" y="166"/>
                    <a:pt x="34" y="163"/>
                  </a:cubicBezTo>
                  <a:cubicBezTo>
                    <a:pt x="20" y="148"/>
                    <a:pt x="20" y="148"/>
                    <a:pt x="20" y="148"/>
                  </a:cubicBezTo>
                  <a:cubicBezTo>
                    <a:pt x="18" y="146"/>
                    <a:pt x="17" y="144"/>
                    <a:pt x="17" y="141"/>
                  </a:cubicBezTo>
                  <a:cubicBezTo>
                    <a:pt x="17" y="139"/>
                    <a:pt x="18" y="136"/>
                    <a:pt x="20" y="134"/>
                  </a:cubicBezTo>
                  <a:cubicBezTo>
                    <a:pt x="29" y="125"/>
                    <a:pt x="29" y="125"/>
                    <a:pt x="29" y="125"/>
                  </a:cubicBezTo>
                  <a:cubicBezTo>
                    <a:pt x="30" y="124"/>
                    <a:pt x="31" y="122"/>
                    <a:pt x="30" y="120"/>
                  </a:cubicBezTo>
                  <a:cubicBezTo>
                    <a:pt x="27" y="114"/>
                    <a:pt x="27" y="114"/>
                    <a:pt x="27" y="114"/>
                  </a:cubicBezTo>
                  <a:cubicBezTo>
                    <a:pt x="27" y="113"/>
                    <a:pt x="25" y="111"/>
                    <a:pt x="24" y="111"/>
                  </a:cubicBezTo>
                  <a:cubicBezTo>
                    <a:pt x="10" y="111"/>
                    <a:pt x="10" y="111"/>
                    <a:pt x="10" y="111"/>
                  </a:cubicBezTo>
                  <a:cubicBezTo>
                    <a:pt x="5" y="111"/>
                    <a:pt x="0" y="107"/>
                    <a:pt x="0" y="101"/>
                  </a:cubicBezTo>
                  <a:cubicBezTo>
                    <a:pt x="0" y="81"/>
                    <a:pt x="0" y="81"/>
                    <a:pt x="0" y="81"/>
                  </a:cubicBezTo>
                  <a:cubicBezTo>
                    <a:pt x="0" y="75"/>
                    <a:pt x="5" y="71"/>
                    <a:pt x="10" y="71"/>
                  </a:cubicBezTo>
                  <a:cubicBezTo>
                    <a:pt x="24" y="71"/>
                    <a:pt x="24" y="71"/>
                    <a:pt x="24" y="71"/>
                  </a:cubicBezTo>
                  <a:cubicBezTo>
                    <a:pt x="25" y="71"/>
                    <a:pt x="27" y="70"/>
                    <a:pt x="27" y="68"/>
                  </a:cubicBezTo>
                  <a:cubicBezTo>
                    <a:pt x="30" y="62"/>
                    <a:pt x="30" y="62"/>
                    <a:pt x="30" y="62"/>
                  </a:cubicBezTo>
                  <a:cubicBezTo>
                    <a:pt x="31" y="60"/>
                    <a:pt x="30" y="58"/>
                    <a:pt x="29" y="57"/>
                  </a:cubicBezTo>
                  <a:cubicBezTo>
                    <a:pt x="20" y="48"/>
                    <a:pt x="20" y="48"/>
                    <a:pt x="20" y="48"/>
                  </a:cubicBezTo>
                  <a:cubicBezTo>
                    <a:pt x="18" y="46"/>
                    <a:pt x="17" y="44"/>
                    <a:pt x="17" y="41"/>
                  </a:cubicBezTo>
                  <a:cubicBezTo>
                    <a:pt x="17" y="38"/>
                    <a:pt x="18" y="36"/>
                    <a:pt x="20" y="34"/>
                  </a:cubicBezTo>
                  <a:cubicBezTo>
                    <a:pt x="34" y="19"/>
                    <a:pt x="34" y="19"/>
                    <a:pt x="34" y="19"/>
                  </a:cubicBezTo>
                  <a:cubicBezTo>
                    <a:pt x="38" y="16"/>
                    <a:pt x="44" y="16"/>
                    <a:pt x="48" y="19"/>
                  </a:cubicBezTo>
                  <a:cubicBezTo>
                    <a:pt x="58" y="29"/>
                    <a:pt x="58" y="29"/>
                    <a:pt x="58" y="29"/>
                  </a:cubicBezTo>
                  <a:cubicBezTo>
                    <a:pt x="59" y="30"/>
                    <a:pt x="61" y="30"/>
                    <a:pt x="62" y="30"/>
                  </a:cubicBezTo>
                  <a:cubicBezTo>
                    <a:pt x="68" y="27"/>
                    <a:pt x="68" y="27"/>
                    <a:pt x="68" y="27"/>
                  </a:cubicBezTo>
                  <a:cubicBezTo>
                    <a:pt x="70" y="26"/>
                    <a:pt x="71" y="25"/>
                    <a:pt x="71" y="23"/>
                  </a:cubicBezTo>
                  <a:cubicBezTo>
                    <a:pt x="71" y="10"/>
                    <a:pt x="71" y="10"/>
                    <a:pt x="71" y="10"/>
                  </a:cubicBezTo>
                  <a:cubicBezTo>
                    <a:pt x="71" y="4"/>
                    <a:pt x="76" y="0"/>
                    <a:pt x="81" y="0"/>
                  </a:cubicBezTo>
                  <a:cubicBezTo>
                    <a:pt x="102" y="0"/>
                    <a:pt x="102" y="0"/>
                    <a:pt x="102" y="0"/>
                  </a:cubicBezTo>
                  <a:cubicBezTo>
                    <a:pt x="107" y="0"/>
                    <a:pt x="112" y="4"/>
                    <a:pt x="112" y="10"/>
                  </a:cubicBezTo>
                  <a:cubicBezTo>
                    <a:pt x="112" y="23"/>
                    <a:pt x="112" y="23"/>
                    <a:pt x="112" y="23"/>
                  </a:cubicBezTo>
                  <a:cubicBezTo>
                    <a:pt x="112" y="25"/>
                    <a:pt x="113" y="26"/>
                    <a:pt x="114" y="27"/>
                  </a:cubicBezTo>
                  <a:cubicBezTo>
                    <a:pt x="120" y="29"/>
                    <a:pt x="120" y="29"/>
                    <a:pt x="120" y="29"/>
                  </a:cubicBezTo>
                  <a:cubicBezTo>
                    <a:pt x="122" y="30"/>
                    <a:pt x="124" y="30"/>
                    <a:pt x="125" y="29"/>
                  </a:cubicBezTo>
                  <a:cubicBezTo>
                    <a:pt x="135" y="19"/>
                    <a:pt x="135" y="19"/>
                    <a:pt x="135" y="19"/>
                  </a:cubicBezTo>
                  <a:cubicBezTo>
                    <a:pt x="138" y="16"/>
                    <a:pt x="145" y="16"/>
                    <a:pt x="148" y="19"/>
                  </a:cubicBezTo>
                  <a:cubicBezTo>
                    <a:pt x="163" y="34"/>
                    <a:pt x="163" y="34"/>
                    <a:pt x="163" y="34"/>
                  </a:cubicBezTo>
                  <a:cubicBezTo>
                    <a:pt x="165" y="36"/>
                    <a:pt x="166" y="38"/>
                    <a:pt x="166" y="41"/>
                  </a:cubicBezTo>
                  <a:cubicBezTo>
                    <a:pt x="166" y="44"/>
                    <a:pt x="165" y="46"/>
                    <a:pt x="163" y="48"/>
                  </a:cubicBezTo>
                  <a:cubicBezTo>
                    <a:pt x="154" y="57"/>
                    <a:pt x="154" y="57"/>
                    <a:pt x="154" y="57"/>
                  </a:cubicBezTo>
                  <a:cubicBezTo>
                    <a:pt x="153" y="58"/>
                    <a:pt x="152" y="60"/>
                    <a:pt x="153" y="62"/>
                  </a:cubicBezTo>
                  <a:cubicBezTo>
                    <a:pt x="156" y="68"/>
                    <a:pt x="156" y="68"/>
                    <a:pt x="156" y="68"/>
                  </a:cubicBezTo>
                  <a:cubicBezTo>
                    <a:pt x="156" y="70"/>
                    <a:pt x="158" y="71"/>
                    <a:pt x="159" y="71"/>
                  </a:cubicBezTo>
                  <a:cubicBezTo>
                    <a:pt x="173" y="71"/>
                    <a:pt x="173" y="71"/>
                    <a:pt x="173" y="71"/>
                  </a:cubicBezTo>
                  <a:cubicBezTo>
                    <a:pt x="178" y="71"/>
                    <a:pt x="182" y="75"/>
                    <a:pt x="182" y="81"/>
                  </a:cubicBezTo>
                  <a:cubicBezTo>
                    <a:pt x="182" y="101"/>
                    <a:pt x="182" y="101"/>
                    <a:pt x="182" y="101"/>
                  </a:cubicBezTo>
                  <a:cubicBezTo>
                    <a:pt x="182" y="107"/>
                    <a:pt x="178" y="111"/>
                    <a:pt x="173" y="111"/>
                  </a:cubicBezTo>
                  <a:cubicBezTo>
                    <a:pt x="159" y="111"/>
                    <a:pt x="159" y="111"/>
                    <a:pt x="159" y="111"/>
                  </a:cubicBezTo>
                  <a:cubicBezTo>
                    <a:pt x="158" y="111"/>
                    <a:pt x="156" y="112"/>
                    <a:pt x="156" y="114"/>
                  </a:cubicBezTo>
                  <a:cubicBezTo>
                    <a:pt x="153" y="120"/>
                    <a:pt x="153" y="120"/>
                    <a:pt x="153" y="120"/>
                  </a:cubicBezTo>
                  <a:cubicBezTo>
                    <a:pt x="152" y="122"/>
                    <a:pt x="153" y="124"/>
                    <a:pt x="154" y="125"/>
                  </a:cubicBezTo>
                  <a:cubicBezTo>
                    <a:pt x="163" y="134"/>
                    <a:pt x="163" y="134"/>
                    <a:pt x="163" y="134"/>
                  </a:cubicBezTo>
                  <a:cubicBezTo>
                    <a:pt x="165" y="136"/>
                    <a:pt x="166" y="139"/>
                    <a:pt x="166" y="141"/>
                  </a:cubicBezTo>
                  <a:cubicBezTo>
                    <a:pt x="166" y="144"/>
                    <a:pt x="165" y="146"/>
                    <a:pt x="163" y="148"/>
                  </a:cubicBezTo>
                  <a:cubicBezTo>
                    <a:pt x="148" y="163"/>
                    <a:pt x="148" y="163"/>
                    <a:pt x="148" y="163"/>
                  </a:cubicBezTo>
                  <a:cubicBezTo>
                    <a:pt x="145" y="166"/>
                    <a:pt x="138" y="166"/>
                    <a:pt x="135" y="163"/>
                  </a:cubicBezTo>
                  <a:cubicBezTo>
                    <a:pt x="125" y="153"/>
                    <a:pt x="125" y="153"/>
                    <a:pt x="125" y="153"/>
                  </a:cubicBezTo>
                  <a:cubicBezTo>
                    <a:pt x="124" y="152"/>
                    <a:pt x="122" y="152"/>
                    <a:pt x="121" y="153"/>
                  </a:cubicBezTo>
                  <a:cubicBezTo>
                    <a:pt x="114" y="155"/>
                    <a:pt x="114" y="155"/>
                    <a:pt x="114" y="155"/>
                  </a:cubicBezTo>
                  <a:cubicBezTo>
                    <a:pt x="113" y="156"/>
                    <a:pt x="112" y="158"/>
                    <a:pt x="112" y="159"/>
                  </a:cubicBezTo>
                  <a:cubicBezTo>
                    <a:pt x="112" y="172"/>
                    <a:pt x="112" y="172"/>
                    <a:pt x="112" y="172"/>
                  </a:cubicBezTo>
                  <a:cubicBezTo>
                    <a:pt x="112" y="178"/>
                    <a:pt x="107" y="182"/>
                    <a:pt x="102" y="182"/>
                  </a:cubicBezTo>
                  <a:close/>
                  <a:moveTo>
                    <a:pt x="61" y="144"/>
                  </a:moveTo>
                  <a:cubicBezTo>
                    <a:pt x="62" y="144"/>
                    <a:pt x="64" y="145"/>
                    <a:pt x="66" y="145"/>
                  </a:cubicBezTo>
                  <a:cubicBezTo>
                    <a:pt x="71" y="148"/>
                    <a:pt x="71" y="148"/>
                    <a:pt x="71" y="148"/>
                  </a:cubicBezTo>
                  <a:cubicBezTo>
                    <a:pt x="76" y="149"/>
                    <a:pt x="79" y="154"/>
                    <a:pt x="79" y="159"/>
                  </a:cubicBezTo>
                  <a:cubicBezTo>
                    <a:pt x="79" y="172"/>
                    <a:pt x="79" y="172"/>
                    <a:pt x="79" y="172"/>
                  </a:cubicBezTo>
                  <a:cubicBezTo>
                    <a:pt x="79" y="173"/>
                    <a:pt x="80" y="174"/>
                    <a:pt x="81" y="174"/>
                  </a:cubicBezTo>
                  <a:cubicBezTo>
                    <a:pt x="102" y="174"/>
                    <a:pt x="102" y="174"/>
                    <a:pt x="102" y="174"/>
                  </a:cubicBezTo>
                  <a:cubicBezTo>
                    <a:pt x="103" y="174"/>
                    <a:pt x="103" y="173"/>
                    <a:pt x="103" y="172"/>
                  </a:cubicBezTo>
                  <a:cubicBezTo>
                    <a:pt x="103" y="159"/>
                    <a:pt x="103" y="159"/>
                    <a:pt x="103" y="159"/>
                  </a:cubicBezTo>
                  <a:cubicBezTo>
                    <a:pt x="103" y="154"/>
                    <a:pt x="107" y="149"/>
                    <a:pt x="112" y="148"/>
                  </a:cubicBezTo>
                  <a:cubicBezTo>
                    <a:pt x="117" y="145"/>
                    <a:pt x="117" y="145"/>
                    <a:pt x="117" y="145"/>
                  </a:cubicBezTo>
                  <a:cubicBezTo>
                    <a:pt x="119" y="145"/>
                    <a:pt x="120" y="144"/>
                    <a:pt x="122" y="144"/>
                  </a:cubicBezTo>
                  <a:cubicBezTo>
                    <a:pt x="126" y="144"/>
                    <a:pt x="129" y="145"/>
                    <a:pt x="131" y="148"/>
                  </a:cubicBezTo>
                  <a:cubicBezTo>
                    <a:pt x="140" y="157"/>
                    <a:pt x="140" y="157"/>
                    <a:pt x="140" y="157"/>
                  </a:cubicBezTo>
                  <a:cubicBezTo>
                    <a:pt x="141" y="158"/>
                    <a:pt x="142" y="158"/>
                    <a:pt x="143" y="157"/>
                  </a:cubicBezTo>
                  <a:cubicBezTo>
                    <a:pt x="157" y="142"/>
                    <a:pt x="157" y="142"/>
                    <a:pt x="157" y="142"/>
                  </a:cubicBezTo>
                  <a:cubicBezTo>
                    <a:pt x="158" y="142"/>
                    <a:pt x="158" y="141"/>
                    <a:pt x="158" y="141"/>
                  </a:cubicBezTo>
                  <a:cubicBezTo>
                    <a:pt x="158" y="141"/>
                    <a:pt x="158" y="140"/>
                    <a:pt x="157" y="140"/>
                  </a:cubicBezTo>
                  <a:cubicBezTo>
                    <a:pt x="148" y="131"/>
                    <a:pt x="148" y="131"/>
                    <a:pt x="148" y="131"/>
                  </a:cubicBezTo>
                  <a:cubicBezTo>
                    <a:pt x="144" y="127"/>
                    <a:pt x="143" y="121"/>
                    <a:pt x="146" y="117"/>
                  </a:cubicBezTo>
                  <a:cubicBezTo>
                    <a:pt x="148" y="111"/>
                    <a:pt x="148" y="111"/>
                    <a:pt x="148" y="111"/>
                  </a:cubicBezTo>
                  <a:cubicBezTo>
                    <a:pt x="149" y="107"/>
                    <a:pt x="154" y="103"/>
                    <a:pt x="159" y="103"/>
                  </a:cubicBezTo>
                  <a:cubicBezTo>
                    <a:pt x="173" y="103"/>
                    <a:pt x="173" y="103"/>
                    <a:pt x="173" y="103"/>
                  </a:cubicBezTo>
                  <a:cubicBezTo>
                    <a:pt x="174" y="103"/>
                    <a:pt x="174" y="102"/>
                    <a:pt x="174" y="101"/>
                  </a:cubicBezTo>
                  <a:cubicBezTo>
                    <a:pt x="174" y="81"/>
                    <a:pt x="174" y="81"/>
                    <a:pt x="174" y="81"/>
                  </a:cubicBezTo>
                  <a:cubicBezTo>
                    <a:pt x="174" y="80"/>
                    <a:pt x="174" y="79"/>
                    <a:pt x="173" y="79"/>
                  </a:cubicBezTo>
                  <a:cubicBezTo>
                    <a:pt x="159" y="79"/>
                    <a:pt x="159" y="79"/>
                    <a:pt x="159" y="79"/>
                  </a:cubicBezTo>
                  <a:cubicBezTo>
                    <a:pt x="154" y="79"/>
                    <a:pt x="149" y="76"/>
                    <a:pt x="148" y="71"/>
                  </a:cubicBezTo>
                  <a:cubicBezTo>
                    <a:pt x="146" y="65"/>
                    <a:pt x="146" y="65"/>
                    <a:pt x="146" y="65"/>
                  </a:cubicBezTo>
                  <a:cubicBezTo>
                    <a:pt x="143" y="61"/>
                    <a:pt x="144" y="55"/>
                    <a:pt x="148" y="52"/>
                  </a:cubicBezTo>
                  <a:cubicBezTo>
                    <a:pt x="157" y="42"/>
                    <a:pt x="157" y="42"/>
                    <a:pt x="157" y="42"/>
                  </a:cubicBezTo>
                  <a:cubicBezTo>
                    <a:pt x="158" y="42"/>
                    <a:pt x="158" y="41"/>
                    <a:pt x="158" y="41"/>
                  </a:cubicBezTo>
                  <a:cubicBezTo>
                    <a:pt x="158" y="41"/>
                    <a:pt x="158" y="40"/>
                    <a:pt x="157" y="40"/>
                  </a:cubicBezTo>
                  <a:cubicBezTo>
                    <a:pt x="143" y="25"/>
                    <a:pt x="143" y="25"/>
                    <a:pt x="143" y="25"/>
                  </a:cubicBezTo>
                  <a:cubicBezTo>
                    <a:pt x="142" y="24"/>
                    <a:pt x="141" y="24"/>
                    <a:pt x="140" y="25"/>
                  </a:cubicBezTo>
                  <a:cubicBezTo>
                    <a:pt x="131" y="35"/>
                    <a:pt x="131" y="35"/>
                    <a:pt x="131" y="35"/>
                  </a:cubicBezTo>
                  <a:cubicBezTo>
                    <a:pt x="128" y="38"/>
                    <a:pt x="121" y="39"/>
                    <a:pt x="117" y="37"/>
                  </a:cubicBezTo>
                  <a:cubicBezTo>
                    <a:pt x="111" y="34"/>
                    <a:pt x="111" y="34"/>
                    <a:pt x="111" y="34"/>
                  </a:cubicBezTo>
                  <a:cubicBezTo>
                    <a:pt x="107" y="33"/>
                    <a:pt x="103" y="28"/>
                    <a:pt x="103" y="23"/>
                  </a:cubicBezTo>
                  <a:cubicBezTo>
                    <a:pt x="103" y="10"/>
                    <a:pt x="103" y="10"/>
                    <a:pt x="103" y="10"/>
                  </a:cubicBezTo>
                  <a:cubicBezTo>
                    <a:pt x="103" y="9"/>
                    <a:pt x="103" y="8"/>
                    <a:pt x="102" y="8"/>
                  </a:cubicBezTo>
                  <a:cubicBezTo>
                    <a:pt x="81" y="8"/>
                    <a:pt x="81" y="8"/>
                    <a:pt x="81" y="8"/>
                  </a:cubicBezTo>
                  <a:cubicBezTo>
                    <a:pt x="80" y="8"/>
                    <a:pt x="79" y="9"/>
                    <a:pt x="79" y="10"/>
                  </a:cubicBezTo>
                  <a:cubicBezTo>
                    <a:pt x="79" y="23"/>
                    <a:pt x="79" y="23"/>
                    <a:pt x="79" y="23"/>
                  </a:cubicBezTo>
                  <a:cubicBezTo>
                    <a:pt x="79" y="28"/>
                    <a:pt x="76" y="33"/>
                    <a:pt x="71" y="35"/>
                  </a:cubicBezTo>
                  <a:cubicBezTo>
                    <a:pt x="65" y="37"/>
                    <a:pt x="65" y="37"/>
                    <a:pt x="65" y="37"/>
                  </a:cubicBezTo>
                  <a:cubicBezTo>
                    <a:pt x="64" y="38"/>
                    <a:pt x="62" y="38"/>
                    <a:pt x="61" y="38"/>
                  </a:cubicBezTo>
                  <a:cubicBezTo>
                    <a:pt x="57" y="38"/>
                    <a:pt x="54" y="37"/>
                    <a:pt x="52" y="35"/>
                  </a:cubicBezTo>
                  <a:cubicBezTo>
                    <a:pt x="42" y="25"/>
                    <a:pt x="42" y="25"/>
                    <a:pt x="42" y="25"/>
                  </a:cubicBezTo>
                  <a:cubicBezTo>
                    <a:pt x="42" y="24"/>
                    <a:pt x="41" y="24"/>
                    <a:pt x="40" y="25"/>
                  </a:cubicBezTo>
                  <a:cubicBezTo>
                    <a:pt x="25" y="40"/>
                    <a:pt x="25" y="40"/>
                    <a:pt x="25" y="40"/>
                  </a:cubicBezTo>
                  <a:cubicBezTo>
                    <a:pt x="25" y="40"/>
                    <a:pt x="25" y="41"/>
                    <a:pt x="25" y="41"/>
                  </a:cubicBezTo>
                  <a:cubicBezTo>
                    <a:pt x="25" y="41"/>
                    <a:pt x="25" y="42"/>
                    <a:pt x="25" y="42"/>
                  </a:cubicBezTo>
                  <a:cubicBezTo>
                    <a:pt x="35" y="52"/>
                    <a:pt x="35" y="52"/>
                    <a:pt x="35" y="52"/>
                  </a:cubicBezTo>
                  <a:cubicBezTo>
                    <a:pt x="38" y="55"/>
                    <a:pt x="39" y="61"/>
                    <a:pt x="37" y="65"/>
                  </a:cubicBezTo>
                  <a:cubicBezTo>
                    <a:pt x="35" y="71"/>
                    <a:pt x="35" y="71"/>
                    <a:pt x="35" y="71"/>
                  </a:cubicBezTo>
                  <a:cubicBezTo>
                    <a:pt x="33" y="76"/>
                    <a:pt x="28" y="79"/>
                    <a:pt x="24" y="79"/>
                  </a:cubicBezTo>
                  <a:cubicBezTo>
                    <a:pt x="10" y="79"/>
                    <a:pt x="10" y="79"/>
                    <a:pt x="10" y="79"/>
                  </a:cubicBezTo>
                  <a:cubicBezTo>
                    <a:pt x="9" y="79"/>
                    <a:pt x="8" y="80"/>
                    <a:pt x="8" y="81"/>
                  </a:cubicBezTo>
                  <a:cubicBezTo>
                    <a:pt x="8" y="101"/>
                    <a:pt x="8" y="101"/>
                    <a:pt x="8" y="101"/>
                  </a:cubicBezTo>
                  <a:cubicBezTo>
                    <a:pt x="8" y="102"/>
                    <a:pt x="9" y="103"/>
                    <a:pt x="10" y="103"/>
                  </a:cubicBezTo>
                  <a:cubicBezTo>
                    <a:pt x="24" y="103"/>
                    <a:pt x="24" y="103"/>
                    <a:pt x="24" y="103"/>
                  </a:cubicBezTo>
                  <a:cubicBezTo>
                    <a:pt x="28" y="103"/>
                    <a:pt x="33" y="107"/>
                    <a:pt x="35" y="111"/>
                  </a:cubicBezTo>
                  <a:cubicBezTo>
                    <a:pt x="37" y="117"/>
                    <a:pt x="37" y="117"/>
                    <a:pt x="37" y="117"/>
                  </a:cubicBezTo>
                  <a:cubicBezTo>
                    <a:pt x="39" y="121"/>
                    <a:pt x="38" y="127"/>
                    <a:pt x="35" y="131"/>
                  </a:cubicBezTo>
                  <a:cubicBezTo>
                    <a:pt x="25" y="140"/>
                    <a:pt x="25" y="140"/>
                    <a:pt x="25" y="140"/>
                  </a:cubicBezTo>
                  <a:cubicBezTo>
                    <a:pt x="25" y="140"/>
                    <a:pt x="25" y="141"/>
                    <a:pt x="25" y="141"/>
                  </a:cubicBezTo>
                  <a:cubicBezTo>
                    <a:pt x="25" y="141"/>
                    <a:pt x="25" y="142"/>
                    <a:pt x="25" y="142"/>
                  </a:cubicBezTo>
                  <a:cubicBezTo>
                    <a:pt x="40" y="157"/>
                    <a:pt x="40" y="157"/>
                    <a:pt x="40" y="157"/>
                  </a:cubicBezTo>
                  <a:cubicBezTo>
                    <a:pt x="41" y="158"/>
                    <a:pt x="42" y="158"/>
                    <a:pt x="42" y="157"/>
                  </a:cubicBezTo>
                  <a:cubicBezTo>
                    <a:pt x="52" y="148"/>
                    <a:pt x="52" y="148"/>
                    <a:pt x="52" y="148"/>
                  </a:cubicBezTo>
                  <a:cubicBezTo>
                    <a:pt x="54" y="145"/>
                    <a:pt x="57" y="144"/>
                    <a:pt x="61" y="144"/>
                  </a:cubicBezTo>
                  <a:close/>
                  <a:moveTo>
                    <a:pt x="91" y="123"/>
                  </a:moveTo>
                  <a:cubicBezTo>
                    <a:pt x="74" y="123"/>
                    <a:pt x="60" y="108"/>
                    <a:pt x="60" y="91"/>
                  </a:cubicBezTo>
                  <a:cubicBezTo>
                    <a:pt x="60" y="74"/>
                    <a:pt x="74" y="60"/>
                    <a:pt x="91" y="60"/>
                  </a:cubicBezTo>
                  <a:cubicBezTo>
                    <a:pt x="109" y="60"/>
                    <a:pt x="123" y="74"/>
                    <a:pt x="123" y="91"/>
                  </a:cubicBezTo>
                  <a:cubicBezTo>
                    <a:pt x="123" y="108"/>
                    <a:pt x="109" y="123"/>
                    <a:pt x="91" y="123"/>
                  </a:cubicBezTo>
                  <a:close/>
                  <a:moveTo>
                    <a:pt x="91" y="68"/>
                  </a:moveTo>
                  <a:cubicBezTo>
                    <a:pt x="79" y="68"/>
                    <a:pt x="68" y="78"/>
                    <a:pt x="68" y="91"/>
                  </a:cubicBezTo>
                  <a:cubicBezTo>
                    <a:pt x="68" y="104"/>
                    <a:pt x="79" y="114"/>
                    <a:pt x="91" y="114"/>
                  </a:cubicBezTo>
                  <a:cubicBezTo>
                    <a:pt x="104" y="114"/>
                    <a:pt x="115" y="104"/>
                    <a:pt x="115" y="91"/>
                  </a:cubicBezTo>
                  <a:cubicBezTo>
                    <a:pt x="115" y="78"/>
                    <a:pt x="104" y="68"/>
                    <a:pt x="91" y="6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3" name="组合 26"/>
          <p:cNvGrpSpPr/>
          <p:nvPr/>
        </p:nvGrpSpPr>
        <p:grpSpPr bwMode="auto">
          <a:xfrm>
            <a:off x="9578975" y="1636713"/>
            <a:ext cx="1335088" cy="1346200"/>
            <a:chOff x="10767331" y="2082800"/>
            <a:chExt cx="1335088" cy="1346200"/>
          </a:xfrm>
        </p:grpSpPr>
        <p:sp>
          <p:nvSpPr>
            <p:cNvPr id="24" name="Oval 16"/>
            <p:cNvSpPr>
              <a:spLocks noChangeArrowheads="1"/>
            </p:cNvSpPr>
            <p:nvPr/>
          </p:nvSpPr>
          <p:spPr bwMode="auto">
            <a:xfrm>
              <a:off x="10767331" y="2082800"/>
              <a:ext cx="1335088" cy="1346200"/>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endParaRPr lang="zh-CN" altLang="en-US" sz="1800" dirty="0"/>
            </a:p>
          </p:txBody>
        </p:sp>
        <p:sp>
          <p:nvSpPr>
            <p:cNvPr id="25" name="Freeform 17"/>
            <p:cNvSpPr>
              <a:spLocks noEditPoints="1"/>
            </p:cNvSpPr>
            <p:nvPr/>
          </p:nvSpPr>
          <p:spPr bwMode="auto">
            <a:xfrm>
              <a:off x="11081656" y="2416175"/>
              <a:ext cx="593725" cy="539750"/>
            </a:xfrm>
            <a:custGeom>
              <a:avLst/>
              <a:gdLst>
                <a:gd name="T0" fmla="*/ 2147483646 w 158"/>
                <a:gd name="T1" fmla="*/ 2147483646 h 143"/>
                <a:gd name="T2" fmla="*/ 2147483646 w 158"/>
                <a:gd name="T3" fmla="*/ 2147483646 h 143"/>
                <a:gd name="T4" fmla="*/ 2147483646 w 158"/>
                <a:gd name="T5" fmla="*/ 2147483646 h 143"/>
                <a:gd name="T6" fmla="*/ 2147483646 w 158"/>
                <a:gd name="T7" fmla="*/ 2147483646 h 143"/>
                <a:gd name="T8" fmla="*/ 2147483646 w 158"/>
                <a:gd name="T9" fmla="*/ 2147483646 h 143"/>
                <a:gd name="T10" fmla="*/ 0 w 158"/>
                <a:gd name="T11" fmla="*/ 2147483646 h 143"/>
                <a:gd name="T12" fmla="*/ 2147483646 w 158"/>
                <a:gd name="T13" fmla="*/ 0 h 143"/>
                <a:gd name="T14" fmla="*/ 2147483646 w 158"/>
                <a:gd name="T15" fmla="*/ 2147483646 h 143"/>
                <a:gd name="T16" fmla="*/ 2147483646 w 158"/>
                <a:gd name="T17" fmla="*/ 2147483646 h 143"/>
                <a:gd name="T18" fmla="*/ 2147483646 w 158"/>
                <a:gd name="T19" fmla="*/ 2147483646 h 143"/>
                <a:gd name="T20" fmla="*/ 2147483646 w 158"/>
                <a:gd name="T21" fmla="*/ 2147483646 h 143"/>
                <a:gd name="T22" fmla="*/ 2147483646 w 158"/>
                <a:gd name="T23" fmla="*/ 2147483646 h 143"/>
                <a:gd name="T24" fmla="*/ 2147483646 w 158"/>
                <a:gd name="T25" fmla="*/ 2147483646 h 143"/>
                <a:gd name="T26" fmla="*/ 2147483646 w 158"/>
                <a:gd name="T27" fmla="*/ 2147483646 h 143"/>
                <a:gd name="T28" fmla="*/ 2147483646 w 158"/>
                <a:gd name="T29" fmla="*/ 2147483646 h 143"/>
                <a:gd name="T30" fmla="*/ 2147483646 w 158"/>
                <a:gd name="T31" fmla="*/ 2147483646 h 143"/>
                <a:gd name="T32" fmla="*/ 2147483646 w 158"/>
                <a:gd name="T33" fmla="*/ 2147483646 h 143"/>
                <a:gd name="T34" fmla="*/ 2147483646 w 158"/>
                <a:gd name="T35" fmla="*/ 2147483646 h 143"/>
                <a:gd name="T36" fmla="*/ 2147483646 w 158"/>
                <a:gd name="T37" fmla="*/ 2147483646 h 143"/>
                <a:gd name="T38" fmla="*/ 2147483646 w 158"/>
                <a:gd name="T39" fmla="*/ 2147483646 h 143"/>
                <a:gd name="T40" fmla="*/ 2147483646 w 158"/>
                <a:gd name="T41" fmla="*/ 2147483646 h 143"/>
                <a:gd name="T42" fmla="*/ 2147483646 w 158"/>
                <a:gd name="T43" fmla="*/ 2147483646 h 143"/>
                <a:gd name="T44" fmla="*/ 2147483646 w 158"/>
                <a:gd name="T45" fmla="*/ 2147483646 h 14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8" h="143">
                  <a:moveTo>
                    <a:pt x="30" y="143"/>
                  </a:moveTo>
                  <a:cubicBezTo>
                    <a:pt x="28" y="143"/>
                    <a:pt x="26" y="143"/>
                    <a:pt x="24" y="143"/>
                  </a:cubicBezTo>
                  <a:cubicBezTo>
                    <a:pt x="23" y="143"/>
                    <a:pt x="21" y="142"/>
                    <a:pt x="21" y="140"/>
                  </a:cubicBezTo>
                  <a:cubicBezTo>
                    <a:pt x="20" y="138"/>
                    <a:pt x="21" y="136"/>
                    <a:pt x="23" y="135"/>
                  </a:cubicBezTo>
                  <a:cubicBezTo>
                    <a:pt x="31" y="132"/>
                    <a:pt x="37" y="126"/>
                    <a:pt x="41" y="119"/>
                  </a:cubicBezTo>
                  <a:cubicBezTo>
                    <a:pt x="16" y="108"/>
                    <a:pt x="0" y="87"/>
                    <a:pt x="0" y="64"/>
                  </a:cubicBezTo>
                  <a:cubicBezTo>
                    <a:pt x="0" y="29"/>
                    <a:pt x="36" y="0"/>
                    <a:pt x="79" y="0"/>
                  </a:cubicBezTo>
                  <a:cubicBezTo>
                    <a:pt x="123" y="0"/>
                    <a:pt x="158" y="29"/>
                    <a:pt x="158" y="64"/>
                  </a:cubicBezTo>
                  <a:cubicBezTo>
                    <a:pt x="158" y="98"/>
                    <a:pt x="123" y="127"/>
                    <a:pt x="79" y="127"/>
                  </a:cubicBezTo>
                  <a:cubicBezTo>
                    <a:pt x="78" y="127"/>
                    <a:pt x="76" y="127"/>
                    <a:pt x="75" y="127"/>
                  </a:cubicBezTo>
                  <a:cubicBezTo>
                    <a:pt x="64" y="137"/>
                    <a:pt x="48" y="143"/>
                    <a:pt x="30" y="143"/>
                  </a:cubicBezTo>
                  <a:close/>
                  <a:moveTo>
                    <a:pt x="79" y="8"/>
                  </a:moveTo>
                  <a:cubicBezTo>
                    <a:pt x="40" y="8"/>
                    <a:pt x="8" y="33"/>
                    <a:pt x="8" y="64"/>
                  </a:cubicBezTo>
                  <a:cubicBezTo>
                    <a:pt x="8" y="85"/>
                    <a:pt x="24" y="104"/>
                    <a:pt x="49" y="113"/>
                  </a:cubicBezTo>
                  <a:cubicBezTo>
                    <a:pt x="50" y="114"/>
                    <a:pt x="50" y="115"/>
                    <a:pt x="51" y="116"/>
                  </a:cubicBezTo>
                  <a:cubicBezTo>
                    <a:pt x="51" y="117"/>
                    <a:pt x="51" y="118"/>
                    <a:pt x="51" y="119"/>
                  </a:cubicBezTo>
                  <a:cubicBezTo>
                    <a:pt x="50" y="120"/>
                    <a:pt x="50" y="120"/>
                    <a:pt x="50" y="120"/>
                  </a:cubicBezTo>
                  <a:cubicBezTo>
                    <a:pt x="50" y="121"/>
                    <a:pt x="50" y="121"/>
                    <a:pt x="49" y="122"/>
                  </a:cubicBezTo>
                  <a:cubicBezTo>
                    <a:pt x="46" y="127"/>
                    <a:pt x="43" y="131"/>
                    <a:pt x="39" y="135"/>
                  </a:cubicBezTo>
                  <a:cubicBezTo>
                    <a:pt x="51" y="133"/>
                    <a:pt x="62" y="128"/>
                    <a:pt x="70" y="120"/>
                  </a:cubicBezTo>
                  <a:cubicBezTo>
                    <a:pt x="71" y="119"/>
                    <a:pt x="72" y="119"/>
                    <a:pt x="74" y="119"/>
                  </a:cubicBezTo>
                  <a:cubicBezTo>
                    <a:pt x="115" y="121"/>
                    <a:pt x="150" y="95"/>
                    <a:pt x="150" y="64"/>
                  </a:cubicBezTo>
                  <a:cubicBezTo>
                    <a:pt x="150" y="33"/>
                    <a:pt x="118" y="8"/>
                    <a:pt x="79"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18"/>
            <p:cNvSpPr/>
            <p:nvPr/>
          </p:nvSpPr>
          <p:spPr bwMode="auto">
            <a:xfrm>
              <a:off x="11351531" y="2619375"/>
              <a:ext cx="481013" cy="431800"/>
            </a:xfrm>
            <a:custGeom>
              <a:avLst/>
              <a:gdLst>
                <a:gd name="T0" fmla="*/ 2147483646 w 128"/>
                <a:gd name="T1" fmla="*/ 2147483646 h 114"/>
                <a:gd name="T2" fmla="*/ 2147483646 w 128"/>
                <a:gd name="T3" fmla="*/ 2147483646 h 114"/>
                <a:gd name="T4" fmla="*/ 2147483646 w 128"/>
                <a:gd name="T5" fmla="*/ 2147483646 h 114"/>
                <a:gd name="T6" fmla="*/ 2147483646 w 128"/>
                <a:gd name="T7" fmla="*/ 2147483646 h 114"/>
                <a:gd name="T8" fmla="*/ 2147483646 w 128"/>
                <a:gd name="T9" fmla="*/ 2147483646 h 114"/>
                <a:gd name="T10" fmla="*/ 2147483646 w 128"/>
                <a:gd name="T11" fmla="*/ 2147483646 h 114"/>
                <a:gd name="T12" fmla="*/ 2147483646 w 128"/>
                <a:gd name="T13" fmla="*/ 2147483646 h 114"/>
                <a:gd name="T14" fmla="*/ 2147483646 w 128"/>
                <a:gd name="T15" fmla="*/ 2147483646 h 114"/>
                <a:gd name="T16" fmla="*/ 2147483646 w 128"/>
                <a:gd name="T17" fmla="*/ 2147483646 h 114"/>
                <a:gd name="T18" fmla="*/ 2147483646 w 128"/>
                <a:gd name="T19" fmla="*/ 2147483646 h 114"/>
                <a:gd name="T20" fmla="*/ 2147483646 w 128"/>
                <a:gd name="T21" fmla="*/ 2147483646 h 114"/>
                <a:gd name="T22" fmla="*/ 2147483646 w 128"/>
                <a:gd name="T23" fmla="*/ 2147483646 h 114"/>
                <a:gd name="T24" fmla="*/ 2147483646 w 128"/>
                <a:gd name="T25" fmla="*/ 2147483646 h 114"/>
                <a:gd name="T26" fmla="*/ 2147483646 w 128"/>
                <a:gd name="T27" fmla="*/ 2147483646 h 114"/>
                <a:gd name="T28" fmla="*/ 2147483646 w 128"/>
                <a:gd name="T29" fmla="*/ 2147483646 h 114"/>
                <a:gd name="T30" fmla="*/ 2147483646 w 128"/>
                <a:gd name="T31" fmla="*/ 2147483646 h 114"/>
                <a:gd name="T32" fmla="*/ 2147483646 w 128"/>
                <a:gd name="T33" fmla="*/ 2147483646 h 114"/>
                <a:gd name="T34" fmla="*/ 2147483646 w 128"/>
                <a:gd name="T35" fmla="*/ 2147483646 h 114"/>
                <a:gd name="T36" fmla="*/ 2147483646 w 128"/>
                <a:gd name="T37" fmla="*/ 2147483646 h 114"/>
                <a:gd name="T38" fmla="*/ 2147483646 w 128"/>
                <a:gd name="T39" fmla="*/ 2147483646 h 114"/>
                <a:gd name="T40" fmla="*/ 2147483646 w 128"/>
                <a:gd name="T41" fmla="*/ 2147483646 h 114"/>
                <a:gd name="T42" fmla="*/ 2147483646 w 128"/>
                <a:gd name="T43" fmla="*/ 2147483646 h 114"/>
                <a:gd name="T44" fmla="*/ 2147483646 w 128"/>
                <a:gd name="T45" fmla="*/ 2147483646 h 114"/>
                <a:gd name="T46" fmla="*/ 2147483646 w 128"/>
                <a:gd name="T47" fmla="*/ 2147483646 h 114"/>
                <a:gd name="T48" fmla="*/ 2147483646 w 128"/>
                <a:gd name="T49" fmla="*/ 2147483646 h 11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28" h="114">
                  <a:moveTo>
                    <a:pt x="101" y="114"/>
                  </a:moveTo>
                  <a:cubicBezTo>
                    <a:pt x="90" y="114"/>
                    <a:pt x="81" y="111"/>
                    <a:pt x="73" y="105"/>
                  </a:cubicBezTo>
                  <a:cubicBezTo>
                    <a:pt x="72" y="105"/>
                    <a:pt x="71" y="106"/>
                    <a:pt x="70" y="106"/>
                  </a:cubicBezTo>
                  <a:cubicBezTo>
                    <a:pt x="40" y="111"/>
                    <a:pt x="11" y="98"/>
                    <a:pt x="1" y="74"/>
                  </a:cubicBezTo>
                  <a:cubicBezTo>
                    <a:pt x="0" y="72"/>
                    <a:pt x="1" y="70"/>
                    <a:pt x="3" y="69"/>
                  </a:cubicBezTo>
                  <a:cubicBezTo>
                    <a:pt x="5" y="68"/>
                    <a:pt x="8" y="69"/>
                    <a:pt x="9" y="71"/>
                  </a:cubicBezTo>
                  <a:cubicBezTo>
                    <a:pt x="17" y="91"/>
                    <a:pt x="42" y="103"/>
                    <a:pt x="69" y="98"/>
                  </a:cubicBezTo>
                  <a:cubicBezTo>
                    <a:pt x="70" y="98"/>
                    <a:pt x="71" y="97"/>
                    <a:pt x="73" y="97"/>
                  </a:cubicBezTo>
                  <a:cubicBezTo>
                    <a:pt x="74" y="97"/>
                    <a:pt x="75" y="97"/>
                    <a:pt x="76" y="98"/>
                  </a:cubicBezTo>
                  <a:cubicBezTo>
                    <a:pt x="83" y="103"/>
                    <a:pt x="92" y="106"/>
                    <a:pt x="101" y="106"/>
                  </a:cubicBezTo>
                  <a:cubicBezTo>
                    <a:pt x="98" y="103"/>
                    <a:pt x="95" y="101"/>
                    <a:pt x="92" y="97"/>
                  </a:cubicBezTo>
                  <a:cubicBezTo>
                    <a:pt x="92" y="97"/>
                    <a:pt x="91" y="96"/>
                    <a:pt x="91" y="95"/>
                  </a:cubicBezTo>
                  <a:cubicBezTo>
                    <a:pt x="91" y="95"/>
                    <a:pt x="91" y="95"/>
                    <a:pt x="91" y="95"/>
                  </a:cubicBezTo>
                  <a:cubicBezTo>
                    <a:pt x="90" y="94"/>
                    <a:pt x="90" y="93"/>
                    <a:pt x="90" y="92"/>
                  </a:cubicBezTo>
                  <a:cubicBezTo>
                    <a:pt x="90" y="91"/>
                    <a:pt x="91" y="90"/>
                    <a:pt x="92" y="89"/>
                  </a:cubicBezTo>
                  <a:cubicBezTo>
                    <a:pt x="110" y="78"/>
                    <a:pt x="120" y="59"/>
                    <a:pt x="117" y="41"/>
                  </a:cubicBezTo>
                  <a:cubicBezTo>
                    <a:pt x="115" y="27"/>
                    <a:pt x="104" y="15"/>
                    <a:pt x="89" y="9"/>
                  </a:cubicBezTo>
                  <a:cubicBezTo>
                    <a:pt x="87" y="8"/>
                    <a:pt x="86" y="5"/>
                    <a:pt x="87" y="3"/>
                  </a:cubicBezTo>
                  <a:cubicBezTo>
                    <a:pt x="88" y="1"/>
                    <a:pt x="90" y="0"/>
                    <a:pt x="92" y="1"/>
                  </a:cubicBezTo>
                  <a:cubicBezTo>
                    <a:pt x="110" y="8"/>
                    <a:pt x="122" y="23"/>
                    <a:pt x="125" y="40"/>
                  </a:cubicBezTo>
                  <a:cubicBezTo>
                    <a:pt x="128" y="60"/>
                    <a:pt x="118" y="80"/>
                    <a:pt x="100" y="93"/>
                  </a:cubicBezTo>
                  <a:cubicBezTo>
                    <a:pt x="104" y="98"/>
                    <a:pt x="109" y="102"/>
                    <a:pt x="116" y="104"/>
                  </a:cubicBezTo>
                  <a:cubicBezTo>
                    <a:pt x="118" y="105"/>
                    <a:pt x="119" y="106"/>
                    <a:pt x="119" y="108"/>
                  </a:cubicBezTo>
                  <a:cubicBezTo>
                    <a:pt x="119" y="110"/>
                    <a:pt x="117" y="111"/>
                    <a:pt x="116" y="112"/>
                  </a:cubicBezTo>
                  <a:cubicBezTo>
                    <a:pt x="111" y="113"/>
                    <a:pt x="106" y="114"/>
                    <a:pt x="101" y="11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 name="Freeform 19"/>
            <p:cNvSpPr>
              <a:spLocks noEditPoints="1"/>
            </p:cNvSpPr>
            <p:nvPr/>
          </p:nvSpPr>
          <p:spPr bwMode="auto">
            <a:xfrm>
              <a:off x="11221356" y="2619375"/>
              <a:ext cx="77788" cy="79375"/>
            </a:xfrm>
            <a:custGeom>
              <a:avLst/>
              <a:gdLst>
                <a:gd name="T0" fmla="*/ 2147483646 w 21"/>
                <a:gd name="T1" fmla="*/ 2147483646 h 21"/>
                <a:gd name="T2" fmla="*/ 2147483646 w 21"/>
                <a:gd name="T3" fmla="*/ 2147483646 h 21"/>
                <a:gd name="T4" fmla="*/ 2147483646 w 21"/>
                <a:gd name="T5" fmla="*/ 2147483646 h 21"/>
                <a:gd name="T6" fmla="*/ 2147483646 w 21"/>
                <a:gd name="T7" fmla="*/ 2147483646 h 21"/>
                <a:gd name="T8" fmla="*/ 2147483646 w 21"/>
                <a:gd name="T9" fmla="*/ 2147483646 h 21"/>
                <a:gd name="T10" fmla="*/ 2147483646 w 21"/>
                <a:gd name="T11" fmla="*/ 0 h 21"/>
                <a:gd name="T12" fmla="*/ 0 w 21"/>
                <a:gd name="T13" fmla="*/ 2147483646 h 21"/>
                <a:gd name="T14" fmla="*/ 2147483646 w 21"/>
                <a:gd name="T15" fmla="*/ 2147483646 h 21"/>
                <a:gd name="T16" fmla="*/ 2147483646 w 21"/>
                <a:gd name="T17" fmla="*/ 2147483646 h 21"/>
                <a:gd name="T18" fmla="*/ 2147483646 w 21"/>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 h="21">
                  <a:moveTo>
                    <a:pt x="10" y="8"/>
                  </a:moveTo>
                  <a:cubicBezTo>
                    <a:pt x="11" y="8"/>
                    <a:pt x="13" y="9"/>
                    <a:pt x="13" y="11"/>
                  </a:cubicBezTo>
                  <a:cubicBezTo>
                    <a:pt x="13" y="12"/>
                    <a:pt x="11" y="13"/>
                    <a:pt x="10" y="13"/>
                  </a:cubicBezTo>
                  <a:cubicBezTo>
                    <a:pt x="9" y="13"/>
                    <a:pt x="8" y="12"/>
                    <a:pt x="8" y="11"/>
                  </a:cubicBezTo>
                  <a:cubicBezTo>
                    <a:pt x="8" y="9"/>
                    <a:pt x="9" y="8"/>
                    <a:pt x="10" y="8"/>
                  </a:cubicBezTo>
                  <a:moveTo>
                    <a:pt x="10" y="0"/>
                  </a:moveTo>
                  <a:cubicBezTo>
                    <a:pt x="4" y="0"/>
                    <a:pt x="0" y="5"/>
                    <a:pt x="0" y="11"/>
                  </a:cubicBezTo>
                  <a:cubicBezTo>
                    <a:pt x="0" y="16"/>
                    <a:pt x="4" y="21"/>
                    <a:pt x="10" y="21"/>
                  </a:cubicBezTo>
                  <a:cubicBezTo>
                    <a:pt x="16" y="21"/>
                    <a:pt x="21" y="16"/>
                    <a:pt x="21" y="11"/>
                  </a:cubicBezTo>
                  <a:cubicBezTo>
                    <a:pt x="21" y="5"/>
                    <a:pt x="16" y="0"/>
                    <a:pt x="1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8" name="Freeform 20"/>
            <p:cNvSpPr>
              <a:spLocks noEditPoints="1"/>
            </p:cNvSpPr>
            <p:nvPr/>
          </p:nvSpPr>
          <p:spPr bwMode="auto">
            <a:xfrm>
              <a:off x="11340419" y="2619375"/>
              <a:ext cx="79375" cy="79375"/>
            </a:xfrm>
            <a:custGeom>
              <a:avLst/>
              <a:gdLst>
                <a:gd name="T0" fmla="*/ 2147483646 w 21"/>
                <a:gd name="T1" fmla="*/ 2147483646 h 21"/>
                <a:gd name="T2" fmla="*/ 2147483646 w 21"/>
                <a:gd name="T3" fmla="*/ 2147483646 h 21"/>
                <a:gd name="T4" fmla="*/ 2147483646 w 21"/>
                <a:gd name="T5" fmla="*/ 2147483646 h 21"/>
                <a:gd name="T6" fmla="*/ 2147483646 w 21"/>
                <a:gd name="T7" fmla="*/ 2147483646 h 21"/>
                <a:gd name="T8" fmla="*/ 2147483646 w 21"/>
                <a:gd name="T9" fmla="*/ 2147483646 h 21"/>
                <a:gd name="T10" fmla="*/ 2147483646 w 21"/>
                <a:gd name="T11" fmla="*/ 0 h 21"/>
                <a:gd name="T12" fmla="*/ 0 w 21"/>
                <a:gd name="T13" fmla="*/ 2147483646 h 21"/>
                <a:gd name="T14" fmla="*/ 2147483646 w 21"/>
                <a:gd name="T15" fmla="*/ 2147483646 h 21"/>
                <a:gd name="T16" fmla="*/ 2147483646 w 21"/>
                <a:gd name="T17" fmla="*/ 2147483646 h 21"/>
                <a:gd name="T18" fmla="*/ 2147483646 w 21"/>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 h="21">
                  <a:moveTo>
                    <a:pt x="10" y="8"/>
                  </a:moveTo>
                  <a:cubicBezTo>
                    <a:pt x="12" y="8"/>
                    <a:pt x="13" y="9"/>
                    <a:pt x="13" y="11"/>
                  </a:cubicBezTo>
                  <a:cubicBezTo>
                    <a:pt x="13" y="12"/>
                    <a:pt x="12" y="13"/>
                    <a:pt x="10" y="13"/>
                  </a:cubicBezTo>
                  <a:cubicBezTo>
                    <a:pt x="9" y="13"/>
                    <a:pt x="8" y="12"/>
                    <a:pt x="8" y="11"/>
                  </a:cubicBezTo>
                  <a:cubicBezTo>
                    <a:pt x="8" y="9"/>
                    <a:pt x="9" y="8"/>
                    <a:pt x="10" y="8"/>
                  </a:cubicBezTo>
                  <a:moveTo>
                    <a:pt x="10" y="0"/>
                  </a:moveTo>
                  <a:cubicBezTo>
                    <a:pt x="5" y="0"/>
                    <a:pt x="0" y="5"/>
                    <a:pt x="0" y="11"/>
                  </a:cubicBezTo>
                  <a:cubicBezTo>
                    <a:pt x="0" y="16"/>
                    <a:pt x="5" y="21"/>
                    <a:pt x="10" y="21"/>
                  </a:cubicBezTo>
                  <a:cubicBezTo>
                    <a:pt x="16" y="21"/>
                    <a:pt x="21" y="16"/>
                    <a:pt x="21" y="11"/>
                  </a:cubicBezTo>
                  <a:cubicBezTo>
                    <a:pt x="21" y="5"/>
                    <a:pt x="16" y="0"/>
                    <a:pt x="1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 name="Freeform 21"/>
            <p:cNvSpPr>
              <a:spLocks noEditPoints="1"/>
            </p:cNvSpPr>
            <p:nvPr/>
          </p:nvSpPr>
          <p:spPr bwMode="auto">
            <a:xfrm>
              <a:off x="11461069" y="2619375"/>
              <a:ext cx="79375" cy="79375"/>
            </a:xfrm>
            <a:custGeom>
              <a:avLst/>
              <a:gdLst>
                <a:gd name="T0" fmla="*/ 2147483646 w 21"/>
                <a:gd name="T1" fmla="*/ 2147483646 h 21"/>
                <a:gd name="T2" fmla="*/ 2147483646 w 21"/>
                <a:gd name="T3" fmla="*/ 2147483646 h 21"/>
                <a:gd name="T4" fmla="*/ 2147483646 w 21"/>
                <a:gd name="T5" fmla="*/ 2147483646 h 21"/>
                <a:gd name="T6" fmla="*/ 2147483646 w 21"/>
                <a:gd name="T7" fmla="*/ 2147483646 h 21"/>
                <a:gd name="T8" fmla="*/ 2147483646 w 21"/>
                <a:gd name="T9" fmla="*/ 2147483646 h 21"/>
                <a:gd name="T10" fmla="*/ 2147483646 w 21"/>
                <a:gd name="T11" fmla="*/ 0 h 21"/>
                <a:gd name="T12" fmla="*/ 0 w 21"/>
                <a:gd name="T13" fmla="*/ 2147483646 h 21"/>
                <a:gd name="T14" fmla="*/ 2147483646 w 21"/>
                <a:gd name="T15" fmla="*/ 2147483646 h 21"/>
                <a:gd name="T16" fmla="*/ 2147483646 w 21"/>
                <a:gd name="T17" fmla="*/ 2147483646 h 21"/>
                <a:gd name="T18" fmla="*/ 2147483646 w 21"/>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 h="21">
                  <a:moveTo>
                    <a:pt x="11" y="8"/>
                  </a:moveTo>
                  <a:cubicBezTo>
                    <a:pt x="12" y="8"/>
                    <a:pt x="13" y="9"/>
                    <a:pt x="13" y="11"/>
                  </a:cubicBezTo>
                  <a:cubicBezTo>
                    <a:pt x="13" y="12"/>
                    <a:pt x="12" y="13"/>
                    <a:pt x="11" y="13"/>
                  </a:cubicBezTo>
                  <a:cubicBezTo>
                    <a:pt x="9" y="13"/>
                    <a:pt x="8" y="12"/>
                    <a:pt x="8" y="11"/>
                  </a:cubicBezTo>
                  <a:cubicBezTo>
                    <a:pt x="8" y="9"/>
                    <a:pt x="9" y="8"/>
                    <a:pt x="11" y="8"/>
                  </a:cubicBezTo>
                  <a:moveTo>
                    <a:pt x="11" y="0"/>
                  </a:moveTo>
                  <a:cubicBezTo>
                    <a:pt x="5" y="0"/>
                    <a:pt x="0" y="5"/>
                    <a:pt x="0" y="11"/>
                  </a:cubicBezTo>
                  <a:cubicBezTo>
                    <a:pt x="0" y="16"/>
                    <a:pt x="5" y="21"/>
                    <a:pt x="11" y="21"/>
                  </a:cubicBezTo>
                  <a:cubicBezTo>
                    <a:pt x="17" y="21"/>
                    <a:pt x="21" y="16"/>
                    <a:pt x="21" y="11"/>
                  </a:cubicBezTo>
                  <a:cubicBezTo>
                    <a:pt x="21" y="5"/>
                    <a:pt x="17" y="0"/>
                    <a:pt x="11"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30" name="文本框 30"/>
          <p:cNvSpPr txBox="1">
            <a:spLocks noChangeArrowheads="1"/>
          </p:cNvSpPr>
          <p:nvPr/>
        </p:nvSpPr>
        <p:spPr bwMode="auto">
          <a:xfrm>
            <a:off x="1098550" y="3146425"/>
            <a:ext cx="16208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a:latin typeface="微软雅黑" panose="020B0503020204020204" pitchFamily="34" charset="-122"/>
                <a:ea typeface="微软雅黑" panose="020B0503020204020204" pitchFamily="34" charset="-122"/>
              </a:rPr>
              <a:t>添加标题</a:t>
            </a:r>
          </a:p>
        </p:txBody>
      </p:sp>
      <p:sp>
        <p:nvSpPr>
          <p:cNvPr id="31" name="矩形 31"/>
          <p:cNvSpPr>
            <a:spLocks noChangeArrowheads="1"/>
          </p:cNvSpPr>
          <p:nvPr/>
        </p:nvSpPr>
        <p:spPr bwMode="auto">
          <a:xfrm>
            <a:off x="720725" y="4013200"/>
            <a:ext cx="2376488" cy="145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tx1">
                    <a:lumMod val="75000"/>
                    <a:lumOff val="25000"/>
                  </a:schemeClr>
                </a:solidFill>
              </a:rPr>
              <a:t>此处输入您的标题此处输入您的标题</a:t>
            </a:r>
          </a:p>
          <a:p>
            <a:pPr algn="ctr"/>
            <a:r>
              <a:rPr lang="zh-CN" altLang="en-US" sz="1600" dirty="0">
                <a:solidFill>
                  <a:schemeClr val="tx1">
                    <a:lumMod val="75000"/>
                    <a:lumOff val="25000"/>
                  </a:schemeClr>
                </a:solidFill>
              </a:rPr>
              <a:t>此处输入您的标题此处输入您的标题</a:t>
            </a:r>
          </a:p>
          <a:p>
            <a:pPr algn="ctr"/>
            <a:endParaRPr lang="zh-CN" altLang="en-US" sz="1600" dirty="0">
              <a:solidFill>
                <a:schemeClr val="tx1">
                  <a:lumMod val="75000"/>
                  <a:lumOff val="25000"/>
                </a:schemeClr>
              </a:solidFill>
            </a:endParaRPr>
          </a:p>
        </p:txBody>
      </p:sp>
      <p:sp>
        <p:nvSpPr>
          <p:cNvPr id="32" name="文本框 32"/>
          <p:cNvSpPr txBox="1">
            <a:spLocks noChangeArrowheads="1"/>
          </p:cNvSpPr>
          <p:nvPr/>
        </p:nvSpPr>
        <p:spPr bwMode="auto">
          <a:xfrm>
            <a:off x="3884613" y="3146425"/>
            <a:ext cx="162083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a:latin typeface="微软雅黑" panose="020B0503020204020204" pitchFamily="34" charset="-122"/>
                <a:ea typeface="微软雅黑" panose="020B0503020204020204" pitchFamily="34" charset="-122"/>
              </a:rPr>
              <a:t>添加标题</a:t>
            </a:r>
          </a:p>
        </p:txBody>
      </p:sp>
      <p:sp>
        <p:nvSpPr>
          <p:cNvPr id="33" name="矩形 33"/>
          <p:cNvSpPr>
            <a:spLocks noChangeArrowheads="1"/>
          </p:cNvSpPr>
          <p:nvPr/>
        </p:nvSpPr>
        <p:spPr bwMode="auto">
          <a:xfrm>
            <a:off x="3508375" y="4013200"/>
            <a:ext cx="2374900" cy="145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tx1">
                    <a:lumMod val="75000"/>
                    <a:lumOff val="25000"/>
                  </a:schemeClr>
                </a:solidFill>
              </a:rPr>
              <a:t>此处输入您的标题此处输入您的标题</a:t>
            </a:r>
          </a:p>
          <a:p>
            <a:pPr algn="ctr"/>
            <a:r>
              <a:rPr lang="zh-CN" altLang="en-US" sz="1600" dirty="0">
                <a:solidFill>
                  <a:schemeClr val="tx1">
                    <a:lumMod val="75000"/>
                    <a:lumOff val="25000"/>
                  </a:schemeClr>
                </a:solidFill>
              </a:rPr>
              <a:t>此处输入您的标题此处输入您的标题</a:t>
            </a:r>
          </a:p>
          <a:p>
            <a:pPr algn="ctr"/>
            <a:endParaRPr lang="zh-CN" altLang="en-US" sz="1600" dirty="0">
              <a:solidFill>
                <a:schemeClr val="tx1">
                  <a:lumMod val="75000"/>
                  <a:lumOff val="25000"/>
                </a:schemeClr>
              </a:solidFill>
            </a:endParaRPr>
          </a:p>
        </p:txBody>
      </p:sp>
      <p:sp>
        <p:nvSpPr>
          <p:cNvPr id="34" name="文本框 34"/>
          <p:cNvSpPr txBox="1">
            <a:spLocks noChangeArrowheads="1"/>
          </p:cNvSpPr>
          <p:nvPr/>
        </p:nvSpPr>
        <p:spPr bwMode="auto">
          <a:xfrm>
            <a:off x="6686550" y="3146425"/>
            <a:ext cx="16208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a:latin typeface="微软雅黑" panose="020B0503020204020204" pitchFamily="34" charset="-122"/>
                <a:ea typeface="微软雅黑" panose="020B0503020204020204" pitchFamily="34" charset="-122"/>
              </a:rPr>
              <a:t>添加标题</a:t>
            </a:r>
          </a:p>
        </p:txBody>
      </p:sp>
      <p:sp>
        <p:nvSpPr>
          <p:cNvPr id="35" name="矩形 35"/>
          <p:cNvSpPr>
            <a:spLocks noChangeArrowheads="1"/>
          </p:cNvSpPr>
          <p:nvPr/>
        </p:nvSpPr>
        <p:spPr bwMode="auto">
          <a:xfrm>
            <a:off x="6308725" y="4013200"/>
            <a:ext cx="2376488" cy="145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tx1">
                    <a:lumMod val="75000"/>
                    <a:lumOff val="25000"/>
                  </a:schemeClr>
                </a:solidFill>
              </a:rPr>
              <a:t>此处输入您的标题此处输入您的标题</a:t>
            </a:r>
          </a:p>
          <a:p>
            <a:pPr algn="ctr"/>
            <a:r>
              <a:rPr lang="zh-CN" altLang="en-US" sz="1600" dirty="0">
                <a:solidFill>
                  <a:schemeClr val="tx1">
                    <a:lumMod val="75000"/>
                    <a:lumOff val="25000"/>
                  </a:schemeClr>
                </a:solidFill>
              </a:rPr>
              <a:t>此处输入您的标题此处输入您的标题</a:t>
            </a:r>
          </a:p>
          <a:p>
            <a:pPr algn="ctr"/>
            <a:endParaRPr lang="zh-CN" altLang="en-US" sz="1600" dirty="0">
              <a:solidFill>
                <a:schemeClr val="tx1">
                  <a:lumMod val="75000"/>
                  <a:lumOff val="25000"/>
                </a:schemeClr>
              </a:solidFill>
            </a:endParaRPr>
          </a:p>
        </p:txBody>
      </p:sp>
      <p:sp>
        <p:nvSpPr>
          <p:cNvPr id="36" name="文本框 36"/>
          <p:cNvSpPr txBox="1">
            <a:spLocks noChangeArrowheads="1"/>
          </p:cNvSpPr>
          <p:nvPr/>
        </p:nvSpPr>
        <p:spPr bwMode="auto">
          <a:xfrm>
            <a:off x="9444038" y="3146425"/>
            <a:ext cx="162083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a:latin typeface="微软雅黑" panose="020B0503020204020204" pitchFamily="34" charset="-122"/>
                <a:ea typeface="微软雅黑" panose="020B0503020204020204" pitchFamily="34" charset="-122"/>
              </a:rPr>
              <a:t>添加标题</a:t>
            </a:r>
          </a:p>
        </p:txBody>
      </p:sp>
      <p:sp>
        <p:nvSpPr>
          <p:cNvPr id="37" name="矩形 37"/>
          <p:cNvSpPr>
            <a:spLocks noChangeArrowheads="1"/>
          </p:cNvSpPr>
          <p:nvPr/>
        </p:nvSpPr>
        <p:spPr bwMode="auto">
          <a:xfrm>
            <a:off x="9066213" y="4013200"/>
            <a:ext cx="2376487" cy="145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tx1">
                    <a:lumMod val="75000"/>
                    <a:lumOff val="25000"/>
                  </a:schemeClr>
                </a:solidFill>
              </a:rPr>
              <a:t>此处输入您的标题此处输入您的标题</a:t>
            </a:r>
          </a:p>
          <a:p>
            <a:pPr algn="ctr"/>
            <a:r>
              <a:rPr lang="zh-CN" altLang="en-US" sz="1600" dirty="0">
                <a:solidFill>
                  <a:schemeClr val="tx1">
                    <a:lumMod val="75000"/>
                    <a:lumOff val="25000"/>
                  </a:schemeClr>
                </a:solidFill>
              </a:rPr>
              <a:t>此处输入您的标题此处输入您的标题</a:t>
            </a:r>
          </a:p>
          <a:p>
            <a:pPr algn="ctr"/>
            <a:endParaRPr lang="zh-CN" altLang="en-US" sz="1600"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500"/>
                                        <p:tgtEl>
                                          <p:spTgt spid="3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childTnLst>
                          </p:cTn>
                        </p:par>
                        <p:par>
                          <p:cTn id="34" fill="hold">
                            <p:stCondLst>
                              <p:cond delay="1500"/>
                            </p:stCondLst>
                            <p:childTnLst>
                              <p:par>
                                <p:cTn id="35" presetID="10" presetClass="entr" presetSubtype="0"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5" grpId="0"/>
      <p:bldP spid="36"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8001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
          <p:cNvSpPr txBox="1"/>
          <p:nvPr/>
        </p:nvSpPr>
        <p:spPr>
          <a:xfrm>
            <a:off x="663377" y="99307"/>
            <a:ext cx="3093025" cy="523220"/>
          </a:xfrm>
          <a:prstGeom prst="rect">
            <a:avLst/>
          </a:prstGeom>
          <a:noFill/>
        </p:spPr>
        <p:txBody>
          <a:bodyPr wrap="square" rtlCol="0">
            <a:spAutoFit/>
          </a:bodyPr>
          <a:lstStyle>
            <a:defPPr>
              <a:defRPr lang="zh-CN"/>
            </a:defPPr>
            <a:lvl1pP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b="0" dirty="0">
                <a:solidFill>
                  <a:schemeClr val="bg1"/>
                </a:solidFill>
                <a:effectLst>
                  <a:outerShdw blurRad="38100" dist="38100" dir="2700000" algn="tl">
                    <a:srgbClr val="000000">
                      <a:alpha val="43137"/>
                    </a:srgbClr>
                  </a:outerShdw>
                </a:effectLst>
              </a:rPr>
              <a:t>此处输入您的标题</a:t>
            </a:r>
          </a:p>
        </p:txBody>
      </p:sp>
      <p:sp>
        <p:nvSpPr>
          <p:cNvPr id="6" name="圆角矩形 4"/>
          <p:cNvSpPr/>
          <p:nvPr/>
        </p:nvSpPr>
        <p:spPr bwMode="auto">
          <a:xfrm>
            <a:off x="200781" y="153582"/>
            <a:ext cx="435936" cy="435936"/>
          </a:xfrm>
          <a:prstGeom prst="roundRect">
            <a:avLst>
              <a:gd name="adj" fmla="val 7253"/>
            </a:avLst>
          </a:prstGeom>
          <a:solidFill>
            <a:srgbClr val="00B0F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bg2"/>
              </a:solidFill>
              <a:effectLst/>
              <a:latin typeface="Arial" panose="020B0604020202020204" pitchFamily="34" charset="0"/>
              <a:ea typeface="宋体" panose="02010600030101010101" pitchFamily="2" charset="-122"/>
            </a:endParaRPr>
          </a:p>
        </p:txBody>
      </p:sp>
      <p:sp>
        <p:nvSpPr>
          <p:cNvPr id="7" name="TextBox 5"/>
          <p:cNvSpPr txBox="1"/>
          <p:nvPr/>
        </p:nvSpPr>
        <p:spPr>
          <a:xfrm>
            <a:off x="212817" y="120134"/>
            <a:ext cx="405881" cy="523220"/>
          </a:xfrm>
          <a:prstGeom prst="rect">
            <a:avLst/>
          </a:prstGeom>
          <a:noFill/>
        </p:spPr>
        <p:txBody>
          <a:bodyPr wrap="non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1</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0" y="6761479"/>
            <a:ext cx="12192000"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1504950" y="3402013"/>
            <a:ext cx="9144000" cy="0"/>
          </a:xfrm>
          <a:prstGeom prst="line">
            <a:avLst/>
          </a:prstGeom>
          <a:ln w="2222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117850" y="3011488"/>
            <a:ext cx="812800" cy="403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rgbClr val="FFFFFF"/>
                </a:solidFill>
                <a:latin typeface="Arial Black" panose="020B0A04020102020204" pitchFamily="34" charset="0"/>
                <a:ea typeface="Verdana" panose="020B0604030504040204" pitchFamily="34" charset="0"/>
                <a:cs typeface="Verdana" panose="020B0604030504040204" pitchFamily="34" charset="0"/>
              </a:rPr>
              <a:t>2015</a:t>
            </a:r>
            <a:endParaRPr lang="zh-CN" altLang="en-US" dirty="0">
              <a:solidFill>
                <a:srgbClr val="FFFFFF"/>
              </a:solidFill>
              <a:latin typeface="Arial Black" panose="020B0A04020102020204" pitchFamily="34" charset="0"/>
              <a:ea typeface="宋体" panose="02010600030101010101" pitchFamily="2" charset="-122"/>
              <a:cs typeface="Verdana" panose="020B0604030504040204" pitchFamily="34" charset="0"/>
            </a:endParaRPr>
          </a:p>
        </p:txBody>
      </p:sp>
      <p:sp>
        <p:nvSpPr>
          <p:cNvPr id="11" name="矩形 10"/>
          <p:cNvSpPr/>
          <p:nvPr/>
        </p:nvSpPr>
        <p:spPr>
          <a:xfrm>
            <a:off x="5710238" y="3011488"/>
            <a:ext cx="812800" cy="403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rgbClr val="FFFFFF"/>
                </a:solidFill>
                <a:latin typeface="Arial Black" panose="020B0A04020102020204" pitchFamily="34" charset="0"/>
                <a:ea typeface="Verdana" panose="020B0604030504040204" pitchFamily="34" charset="0"/>
                <a:cs typeface="Verdana" panose="020B0604030504040204" pitchFamily="34" charset="0"/>
              </a:rPr>
              <a:t>2017</a:t>
            </a:r>
            <a:endParaRPr lang="zh-CN" altLang="en-US" dirty="0">
              <a:solidFill>
                <a:srgbClr val="FFFFFF"/>
              </a:solidFill>
              <a:latin typeface="Arial Black" panose="020B0A04020102020204" pitchFamily="34" charset="0"/>
              <a:ea typeface="宋体" panose="02010600030101010101" pitchFamily="2" charset="-122"/>
              <a:cs typeface="Verdana" panose="020B0604030504040204" pitchFamily="34" charset="0"/>
            </a:endParaRPr>
          </a:p>
        </p:txBody>
      </p:sp>
      <p:sp>
        <p:nvSpPr>
          <p:cNvPr id="12" name="矩形 11"/>
          <p:cNvSpPr/>
          <p:nvPr/>
        </p:nvSpPr>
        <p:spPr>
          <a:xfrm>
            <a:off x="8304213" y="3011488"/>
            <a:ext cx="812800" cy="403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rgbClr val="FFFFFF"/>
                </a:solidFill>
                <a:latin typeface="Arial Black" panose="020B0A04020102020204" pitchFamily="34" charset="0"/>
                <a:ea typeface="Verdana" panose="020B0604030504040204" pitchFamily="34" charset="0"/>
                <a:cs typeface="Verdana" panose="020B0604030504040204" pitchFamily="34" charset="0"/>
              </a:rPr>
              <a:t>2019</a:t>
            </a:r>
            <a:endParaRPr lang="zh-CN" altLang="en-US" dirty="0">
              <a:solidFill>
                <a:srgbClr val="FFFFFF"/>
              </a:solidFill>
              <a:latin typeface="Arial Black" panose="020B0A04020102020204" pitchFamily="34" charset="0"/>
              <a:ea typeface="宋体" panose="02010600030101010101" pitchFamily="2" charset="-122"/>
              <a:cs typeface="Verdana" panose="020B0604030504040204" pitchFamily="34" charset="0"/>
            </a:endParaRPr>
          </a:p>
        </p:txBody>
      </p:sp>
      <p:sp>
        <p:nvSpPr>
          <p:cNvPr id="13" name="矩形 12"/>
          <p:cNvSpPr/>
          <p:nvPr/>
        </p:nvSpPr>
        <p:spPr>
          <a:xfrm>
            <a:off x="4414838" y="3392488"/>
            <a:ext cx="812800" cy="4016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rgbClr val="FFFFFF"/>
                </a:solidFill>
                <a:latin typeface="Arial Black" panose="020B0A04020102020204" pitchFamily="34" charset="0"/>
                <a:ea typeface="Verdana" panose="020B0604030504040204" pitchFamily="34" charset="0"/>
                <a:cs typeface="Verdana" panose="020B0604030504040204" pitchFamily="34" charset="0"/>
              </a:rPr>
              <a:t>2016</a:t>
            </a:r>
            <a:endParaRPr lang="zh-CN" altLang="en-US" dirty="0">
              <a:solidFill>
                <a:srgbClr val="FFFFFF"/>
              </a:solidFill>
              <a:latin typeface="Arial Black" panose="020B0A04020102020204" pitchFamily="34" charset="0"/>
              <a:ea typeface="宋体" panose="02010600030101010101" pitchFamily="2" charset="-122"/>
              <a:cs typeface="Verdana" panose="020B0604030504040204" pitchFamily="34" charset="0"/>
            </a:endParaRPr>
          </a:p>
        </p:txBody>
      </p:sp>
      <p:sp>
        <p:nvSpPr>
          <p:cNvPr id="14" name="矩形 13"/>
          <p:cNvSpPr/>
          <p:nvPr/>
        </p:nvSpPr>
        <p:spPr>
          <a:xfrm>
            <a:off x="7007225" y="3392488"/>
            <a:ext cx="812800" cy="4016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rgbClr val="FFFFFF"/>
                </a:solidFill>
                <a:latin typeface="Arial Black" panose="020B0A04020102020204" pitchFamily="34" charset="0"/>
                <a:ea typeface="Verdana" panose="020B0604030504040204" pitchFamily="34" charset="0"/>
                <a:cs typeface="Verdana" panose="020B0604030504040204" pitchFamily="34" charset="0"/>
              </a:rPr>
              <a:t>2018</a:t>
            </a:r>
            <a:endParaRPr lang="zh-CN" altLang="en-US" dirty="0">
              <a:solidFill>
                <a:srgbClr val="FFFFFF"/>
              </a:solidFill>
              <a:latin typeface="Arial Black" panose="020B0A04020102020204" pitchFamily="34" charset="0"/>
              <a:ea typeface="宋体" panose="02010600030101010101" pitchFamily="2" charset="-122"/>
              <a:cs typeface="Verdana" panose="020B0604030504040204" pitchFamily="34" charset="0"/>
            </a:endParaRPr>
          </a:p>
        </p:txBody>
      </p:sp>
      <p:sp>
        <p:nvSpPr>
          <p:cNvPr id="15" name="文本框 14"/>
          <p:cNvSpPr txBox="1"/>
          <p:nvPr/>
        </p:nvSpPr>
        <p:spPr>
          <a:xfrm>
            <a:off x="2665413" y="2009775"/>
            <a:ext cx="1711325" cy="828675"/>
          </a:xfrm>
          <a:prstGeom prst="rect">
            <a:avLst/>
          </a:prstGeom>
          <a:noFill/>
        </p:spPr>
        <p:txBody>
          <a:bodyPr lIns="0" tIns="0" rIns="0" bIns="0" anchor="b"/>
          <a:lstStyle/>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输入您的文本</a:t>
            </a:r>
            <a:endParaRPr lang="en-US" altLang="zh-CN" sz="1400" dirty="0">
              <a:latin typeface="宋体" panose="02010600030101010101" pitchFamily="2" charset="-122"/>
              <a:ea typeface="宋体" panose="02010600030101010101" pitchFamily="2" charset="-122"/>
            </a:endParaRPr>
          </a:p>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这里请输入您的文本</a:t>
            </a:r>
            <a:endParaRPr lang="en-US" altLang="zh-CN" sz="1400" dirty="0">
              <a:latin typeface="宋体" panose="02010600030101010101" pitchFamily="2" charset="-122"/>
              <a:ea typeface="宋体" panose="02010600030101010101" pitchFamily="2" charset="-122"/>
            </a:endParaRPr>
          </a:p>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这里输入您的文本</a:t>
            </a:r>
            <a:endParaRPr lang="en-US" altLang="zh-CN" sz="1400" dirty="0">
              <a:latin typeface="宋体" panose="02010600030101010101" pitchFamily="2" charset="-122"/>
              <a:ea typeface="宋体" panose="02010600030101010101" pitchFamily="2" charset="-122"/>
            </a:endParaRPr>
          </a:p>
        </p:txBody>
      </p:sp>
      <p:sp>
        <p:nvSpPr>
          <p:cNvPr id="16" name="文本框 15"/>
          <p:cNvSpPr txBox="1"/>
          <p:nvPr/>
        </p:nvSpPr>
        <p:spPr>
          <a:xfrm>
            <a:off x="5245100" y="2009775"/>
            <a:ext cx="1709738" cy="828675"/>
          </a:xfrm>
          <a:prstGeom prst="rect">
            <a:avLst/>
          </a:prstGeom>
          <a:noFill/>
        </p:spPr>
        <p:txBody>
          <a:bodyPr lIns="0" tIns="0" rIns="0" bIns="0" anchor="b"/>
          <a:lstStyle/>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输入您的文本</a:t>
            </a:r>
            <a:endParaRPr lang="en-US" altLang="zh-CN" sz="1400" dirty="0">
              <a:latin typeface="宋体" panose="02010600030101010101" pitchFamily="2" charset="-122"/>
              <a:ea typeface="宋体" panose="02010600030101010101" pitchFamily="2" charset="-122"/>
            </a:endParaRPr>
          </a:p>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这里请输入您的文本</a:t>
            </a:r>
            <a:endParaRPr lang="en-US" altLang="zh-CN" sz="1400" dirty="0">
              <a:latin typeface="宋体" panose="02010600030101010101" pitchFamily="2" charset="-122"/>
              <a:ea typeface="宋体" panose="02010600030101010101" pitchFamily="2" charset="-122"/>
            </a:endParaRPr>
          </a:p>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这里输入您的文本</a:t>
            </a:r>
            <a:endParaRPr lang="en-US" altLang="zh-CN" sz="1400" dirty="0">
              <a:latin typeface="宋体" panose="02010600030101010101" pitchFamily="2" charset="-122"/>
              <a:ea typeface="宋体" panose="02010600030101010101" pitchFamily="2" charset="-122"/>
            </a:endParaRPr>
          </a:p>
        </p:txBody>
      </p:sp>
      <p:sp>
        <p:nvSpPr>
          <p:cNvPr id="17" name="文本框 16"/>
          <p:cNvSpPr txBox="1"/>
          <p:nvPr/>
        </p:nvSpPr>
        <p:spPr>
          <a:xfrm>
            <a:off x="7823200" y="2009775"/>
            <a:ext cx="1709738" cy="828675"/>
          </a:xfrm>
          <a:prstGeom prst="rect">
            <a:avLst/>
          </a:prstGeom>
          <a:noFill/>
        </p:spPr>
        <p:txBody>
          <a:bodyPr lIns="0" tIns="0" rIns="0" bIns="0" anchor="b"/>
          <a:lstStyle/>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输入您的文本</a:t>
            </a:r>
            <a:endParaRPr lang="en-US" altLang="zh-CN" sz="1400" dirty="0">
              <a:latin typeface="宋体" panose="02010600030101010101" pitchFamily="2" charset="-122"/>
              <a:ea typeface="宋体" panose="02010600030101010101" pitchFamily="2" charset="-122"/>
            </a:endParaRPr>
          </a:p>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这里请输入您的文本</a:t>
            </a:r>
            <a:endParaRPr lang="en-US" altLang="zh-CN" sz="1400" dirty="0">
              <a:latin typeface="宋体" panose="02010600030101010101" pitchFamily="2" charset="-122"/>
              <a:ea typeface="宋体" panose="02010600030101010101" pitchFamily="2" charset="-122"/>
            </a:endParaRPr>
          </a:p>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这里输入您的文本</a:t>
            </a:r>
            <a:endParaRPr lang="en-US" altLang="zh-CN" sz="1400" dirty="0">
              <a:latin typeface="宋体" panose="02010600030101010101" pitchFamily="2" charset="-122"/>
              <a:ea typeface="宋体" panose="02010600030101010101" pitchFamily="2" charset="-122"/>
            </a:endParaRPr>
          </a:p>
        </p:txBody>
      </p:sp>
      <p:sp>
        <p:nvSpPr>
          <p:cNvPr id="18" name="文本框 17"/>
          <p:cNvSpPr txBox="1"/>
          <p:nvPr/>
        </p:nvSpPr>
        <p:spPr>
          <a:xfrm>
            <a:off x="3935413" y="3932238"/>
            <a:ext cx="1709737" cy="828675"/>
          </a:xfrm>
          <a:prstGeom prst="rect">
            <a:avLst/>
          </a:prstGeom>
          <a:noFill/>
        </p:spPr>
        <p:txBody>
          <a:bodyPr lIns="0" tIns="0" rIns="0" bIns="0"/>
          <a:lstStyle/>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输入您的文本</a:t>
            </a:r>
            <a:endParaRPr lang="en-US" altLang="zh-CN" sz="1400" dirty="0">
              <a:latin typeface="宋体" panose="02010600030101010101" pitchFamily="2" charset="-122"/>
              <a:ea typeface="宋体" panose="02010600030101010101" pitchFamily="2" charset="-122"/>
            </a:endParaRPr>
          </a:p>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这里请输入您的文本</a:t>
            </a:r>
            <a:endParaRPr lang="en-US" altLang="zh-CN" sz="1400" dirty="0">
              <a:latin typeface="宋体" panose="02010600030101010101" pitchFamily="2" charset="-122"/>
              <a:ea typeface="宋体" panose="02010600030101010101" pitchFamily="2" charset="-122"/>
            </a:endParaRPr>
          </a:p>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这里输入您的文本</a:t>
            </a:r>
            <a:endParaRPr lang="en-US" altLang="zh-CN" sz="1400" dirty="0">
              <a:latin typeface="宋体" panose="02010600030101010101" pitchFamily="2" charset="-122"/>
              <a:ea typeface="宋体" panose="02010600030101010101" pitchFamily="2" charset="-122"/>
            </a:endParaRPr>
          </a:p>
        </p:txBody>
      </p:sp>
      <p:sp>
        <p:nvSpPr>
          <p:cNvPr id="19" name="文本框 18"/>
          <p:cNvSpPr txBox="1"/>
          <p:nvPr/>
        </p:nvSpPr>
        <p:spPr>
          <a:xfrm>
            <a:off x="6586538" y="3932238"/>
            <a:ext cx="1709737" cy="828675"/>
          </a:xfrm>
          <a:prstGeom prst="rect">
            <a:avLst/>
          </a:prstGeom>
          <a:noFill/>
        </p:spPr>
        <p:txBody>
          <a:bodyPr lIns="0" tIns="0" rIns="0" bIns="0"/>
          <a:lstStyle/>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输入您的文本</a:t>
            </a:r>
            <a:endParaRPr lang="en-US" altLang="zh-CN" sz="1400" dirty="0">
              <a:latin typeface="宋体" panose="02010600030101010101" pitchFamily="2" charset="-122"/>
              <a:ea typeface="宋体" panose="02010600030101010101" pitchFamily="2" charset="-122"/>
            </a:endParaRPr>
          </a:p>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这里请输入您的文本</a:t>
            </a:r>
            <a:endParaRPr lang="en-US" altLang="zh-CN" sz="1400" dirty="0">
              <a:latin typeface="宋体" panose="02010600030101010101" pitchFamily="2" charset="-122"/>
              <a:ea typeface="宋体" panose="02010600030101010101" pitchFamily="2" charset="-122"/>
            </a:endParaRPr>
          </a:p>
          <a:p>
            <a:pPr algn="ctr" eaLnBrk="1" fontAlgn="auto" hangingPunct="1">
              <a:lnSpc>
                <a:spcPct val="130000"/>
              </a:lnSpc>
              <a:spcBef>
                <a:spcPts val="0"/>
              </a:spcBef>
              <a:spcAft>
                <a:spcPts val="0"/>
              </a:spcAft>
              <a:buClr>
                <a:schemeClr val="bg1">
                  <a:lumMod val="75000"/>
                </a:schemeClr>
              </a:buClr>
              <a:defRPr/>
            </a:pPr>
            <a:r>
              <a:rPr lang="zh-CN" altLang="en-US" sz="1400" dirty="0">
                <a:latin typeface="宋体" panose="02010600030101010101" pitchFamily="2" charset="-122"/>
                <a:ea typeface="宋体" panose="02010600030101010101" pitchFamily="2" charset="-122"/>
              </a:rPr>
              <a:t>这里输入您的文本</a:t>
            </a:r>
            <a:endParaRPr lang="en-US" altLang="zh-CN" sz="1400" dirty="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90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10" presetClass="entr" presetSubtype="0" fill="hold" grpId="0" nodeType="withEffect">
                                  <p:stCondLst>
                                    <p:cond delay="130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13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17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170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grpId="0" nodeType="withEffect">
                                  <p:stCondLst>
                                    <p:cond delay="21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210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250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grpId="0" nodeType="withEffect">
                                  <p:stCondLst>
                                    <p:cond delay="250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0" presetClass="entr" presetSubtype="0" fill="hold" grpId="0" nodeType="withEffect">
                                  <p:stCondLst>
                                    <p:cond delay="290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290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p:bldP spid="16" grpId="0"/>
      <p:bldP spid="17" grpId="0"/>
      <p:bldP spid="18"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8001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
          <p:cNvSpPr txBox="1"/>
          <p:nvPr/>
        </p:nvSpPr>
        <p:spPr>
          <a:xfrm>
            <a:off x="663377" y="99307"/>
            <a:ext cx="3093025" cy="523220"/>
          </a:xfrm>
          <a:prstGeom prst="rect">
            <a:avLst/>
          </a:prstGeom>
          <a:noFill/>
        </p:spPr>
        <p:txBody>
          <a:bodyPr wrap="square" rtlCol="0">
            <a:spAutoFit/>
          </a:bodyPr>
          <a:lstStyle>
            <a:defPPr>
              <a:defRPr lang="zh-CN"/>
            </a:defPPr>
            <a:lvl1pP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b="0" dirty="0">
                <a:solidFill>
                  <a:schemeClr val="bg1"/>
                </a:solidFill>
                <a:effectLst>
                  <a:outerShdw blurRad="38100" dist="38100" dir="2700000" algn="tl">
                    <a:srgbClr val="000000">
                      <a:alpha val="43137"/>
                    </a:srgbClr>
                  </a:outerShdw>
                </a:effectLst>
              </a:rPr>
              <a:t>此处输入您的标题</a:t>
            </a:r>
          </a:p>
        </p:txBody>
      </p:sp>
      <p:sp>
        <p:nvSpPr>
          <p:cNvPr id="6" name="圆角矩形 4"/>
          <p:cNvSpPr/>
          <p:nvPr/>
        </p:nvSpPr>
        <p:spPr bwMode="auto">
          <a:xfrm>
            <a:off x="200781" y="153582"/>
            <a:ext cx="435936" cy="435936"/>
          </a:xfrm>
          <a:prstGeom prst="roundRect">
            <a:avLst>
              <a:gd name="adj" fmla="val 7253"/>
            </a:avLst>
          </a:prstGeom>
          <a:solidFill>
            <a:srgbClr val="00B0F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bg2"/>
              </a:solidFill>
              <a:effectLst/>
              <a:latin typeface="Arial" panose="020B0604020202020204" pitchFamily="34" charset="0"/>
              <a:ea typeface="宋体" panose="02010600030101010101" pitchFamily="2" charset="-122"/>
            </a:endParaRPr>
          </a:p>
        </p:txBody>
      </p:sp>
      <p:sp>
        <p:nvSpPr>
          <p:cNvPr id="7" name="TextBox 5"/>
          <p:cNvSpPr txBox="1"/>
          <p:nvPr/>
        </p:nvSpPr>
        <p:spPr>
          <a:xfrm>
            <a:off x="212817" y="120134"/>
            <a:ext cx="405881" cy="523220"/>
          </a:xfrm>
          <a:prstGeom prst="rect">
            <a:avLst/>
          </a:prstGeom>
          <a:noFill/>
        </p:spPr>
        <p:txBody>
          <a:bodyPr wrap="non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1</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0" y="6761479"/>
            <a:ext cx="12192000"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5"/>
          <p:cNvSpPr/>
          <p:nvPr/>
        </p:nvSpPr>
        <p:spPr bwMode="auto">
          <a:xfrm>
            <a:off x="2101850" y="2301875"/>
            <a:ext cx="2619375" cy="3044825"/>
          </a:xfrm>
          <a:custGeom>
            <a:avLst/>
            <a:gdLst>
              <a:gd name="T0" fmla="*/ 2880 w 5977"/>
              <a:gd name="T1" fmla="*/ 366 h 6949"/>
              <a:gd name="T2" fmla="*/ 2537 w 5977"/>
              <a:gd name="T3" fmla="*/ 1873 h 6949"/>
              <a:gd name="T4" fmla="*/ 1824 w 5977"/>
              <a:gd name="T5" fmla="*/ 603 h 6949"/>
              <a:gd name="T6" fmla="*/ 1753 w 5977"/>
              <a:gd name="T7" fmla="*/ 670 h 6949"/>
              <a:gd name="T8" fmla="*/ 2538 w 5977"/>
              <a:gd name="T9" fmla="*/ 2541 h 6949"/>
              <a:gd name="T10" fmla="*/ 2222 w 5977"/>
              <a:gd name="T11" fmla="*/ 2790 h 6949"/>
              <a:gd name="T12" fmla="*/ 535 w 5977"/>
              <a:gd name="T13" fmla="*/ 1885 h 6949"/>
              <a:gd name="T14" fmla="*/ 376 w 5977"/>
              <a:gd name="T15" fmla="*/ 1956 h 6949"/>
              <a:gd name="T16" fmla="*/ 1565 w 5977"/>
              <a:gd name="T17" fmla="*/ 2480 h 6949"/>
              <a:gd name="T18" fmla="*/ 2389 w 5977"/>
              <a:gd name="T19" fmla="*/ 3537 h 6949"/>
              <a:gd name="T20" fmla="*/ 2135 w 5977"/>
              <a:gd name="T21" fmla="*/ 4240 h 6949"/>
              <a:gd name="T22" fmla="*/ 12 w 5977"/>
              <a:gd name="T23" fmla="*/ 3875 h 6949"/>
              <a:gd name="T24" fmla="*/ 0 w 5977"/>
              <a:gd name="T25" fmla="*/ 4054 h 6949"/>
              <a:gd name="T26" fmla="*/ 2184 w 5977"/>
              <a:gd name="T27" fmla="*/ 4580 h 6949"/>
              <a:gd name="T28" fmla="*/ 2243 w 5977"/>
              <a:gd name="T29" fmla="*/ 6033 h 6949"/>
              <a:gd name="T30" fmla="*/ 1565 w 5977"/>
              <a:gd name="T31" fmla="*/ 6635 h 6949"/>
              <a:gd name="T32" fmla="*/ 908 w 5977"/>
              <a:gd name="T33" fmla="*/ 6761 h 6949"/>
              <a:gd name="T34" fmla="*/ 3978 w 5977"/>
              <a:gd name="T35" fmla="*/ 6888 h 6949"/>
              <a:gd name="T36" fmla="*/ 4444 w 5977"/>
              <a:gd name="T37" fmla="*/ 6786 h 6949"/>
              <a:gd name="T38" fmla="*/ 3990 w 5977"/>
              <a:gd name="T39" fmla="*/ 6677 h 6949"/>
              <a:gd name="T40" fmla="*/ 3121 w 5977"/>
              <a:gd name="T41" fmla="*/ 6098 h 6949"/>
              <a:gd name="T42" fmla="*/ 3103 w 5977"/>
              <a:gd name="T43" fmla="*/ 4773 h 6949"/>
              <a:gd name="T44" fmla="*/ 4614 w 5977"/>
              <a:gd name="T45" fmla="*/ 4157 h 6949"/>
              <a:gd name="T46" fmla="*/ 5977 w 5977"/>
              <a:gd name="T47" fmla="*/ 4030 h 6949"/>
              <a:gd name="T48" fmla="*/ 5970 w 5977"/>
              <a:gd name="T49" fmla="*/ 3829 h 6949"/>
              <a:gd name="T50" fmla="*/ 5710 w 5977"/>
              <a:gd name="T51" fmla="*/ 3898 h 6949"/>
              <a:gd name="T52" fmla="*/ 3071 w 5977"/>
              <a:gd name="T53" fmla="*/ 4243 h 6949"/>
              <a:gd name="T54" fmla="*/ 3308 w 5977"/>
              <a:gd name="T55" fmla="*/ 2959 h 6949"/>
              <a:gd name="T56" fmla="*/ 5462 w 5977"/>
              <a:gd name="T57" fmla="*/ 2202 h 6949"/>
              <a:gd name="T58" fmla="*/ 5391 w 5977"/>
              <a:gd name="T59" fmla="*/ 2119 h 6949"/>
              <a:gd name="T60" fmla="*/ 3824 w 5977"/>
              <a:gd name="T61" fmla="*/ 2471 h 6949"/>
              <a:gd name="T62" fmla="*/ 2916 w 5977"/>
              <a:gd name="T63" fmla="*/ 2840 h 6949"/>
              <a:gd name="T64" fmla="*/ 3083 w 5977"/>
              <a:gd name="T65" fmla="*/ 2377 h 6949"/>
              <a:gd name="T66" fmla="*/ 4059 w 5977"/>
              <a:gd name="T67" fmla="*/ 1013 h 6949"/>
              <a:gd name="T68" fmla="*/ 3418 w 5977"/>
              <a:gd name="T69" fmla="*/ 1832 h 6949"/>
              <a:gd name="T70" fmla="*/ 2806 w 5977"/>
              <a:gd name="T71" fmla="*/ 2127 h 6949"/>
              <a:gd name="T72" fmla="*/ 2979 w 5977"/>
              <a:gd name="T73" fmla="*/ 540 h 6949"/>
              <a:gd name="T74" fmla="*/ 2932 w 5977"/>
              <a:gd name="T75" fmla="*/ 1 h 6949"/>
              <a:gd name="T76" fmla="*/ 2785 w 5977"/>
              <a:gd name="T77" fmla="*/ 0 h 6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77" h="6949">
                <a:moveTo>
                  <a:pt x="2785" y="0"/>
                </a:moveTo>
                <a:cubicBezTo>
                  <a:pt x="2841" y="42"/>
                  <a:pt x="2858" y="134"/>
                  <a:pt x="2880" y="366"/>
                </a:cubicBezTo>
                <a:cubicBezTo>
                  <a:pt x="2910" y="674"/>
                  <a:pt x="2891" y="857"/>
                  <a:pt x="2760" y="1513"/>
                </a:cubicBezTo>
                <a:cubicBezTo>
                  <a:pt x="2638" y="2133"/>
                  <a:pt x="2639" y="2130"/>
                  <a:pt x="2537" y="1873"/>
                </a:cubicBezTo>
                <a:cubicBezTo>
                  <a:pt x="2413" y="1562"/>
                  <a:pt x="2149" y="1060"/>
                  <a:pt x="1997" y="847"/>
                </a:cubicBezTo>
                <a:cubicBezTo>
                  <a:pt x="1912" y="730"/>
                  <a:pt x="1834" y="619"/>
                  <a:pt x="1824" y="603"/>
                </a:cubicBezTo>
                <a:cubicBezTo>
                  <a:pt x="1821" y="599"/>
                  <a:pt x="1822" y="588"/>
                  <a:pt x="1825" y="573"/>
                </a:cubicBezTo>
                <a:cubicBezTo>
                  <a:pt x="1802" y="607"/>
                  <a:pt x="1779" y="639"/>
                  <a:pt x="1753" y="670"/>
                </a:cubicBezTo>
                <a:cubicBezTo>
                  <a:pt x="1818" y="723"/>
                  <a:pt x="2054" y="1118"/>
                  <a:pt x="2190" y="1400"/>
                </a:cubicBezTo>
                <a:cubicBezTo>
                  <a:pt x="2346" y="1724"/>
                  <a:pt x="2539" y="2359"/>
                  <a:pt x="2538" y="2541"/>
                </a:cubicBezTo>
                <a:cubicBezTo>
                  <a:pt x="2537" y="2685"/>
                  <a:pt x="2494" y="2855"/>
                  <a:pt x="2446" y="2903"/>
                </a:cubicBezTo>
                <a:cubicBezTo>
                  <a:pt x="2409" y="2940"/>
                  <a:pt x="2382" y="2926"/>
                  <a:pt x="2222" y="2790"/>
                </a:cubicBezTo>
                <a:cubicBezTo>
                  <a:pt x="1978" y="2584"/>
                  <a:pt x="1756" y="2436"/>
                  <a:pt x="1436" y="2266"/>
                </a:cubicBezTo>
                <a:cubicBezTo>
                  <a:pt x="1187" y="2133"/>
                  <a:pt x="694" y="1925"/>
                  <a:pt x="535" y="1885"/>
                </a:cubicBezTo>
                <a:cubicBezTo>
                  <a:pt x="470" y="1868"/>
                  <a:pt x="435" y="1856"/>
                  <a:pt x="420" y="1823"/>
                </a:cubicBezTo>
                <a:cubicBezTo>
                  <a:pt x="408" y="1868"/>
                  <a:pt x="393" y="1913"/>
                  <a:pt x="376" y="1956"/>
                </a:cubicBezTo>
                <a:cubicBezTo>
                  <a:pt x="383" y="1953"/>
                  <a:pt x="389" y="1951"/>
                  <a:pt x="395" y="1951"/>
                </a:cubicBezTo>
                <a:cubicBezTo>
                  <a:pt x="549" y="1951"/>
                  <a:pt x="1204" y="2247"/>
                  <a:pt x="1565" y="2480"/>
                </a:cubicBezTo>
                <a:cubicBezTo>
                  <a:pt x="1801" y="2632"/>
                  <a:pt x="2168" y="2981"/>
                  <a:pt x="2287" y="3167"/>
                </a:cubicBezTo>
                <a:cubicBezTo>
                  <a:pt x="2358" y="3279"/>
                  <a:pt x="2375" y="3338"/>
                  <a:pt x="2389" y="3537"/>
                </a:cubicBezTo>
                <a:cubicBezTo>
                  <a:pt x="2407" y="3784"/>
                  <a:pt x="2356" y="4253"/>
                  <a:pt x="2309" y="4282"/>
                </a:cubicBezTo>
                <a:cubicBezTo>
                  <a:pt x="2294" y="4291"/>
                  <a:pt x="2216" y="4272"/>
                  <a:pt x="2135" y="4240"/>
                </a:cubicBezTo>
                <a:cubicBezTo>
                  <a:pt x="1771" y="4095"/>
                  <a:pt x="1129" y="3975"/>
                  <a:pt x="401" y="3915"/>
                </a:cubicBezTo>
                <a:cubicBezTo>
                  <a:pt x="234" y="3901"/>
                  <a:pt x="89" y="3886"/>
                  <a:pt x="12" y="3875"/>
                </a:cubicBezTo>
                <a:cubicBezTo>
                  <a:pt x="12" y="3877"/>
                  <a:pt x="12" y="3878"/>
                  <a:pt x="12" y="3880"/>
                </a:cubicBezTo>
                <a:cubicBezTo>
                  <a:pt x="12" y="3939"/>
                  <a:pt x="8" y="3997"/>
                  <a:pt x="0" y="4054"/>
                </a:cubicBezTo>
                <a:lnTo>
                  <a:pt x="229" y="4057"/>
                </a:lnTo>
                <a:cubicBezTo>
                  <a:pt x="1035" y="4066"/>
                  <a:pt x="1849" y="4284"/>
                  <a:pt x="2184" y="4580"/>
                </a:cubicBezTo>
                <a:cubicBezTo>
                  <a:pt x="2296" y="4678"/>
                  <a:pt x="2311" y="4707"/>
                  <a:pt x="2329" y="4848"/>
                </a:cubicBezTo>
                <a:cubicBezTo>
                  <a:pt x="2353" y="5035"/>
                  <a:pt x="2303" y="5720"/>
                  <a:pt x="2243" y="6033"/>
                </a:cubicBezTo>
                <a:cubicBezTo>
                  <a:pt x="2219" y="6155"/>
                  <a:pt x="2177" y="6286"/>
                  <a:pt x="2148" y="6324"/>
                </a:cubicBezTo>
                <a:cubicBezTo>
                  <a:pt x="2078" y="6419"/>
                  <a:pt x="1739" y="6599"/>
                  <a:pt x="1565" y="6635"/>
                </a:cubicBezTo>
                <a:cubicBezTo>
                  <a:pt x="1488" y="6651"/>
                  <a:pt x="1312" y="6682"/>
                  <a:pt x="1175" y="6704"/>
                </a:cubicBezTo>
                <a:cubicBezTo>
                  <a:pt x="1037" y="6727"/>
                  <a:pt x="917" y="6752"/>
                  <a:pt x="908" y="6761"/>
                </a:cubicBezTo>
                <a:cubicBezTo>
                  <a:pt x="846" y="6823"/>
                  <a:pt x="1154" y="6882"/>
                  <a:pt x="1733" y="6919"/>
                </a:cubicBezTo>
                <a:cubicBezTo>
                  <a:pt x="2214" y="6949"/>
                  <a:pt x="3600" y="6930"/>
                  <a:pt x="3978" y="6888"/>
                </a:cubicBezTo>
                <a:cubicBezTo>
                  <a:pt x="4141" y="6870"/>
                  <a:pt x="4313" y="6840"/>
                  <a:pt x="4359" y="6821"/>
                </a:cubicBezTo>
                <a:lnTo>
                  <a:pt x="4444" y="6786"/>
                </a:lnTo>
                <a:lnTo>
                  <a:pt x="4380" y="6752"/>
                </a:lnTo>
                <a:cubicBezTo>
                  <a:pt x="4344" y="6733"/>
                  <a:pt x="4169" y="6699"/>
                  <a:pt x="3990" y="6677"/>
                </a:cubicBezTo>
                <a:cubicBezTo>
                  <a:pt x="3636" y="6633"/>
                  <a:pt x="3384" y="6538"/>
                  <a:pt x="3223" y="6387"/>
                </a:cubicBezTo>
                <a:cubicBezTo>
                  <a:pt x="3147" y="6317"/>
                  <a:pt x="3136" y="6284"/>
                  <a:pt x="3121" y="6098"/>
                </a:cubicBezTo>
                <a:cubicBezTo>
                  <a:pt x="3098" y="5808"/>
                  <a:pt x="3092" y="5584"/>
                  <a:pt x="3098" y="5147"/>
                </a:cubicBezTo>
                <a:lnTo>
                  <a:pt x="3103" y="4773"/>
                </a:lnTo>
                <a:lnTo>
                  <a:pt x="3201" y="4665"/>
                </a:lnTo>
                <a:cubicBezTo>
                  <a:pt x="3389" y="4458"/>
                  <a:pt x="3879" y="4281"/>
                  <a:pt x="4614" y="4157"/>
                </a:cubicBezTo>
                <a:cubicBezTo>
                  <a:pt x="4997" y="4092"/>
                  <a:pt x="5912" y="4000"/>
                  <a:pt x="5966" y="4021"/>
                </a:cubicBezTo>
                <a:cubicBezTo>
                  <a:pt x="5969" y="4022"/>
                  <a:pt x="5973" y="4026"/>
                  <a:pt x="5977" y="4030"/>
                </a:cubicBezTo>
                <a:cubicBezTo>
                  <a:pt x="5971" y="3983"/>
                  <a:pt x="5968" y="3935"/>
                  <a:pt x="5968" y="3887"/>
                </a:cubicBezTo>
                <a:cubicBezTo>
                  <a:pt x="5968" y="3867"/>
                  <a:pt x="5969" y="3848"/>
                  <a:pt x="5970" y="3829"/>
                </a:cubicBezTo>
                <a:cubicBezTo>
                  <a:pt x="5961" y="3854"/>
                  <a:pt x="5951" y="3871"/>
                  <a:pt x="5942" y="3877"/>
                </a:cubicBezTo>
                <a:cubicBezTo>
                  <a:pt x="5925" y="3888"/>
                  <a:pt x="5821" y="3898"/>
                  <a:pt x="5710" y="3898"/>
                </a:cubicBezTo>
                <a:cubicBezTo>
                  <a:pt x="5247" y="3899"/>
                  <a:pt x="4355" y="4013"/>
                  <a:pt x="3586" y="4169"/>
                </a:cubicBezTo>
                <a:cubicBezTo>
                  <a:pt x="3302" y="4226"/>
                  <a:pt x="3085" y="4257"/>
                  <a:pt x="3071" y="4243"/>
                </a:cubicBezTo>
                <a:cubicBezTo>
                  <a:pt x="3043" y="4215"/>
                  <a:pt x="2962" y="3612"/>
                  <a:pt x="2962" y="3431"/>
                </a:cubicBezTo>
                <a:cubicBezTo>
                  <a:pt x="2962" y="3287"/>
                  <a:pt x="3037" y="3185"/>
                  <a:pt x="3308" y="2959"/>
                </a:cubicBezTo>
                <a:cubicBezTo>
                  <a:pt x="3708" y="2626"/>
                  <a:pt x="4264" y="2412"/>
                  <a:pt x="5130" y="2260"/>
                </a:cubicBezTo>
                <a:lnTo>
                  <a:pt x="5462" y="2202"/>
                </a:lnTo>
                <a:cubicBezTo>
                  <a:pt x="5441" y="2169"/>
                  <a:pt x="5420" y="2136"/>
                  <a:pt x="5403" y="2101"/>
                </a:cubicBezTo>
                <a:cubicBezTo>
                  <a:pt x="5400" y="2110"/>
                  <a:pt x="5397" y="2116"/>
                  <a:pt x="5391" y="2119"/>
                </a:cubicBezTo>
                <a:cubicBezTo>
                  <a:pt x="5374" y="2130"/>
                  <a:pt x="5204" y="2161"/>
                  <a:pt x="5015" y="2189"/>
                </a:cubicBezTo>
                <a:cubicBezTo>
                  <a:pt x="4603" y="2249"/>
                  <a:pt x="4090" y="2371"/>
                  <a:pt x="3824" y="2471"/>
                </a:cubicBezTo>
                <a:cubicBezTo>
                  <a:pt x="3718" y="2511"/>
                  <a:pt x="3480" y="2623"/>
                  <a:pt x="3296" y="2720"/>
                </a:cubicBezTo>
                <a:cubicBezTo>
                  <a:pt x="2967" y="2892"/>
                  <a:pt x="2959" y="2895"/>
                  <a:pt x="2916" y="2840"/>
                </a:cubicBezTo>
                <a:cubicBezTo>
                  <a:pt x="2888" y="2802"/>
                  <a:pt x="2878" y="2747"/>
                  <a:pt x="2887" y="2673"/>
                </a:cubicBezTo>
                <a:cubicBezTo>
                  <a:pt x="2899" y="2585"/>
                  <a:pt x="2938" y="2526"/>
                  <a:pt x="3083" y="2377"/>
                </a:cubicBezTo>
                <a:cubicBezTo>
                  <a:pt x="3474" y="1976"/>
                  <a:pt x="3779" y="1561"/>
                  <a:pt x="3990" y="1139"/>
                </a:cubicBezTo>
                <a:cubicBezTo>
                  <a:pt x="4014" y="1091"/>
                  <a:pt x="4038" y="1048"/>
                  <a:pt x="4059" y="1013"/>
                </a:cubicBezTo>
                <a:cubicBezTo>
                  <a:pt x="4029" y="994"/>
                  <a:pt x="4001" y="975"/>
                  <a:pt x="3973" y="953"/>
                </a:cubicBezTo>
                <a:cubicBezTo>
                  <a:pt x="3895" y="1157"/>
                  <a:pt x="3635" y="1579"/>
                  <a:pt x="3418" y="1832"/>
                </a:cubicBezTo>
                <a:cubicBezTo>
                  <a:pt x="3264" y="2012"/>
                  <a:pt x="2893" y="2318"/>
                  <a:pt x="2830" y="2318"/>
                </a:cubicBezTo>
                <a:cubicBezTo>
                  <a:pt x="2793" y="2318"/>
                  <a:pt x="2789" y="2289"/>
                  <a:pt x="2806" y="2127"/>
                </a:cubicBezTo>
                <a:cubicBezTo>
                  <a:pt x="2817" y="2022"/>
                  <a:pt x="2845" y="1835"/>
                  <a:pt x="2867" y="1711"/>
                </a:cubicBezTo>
                <a:cubicBezTo>
                  <a:pt x="2974" y="1120"/>
                  <a:pt x="2996" y="891"/>
                  <a:pt x="2979" y="540"/>
                </a:cubicBezTo>
                <a:cubicBezTo>
                  <a:pt x="2970" y="346"/>
                  <a:pt x="2955" y="140"/>
                  <a:pt x="2946" y="84"/>
                </a:cubicBezTo>
                <a:lnTo>
                  <a:pt x="2932" y="1"/>
                </a:lnTo>
                <a:cubicBezTo>
                  <a:pt x="2909" y="2"/>
                  <a:pt x="2886" y="3"/>
                  <a:pt x="2863" y="3"/>
                </a:cubicBezTo>
                <a:cubicBezTo>
                  <a:pt x="2836" y="3"/>
                  <a:pt x="2811" y="2"/>
                  <a:pt x="2785" y="0"/>
                </a:cubicBezTo>
                <a:close/>
              </a:path>
            </a:pathLst>
          </a:custGeom>
          <a:solidFill>
            <a:schemeClr val="bg1">
              <a:lumMod val="50000"/>
            </a:schemeClr>
          </a:solidFill>
          <a:ln w="0">
            <a:noFill/>
            <a:prstDash val="solid"/>
            <a:round/>
          </a:ln>
        </p:spPr>
        <p:txBody>
          <a:bodyPr/>
          <a:lstStyle/>
          <a:p>
            <a:pPr eaLnBrk="1" fontAlgn="auto" hangingPunct="1">
              <a:spcBef>
                <a:spcPts val="0"/>
              </a:spcBef>
              <a:spcAft>
                <a:spcPts val="0"/>
              </a:spcAft>
              <a:defRPr/>
            </a:pPr>
            <a:endParaRPr lang="zh-TW" altLang="en-US" dirty="0">
              <a:latin typeface="宋体" panose="02010600030101010101" pitchFamily="2" charset="-122"/>
            </a:endParaRPr>
          </a:p>
        </p:txBody>
      </p:sp>
      <p:sp>
        <p:nvSpPr>
          <p:cNvPr id="10" name="橢圓 4"/>
          <p:cNvSpPr/>
          <p:nvPr/>
        </p:nvSpPr>
        <p:spPr>
          <a:xfrm>
            <a:off x="1641475" y="2674938"/>
            <a:ext cx="712788" cy="711200"/>
          </a:xfrm>
          <a:prstGeom prst="ellipse">
            <a:avLst/>
          </a:prstGeom>
          <a:solidFill>
            <a:schemeClr val="bg1">
              <a:lumMod val="95000"/>
            </a:schemeClr>
          </a:solidFill>
          <a:ln w="25400" cap="flat" cmpd="sng" algn="ctr">
            <a:noFill/>
            <a:prstDash val="solid"/>
            <a:headEnd type="none" w="med" len="med"/>
            <a:tailEnd type="none" w="med" len="med"/>
          </a:ln>
          <a:effectLst/>
        </p:spPr>
        <p:txBody>
          <a:bodyPr/>
          <a:lstStyle>
            <a:lvl1pPr marL="233680" indent="-23368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95000"/>
              </a:lnSpc>
              <a:spcBef>
                <a:spcPct val="50000"/>
              </a:spcBef>
              <a:spcAft>
                <a:spcPct val="35000"/>
              </a:spcAft>
              <a:buClr>
                <a:srgbClr val="678BA8"/>
              </a:buClr>
              <a:buFontTx/>
              <a:buChar char="•"/>
              <a:defRP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11" name="橢圓 6"/>
          <p:cNvSpPr/>
          <p:nvPr/>
        </p:nvSpPr>
        <p:spPr>
          <a:xfrm>
            <a:off x="3054350" y="1709738"/>
            <a:ext cx="712788" cy="712787"/>
          </a:xfrm>
          <a:prstGeom prst="ellipse">
            <a:avLst/>
          </a:prstGeom>
          <a:solidFill>
            <a:schemeClr val="bg1">
              <a:lumMod val="95000"/>
            </a:schemeClr>
          </a:solidFill>
          <a:ln w="25400" cap="flat" cmpd="sng" algn="ctr">
            <a:noFill/>
            <a:prstDash val="solid"/>
            <a:headEnd type="none" w="med" len="med"/>
            <a:tailEnd type="none" w="med" len="med"/>
          </a:ln>
          <a:effectLst/>
        </p:spPr>
        <p:txBody>
          <a:bodyPr/>
          <a:lstStyle>
            <a:lvl1pPr marL="233680" indent="-23368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95000"/>
              </a:lnSpc>
              <a:spcBef>
                <a:spcPct val="50000"/>
              </a:spcBef>
              <a:spcAft>
                <a:spcPct val="35000"/>
              </a:spcAft>
              <a:buClr>
                <a:srgbClr val="678BA8"/>
              </a:buClr>
              <a:buFontTx/>
              <a:buChar char="•"/>
              <a:defRP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12" name="橢圓 8"/>
          <p:cNvSpPr/>
          <p:nvPr/>
        </p:nvSpPr>
        <p:spPr>
          <a:xfrm>
            <a:off x="4364038" y="2917825"/>
            <a:ext cx="712787" cy="711200"/>
          </a:xfrm>
          <a:prstGeom prst="ellipse">
            <a:avLst/>
          </a:prstGeom>
          <a:solidFill>
            <a:schemeClr val="bg1">
              <a:lumMod val="95000"/>
            </a:schemeClr>
          </a:solidFill>
          <a:ln w="25400" cap="flat" cmpd="sng" algn="ctr">
            <a:noFill/>
            <a:prstDash val="solid"/>
            <a:headEnd type="none" w="med" len="med"/>
            <a:tailEnd type="none" w="med" len="med"/>
          </a:ln>
          <a:effectLst/>
        </p:spPr>
        <p:txBody>
          <a:bodyPr/>
          <a:lstStyle>
            <a:lvl1pPr marL="233680" indent="-23368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95000"/>
              </a:lnSpc>
              <a:spcBef>
                <a:spcPct val="50000"/>
              </a:spcBef>
              <a:spcAft>
                <a:spcPct val="35000"/>
              </a:spcAft>
              <a:buClr>
                <a:srgbClr val="678BA8"/>
              </a:buClr>
              <a:buFontTx/>
              <a:buChar char="•"/>
              <a:defRP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13" name="文本框 12"/>
          <p:cNvSpPr txBox="1"/>
          <p:nvPr/>
        </p:nvSpPr>
        <p:spPr>
          <a:xfrm>
            <a:off x="5235575" y="4059238"/>
            <a:ext cx="1262063" cy="609600"/>
          </a:xfrm>
          <a:prstGeom prst="rect">
            <a:avLst/>
          </a:prstGeom>
          <a:noFill/>
        </p:spPr>
        <p:txBody>
          <a:bodyPr wrap="none">
            <a:spAutoFit/>
          </a:bodyPr>
          <a:lstStyle/>
          <a:p>
            <a:pPr eaLnBrk="1" fontAlgn="auto" hangingPunct="1">
              <a:lnSpc>
                <a:spcPct val="120000"/>
              </a:lnSpc>
              <a:spcBef>
                <a:spcPts val="0"/>
              </a:spcBef>
              <a:spcAft>
                <a:spcPts val="0"/>
              </a:spcAft>
              <a:defRPr/>
            </a:pPr>
            <a:r>
              <a:rPr lang="zh-CN" altLang="en-US" sz="1400" dirty="0">
                <a:solidFill>
                  <a:schemeClr val="tx1">
                    <a:lumMod val="50000"/>
                    <a:lumOff val="50000"/>
                  </a:schemeClr>
                </a:solidFill>
                <a:latin typeface="宋体" panose="02010600030101010101" pitchFamily="2" charset="-122"/>
                <a:ea typeface="宋体" panose="02010600030101010101" pitchFamily="2" charset="-122"/>
              </a:rPr>
              <a:t>此处输入文本</a:t>
            </a:r>
            <a:endParaRPr lang="en-US" altLang="zh-CN" sz="1400" dirty="0">
              <a:solidFill>
                <a:schemeClr val="tx1">
                  <a:lumMod val="50000"/>
                  <a:lumOff val="50000"/>
                </a:schemeClr>
              </a:solidFill>
              <a:latin typeface="宋体" panose="02010600030101010101" pitchFamily="2" charset="-122"/>
              <a:ea typeface="宋体" panose="02010600030101010101" pitchFamily="2" charset="-122"/>
            </a:endParaRPr>
          </a:p>
          <a:p>
            <a:pPr eaLnBrk="1" fontAlgn="auto" hangingPunct="1">
              <a:lnSpc>
                <a:spcPct val="120000"/>
              </a:lnSpc>
              <a:spcBef>
                <a:spcPts val="0"/>
              </a:spcBef>
              <a:spcAft>
                <a:spcPts val="0"/>
              </a:spcAft>
              <a:defRPr/>
            </a:pPr>
            <a:r>
              <a:rPr lang="zh-CN" altLang="en-US" sz="1400" dirty="0">
                <a:solidFill>
                  <a:schemeClr val="tx1">
                    <a:lumMod val="50000"/>
                    <a:lumOff val="50000"/>
                  </a:schemeClr>
                </a:solidFill>
                <a:latin typeface="宋体" panose="02010600030101010101" pitchFamily="2" charset="-122"/>
                <a:ea typeface="宋体" panose="02010600030101010101" pitchFamily="2" charset="-122"/>
              </a:rPr>
              <a:t>此处输入文本</a:t>
            </a:r>
          </a:p>
        </p:txBody>
      </p:sp>
      <p:sp>
        <p:nvSpPr>
          <p:cNvPr id="14" name="文本框 13"/>
          <p:cNvSpPr txBox="1"/>
          <p:nvPr/>
        </p:nvSpPr>
        <p:spPr>
          <a:xfrm>
            <a:off x="114300" y="4059238"/>
            <a:ext cx="1262063" cy="609600"/>
          </a:xfrm>
          <a:prstGeom prst="rect">
            <a:avLst/>
          </a:prstGeom>
          <a:noFill/>
        </p:spPr>
        <p:txBody>
          <a:bodyPr wrap="none">
            <a:spAutoFit/>
          </a:bodyPr>
          <a:lstStyle/>
          <a:p>
            <a:pPr eaLnBrk="1" fontAlgn="auto" hangingPunct="1">
              <a:lnSpc>
                <a:spcPct val="120000"/>
              </a:lnSpc>
              <a:spcBef>
                <a:spcPts val="0"/>
              </a:spcBef>
              <a:spcAft>
                <a:spcPts val="0"/>
              </a:spcAft>
              <a:defRPr/>
            </a:pPr>
            <a:r>
              <a:rPr lang="zh-CN" altLang="en-US" sz="1400" dirty="0">
                <a:solidFill>
                  <a:schemeClr val="tx1">
                    <a:lumMod val="50000"/>
                    <a:lumOff val="50000"/>
                  </a:schemeClr>
                </a:solidFill>
                <a:latin typeface="宋体" panose="02010600030101010101" pitchFamily="2" charset="-122"/>
                <a:ea typeface="宋体" panose="02010600030101010101" pitchFamily="2" charset="-122"/>
              </a:rPr>
              <a:t>此处输入文本</a:t>
            </a:r>
            <a:endParaRPr lang="en-US" altLang="zh-CN" sz="1400" dirty="0">
              <a:solidFill>
                <a:schemeClr val="tx1">
                  <a:lumMod val="50000"/>
                  <a:lumOff val="50000"/>
                </a:schemeClr>
              </a:solidFill>
              <a:latin typeface="宋体" panose="02010600030101010101" pitchFamily="2" charset="-122"/>
              <a:ea typeface="宋体" panose="02010600030101010101" pitchFamily="2" charset="-122"/>
            </a:endParaRPr>
          </a:p>
          <a:p>
            <a:pPr eaLnBrk="1" fontAlgn="auto" hangingPunct="1">
              <a:lnSpc>
                <a:spcPct val="120000"/>
              </a:lnSpc>
              <a:spcBef>
                <a:spcPts val="0"/>
              </a:spcBef>
              <a:spcAft>
                <a:spcPts val="0"/>
              </a:spcAft>
              <a:defRPr/>
            </a:pPr>
            <a:r>
              <a:rPr lang="zh-CN" altLang="en-US" sz="1400" dirty="0">
                <a:solidFill>
                  <a:schemeClr val="tx1">
                    <a:lumMod val="50000"/>
                    <a:lumOff val="50000"/>
                  </a:schemeClr>
                </a:solidFill>
                <a:latin typeface="宋体" panose="02010600030101010101" pitchFamily="2" charset="-122"/>
                <a:ea typeface="宋体" panose="02010600030101010101" pitchFamily="2" charset="-122"/>
              </a:rPr>
              <a:t>此处输入文本</a:t>
            </a:r>
          </a:p>
        </p:txBody>
      </p:sp>
      <p:sp>
        <p:nvSpPr>
          <p:cNvPr id="15" name="文本框 14"/>
          <p:cNvSpPr txBox="1"/>
          <p:nvPr/>
        </p:nvSpPr>
        <p:spPr>
          <a:xfrm>
            <a:off x="4556125" y="1963738"/>
            <a:ext cx="1262063" cy="609600"/>
          </a:xfrm>
          <a:prstGeom prst="rect">
            <a:avLst/>
          </a:prstGeom>
          <a:noFill/>
        </p:spPr>
        <p:txBody>
          <a:bodyPr wrap="none">
            <a:spAutoFit/>
          </a:bodyPr>
          <a:lstStyle/>
          <a:p>
            <a:pPr eaLnBrk="1" fontAlgn="auto" hangingPunct="1">
              <a:lnSpc>
                <a:spcPct val="120000"/>
              </a:lnSpc>
              <a:spcBef>
                <a:spcPts val="0"/>
              </a:spcBef>
              <a:spcAft>
                <a:spcPts val="0"/>
              </a:spcAft>
              <a:defRPr/>
            </a:pPr>
            <a:r>
              <a:rPr lang="zh-CN" altLang="en-US" sz="1400" dirty="0">
                <a:solidFill>
                  <a:schemeClr val="tx1">
                    <a:lumMod val="50000"/>
                    <a:lumOff val="50000"/>
                  </a:schemeClr>
                </a:solidFill>
                <a:latin typeface="宋体" panose="02010600030101010101" pitchFamily="2" charset="-122"/>
                <a:ea typeface="宋体" panose="02010600030101010101" pitchFamily="2" charset="-122"/>
              </a:rPr>
              <a:t>此处输入文本</a:t>
            </a:r>
            <a:endParaRPr lang="en-US" altLang="zh-CN" sz="1400" dirty="0">
              <a:solidFill>
                <a:schemeClr val="tx1">
                  <a:lumMod val="50000"/>
                  <a:lumOff val="50000"/>
                </a:schemeClr>
              </a:solidFill>
              <a:latin typeface="宋体" panose="02010600030101010101" pitchFamily="2" charset="-122"/>
              <a:ea typeface="宋体" panose="02010600030101010101" pitchFamily="2" charset="-122"/>
            </a:endParaRPr>
          </a:p>
          <a:p>
            <a:pPr eaLnBrk="1" fontAlgn="auto" hangingPunct="1">
              <a:lnSpc>
                <a:spcPct val="120000"/>
              </a:lnSpc>
              <a:spcBef>
                <a:spcPts val="0"/>
              </a:spcBef>
              <a:spcAft>
                <a:spcPts val="0"/>
              </a:spcAft>
              <a:defRPr/>
            </a:pPr>
            <a:r>
              <a:rPr lang="zh-CN" altLang="en-US" sz="1400" dirty="0">
                <a:solidFill>
                  <a:schemeClr val="tx1">
                    <a:lumMod val="50000"/>
                    <a:lumOff val="50000"/>
                  </a:schemeClr>
                </a:solidFill>
                <a:latin typeface="宋体" panose="02010600030101010101" pitchFamily="2" charset="-122"/>
                <a:ea typeface="宋体" panose="02010600030101010101" pitchFamily="2" charset="-122"/>
              </a:rPr>
              <a:t>此处输入文本</a:t>
            </a:r>
          </a:p>
        </p:txBody>
      </p:sp>
      <p:sp>
        <p:nvSpPr>
          <p:cNvPr id="16" name="文本框 15"/>
          <p:cNvSpPr txBox="1"/>
          <p:nvPr/>
        </p:nvSpPr>
        <p:spPr>
          <a:xfrm>
            <a:off x="903288" y="1963738"/>
            <a:ext cx="1262062" cy="609600"/>
          </a:xfrm>
          <a:prstGeom prst="rect">
            <a:avLst/>
          </a:prstGeom>
          <a:noFill/>
        </p:spPr>
        <p:txBody>
          <a:bodyPr wrap="none">
            <a:spAutoFit/>
          </a:bodyPr>
          <a:lstStyle/>
          <a:p>
            <a:pPr eaLnBrk="1" fontAlgn="auto" hangingPunct="1">
              <a:lnSpc>
                <a:spcPct val="120000"/>
              </a:lnSpc>
              <a:spcBef>
                <a:spcPts val="0"/>
              </a:spcBef>
              <a:spcAft>
                <a:spcPts val="0"/>
              </a:spcAft>
              <a:defRPr/>
            </a:pPr>
            <a:r>
              <a:rPr lang="zh-CN" altLang="en-US" sz="1400" dirty="0">
                <a:solidFill>
                  <a:schemeClr val="tx1">
                    <a:lumMod val="50000"/>
                    <a:lumOff val="50000"/>
                  </a:schemeClr>
                </a:solidFill>
                <a:latin typeface="宋体" panose="02010600030101010101" pitchFamily="2" charset="-122"/>
                <a:ea typeface="宋体" panose="02010600030101010101" pitchFamily="2" charset="-122"/>
              </a:rPr>
              <a:t>此处输入文本</a:t>
            </a:r>
            <a:endParaRPr lang="en-US" altLang="zh-CN" sz="1400" dirty="0">
              <a:solidFill>
                <a:schemeClr val="tx1">
                  <a:lumMod val="50000"/>
                  <a:lumOff val="50000"/>
                </a:schemeClr>
              </a:solidFill>
              <a:latin typeface="宋体" panose="02010600030101010101" pitchFamily="2" charset="-122"/>
              <a:ea typeface="宋体" panose="02010600030101010101" pitchFamily="2" charset="-122"/>
            </a:endParaRPr>
          </a:p>
          <a:p>
            <a:pPr eaLnBrk="1" fontAlgn="auto" hangingPunct="1">
              <a:lnSpc>
                <a:spcPct val="120000"/>
              </a:lnSpc>
              <a:spcBef>
                <a:spcPts val="0"/>
              </a:spcBef>
              <a:spcAft>
                <a:spcPts val="0"/>
              </a:spcAft>
              <a:defRPr/>
            </a:pPr>
            <a:r>
              <a:rPr lang="zh-CN" altLang="en-US" sz="1400" dirty="0">
                <a:solidFill>
                  <a:schemeClr val="tx1">
                    <a:lumMod val="50000"/>
                    <a:lumOff val="50000"/>
                  </a:schemeClr>
                </a:solidFill>
                <a:latin typeface="宋体" panose="02010600030101010101" pitchFamily="2" charset="-122"/>
                <a:ea typeface="宋体" panose="02010600030101010101" pitchFamily="2" charset="-122"/>
              </a:rPr>
              <a:t>此处输入文本</a:t>
            </a:r>
          </a:p>
        </p:txBody>
      </p:sp>
      <p:grpSp>
        <p:nvGrpSpPr>
          <p:cNvPr id="17" name="组合 16"/>
          <p:cNvGrpSpPr/>
          <p:nvPr/>
        </p:nvGrpSpPr>
        <p:grpSpPr bwMode="auto">
          <a:xfrm>
            <a:off x="1446213" y="3638550"/>
            <a:ext cx="711200" cy="712788"/>
            <a:chOff x="4143988" y="3636247"/>
            <a:chExt cx="711200" cy="712787"/>
          </a:xfrm>
        </p:grpSpPr>
        <p:sp>
          <p:nvSpPr>
            <p:cNvPr id="18" name="橢圓 3"/>
            <p:cNvSpPr>
              <a:spLocks noChangeArrowheads="1"/>
            </p:cNvSpPr>
            <p:nvPr/>
          </p:nvSpPr>
          <p:spPr bwMode="auto">
            <a:xfrm>
              <a:off x="4143988" y="3636247"/>
              <a:ext cx="711200" cy="712787"/>
            </a:xfrm>
            <a:prstGeom prst="ellipse">
              <a:avLst/>
            </a:prstGeom>
            <a:solidFill>
              <a:schemeClr val="accent2"/>
            </a:solidFill>
            <a:ln>
              <a:noFill/>
            </a:ln>
            <a:extLst>
              <a:ext uri="{91240B29-F687-4F45-9708-019B960494DF}">
                <a14:hiddenLine xmlns:a14="http://schemas.microsoft.com/office/drawing/2010/main" w="25400">
                  <a:solidFill>
                    <a:srgbClr val="000000"/>
                  </a:solidFill>
                  <a:round/>
                </a14:hiddenLine>
              </a:ext>
            </a:extLst>
          </p:spPr>
          <p:txBody>
            <a:bodyPr/>
            <a:lstStyle>
              <a:lvl1pPr marL="233680" indent="-23368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pPr>
              <a:endParaRPr lang="zh-TW" altLang="en-US" sz="3200" dirty="0">
                <a:solidFill>
                  <a:srgbClr val="000000"/>
                </a:solidFill>
                <a:latin typeface="Arial" panose="020B0604020202020204" pitchFamily="34" charset="0"/>
                <a:ea typeface="Microsoft JhengHei" panose="020B0604030504040204" pitchFamily="34" charset="-120"/>
              </a:endParaRPr>
            </a:p>
          </p:txBody>
        </p:sp>
        <p:sp>
          <p:nvSpPr>
            <p:cNvPr id="19" name="KSO_Shape"/>
            <p:cNvSpPr/>
            <p:nvPr/>
          </p:nvSpPr>
          <p:spPr bwMode="auto">
            <a:xfrm>
              <a:off x="4269400" y="3799760"/>
              <a:ext cx="458788" cy="385761"/>
            </a:xfrm>
            <a:custGeom>
              <a:avLst/>
              <a:gdLst>
                <a:gd name="T0" fmla="*/ 1134092 w 2300288"/>
                <a:gd name="T1" fmla="*/ 968860 h 1936750"/>
                <a:gd name="T2" fmla="*/ 1214775 w 2300288"/>
                <a:gd name="T3" fmla="*/ 1049028 h 1936750"/>
                <a:gd name="T4" fmla="*/ 1216884 w 2300288"/>
                <a:gd name="T5" fmla="*/ 1064537 h 1936750"/>
                <a:gd name="T6" fmla="*/ 1151230 w 2300288"/>
                <a:gd name="T7" fmla="*/ 1136031 h 1936750"/>
                <a:gd name="T8" fmla="*/ 1182871 w 2300288"/>
                <a:gd name="T9" fmla="*/ 1247216 h 1936750"/>
                <a:gd name="T10" fmla="*/ 1204228 w 2300288"/>
                <a:gd name="T11" fmla="*/ 1413599 h 1936750"/>
                <a:gd name="T12" fmla="*/ 1046025 w 2300288"/>
                <a:gd name="T13" fmla="*/ 1361555 h 1936750"/>
                <a:gd name="T14" fmla="*/ 1071074 w 2300288"/>
                <a:gd name="T15" fmla="*/ 1209103 h 1936750"/>
                <a:gd name="T16" fmla="*/ 1033632 w 2300288"/>
                <a:gd name="T17" fmla="*/ 1075313 h 1936750"/>
                <a:gd name="T18" fmla="*/ 1028095 w 2300288"/>
                <a:gd name="T19" fmla="*/ 1060068 h 1936750"/>
                <a:gd name="T20" fmla="*/ 1033632 w 2300288"/>
                <a:gd name="T21" fmla="*/ 1045086 h 1936750"/>
                <a:gd name="T22" fmla="*/ 1116162 w 2300288"/>
                <a:gd name="T23" fmla="*/ 967020 h 1936750"/>
                <a:gd name="T24" fmla="*/ 1415999 w 2300288"/>
                <a:gd name="T25" fmla="*/ 862909 h 1936750"/>
                <a:gd name="T26" fmla="*/ 1591713 w 2300288"/>
                <a:gd name="T27" fmla="*/ 924102 h 1936750"/>
                <a:gd name="T28" fmla="*/ 1763745 w 2300288"/>
                <a:gd name="T29" fmla="*/ 983456 h 1936750"/>
                <a:gd name="T30" fmla="*/ 1808726 w 2300288"/>
                <a:gd name="T31" fmla="*/ 1009194 h 1936750"/>
                <a:gd name="T32" fmla="*/ 1836345 w 2300288"/>
                <a:gd name="T33" fmla="*/ 1041235 h 1936750"/>
                <a:gd name="T34" fmla="*/ 1870541 w 2300288"/>
                <a:gd name="T35" fmla="*/ 1114771 h 1936750"/>
                <a:gd name="T36" fmla="*/ 1893952 w 2300288"/>
                <a:gd name="T37" fmla="*/ 1212469 h 1936750"/>
                <a:gd name="T38" fmla="*/ 1905000 w 2300288"/>
                <a:gd name="T39" fmla="*/ 1335643 h 1936750"/>
                <a:gd name="T40" fmla="*/ 1899740 w 2300288"/>
                <a:gd name="T41" fmla="*/ 1362957 h 1936750"/>
                <a:gd name="T42" fmla="*/ 1874487 w 2300288"/>
                <a:gd name="T43" fmla="*/ 1383704 h 1936750"/>
                <a:gd name="T44" fmla="*/ 1781895 w 2300288"/>
                <a:gd name="T45" fmla="*/ 1418897 h 1936750"/>
                <a:gd name="T46" fmla="*/ 1625909 w 2300288"/>
                <a:gd name="T47" fmla="*/ 1447524 h 1936750"/>
                <a:gd name="T48" fmla="*/ 1404950 w 2300288"/>
                <a:gd name="T49" fmla="*/ 1464857 h 1936750"/>
                <a:gd name="T50" fmla="*/ 948915 w 2300288"/>
                <a:gd name="T51" fmla="*/ 1532887 h 1936750"/>
                <a:gd name="T52" fmla="*/ 96732 w 2300288"/>
                <a:gd name="T53" fmla="*/ 835367 h 1936750"/>
                <a:gd name="T54" fmla="*/ 1152637 w 2300288"/>
                <a:gd name="T55" fmla="*/ 1576 h 1936750"/>
                <a:gd name="T56" fmla="*/ 1203190 w 2300288"/>
                <a:gd name="T57" fmla="*/ 12613 h 1936750"/>
                <a:gd name="T58" fmla="*/ 1249793 w 2300288"/>
                <a:gd name="T59" fmla="*/ 32847 h 1936750"/>
                <a:gd name="T60" fmla="*/ 1292446 w 2300288"/>
                <a:gd name="T61" fmla="*/ 62015 h 1936750"/>
                <a:gd name="T62" fmla="*/ 1357480 w 2300288"/>
                <a:gd name="T63" fmla="*/ 134804 h 1936750"/>
                <a:gd name="T64" fmla="*/ 1402767 w 2300288"/>
                <a:gd name="T65" fmla="*/ 235972 h 1936750"/>
                <a:gd name="T66" fmla="*/ 1414352 w 2300288"/>
                <a:gd name="T67" fmla="*/ 301403 h 1936750"/>
                <a:gd name="T68" fmla="*/ 1414615 w 2300288"/>
                <a:gd name="T69" fmla="*/ 367360 h 1936750"/>
                <a:gd name="T70" fmla="*/ 1402767 w 2300288"/>
                <a:gd name="T71" fmla="*/ 444090 h 1936750"/>
                <a:gd name="T72" fmla="*/ 1379596 w 2300288"/>
                <a:gd name="T73" fmla="*/ 521346 h 1936750"/>
                <a:gd name="T74" fmla="*/ 1346158 w 2300288"/>
                <a:gd name="T75" fmla="*/ 595186 h 1936750"/>
                <a:gd name="T76" fmla="*/ 1304295 w 2300288"/>
                <a:gd name="T77" fmla="*/ 661143 h 1936750"/>
                <a:gd name="T78" fmla="*/ 1223990 w 2300288"/>
                <a:gd name="T79" fmla="*/ 866108 h 1936750"/>
                <a:gd name="T80" fmla="*/ 1146318 w 2300288"/>
                <a:gd name="T81" fmla="*/ 934430 h 1936750"/>
                <a:gd name="T82" fmla="*/ 1120778 w 2300288"/>
                <a:gd name="T83" fmla="*/ 944678 h 1936750"/>
                <a:gd name="T84" fmla="*/ 1086550 w 2300288"/>
                <a:gd name="T85" fmla="*/ 925758 h 1936750"/>
                <a:gd name="T86" fmla="*/ 993607 w 2300288"/>
                <a:gd name="T87" fmla="*/ 837202 h 1936750"/>
                <a:gd name="T88" fmla="*/ 928310 w 2300288"/>
                <a:gd name="T89" fmla="*/ 643274 h 1936750"/>
                <a:gd name="T90" fmla="*/ 888553 w 2300288"/>
                <a:gd name="T91" fmla="*/ 574427 h 1936750"/>
                <a:gd name="T92" fmla="*/ 858011 w 2300288"/>
                <a:gd name="T93" fmla="*/ 499273 h 1936750"/>
                <a:gd name="T94" fmla="*/ 837737 w 2300288"/>
                <a:gd name="T95" fmla="*/ 421754 h 1936750"/>
                <a:gd name="T96" fmla="*/ 829575 w 2300288"/>
                <a:gd name="T97" fmla="*/ 346075 h 1936750"/>
                <a:gd name="T98" fmla="*/ 832734 w 2300288"/>
                <a:gd name="T99" fmla="*/ 284848 h 1936750"/>
                <a:gd name="T100" fmla="*/ 852482 w 2300288"/>
                <a:gd name="T101" fmla="*/ 204965 h 1936750"/>
                <a:gd name="T102" fmla="*/ 905667 w 2300288"/>
                <a:gd name="T103" fmla="*/ 109840 h 1936750"/>
                <a:gd name="T104" fmla="*/ 964645 w 2300288"/>
                <a:gd name="T105" fmla="*/ 52818 h 1936750"/>
                <a:gd name="T106" fmla="*/ 1008615 w 2300288"/>
                <a:gd name="T107" fmla="*/ 26277 h 1936750"/>
                <a:gd name="T108" fmla="*/ 1056535 w 2300288"/>
                <a:gd name="T109" fmla="*/ 8671 h 1936750"/>
                <a:gd name="T110" fmla="*/ 1107614 w 2300288"/>
                <a:gd name="T111" fmla="*/ 262 h 19367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300288" h="1936750">
                  <a:moveTo>
                    <a:pt x="1352860" y="1166813"/>
                  </a:moveTo>
                  <a:lnTo>
                    <a:pt x="1355725" y="1166813"/>
                  </a:lnTo>
                  <a:lnTo>
                    <a:pt x="1358272" y="1166813"/>
                  </a:lnTo>
                  <a:lnTo>
                    <a:pt x="1361456" y="1167131"/>
                  </a:lnTo>
                  <a:lnTo>
                    <a:pt x="1364003" y="1168083"/>
                  </a:lnTo>
                  <a:lnTo>
                    <a:pt x="1366869" y="1168718"/>
                  </a:lnTo>
                  <a:lnTo>
                    <a:pt x="1369416" y="1170306"/>
                  </a:lnTo>
                  <a:lnTo>
                    <a:pt x="1371644" y="1171258"/>
                  </a:lnTo>
                  <a:lnTo>
                    <a:pt x="1374192" y="1173163"/>
                  </a:lnTo>
                  <a:lnTo>
                    <a:pt x="1376420" y="1175386"/>
                  </a:lnTo>
                  <a:lnTo>
                    <a:pt x="1461429" y="1260158"/>
                  </a:lnTo>
                  <a:lnTo>
                    <a:pt x="1463339" y="1262381"/>
                  </a:lnTo>
                  <a:lnTo>
                    <a:pt x="1465249" y="1264603"/>
                  </a:lnTo>
                  <a:lnTo>
                    <a:pt x="1466841" y="1267143"/>
                  </a:lnTo>
                  <a:lnTo>
                    <a:pt x="1467797" y="1269683"/>
                  </a:lnTo>
                  <a:lnTo>
                    <a:pt x="1469070" y="1272223"/>
                  </a:lnTo>
                  <a:lnTo>
                    <a:pt x="1469388" y="1275081"/>
                  </a:lnTo>
                  <a:lnTo>
                    <a:pt x="1469707" y="1277938"/>
                  </a:lnTo>
                  <a:lnTo>
                    <a:pt x="1470025" y="1280478"/>
                  </a:lnTo>
                  <a:lnTo>
                    <a:pt x="1469707" y="1283336"/>
                  </a:lnTo>
                  <a:lnTo>
                    <a:pt x="1469388" y="1285876"/>
                  </a:lnTo>
                  <a:lnTo>
                    <a:pt x="1469070" y="1289051"/>
                  </a:lnTo>
                  <a:lnTo>
                    <a:pt x="1467797" y="1291591"/>
                  </a:lnTo>
                  <a:lnTo>
                    <a:pt x="1466841" y="1294131"/>
                  </a:lnTo>
                  <a:lnTo>
                    <a:pt x="1465249" y="1296671"/>
                  </a:lnTo>
                  <a:lnTo>
                    <a:pt x="1463339" y="1298893"/>
                  </a:lnTo>
                  <a:lnTo>
                    <a:pt x="1461429" y="1301116"/>
                  </a:lnTo>
                  <a:lnTo>
                    <a:pt x="1390111" y="1372236"/>
                  </a:lnTo>
                  <a:lnTo>
                    <a:pt x="1396160" y="1386206"/>
                  </a:lnTo>
                  <a:lnTo>
                    <a:pt x="1401573" y="1402081"/>
                  </a:lnTo>
                  <a:lnTo>
                    <a:pt x="1407304" y="1420178"/>
                  </a:lnTo>
                  <a:lnTo>
                    <a:pt x="1412716" y="1439228"/>
                  </a:lnTo>
                  <a:lnTo>
                    <a:pt x="1418447" y="1460501"/>
                  </a:lnTo>
                  <a:lnTo>
                    <a:pt x="1423541" y="1483043"/>
                  </a:lnTo>
                  <a:lnTo>
                    <a:pt x="1428317" y="1506538"/>
                  </a:lnTo>
                  <a:lnTo>
                    <a:pt x="1433093" y="1531938"/>
                  </a:lnTo>
                  <a:lnTo>
                    <a:pt x="1437550" y="1558608"/>
                  </a:lnTo>
                  <a:lnTo>
                    <a:pt x="1441689" y="1586231"/>
                  </a:lnTo>
                  <a:lnTo>
                    <a:pt x="1445191" y="1614806"/>
                  </a:lnTo>
                  <a:lnTo>
                    <a:pt x="1448693" y="1644651"/>
                  </a:lnTo>
                  <a:lnTo>
                    <a:pt x="1451559" y="1675448"/>
                  </a:lnTo>
                  <a:lnTo>
                    <a:pt x="1454106" y="1707516"/>
                  </a:lnTo>
                  <a:lnTo>
                    <a:pt x="1456016" y="1739901"/>
                  </a:lnTo>
                  <a:lnTo>
                    <a:pt x="1457608" y="1773238"/>
                  </a:lnTo>
                  <a:lnTo>
                    <a:pt x="1254161" y="1773238"/>
                  </a:lnTo>
                  <a:lnTo>
                    <a:pt x="1255753" y="1739901"/>
                  </a:lnTo>
                  <a:lnTo>
                    <a:pt x="1257344" y="1707516"/>
                  </a:lnTo>
                  <a:lnTo>
                    <a:pt x="1260210" y="1675448"/>
                  </a:lnTo>
                  <a:lnTo>
                    <a:pt x="1263075" y="1644651"/>
                  </a:lnTo>
                  <a:lnTo>
                    <a:pt x="1266259" y="1614806"/>
                  </a:lnTo>
                  <a:lnTo>
                    <a:pt x="1270080" y="1586231"/>
                  </a:lnTo>
                  <a:lnTo>
                    <a:pt x="1274219" y="1558608"/>
                  </a:lnTo>
                  <a:lnTo>
                    <a:pt x="1278676" y="1531938"/>
                  </a:lnTo>
                  <a:lnTo>
                    <a:pt x="1283452" y="1506538"/>
                  </a:lnTo>
                  <a:lnTo>
                    <a:pt x="1288228" y="1483043"/>
                  </a:lnTo>
                  <a:lnTo>
                    <a:pt x="1293322" y="1460501"/>
                  </a:lnTo>
                  <a:lnTo>
                    <a:pt x="1298734" y="1439228"/>
                  </a:lnTo>
                  <a:lnTo>
                    <a:pt x="1304465" y="1419861"/>
                  </a:lnTo>
                  <a:lnTo>
                    <a:pt x="1309878" y="1402081"/>
                  </a:lnTo>
                  <a:lnTo>
                    <a:pt x="1315609" y="1386206"/>
                  </a:lnTo>
                  <a:lnTo>
                    <a:pt x="1321340" y="1371918"/>
                  </a:lnTo>
                  <a:lnTo>
                    <a:pt x="1250022" y="1301116"/>
                  </a:lnTo>
                  <a:lnTo>
                    <a:pt x="1248111" y="1298893"/>
                  </a:lnTo>
                  <a:lnTo>
                    <a:pt x="1246519" y="1296671"/>
                  </a:lnTo>
                  <a:lnTo>
                    <a:pt x="1244927" y="1294131"/>
                  </a:lnTo>
                  <a:lnTo>
                    <a:pt x="1243654" y="1291591"/>
                  </a:lnTo>
                  <a:lnTo>
                    <a:pt x="1242699" y="1289051"/>
                  </a:lnTo>
                  <a:lnTo>
                    <a:pt x="1242380" y="1285876"/>
                  </a:lnTo>
                  <a:lnTo>
                    <a:pt x="1242062" y="1283336"/>
                  </a:lnTo>
                  <a:lnTo>
                    <a:pt x="1241425" y="1280478"/>
                  </a:lnTo>
                  <a:lnTo>
                    <a:pt x="1242062" y="1277938"/>
                  </a:lnTo>
                  <a:lnTo>
                    <a:pt x="1242380" y="1275081"/>
                  </a:lnTo>
                  <a:lnTo>
                    <a:pt x="1243017" y="1272223"/>
                  </a:lnTo>
                  <a:lnTo>
                    <a:pt x="1243654" y="1269683"/>
                  </a:lnTo>
                  <a:lnTo>
                    <a:pt x="1244927" y="1267143"/>
                  </a:lnTo>
                  <a:lnTo>
                    <a:pt x="1246519" y="1264603"/>
                  </a:lnTo>
                  <a:lnTo>
                    <a:pt x="1248111" y="1262381"/>
                  </a:lnTo>
                  <a:lnTo>
                    <a:pt x="1250340" y="1260158"/>
                  </a:lnTo>
                  <a:lnTo>
                    <a:pt x="1335030" y="1175386"/>
                  </a:lnTo>
                  <a:lnTo>
                    <a:pt x="1337259" y="1173163"/>
                  </a:lnTo>
                  <a:lnTo>
                    <a:pt x="1339806" y="1171258"/>
                  </a:lnTo>
                  <a:lnTo>
                    <a:pt x="1342035" y="1170306"/>
                  </a:lnTo>
                  <a:lnTo>
                    <a:pt x="1344582" y="1168718"/>
                  </a:lnTo>
                  <a:lnTo>
                    <a:pt x="1347766" y="1168083"/>
                  </a:lnTo>
                  <a:lnTo>
                    <a:pt x="1350313" y="1167131"/>
                  </a:lnTo>
                  <a:lnTo>
                    <a:pt x="1352860" y="1166813"/>
                  </a:lnTo>
                  <a:close/>
                  <a:moveTo>
                    <a:pt x="1634223" y="1009650"/>
                  </a:moveTo>
                  <a:lnTo>
                    <a:pt x="1652963" y="1018533"/>
                  </a:lnTo>
                  <a:lnTo>
                    <a:pt x="1672339" y="1027098"/>
                  </a:lnTo>
                  <a:lnTo>
                    <a:pt x="1691079" y="1034712"/>
                  </a:lnTo>
                  <a:lnTo>
                    <a:pt x="1709819" y="1042326"/>
                  </a:lnTo>
                  <a:lnTo>
                    <a:pt x="1728241" y="1049939"/>
                  </a:lnTo>
                  <a:lnTo>
                    <a:pt x="1746663" y="1057236"/>
                  </a:lnTo>
                  <a:lnTo>
                    <a:pt x="1783191" y="1070560"/>
                  </a:lnTo>
                  <a:lnTo>
                    <a:pt x="1819083" y="1082932"/>
                  </a:lnTo>
                  <a:lnTo>
                    <a:pt x="1854022" y="1094670"/>
                  </a:lnTo>
                  <a:lnTo>
                    <a:pt x="1888325" y="1105773"/>
                  </a:lnTo>
                  <a:lnTo>
                    <a:pt x="1921994" y="1116242"/>
                  </a:lnTo>
                  <a:lnTo>
                    <a:pt x="1986155" y="1136545"/>
                  </a:lnTo>
                  <a:lnTo>
                    <a:pt x="2017282" y="1146379"/>
                  </a:lnTo>
                  <a:lnTo>
                    <a:pt x="2046821" y="1156213"/>
                  </a:lnTo>
                  <a:lnTo>
                    <a:pt x="2075408" y="1166682"/>
                  </a:lnTo>
                  <a:lnTo>
                    <a:pt x="2103042" y="1176834"/>
                  </a:lnTo>
                  <a:lnTo>
                    <a:pt x="2116700" y="1182544"/>
                  </a:lnTo>
                  <a:lnTo>
                    <a:pt x="2129722" y="1187937"/>
                  </a:lnTo>
                  <a:lnTo>
                    <a:pt x="2142427" y="1193965"/>
                  </a:lnTo>
                  <a:lnTo>
                    <a:pt x="2155132" y="1199675"/>
                  </a:lnTo>
                  <a:lnTo>
                    <a:pt x="2161167" y="1203164"/>
                  </a:lnTo>
                  <a:lnTo>
                    <a:pt x="2166885" y="1206337"/>
                  </a:lnTo>
                  <a:lnTo>
                    <a:pt x="2172920" y="1210461"/>
                  </a:lnTo>
                  <a:lnTo>
                    <a:pt x="2178319" y="1214585"/>
                  </a:lnTo>
                  <a:lnTo>
                    <a:pt x="2184037" y="1219026"/>
                  </a:lnTo>
                  <a:lnTo>
                    <a:pt x="2189119" y="1223785"/>
                  </a:lnTo>
                  <a:lnTo>
                    <a:pt x="2194201" y="1228861"/>
                  </a:lnTo>
                  <a:lnTo>
                    <a:pt x="2198965" y="1233936"/>
                  </a:lnTo>
                  <a:lnTo>
                    <a:pt x="2203729" y="1239647"/>
                  </a:lnTo>
                  <a:lnTo>
                    <a:pt x="2208494" y="1245357"/>
                  </a:lnTo>
                  <a:lnTo>
                    <a:pt x="2212941" y="1251384"/>
                  </a:lnTo>
                  <a:lnTo>
                    <a:pt x="2217387" y="1257729"/>
                  </a:lnTo>
                  <a:lnTo>
                    <a:pt x="2221517" y="1264391"/>
                  </a:lnTo>
                  <a:lnTo>
                    <a:pt x="2225646" y="1271053"/>
                  </a:lnTo>
                  <a:lnTo>
                    <a:pt x="2233269" y="1285011"/>
                  </a:lnTo>
                  <a:lnTo>
                    <a:pt x="2240257" y="1299287"/>
                  </a:lnTo>
                  <a:lnTo>
                    <a:pt x="2246927" y="1314832"/>
                  </a:lnTo>
                  <a:lnTo>
                    <a:pt x="2253279" y="1330693"/>
                  </a:lnTo>
                  <a:lnTo>
                    <a:pt x="2258679" y="1346555"/>
                  </a:lnTo>
                  <a:lnTo>
                    <a:pt x="2264079" y="1363052"/>
                  </a:lnTo>
                  <a:lnTo>
                    <a:pt x="2268843" y="1379865"/>
                  </a:lnTo>
                  <a:lnTo>
                    <a:pt x="2273290" y="1396996"/>
                  </a:lnTo>
                  <a:lnTo>
                    <a:pt x="2277101" y="1413809"/>
                  </a:lnTo>
                  <a:lnTo>
                    <a:pt x="2280595" y="1430940"/>
                  </a:lnTo>
                  <a:lnTo>
                    <a:pt x="2283772" y="1447754"/>
                  </a:lnTo>
                  <a:lnTo>
                    <a:pt x="2286948" y="1464567"/>
                  </a:lnTo>
                  <a:lnTo>
                    <a:pt x="2288854" y="1481381"/>
                  </a:lnTo>
                  <a:lnTo>
                    <a:pt x="2291077" y="1497243"/>
                  </a:lnTo>
                  <a:lnTo>
                    <a:pt x="2293300" y="1513104"/>
                  </a:lnTo>
                  <a:lnTo>
                    <a:pt x="2296477" y="1542925"/>
                  </a:lnTo>
                  <a:lnTo>
                    <a:pt x="2298382" y="1570207"/>
                  </a:lnTo>
                  <a:lnTo>
                    <a:pt x="2299653" y="1593682"/>
                  </a:lnTo>
                  <a:lnTo>
                    <a:pt x="2300288" y="1613351"/>
                  </a:lnTo>
                  <a:lnTo>
                    <a:pt x="2300288" y="1627944"/>
                  </a:lnTo>
                  <a:lnTo>
                    <a:pt x="2300288" y="1630799"/>
                  </a:lnTo>
                  <a:lnTo>
                    <a:pt x="2299653" y="1633971"/>
                  </a:lnTo>
                  <a:lnTo>
                    <a:pt x="2299018" y="1636827"/>
                  </a:lnTo>
                  <a:lnTo>
                    <a:pt x="2297430" y="1639999"/>
                  </a:lnTo>
                  <a:lnTo>
                    <a:pt x="2296159" y="1643171"/>
                  </a:lnTo>
                  <a:lnTo>
                    <a:pt x="2293936" y="1646344"/>
                  </a:lnTo>
                  <a:lnTo>
                    <a:pt x="2291077" y="1649199"/>
                  </a:lnTo>
                  <a:lnTo>
                    <a:pt x="2288536" y="1652688"/>
                  </a:lnTo>
                  <a:lnTo>
                    <a:pt x="2285360" y="1655544"/>
                  </a:lnTo>
                  <a:lnTo>
                    <a:pt x="2281548" y="1659033"/>
                  </a:lnTo>
                  <a:lnTo>
                    <a:pt x="2278054" y="1661888"/>
                  </a:lnTo>
                  <a:lnTo>
                    <a:pt x="2273608" y="1665061"/>
                  </a:lnTo>
                  <a:lnTo>
                    <a:pt x="2263443" y="1671405"/>
                  </a:lnTo>
                  <a:lnTo>
                    <a:pt x="2252644" y="1677750"/>
                  </a:lnTo>
                  <a:lnTo>
                    <a:pt x="2239621" y="1684095"/>
                  </a:lnTo>
                  <a:lnTo>
                    <a:pt x="2225328" y="1690122"/>
                  </a:lnTo>
                  <a:lnTo>
                    <a:pt x="2208811" y="1696150"/>
                  </a:lnTo>
                  <a:lnTo>
                    <a:pt x="2191660" y="1701860"/>
                  </a:lnTo>
                  <a:lnTo>
                    <a:pt x="2172602" y="1707888"/>
                  </a:lnTo>
                  <a:lnTo>
                    <a:pt x="2151639" y="1713915"/>
                  </a:lnTo>
                  <a:lnTo>
                    <a:pt x="2129722" y="1719308"/>
                  </a:lnTo>
                  <a:lnTo>
                    <a:pt x="2105900" y="1724384"/>
                  </a:lnTo>
                  <a:lnTo>
                    <a:pt x="2080490" y="1730094"/>
                  </a:lnTo>
                  <a:lnTo>
                    <a:pt x="2053809" y="1734853"/>
                  </a:lnTo>
                  <a:lnTo>
                    <a:pt x="2025223" y="1739611"/>
                  </a:lnTo>
                  <a:lnTo>
                    <a:pt x="1995048" y="1744052"/>
                  </a:lnTo>
                  <a:lnTo>
                    <a:pt x="1963285" y="1748494"/>
                  </a:lnTo>
                  <a:lnTo>
                    <a:pt x="1930252" y="1752618"/>
                  </a:lnTo>
                  <a:lnTo>
                    <a:pt x="1895313" y="1756107"/>
                  </a:lnTo>
                  <a:lnTo>
                    <a:pt x="1858786" y="1759597"/>
                  </a:lnTo>
                  <a:lnTo>
                    <a:pt x="1820671" y="1762452"/>
                  </a:lnTo>
                  <a:lnTo>
                    <a:pt x="1780967" y="1765307"/>
                  </a:lnTo>
                  <a:lnTo>
                    <a:pt x="1739676" y="1767528"/>
                  </a:lnTo>
                  <a:lnTo>
                    <a:pt x="1696478" y="1769431"/>
                  </a:lnTo>
                  <a:lnTo>
                    <a:pt x="1652011" y="1771335"/>
                  </a:lnTo>
                  <a:lnTo>
                    <a:pt x="1605955" y="1772287"/>
                  </a:lnTo>
                  <a:lnTo>
                    <a:pt x="1557993" y="1773238"/>
                  </a:lnTo>
                  <a:lnTo>
                    <a:pt x="1508125" y="1773238"/>
                  </a:lnTo>
                  <a:lnTo>
                    <a:pt x="1634223" y="1009650"/>
                  </a:lnTo>
                  <a:close/>
                  <a:moveTo>
                    <a:pt x="969658" y="942975"/>
                  </a:moveTo>
                  <a:lnTo>
                    <a:pt x="1145815" y="1851606"/>
                  </a:lnTo>
                  <a:lnTo>
                    <a:pt x="1263254" y="1851606"/>
                  </a:lnTo>
                  <a:lnTo>
                    <a:pt x="2020888" y="1851606"/>
                  </a:lnTo>
                  <a:lnTo>
                    <a:pt x="2020888" y="1936750"/>
                  </a:lnTo>
                  <a:lnTo>
                    <a:pt x="1163907" y="1936750"/>
                  </a:lnTo>
                  <a:lnTo>
                    <a:pt x="194249" y="1936750"/>
                  </a:lnTo>
                  <a:lnTo>
                    <a:pt x="0" y="1009057"/>
                  </a:lnTo>
                  <a:lnTo>
                    <a:pt x="116804" y="1009057"/>
                  </a:lnTo>
                  <a:lnTo>
                    <a:pt x="969658" y="942975"/>
                  </a:lnTo>
                  <a:close/>
                  <a:moveTo>
                    <a:pt x="1346346" y="0"/>
                  </a:moveTo>
                  <a:lnTo>
                    <a:pt x="1355566" y="0"/>
                  </a:lnTo>
                  <a:lnTo>
                    <a:pt x="1364786" y="0"/>
                  </a:lnTo>
                  <a:lnTo>
                    <a:pt x="1373688" y="317"/>
                  </a:lnTo>
                  <a:lnTo>
                    <a:pt x="1382908" y="952"/>
                  </a:lnTo>
                  <a:lnTo>
                    <a:pt x="1391810" y="1904"/>
                  </a:lnTo>
                  <a:lnTo>
                    <a:pt x="1400712" y="3174"/>
                  </a:lnTo>
                  <a:lnTo>
                    <a:pt x="1409613" y="4444"/>
                  </a:lnTo>
                  <a:lnTo>
                    <a:pt x="1418515" y="6348"/>
                  </a:lnTo>
                  <a:lnTo>
                    <a:pt x="1426782" y="8252"/>
                  </a:lnTo>
                  <a:lnTo>
                    <a:pt x="1435684" y="10474"/>
                  </a:lnTo>
                  <a:lnTo>
                    <a:pt x="1444268" y="12379"/>
                  </a:lnTo>
                  <a:lnTo>
                    <a:pt x="1452852" y="15236"/>
                  </a:lnTo>
                  <a:lnTo>
                    <a:pt x="1460800" y="18092"/>
                  </a:lnTo>
                  <a:lnTo>
                    <a:pt x="1469384" y="21266"/>
                  </a:lnTo>
                  <a:lnTo>
                    <a:pt x="1477650" y="24758"/>
                  </a:lnTo>
                  <a:lnTo>
                    <a:pt x="1485598" y="27932"/>
                  </a:lnTo>
                  <a:lnTo>
                    <a:pt x="1493228" y="31741"/>
                  </a:lnTo>
                  <a:lnTo>
                    <a:pt x="1501495" y="35867"/>
                  </a:lnTo>
                  <a:lnTo>
                    <a:pt x="1509125" y="39676"/>
                  </a:lnTo>
                  <a:lnTo>
                    <a:pt x="1517073" y="44120"/>
                  </a:lnTo>
                  <a:lnTo>
                    <a:pt x="1524385" y="48881"/>
                  </a:lnTo>
                  <a:lnTo>
                    <a:pt x="1531698" y="53960"/>
                  </a:lnTo>
                  <a:lnTo>
                    <a:pt x="1539010" y="58721"/>
                  </a:lnTo>
                  <a:lnTo>
                    <a:pt x="1546640" y="63800"/>
                  </a:lnTo>
                  <a:lnTo>
                    <a:pt x="1553635" y="69196"/>
                  </a:lnTo>
                  <a:lnTo>
                    <a:pt x="1560629" y="74909"/>
                  </a:lnTo>
                  <a:lnTo>
                    <a:pt x="1567624" y="80305"/>
                  </a:lnTo>
                  <a:lnTo>
                    <a:pt x="1580976" y="92684"/>
                  </a:lnTo>
                  <a:lnTo>
                    <a:pt x="1593694" y="105380"/>
                  </a:lnTo>
                  <a:lnTo>
                    <a:pt x="1606093" y="118712"/>
                  </a:lnTo>
                  <a:lnTo>
                    <a:pt x="1617856" y="132678"/>
                  </a:lnTo>
                  <a:lnTo>
                    <a:pt x="1628984" y="147596"/>
                  </a:lnTo>
                  <a:lnTo>
                    <a:pt x="1639157" y="162832"/>
                  </a:lnTo>
                  <a:lnTo>
                    <a:pt x="1649331" y="178703"/>
                  </a:lnTo>
                  <a:lnTo>
                    <a:pt x="1658551" y="195525"/>
                  </a:lnTo>
                  <a:lnTo>
                    <a:pt x="1666817" y="212348"/>
                  </a:lnTo>
                  <a:lnTo>
                    <a:pt x="1674765" y="229806"/>
                  </a:lnTo>
                  <a:lnTo>
                    <a:pt x="1682078" y="247581"/>
                  </a:lnTo>
                  <a:lnTo>
                    <a:pt x="1688436" y="266308"/>
                  </a:lnTo>
                  <a:lnTo>
                    <a:pt x="1693841" y="285036"/>
                  </a:lnTo>
                  <a:lnTo>
                    <a:pt x="1698610" y="304080"/>
                  </a:lnTo>
                  <a:lnTo>
                    <a:pt x="1700517" y="314237"/>
                  </a:lnTo>
                  <a:lnTo>
                    <a:pt x="1702743" y="324077"/>
                  </a:lnTo>
                  <a:lnTo>
                    <a:pt x="1704332" y="333917"/>
                  </a:lnTo>
                  <a:lnTo>
                    <a:pt x="1705604" y="344074"/>
                  </a:lnTo>
                  <a:lnTo>
                    <a:pt x="1706876" y="353914"/>
                  </a:lnTo>
                  <a:lnTo>
                    <a:pt x="1707830" y="364071"/>
                  </a:lnTo>
                  <a:lnTo>
                    <a:pt x="1708466" y="374546"/>
                  </a:lnTo>
                  <a:lnTo>
                    <a:pt x="1709419" y="385020"/>
                  </a:lnTo>
                  <a:lnTo>
                    <a:pt x="1709737" y="395178"/>
                  </a:lnTo>
                  <a:lnTo>
                    <a:pt x="1709737" y="405652"/>
                  </a:lnTo>
                  <a:lnTo>
                    <a:pt x="1709737" y="418031"/>
                  </a:lnTo>
                  <a:lnTo>
                    <a:pt x="1709101" y="431045"/>
                  </a:lnTo>
                  <a:lnTo>
                    <a:pt x="1708148" y="443742"/>
                  </a:lnTo>
                  <a:lnTo>
                    <a:pt x="1707194" y="456755"/>
                  </a:lnTo>
                  <a:lnTo>
                    <a:pt x="1705604" y="470087"/>
                  </a:lnTo>
                  <a:lnTo>
                    <a:pt x="1703697" y="482783"/>
                  </a:lnTo>
                  <a:lnTo>
                    <a:pt x="1702107" y="496114"/>
                  </a:lnTo>
                  <a:lnTo>
                    <a:pt x="1699881" y="509446"/>
                  </a:lnTo>
                  <a:lnTo>
                    <a:pt x="1696702" y="522777"/>
                  </a:lnTo>
                  <a:lnTo>
                    <a:pt x="1693841" y="536426"/>
                  </a:lnTo>
                  <a:lnTo>
                    <a:pt x="1690979" y="549757"/>
                  </a:lnTo>
                  <a:lnTo>
                    <a:pt x="1687164" y="562771"/>
                  </a:lnTo>
                  <a:lnTo>
                    <a:pt x="1683667" y="576420"/>
                  </a:lnTo>
                  <a:lnTo>
                    <a:pt x="1679534" y="589751"/>
                  </a:lnTo>
                  <a:lnTo>
                    <a:pt x="1675401" y="603082"/>
                  </a:lnTo>
                  <a:lnTo>
                    <a:pt x="1670632" y="616414"/>
                  </a:lnTo>
                  <a:lnTo>
                    <a:pt x="1665863" y="629745"/>
                  </a:lnTo>
                  <a:lnTo>
                    <a:pt x="1661094" y="642441"/>
                  </a:lnTo>
                  <a:lnTo>
                    <a:pt x="1655372" y="655773"/>
                  </a:lnTo>
                  <a:lnTo>
                    <a:pt x="1650285" y="668787"/>
                  </a:lnTo>
                  <a:lnTo>
                    <a:pt x="1644244" y="681166"/>
                  </a:lnTo>
                  <a:lnTo>
                    <a:pt x="1638521" y="693862"/>
                  </a:lnTo>
                  <a:lnTo>
                    <a:pt x="1632163" y="706241"/>
                  </a:lnTo>
                  <a:lnTo>
                    <a:pt x="1625486" y="718938"/>
                  </a:lnTo>
                  <a:lnTo>
                    <a:pt x="1618810" y="730682"/>
                  </a:lnTo>
                  <a:lnTo>
                    <a:pt x="1612133" y="742744"/>
                  </a:lnTo>
                  <a:lnTo>
                    <a:pt x="1605139" y="754170"/>
                  </a:lnTo>
                  <a:lnTo>
                    <a:pt x="1597827" y="765597"/>
                  </a:lnTo>
                  <a:lnTo>
                    <a:pt x="1590514" y="777024"/>
                  </a:lnTo>
                  <a:lnTo>
                    <a:pt x="1582566" y="787816"/>
                  </a:lnTo>
                  <a:lnTo>
                    <a:pt x="1574936" y="798608"/>
                  </a:lnTo>
                  <a:lnTo>
                    <a:pt x="1566988" y="808765"/>
                  </a:lnTo>
                  <a:lnTo>
                    <a:pt x="1566988" y="950966"/>
                  </a:lnTo>
                  <a:lnTo>
                    <a:pt x="1559357" y="959219"/>
                  </a:lnTo>
                  <a:lnTo>
                    <a:pt x="1539964" y="980485"/>
                  </a:lnTo>
                  <a:lnTo>
                    <a:pt x="1511350" y="1011274"/>
                  </a:lnTo>
                  <a:lnTo>
                    <a:pt x="1495136" y="1028415"/>
                  </a:lnTo>
                  <a:lnTo>
                    <a:pt x="1477968" y="1046190"/>
                  </a:lnTo>
                  <a:lnTo>
                    <a:pt x="1459846" y="1063965"/>
                  </a:lnTo>
                  <a:lnTo>
                    <a:pt x="1441724" y="1081105"/>
                  </a:lnTo>
                  <a:lnTo>
                    <a:pt x="1423920" y="1096976"/>
                  </a:lnTo>
                  <a:lnTo>
                    <a:pt x="1407388" y="1111576"/>
                  </a:lnTo>
                  <a:lnTo>
                    <a:pt x="1399122" y="1118242"/>
                  </a:lnTo>
                  <a:lnTo>
                    <a:pt x="1391492" y="1123638"/>
                  </a:lnTo>
                  <a:lnTo>
                    <a:pt x="1384179" y="1128717"/>
                  </a:lnTo>
                  <a:lnTo>
                    <a:pt x="1377503" y="1133160"/>
                  </a:lnTo>
                  <a:lnTo>
                    <a:pt x="1371144" y="1136652"/>
                  </a:lnTo>
                  <a:lnTo>
                    <a:pt x="1365104" y="1139191"/>
                  </a:lnTo>
                  <a:lnTo>
                    <a:pt x="1360017" y="1140461"/>
                  </a:lnTo>
                  <a:lnTo>
                    <a:pt x="1357791" y="1141096"/>
                  </a:lnTo>
                  <a:lnTo>
                    <a:pt x="1355566" y="1141413"/>
                  </a:lnTo>
                  <a:lnTo>
                    <a:pt x="1353340" y="1141096"/>
                  </a:lnTo>
                  <a:lnTo>
                    <a:pt x="1351115" y="1140461"/>
                  </a:lnTo>
                  <a:lnTo>
                    <a:pt x="1346028" y="1139191"/>
                  </a:lnTo>
                  <a:lnTo>
                    <a:pt x="1340305" y="1136652"/>
                  </a:lnTo>
                  <a:lnTo>
                    <a:pt x="1333947" y="1133160"/>
                  </a:lnTo>
                  <a:lnTo>
                    <a:pt x="1327270" y="1128717"/>
                  </a:lnTo>
                  <a:lnTo>
                    <a:pt x="1319958" y="1123638"/>
                  </a:lnTo>
                  <a:lnTo>
                    <a:pt x="1312010" y="1118242"/>
                  </a:lnTo>
                  <a:lnTo>
                    <a:pt x="1304061" y="1111576"/>
                  </a:lnTo>
                  <a:lnTo>
                    <a:pt x="1287211" y="1096976"/>
                  </a:lnTo>
                  <a:lnTo>
                    <a:pt x="1269725" y="1081105"/>
                  </a:lnTo>
                  <a:lnTo>
                    <a:pt x="1251603" y="1063965"/>
                  </a:lnTo>
                  <a:lnTo>
                    <a:pt x="1233482" y="1046190"/>
                  </a:lnTo>
                  <a:lnTo>
                    <a:pt x="1215996" y="1028415"/>
                  </a:lnTo>
                  <a:lnTo>
                    <a:pt x="1199781" y="1011274"/>
                  </a:lnTo>
                  <a:lnTo>
                    <a:pt x="1171486" y="980485"/>
                  </a:lnTo>
                  <a:lnTo>
                    <a:pt x="1151774" y="959219"/>
                  </a:lnTo>
                  <a:lnTo>
                    <a:pt x="1144462" y="950966"/>
                  </a:lnTo>
                  <a:lnTo>
                    <a:pt x="1144462" y="808765"/>
                  </a:lnTo>
                  <a:lnTo>
                    <a:pt x="1136196" y="798608"/>
                  </a:lnTo>
                  <a:lnTo>
                    <a:pt x="1128565" y="787816"/>
                  </a:lnTo>
                  <a:lnTo>
                    <a:pt x="1120935" y="777024"/>
                  </a:lnTo>
                  <a:lnTo>
                    <a:pt x="1113305" y="765597"/>
                  </a:lnTo>
                  <a:lnTo>
                    <a:pt x="1105993" y="754170"/>
                  </a:lnTo>
                  <a:lnTo>
                    <a:pt x="1098998" y="742744"/>
                  </a:lnTo>
                  <a:lnTo>
                    <a:pt x="1092322" y="730682"/>
                  </a:lnTo>
                  <a:lnTo>
                    <a:pt x="1085645" y="718938"/>
                  </a:lnTo>
                  <a:lnTo>
                    <a:pt x="1078969" y="706241"/>
                  </a:lnTo>
                  <a:lnTo>
                    <a:pt x="1072928" y="693862"/>
                  </a:lnTo>
                  <a:lnTo>
                    <a:pt x="1066887" y="681166"/>
                  </a:lnTo>
                  <a:lnTo>
                    <a:pt x="1061165" y="668787"/>
                  </a:lnTo>
                  <a:lnTo>
                    <a:pt x="1055442" y="655773"/>
                  </a:lnTo>
                  <a:lnTo>
                    <a:pt x="1050355" y="642441"/>
                  </a:lnTo>
                  <a:lnTo>
                    <a:pt x="1045268" y="629745"/>
                  </a:lnTo>
                  <a:lnTo>
                    <a:pt x="1040499" y="616414"/>
                  </a:lnTo>
                  <a:lnTo>
                    <a:pt x="1036048" y="603082"/>
                  </a:lnTo>
                  <a:lnTo>
                    <a:pt x="1031915" y="589751"/>
                  </a:lnTo>
                  <a:lnTo>
                    <a:pt x="1027782" y="576420"/>
                  </a:lnTo>
                  <a:lnTo>
                    <a:pt x="1023967" y="562771"/>
                  </a:lnTo>
                  <a:lnTo>
                    <a:pt x="1020470" y="549757"/>
                  </a:lnTo>
                  <a:lnTo>
                    <a:pt x="1016973" y="536426"/>
                  </a:lnTo>
                  <a:lnTo>
                    <a:pt x="1014429" y="522777"/>
                  </a:lnTo>
                  <a:lnTo>
                    <a:pt x="1011568" y="509446"/>
                  </a:lnTo>
                  <a:lnTo>
                    <a:pt x="1009343" y="496114"/>
                  </a:lnTo>
                  <a:lnTo>
                    <a:pt x="1007435" y="482783"/>
                  </a:lnTo>
                  <a:lnTo>
                    <a:pt x="1005527" y="470087"/>
                  </a:lnTo>
                  <a:lnTo>
                    <a:pt x="1004256" y="456755"/>
                  </a:lnTo>
                  <a:lnTo>
                    <a:pt x="1002984" y="443742"/>
                  </a:lnTo>
                  <a:lnTo>
                    <a:pt x="1002348" y="431045"/>
                  </a:lnTo>
                  <a:lnTo>
                    <a:pt x="1001712" y="418031"/>
                  </a:lnTo>
                  <a:lnTo>
                    <a:pt x="1001712" y="405652"/>
                  </a:lnTo>
                  <a:lnTo>
                    <a:pt x="1001712" y="395178"/>
                  </a:lnTo>
                  <a:lnTo>
                    <a:pt x="1002030" y="385020"/>
                  </a:lnTo>
                  <a:lnTo>
                    <a:pt x="1002666" y="374546"/>
                  </a:lnTo>
                  <a:lnTo>
                    <a:pt x="1003302" y="364071"/>
                  </a:lnTo>
                  <a:lnTo>
                    <a:pt x="1004574" y="353914"/>
                  </a:lnTo>
                  <a:lnTo>
                    <a:pt x="1005527" y="344074"/>
                  </a:lnTo>
                  <a:lnTo>
                    <a:pt x="1007117" y="333917"/>
                  </a:lnTo>
                  <a:lnTo>
                    <a:pt x="1008707" y="324077"/>
                  </a:lnTo>
                  <a:lnTo>
                    <a:pt x="1010296" y="314237"/>
                  </a:lnTo>
                  <a:lnTo>
                    <a:pt x="1012522" y="304080"/>
                  </a:lnTo>
                  <a:lnTo>
                    <a:pt x="1017609" y="285036"/>
                  </a:lnTo>
                  <a:lnTo>
                    <a:pt x="1023013" y="266308"/>
                  </a:lnTo>
                  <a:lnTo>
                    <a:pt x="1029372" y="247581"/>
                  </a:lnTo>
                  <a:lnTo>
                    <a:pt x="1036366" y="229806"/>
                  </a:lnTo>
                  <a:lnTo>
                    <a:pt x="1044315" y="212348"/>
                  </a:lnTo>
                  <a:lnTo>
                    <a:pt x="1052899" y="195525"/>
                  </a:lnTo>
                  <a:lnTo>
                    <a:pt x="1062119" y="178703"/>
                  </a:lnTo>
                  <a:lnTo>
                    <a:pt x="1071656" y="162832"/>
                  </a:lnTo>
                  <a:lnTo>
                    <a:pt x="1082466" y="147596"/>
                  </a:lnTo>
                  <a:lnTo>
                    <a:pt x="1093593" y="132678"/>
                  </a:lnTo>
                  <a:lnTo>
                    <a:pt x="1105357" y="118712"/>
                  </a:lnTo>
                  <a:lnTo>
                    <a:pt x="1117438" y="105380"/>
                  </a:lnTo>
                  <a:lnTo>
                    <a:pt x="1130473" y="92684"/>
                  </a:lnTo>
                  <a:lnTo>
                    <a:pt x="1143826" y="80305"/>
                  </a:lnTo>
                  <a:lnTo>
                    <a:pt x="1150820" y="74909"/>
                  </a:lnTo>
                  <a:lnTo>
                    <a:pt x="1157815" y="69196"/>
                  </a:lnTo>
                  <a:lnTo>
                    <a:pt x="1164809" y="63800"/>
                  </a:lnTo>
                  <a:lnTo>
                    <a:pt x="1172121" y="58721"/>
                  </a:lnTo>
                  <a:lnTo>
                    <a:pt x="1179434" y="53960"/>
                  </a:lnTo>
                  <a:lnTo>
                    <a:pt x="1187064" y="48881"/>
                  </a:lnTo>
                  <a:lnTo>
                    <a:pt x="1194376" y="44120"/>
                  </a:lnTo>
                  <a:lnTo>
                    <a:pt x="1202007" y="39676"/>
                  </a:lnTo>
                  <a:lnTo>
                    <a:pt x="1209955" y="35867"/>
                  </a:lnTo>
                  <a:lnTo>
                    <a:pt x="1217903" y="31741"/>
                  </a:lnTo>
                  <a:lnTo>
                    <a:pt x="1225851" y="27932"/>
                  </a:lnTo>
                  <a:lnTo>
                    <a:pt x="1233799" y="24758"/>
                  </a:lnTo>
                  <a:lnTo>
                    <a:pt x="1242066" y="21266"/>
                  </a:lnTo>
                  <a:lnTo>
                    <a:pt x="1250332" y="18092"/>
                  </a:lnTo>
                  <a:lnTo>
                    <a:pt x="1258916" y="15236"/>
                  </a:lnTo>
                  <a:lnTo>
                    <a:pt x="1267182" y="12379"/>
                  </a:lnTo>
                  <a:lnTo>
                    <a:pt x="1275766" y="10474"/>
                  </a:lnTo>
                  <a:lnTo>
                    <a:pt x="1284350" y="8252"/>
                  </a:lnTo>
                  <a:lnTo>
                    <a:pt x="1292934" y="6348"/>
                  </a:lnTo>
                  <a:lnTo>
                    <a:pt x="1301836" y="4444"/>
                  </a:lnTo>
                  <a:lnTo>
                    <a:pt x="1310738" y="3174"/>
                  </a:lnTo>
                  <a:lnTo>
                    <a:pt x="1319322" y="1904"/>
                  </a:lnTo>
                  <a:lnTo>
                    <a:pt x="1328224" y="952"/>
                  </a:lnTo>
                  <a:lnTo>
                    <a:pt x="1337444" y="317"/>
                  </a:lnTo>
                  <a:lnTo>
                    <a:pt x="1346346"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rgbClr val="FFFFFF"/>
                </a:solidFill>
                <a:latin typeface="宋体" panose="02010600030101010101" pitchFamily="2" charset="-122"/>
                <a:ea typeface="宋体" panose="02010600030101010101" pitchFamily="2" charset="-122"/>
              </a:endParaRPr>
            </a:p>
          </p:txBody>
        </p:sp>
      </p:grpSp>
      <p:grpSp>
        <p:nvGrpSpPr>
          <p:cNvPr id="20" name="组合 19"/>
          <p:cNvGrpSpPr/>
          <p:nvPr/>
        </p:nvGrpSpPr>
        <p:grpSpPr bwMode="auto">
          <a:xfrm>
            <a:off x="2262188" y="2146300"/>
            <a:ext cx="712787" cy="711200"/>
            <a:chOff x="4959963" y="2143996"/>
            <a:chExt cx="712788" cy="711200"/>
          </a:xfrm>
        </p:grpSpPr>
        <p:sp>
          <p:nvSpPr>
            <p:cNvPr id="21" name="橢圓 5"/>
            <p:cNvSpPr>
              <a:spLocks noChangeArrowheads="1"/>
            </p:cNvSpPr>
            <p:nvPr/>
          </p:nvSpPr>
          <p:spPr bwMode="auto">
            <a:xfrm>
              <a:off x="4959963" y="2143996"/>
              <a:ext cx="712788" cy="711200"/>
            </a:xfrm>
            <a:prstGeom prst="ellipse">
              <a:avLst/>
            </a:prstGeom>
            <a:solidFill>
              <a:schemeClr val="accent1"/>
            </a:solidFill>
            <a:ln>
              <a:noFill/>
            </a:ln>
            <a:extLst>
              <a:ext uri="{91240B29-F687-4F45-9708-019B960494DF}">
                <a14:hiddenLine xmlns:a14="http://schemas.microsoft.com/office/drawing/2010/main" w="25400">
                  <a:solidFill>
                    <a:srgbClr val="000000"/>
                  </a:solidFill>
                  <a:round/>
                </a14:hiddenLine>
              </a:ext>
            </a:extLst>
          </p:spPr>
          <p:txBody>
            <a:bodyPr/>
            <a:lstStyle>
              <a:lvl1pPr marL="233680" indent="-23368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22" name="KSO_Shape"/>
            <p:cNvSpPr/>
            <p:nvPr/>
          </p:nvSpPr>
          <p:spPr bwMode="auto">
            <a:xfrm>
              <a:off x="5171100" y="2337671"/>
              <a:ext cx="288925" cy="323850"/>
            </a:xfrm>
            <a:custGeom>
              <a:avLst/>
              <a:gdLst>
                <a:gd name="T0" fmla="*/ 248428 w 2033587"/>
                <a:gd name="T1" fmla="*/ 944529 h 2276475"/>
                <a:gd name="T2" fmla="*/ 1175716 w 2033587"/>
                <a:gd name="T3" fmla="*/ 709393 h 2276475"/>
                <a:gd name="T4" fmla="*/ 1178374 w 2033587"/>
                <a:gd name="T5" fmla="*/ 591162 h 2276475"/>
                <a:gd name="T6" fmla="*/ 1585424 w 2033587"/>
                <a:gd name="T7" fmla="*/ 232745 h 2276475"/>
                <a:gd name="T8" fmla="*/ 1623685 w 2033587"/>
                <a:gd name="T9" fmla="*/ 244701 h 2276475"/>
                <a:gd name="T10" fmla="*/ 1656631 w 2033587"/>
                <a:gd name="T11" fmla="*/ 266753 h 2276475"/>
                <a:gd name="T12" fmla="*/ 1682138 w 2033587"/>
                <a:gd name="T13" fmla="*/ 297308 h 2276475"/>
                <a:gd name="T14" fmla="*/ 1697549 w 2033587"/>
                <a:gd name="T15" fmla="*/ 334505 h 2276475"/>
                <a:gd name="T16" fmla="*/ 1701800 w 2033587"/>
                <a:gd name="T17" fmla="*/ 1767638 h 2276475"/>
                <a:gd name="T18" fmla="*/ 1695689 w 2033587"/>
                <a:gd name="T19" fmla="*/ 1808289 h 2276475"/>
                <a:gd name="T20" fmla="*/ 1678419 w 2033587"/>
                <a:gd name="T21" fmla="*/ 1844423 h 2276475"/>
                <a:gd name="T22" fmla="*/ 1651849 w 2033587"/>
                <a:gd name="T23" fmla="*/ 1873649 h 2276475"/>
                <a:gd name="T24" fmla="*/ 1617839 w 2033587"/>
                <a:gd name="T25" fmla="*/ 1894372 h 2276475"/>
                <a:gd name="T26" fmla="*/ 1578251 w 2033587"/>
                <a:gd name="T27" fmla="*/ 1904469 h 2276475"/>
                <a:gd name="T28" fmla="*/ 381012 w 2033587"/>
                <a:gd name="T29" fmla="*/ 1903672 h 2276475"/>
                <a:gd name="T30" fmla="*/ 342220 w 2033587"/>
                <a:gd name="T31" fmla="*/ 1891715 h 2276475"/>
                <a:gd name="T32" fmla="*/ 309539 w 2033587"/>
                <a:gd name="T33" fmla="*/ 1869397 h 2276475"/>
                <a:gd name="T34" fmla="*/ 284298 w 2033587"/>
                <a:gd name="T35" fmla="*/ 1838844 h 2276475"/>
                <a:gd name="T36" fmla="*/ 268621 w 2033587"/>
                <a:gd name="T37" fmla="*/ 1801912 h 2276475"/>
                <a:gd name="T38" fmla="*/ 382075 w 2033587"/>
                <a:gd name="T39" fmla="*/ 1767638 h 2276475"/>
                <a:gd name="T40" fmla="*/ 385528 w 2033587"/>
                <a:gd name="T41" fmla="*/ 1778531 h 2276475"/>
                <a:gd name="T42" fmla="*/ 398017 w 2033587"/>
                <a:gd name="T43" fmla="*/ 1786768 h 2276475"/>
                <a:gd name="T44" fmla="*/ 1570013 w 2033587"/>
                <a:gd name="T45" fmla="*/ 1786502 h 2276475"/>
                <a:gd name="T46" fmla="*/ 1581704 w 2033587"/>
                <a:gd name="T47" fmla="*/ 1776937 h 2276475"/>
                <a:gd name="T48" fmla="*/ 1583830 w 2033587"/>
                <a:gd name="T49" fmla="*/ 368513 h 2276475"/>
                <a:gd name="T50" fmla="*/ 1580376 w 2033587"/>
                <a:gd name="T51" fmla="*/ 357619 h 2276475"/>
                <a:gd name="T52" fmla="*/ 1568419 w 2033587"/>
                <a:gd name="T53" fmla="*/ 349383 h 2276475"/>
                <a:gd name="T54" fmla="*/ 492697 w 2033587"/>
                <a:gd name="T55" fmla="*/ 362402 h 2276475"/>
                <a:gd name="T56" fmla="*/ 484724 w 2033587"/>
                <a:gd name="T57" fmla="*/ 402787 h 2276475"/>
                <a:gd name="T58" fmla="*/ 465590 w 2033587"/>
                <a:gd name="T59" fmla="*/ 437592 h 2276475"/>
                <a:gd name="T60" fmla="*/ 437421 w 2033587"/>
                <a:gd name="T61" fmla="*/ 465490 h 2276475"/>
                <a:gd name="T62" fmla="*/ 402608 w 2033587"/>
                <a:gd name="T63" fmla="*/ 484619 h 2276475"/>
                <a:gd name="T64" fmla="*/ 362480 w 2033587"/>
                <a:gd name="T65" fmla="*/ 492856 h 2276475"/>
                <a:gd name="T66" fmla="*/ 118789 w 2033587"/>
                <a:gd name="T67" fmla="*/ 1542067 h 2276475"/>
                <a:gd name="T68" fmla="*/ 128090 w 2033587"/>
                <a:gd name="T69" fmla="*/ 1553757 h 2276475"/>
                <a:gd name="T70" fmla="*/ 1299773 w 2033587"/>
                <a:gd name="T71" fmla="*/ 1556149 h 2276475"/>
                <a:gd name="T72" fmla="*/ 1310934 w 2033587"/>
                <a:gd name="T73" fmla="*/ 1552695 h 2276475"/>
                <a:gd name="T74" fmla="*/ 1319438 w 2033587"/>
                <a:gd name="T75" fmla="*/ 1540208 h 2276475"/>
                <a:gd name="T76" fmla="*/ 1318907 w 2033587"/>
                <a:gd name="T77" fmla="*/ 131782 h 2276475"/>
                <a:gd name="T78" fmla="*/ 1309340 w 2033587"/>
                <a:gd name="T79" fmla="*/ 120357 h 2276475"/>
                <a:gd name="T80" fmla="*/ 492963 w 2033587"/>
                <a:gd name="T81" fmla="*/ 117967 h 2276475"/>
                <a:gd name="T82" fmla="*/ 1327676 w 2033587"/>
                <a:gd name="T83" fmla="*/ 2922 h 2276475"/>
                <a:gd name="T84" fmla="*/ 1365413 w 2033587"/>
                <a:gd name="T85" fmla="*/ 16738 h 2276475"/>
                <a:gd name="T86" fmla="*/ 1397303 w 2033587"/>
                <a:gd name="T87" fmla="*/ 40385 h 2276475"/>
                <a:gd name="T88" fmla="*/ 1420954 w 2033587"/>
                <a:gd name="T89" fmla="*/ 72268 h 2276475"/>
                <a:gd name="T90" fmla="*/ 1434773 w 2033587"/>
                <a:gd name="T91" fmla="*/ 109996 h 2276475"/>
                <a:gd name="T92" fmla="*/ 1437430 w 2033587"/>
                <a:gd name="T93" fmla="*/ 1543396 h 2276475"/>
                <a:gd name="T94" fmla="*/ 1429192 w 2033587"/>
                <a:gd name="T95" fmla="*/ 1583515 h 2276475"/>
                <a:gd name="T96" fmla="*/ 1410324 w 2033587"/>
                <a:gd name="T97" fmla="*/ 1618586 h 2276475"/>
                <a:gd name="T98" fmla="*/ 1382155 w 2033587"/>
                <a:gd name="T99" fmla="*/ 1646749 h 2276475"/>
                <a:gd name="T100" fmla="*/ 1347076 w 2033587"/>
                <a:gd name="T101" fmla="*/ 1665613 h 2276475"/>
                <a:gd name="T102" fmla="*/ 1307214 w 2033587"/>
                <a:gd name="T103" fmla="*/ 1673849 h 2276475"/>
                <a:gd name="T104" fmla="*/ 109754 w 2033587"/>
                <a:gd name="T105" fmla="*/ 1671192 h 2276475"/>
                <a:gd name="T106" fmla="*/ 72017 w 2033587"/>
                <a:gd name="T107" fmla="*/ 1657377 h 2276475"/>
                <a:gd name="T108" fmla="*/ 40394 w 2033587"/>
                <a:gd name="T109" fmla="*/ 1633731 h 2276475"/>
                <a:gd name="T110" fmla="*/ 16476 w 2033587"/>
                <a:gd name="T111" fmla="*/ 1601848 h 2276475"/>
                <a:gd name="T112" fmla="*/ 2657 w 2033587"/>
                <a:gd name="T113" fmla="*/ 1564120 h 2276475"/>
                <a:gd name="T114" fmla="*/ 409517 w 2033587"/>
                <a:gd name="T115" fmla="*/ 0 h 22764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033587" h="2276475">
                  <a:moveTo>
                    <a:pt x="312737" y="1411287"/>
                  </a:moveTo>
                  <a:lnTo>
                    <a:pt x="1422400" y="1411287"/>
                  </a:lnTo>
                  <a:lnTo>
                    <a:pt x="1422400" y="1552575"/>
                  </a:lnTo>
                  <a:lnTo>
                    <a:pt x="312737" y="1552575"/>
                  </a:lnTo>
                  <a:lnTo>
                    <a:pt x="312737" y="1411287"/>
                  </a:lnTo>
                  <a:close/>
                  <a:moveTo>
                    <a:pt x="296862" y="1128712"/>
                  </a:moveTo>
                  <a:lnTo>
                    <a:pt x="1404937" y="1128712"/>
                  </a:lnTo>
                  <a:lnTo>
                    <a:pt x="1404937" y="1270000"/>
                  </a:lnTo>
                  <a:lnTo>
                    <a:pt x="296862" y="1270000"/>
                  </a:lnTo>
                  <a:lnTo>
                    <a:pt x="296862" y="1128712"/>
                  </a:lnTo>
                  <a:close/>
                  <a:moveTo>
                    <a:pt x="296862" y="847725"/>
                  </a:moveTo>
                  <a:lnTo>
                    <a:pt x="1404937" y="847725"/>
                  </a:lnTo>
                  <a:lnTo>
                    <a:pt x="1404937" y="987425"/>
                  </a:lnTo>
                  <a:lnTo>
                    <a:pt x="296862" y="987425"/>
                  </a:lnTo>
                  <a:lnTo>
                    <a:pt x="296862" y="847725"/>
                  </a:lnTo>
                  <a:close/>
                  <a:moveTo>
                    <a:pt x="869950" y="565150"/>
                  </a:moveTo>
                  <a:lnTo>
                    <a:pt x="1408113" y="565150"/>
                  </a:lnTo>
                  <a:lnTo>
                    <a:pt x="1408113" y="706438"/>
                  </a:lnTo>
                  <a:lnTo>
                    <a:pt x="869950" y="706438"/>
                  </a:lnTo>
                  <a:lnTo>
                    <a:pt x="869950" y="565150"/>
                  </a:lnTo>
                  <a:close/>
                  <a:moveTo>
                    <a:pt x="1869440" y="276225"/>
                  </a:moveTo>
                  <a:lnTo>
                    <a:pt x="1877695" y="276543"/>
                  </a:lnTo>
                  <a:lnTo>
                    <a:pt x="1885950" y="276860"/>
                  </a:lnTo>
                  <a:lnTo>
                    <a:pt x="1894522" y="278130"/>
                  </a:lnTo>
                  <a:lnTo>
                    <a:pt x="1902460" y="279400"/>
                  </a:lnTo>
                  <a:lnTo>
                    <a:pt x="1910080" y="281305"/>
                  </a:lnTo>
                  <a:lnTo>
                    <a:pt x="1918017" y="283528"/>
                  </a:lnTo>
                  <a:lnTo>
                    <a:pt x="1925955" y="286068"/>
                  </a:lnTo>
                  <a:lnTo>
                    <a:pt x="1933257" y="288925"/>
                  </a:lnTo>
                  <a:lnTo>
                    <a:pt x="1940242" y="292418"/>
                  </a:lnTo>
                  <a:lnTo>
                    <a:pt x="1947545" y="296228"/>
                  </a:lnTo>
                  <a:lnTo>
                    <a:pt x="1954530" y="299720"/>
                  </a:lnTo>
                  <a:lnTo>
                    <a:pt x="1961197" y="304165"/>
                  </a:lnTo>
                  <a:lnTo>
                    <a:pt x="1967865" y="308928"/>
                  </a:lnTo>
                  <a:lnTo>
                    <a:pt x="1973897" y="313690"/>
                  </a:lnTo>
                  <a:lnTo>
                    <a:pt x="1979612" y="318770"/>
                  </a:lnTo>
                  <a:lnTo>
                    <a:pt x="1985645" y="324168"/>
                  </a:lnTo>
                  <a:lnTo>
                    <a:pt x="1991042" y="330200"/>
                  </a:lnTo>
                  <a:lnTo>
                    <a:pt x="1996122" y="335915"/>
                  </a:lnTo>
                  <a:lnTo>
                    <a:pt x="2000885" y="342265"/>
                  </a:lnTo>
                  <a:lnTo>
                    <a:pt x="2005647" y="348615"/>
                  </a:lnTo>
                  <a:lnTo>
                    <a:pt x="2010092" y="355283"/>
                  </a:lnTo>
                  <a:lnTo>
                    <a:pt x="2013585" y="362268"/>
                  </a:lnTo>
                  <a:lnTo>
                    <a:pt x="2017395" y="369570"/>
                  </a:lnTo>
                  <a:lnTo>
                    <a:pt x="2020570" y="376873"/>
                  </a:lnTo>
                  <a:lnTo>
                    <a:pt x="2023745" y="384175"/>
                  </a:lnTo>
                  <a:lnTo>
                    <a:pt x="2026285" y="391795"/>
                  </a:lnTo>
                  <a:lnTo>
                    <a:pt x="2028507" y="399733"/>
                  </a:lnTo>
                  <a:lnTo>
                    <a:pt x="2030412" y="407670"/>
                  </a:lnTo>
                  <a:lnTo>
                    <a:pt x="2032000" y="415608"/>
                  </a:lnTo>
                  <a:lnTo>
                    <a:pt x="2032952" y="423863"/>
                  </a:lnTo>
                  <a:lnTo>
                    <a:pt x="2033270" y="432118"/>
                  </a:lnTo>
                  <a:lnTo>
                    <a:pt x="2033587" y="440373"/>
                  </a:lnTo>
                  <a:lnTo>
                    <a:pt x="2033587" y="2112328"/>
                  </a:lnTo>
                  <a:lnTo>
                    <a:pt x="2033270" y="2120583"/>
                  </a:lnTo>
                  <a:lnTo>
                    <a:pt x="2032952" y="2128838"/>
                  </a:lnTo>
                  <a:lnTo>
                    <a:pt x="2032000" y="2137410"/>
                  </a:lnTo>
                  <a:lnTo>
                    <a:pt x="2030412" y="2145348"/>
                  </a:lnTo>
                  <a:lnTo>
                    <a:pt x="2028507" y="2153285"/>
                  </a:lnTo>
                  <a:lnTo>
                    <a:pt x="2026285" y="2160905"/>
                  </a:lnTo>
                  <a:lnTo>
                    <a:pt x="2023745" y="2168525"/>
                  </a:lnTo>
                  <a:lnTo>
                    <a:pt x="2020570" y="2175828"/>
                  </a:lnTo>
                  <a:lnTo>
                    <a:pt x="2017395" y="2183130"/>
                  </a:lnTo>
                  <a:lnTo>
                    <a:pt x="2013585" y="2190433"/>
                  </a:lnTo>
                  <a:lnTo>
                    <a:pt x="2010092" y="2197418"/>
                  </a:lnTo>
                  <a:lnTo>
                    <a:pt x="2005647" y="2204085"/>
                  </a:lnTo>
                  <a:lnTo>
                    <a:pt x="2000885" y="2210435"/>
                  </a:lnTo>
                  <a:lnTo>
                    <a:pt x="1996122" y="2216785"/>
                  </a:lnTo>
                  <a:lnTo>
                    <a:pt x="1991042" y="2222500"/>
                  </a:lnTo>
                  <a:lnTo>
                    <a:pt x="1985645" y="2228533"/>
                  </a:lnTo>
                  <a:lnTo>
                    <a:pt x="1979612" y="2233930"/>
                  </a:lnTo>
                  <a:lnTo>
                    <a:pt x="1973897" y="2239010"/>
                  </a:lnTo>
                  <a:lnTo>
                    <a:pt x="1967865" y="2243773"/>
                  </a:lnTo>
                  <a:lnTo>
                    <a:pt x="1961197" y="2248535"/>
                  </a:lnTo>
                  <a:lnTo>
                    <a:pt x="1954530" y="2252980"/>
                  </a:lnTo>
                  <a:lnTo>
                    <a:pt x="1947545" y="2256790"/>
                  </a:lnTo>
                  <a:lnTo>
                    <a:pt x="1940242" y="2260600"/>
                  </a:lnTo>
                  <a:lnTo>
                    <a:pt x="1933257" y="2263775"/>
                  </a:lnTo>
                  <a:lnTo>
                    <a:pt x="1925955" y="2266633"/>
                  </a:lnTo>
                  <a:lnTo>
                    <a:pt x="1918017" y="2269173"/>
                  </a:lnTo>
                  <a:lnTo>
                    <a:pt x="1910080" y="2271395"/>
                  </a:lnTo>
                  <a:lnTo>
                    <a:pt x="1902460" y="2273300"/>
                  </a:lnTo>
                  <a:lnTo>
                    <a:pt x="1894522" y="2274888"/>
                  </a:lnTo>
                  <a:lnTo>
                    <a:pt x="1885950" y="2275840"/>
                  </a:lnTo>
                  <a:lnTo>
                    <a:pt x="1877695" y="2276475"/>
                  </a:lnTo>
                  <a:lnTo>
                    <a:pt x="1869440" y="2276475"/>
                  </a:lnTo>
                  <a:lnTo>
                    <a:pt x="480377" y="2276475"/>
                  </a:lnTo>
                  <a:lnTo>
                    <a:pt x="471805" y="2276475"/>
                  </a:lnTo>
                  <a:lnTo>
                    <a:pt x="463550" y="2275840"/>
                  </a:lnTo>
                  <a:lnTo>
                    <a:pt x="455295" y="2274888"/>
                  </a:lnTo>
                  <a:lnTo>
                    <a:pt x="447040" y="2273300"/>
                  </a:lnTo>
                  <a:lnTo>
                    <a:pt x="439102" y="2271395"/>
                  </a:lnTo>
                  <a:lnTo>
                    <a:pt x="431482" y="2269173"/>
                  </a:lnTo>
                  <a:lnTo>
                    <a:pt x="423862" y="2266633"/>
                  </a:lnTo>
                  <a:lnTo>
                    <a:pt x="416242" y="2263775"/>
                  </a:lnTo>
                  <a:lnTo>
                    <a:pt x="408940" y="2260600"/>
                  </a:lnTo>
                  <a:lnTo>
                    <a:pt x="401955" y="2256790"/>
                  </a:lnTo>
                  <a:lnTo>
                    <a:pt x="394970" y="2252980"/>
                  </a:lnTo>
                  <a:lnTo>
                    <a:pt x="388620" y="2248535"/>
                  </a:lnTo>
                  <a:lnTo>
                    <a:pt x="381952" y="2243773"/>
                  </a:lnTo>
                  <a:lnTo>
                    <a:pt x="375602" y="2239010"/>
                  </a:lnTo>
                  <a:lnTo>
                    <a:pt x="369887" y="2233930"/>
                  </a:lnTo>
                  <a:lnTo>
                    <a:pt x="364172" y="2228533"/>
                  </a:lnTo>
                  <a:lnTo>
                    <a:pt x="358457" y="2222500"/>
                  </a:lnTo>
                  <a:lnTo>
                    <a:pt x="353377" y="2216785"/>
                  </a:lnTo>
                  <a:lnTo>
                    <a:pt x="348297" y="2210435"/>
                  </a:lnTo>
                  <a:lnTo>
                    <a:pt x="343852" y="2204085"/>
                  </a:lnTo>
                  <a:lnTo>
                    <a:pt x="339725" y="2197418"/>
                  </a:lnTo>
                  <a:lnTo>
                    <a:pt x="335597" y="2190433"/>
                  </a:lnTo>
                  <a:lnTo>
                    <a:pt x="332105" y="2183130"/>
                  </a:lnTo>
                  <a:lnTo>
                    <a:pt x="328612" y="2175828"/>
                  </a:lnTo>
                  <a:lnTo>
                    <a:pt x="325755" y="2168525"/>
                  </a:lnTo>
                  <a:lnTo>
                    <a:pt x="323215" y="2160905"/>
                  </a:lnTo>
                  <a:lnTo>
                    <a:pt x="320992" y="2153285"/>
                  </a:lnTo>
                  <a:lnTo>
                    <a:pt x="319087" y="2145348"/>
                  </a:lnTo>
                  <a:lnTo>
                    <a:pt x="317817" y="2137410"/>
                  </a:lnTo>
                  <a:lnTo>
                    <a:pt x="316547" y="2128838"/>
                  </a:lnTo>
                  <a:lnTo>
                    <a:pt x="315912" y="2120583"/>
                  </a:lnTo>
                  <a:lnTo>
                    <a:pt x="315912" y="2112328"/>
                  </a:lnTo>
                  <a:lnTo>
                    <a:pt x="456565" y="2112328"/>
                  </a:lnTo>
                  <a:lnTo>
                    <a:pt x="456882" y="2114868"/>
                  </a:lnTo>
                  <a:lnTo>
                    <a:pt x="457200" y="2116773"/>
                  </a:lnTo>
                  <a:lnTo>
                    <a:pt x="457835" y="2118995"/>
                  </a:lnTo>
                  <a:lnTo>
                    <a:pt x="458470" y="2121218"/>
                  </a:lnTo>
                  <a:lnTo>
                    <a:pt x="459422" y="2123440"/>
                  </a:lnTo>
                  <a:lnTo>
                    <a:pt x="460692" y="2125345"/>
                  </a:lnTo>
                  <a:lnTo>
                    <a:pt x="463550" y="2128838"/>
                  </a:lnTo>
                  <a:lnTo>
                    <a:pt x="467042" y="2132013"/>
                  </a:lnTo>
                  <a:lnTo>
                    <a:pt x="468947" y="2132965"/>
                  </a:lnTo>
                  <a:lnTo>
                    <a:pt x="471170" y="2133918"/>
                  </a:lnTo>
                  <a:lnTo>
                    <a:pt x="473392" y="2134870"/>
                  </a:lnTo>
                  <a:lnTo>
                    <a:pt x="475615" y="2135188"/>
                  </a:lnTo>
                  <a:lnTo>
                    <a:pt x="477837" y="2135505"/>
                  </a:lnTo>
                  <a:lnTo>
                    <a:pt x="480377" y="2135823"/>
                  </a:lnTo>
                  <a:lnTo>
                    <a:pt x="1869440" y="2135823"/>
                  </a:lnTo>
                  <a:lnTo>
                    <a:pt x="1871980" y="2135505"/>
                  </a:lnTo>
                  <a:lnTo>
                    <a:pt x="1874202" y="2135188"/>
                  </a:lnTo>
                  <a:lnTo>
                    <a:pt x="1876107" y="2134870"/>
                  </a:lnTo>
                  <a:lnTo>
                    <a:pt x="1878330" y="2133918"/>
                  </a:lnTo>
                  <a:lnTo>
                    <a:pt x="1880552" y="2132965"/>
                  </a:lnTo>
                  <a:lnTo>
                    <a:pt x="1882457" y="2132013"/>
                  </a:lnTo>
                  <a:lnTo>
                    <a:pt x="1885950" y="2128838"/>
                  </a:lnTo>
                  <a:lnTo>
                    <a:pt x="1888490" y="2125345"/>
                  </a:lnTo>
                  <a:lnTo>
                    <a:pt x="1890077" y="2123440"/>
                  </a:lnTo>
                  <a:lnTo>
                    <a:pt x="1890712" y="2121218"/>
                  </a:lnTo>
                  <a:lnTo>
                    <a:pt x="1891982" y="2118995"/>
                  </a:lnTo>
                  <a:lnTo>
                    <a:pt x="1892300" y="2116773"/>
                  </a:lnTo>
                  <a:lnTo>
                    <a:pt x="1892617" y="2114868"/>
                  </a:lnTo>
                  <a:lnTo>
                    <a:pt x="1892617" y="2112328"/>
                  </a:lnTo>
                  <a:lnTo>
                    <a:pt x="1892617" y="440373"/>
                  </a:lnTo>
                  <a:lnTo>
                    <a:pt x="1892617" y="438468"/>
                  </a:lnTo>
                  <a:lnTo>
                    <a:pt x="1892300" y="435928"/>
                  </a:lnTo>
                  <a:lnTo>
                    <a:pt x="1891982" y="433705"/>
                  </a:lnTo>
                  <a:lnTo>
                    <a:pt x="1890712" y="431483"/>
                  </a:lnTo>
                  <a:lnTo>
                    <a:pt x="1890077" y="429578"/>
                  </a:lnTo>
                  <a:lnTo>
                    <a:pt x="1888490" y="427355"/>
                  </a:lnTo>
                  <a:lnTo>
                    <a:pt x="1885950" y="424180"/>
                  </a:lnTo>
                  <a:lnTo>
                    <a:pt x="1882457" y="421323"/>
                  </a:lnTo>
                  <a:lnTo>
                    <a:pt x="1880552" y="420053"/>
                  </a:lnTo>
                  <a:lnTo>
                    <a:pt x="1878330" y="419100"/>
                  </a:lnTo>
                  <a:lnTo>
                    <a:pt x="1876107" y="418148"/>
                  </a:lnTo>
                  <a:lnTo>
                    <a:pt x="1874202" y="417513"/>
                  </a:lnTo>
                  <a:lnTo>
                    <a:pt x="1871980" y="417195"/>
                  </a:lnTo>
                  <a:lnTo>
                    <a:pt x="1869440" y="417195"/>
                  </a:lnTo>
                  <a:lnTo>
                    <a:pt x="1869440" y="276225"/>
                  </a:lnTo>
                  <a:close/>
                  <a:moveTo>
                    <a:pt x="589072" y="140970"/>
                  </a:moveTo>
                  <a:lnTo>
                    <a:pt x="589072" y="424815"/>
                  </a:lnTo>
                  <a:lnTo>
                    <a:pt x="588754" y="433070"/>
                  </a:lnTo>
                  <a:lnTo>
                    <a:pt x="588436" y="441643"/>
                  </a:lnTo>
                  <a:lnTo>
                    <a:pt x="587166" y="449580"/>
                  </a:lnTo>
                  <a:lnTo>
                    <a:pt x="585896" y="458153"/>
                  </a:lnTo>
                  <a:lnTo>
                    <a:pt x="583991" y="465773"/>
                  </a:lnTo>
                  <a:lnTo>
                    <a:pt x="581768" y="473710"/>
                  </a:lnTo>
                  <a:lnTo>
                    <a:pt x="579227" y="481330"/>
                  </a:lnTo>
                  <a:lnTo>
                    <a:pt x="576052" y="488633"/>
                  </a:lnTo>
                  <a:lnTo>
                    <a:pt x="572876" y="495935"/>
                  </a:lnTo>
                  <a:lnTo>
                    <a:pt x="569065" y="503238"/>
                  </a:lnTo>
                  <a:lnTo>
                    <a:pt x="565572" y="509905"/>
                  </a:lnTo>
                  <a:lnTo>
                    <a:pt x="561126" y="516573"/>
                  </a:lnTo>
                  <a:lnTo>
                    <a:pt x="556363" y="522923"/>
                  </a:lnTo>
                  <a:lnTo>
                    <a:pt x="551600" y="528955"/>
                  </a:lnTo>
                  <a:lnTo>
                    <a:pt x="546519" y="535305"/>
                  </a:lnTo>
                  <a:lnTo>
                    <a:pt x="541120" y="541020"/>
                  </a:lnTo>
                  <a:lnTo>
                    <a:pt x="535087" y="546100"/>
                  </a:lnTo>
                  <a:lnTo>
                    <a:pt x="529371" y="551815"/>
                  </a:lnTo>
                  <a:lnTo>
                    <a:pt x="522702" y="556260"/>
                  </a:lnTo>
                  <a:lnTo>
                    <a:pt x="516668" y="561023"/>
                  </a:lnTo>
                  <a:lnTo>
                    <a:pt x="509682" y="565150"/>
                  </a:lnTo>
                  <a:lnTo>
                    <a:pt x="503013" y="569278"/>
                  </a:lnTo>
                  <a:lnTo>
                    <a:pt x="495709" y="572770"/>
                  </a:lnTo>
                  <a:lnTo>
                    <a:pt x="488406" y="575945"/>
                  </a:lnTo>
                  <a:lnTo>
                    <a:pt x="481102" y="579120"/>
                  </a:lnTo>
                  <a:lnTo>
                    <a:pt x="473480" y="581978"/>
                  </a:lnTo>
                  <a:lnTo>
                    <a:pt x="465541" y="584200"/>
                  </a:lnTo>
                  <a:lnTo>
                    <a:pt x="457602" y="585788"/>
                  </a:lnTo>
                  <a:lnTo>
                    <a:pt x="449663" y="587375"/>
                  </a:lnTo>
                  <a:lnTo>
                    <a:pt x="441407" y="588328"/>
                  </a:lnTo>
                  <a:lnTo>
                    <a:pt x="433150" y="588963"/>
                  </a:lnTo>
                  <a:lnTo>
                    <a:pt x="424576" y="589280"/>
                  </a:lnTo>
                  <a:lnTo>
                    <a:pt x="140678" y="589280"/>
                  </a:lnTo>
                  <a:lnTo>
                    <a:pt x="140678" y="1836103"/>
                  </a:lnTo>
                  <a:lnTo>
                    <a:pt x="140678" y="1838643"/>
                  </a:lnTo>
                  <a:lnTo>
                    <a:pt x="140996" y="1840548"/>
                  </a:lnTo>
                  <a:lnTo>
                    <a:pt x="141948" y="1842770"/>
                  </a:lnTo>
                  <a:lnTo>
                    <a:pt x="142584" y="1844993"/>
                  </a:lnTo>
                  <a:lnTo>
                    <a:pt x="143536" y="1847215"/>
                  </a:lnTo>
                  <a:lnTo>
                    <a:pt x="144807" y="1849120"/>
                  </a:lnTo>
                  <a:lnTo>
                    <a:pt x="147665" y="1852613"/>
                  </a:lnTo>
                  <a:lnTo>
                    <a:pt x="151475" y="1855470"/>
                  </a:lnTo>
                  <a:lnTo>
                    <a:pt x="153063" y="1856740"/>
                  </a:lnTo>
                  <a:lnTo>
                    <a:pt x="155286" y="1857693"/>
                  </a:lnTo>
                  <a:lnTo>
                    <a:pt x="157191" y="1858645"/>
                  </a:lnTo>
                  <a:lnTo>
                    <a:pt x="159732" y="1858963"/>
                  </a:lnTo>
                  <a:lnTo>
                    <a:pt x="161955" y="1859280"/>
                  </a:lnTo>
                  <a:lnTo>
                    <a:pt x="164495" y="1859598"/>
                  </a:lnTo>
                  <a:lnTo>
                    <a:pt x="1553180" y="1859598"/>
                  </a:lnTo>
                  <a:lnTo>
                    <a:pt x="1556038" y="1859280"/>
                  </a:lnTo>
                  <a:lnTo>
                    <a:pt x="1557943" y="1858963"/>
                  </a:lnTo>
                  <a:lnTo>
                    <a:pt x="1560484" y="1858645"/>
                  </a:lnTo>
                  <a:lnTo>
                    <a:pt x="1562389" y="1857693"/>
                  </a:lnTo>
                  <a:lnTo>
                    <a:pt x="1564612" y="1856740"/>
                  </a:lnTo>
                  <a:lnTo>
                    <a:pt x="1566517" y="1855470"/>
                  </a:lnTo>
                  <a:lnTo>
                    <a:pt x="1570010" y="1852613"/>
                  </a:lnTo>
                  <a:lnTo>
                    <a:pt x="1572868" y="1849120"/>
                  </a:lnTo>
                  <a:lnTo>
                    <a:pt x="1574139" y="1847215"/>
                  </a:lnTo>
                  <a:lnTo>
                    <a:pt x="1575091" y="1844993"/>
                  </a:lnTo>
                  <a:lnTo>
                    <a:pt x="1576044" y="1842770"/>
                  </a:lnTo>
                  <a:lnTo>
                    <a:pt x="1576679" y="1840548"/>
                  </a:lnTo>
                  <a:lnTo>
                    <a:pt x="1576997" y="1838643"/>
                  </a:lnTo>
                  <a:lnTo>
                    <a:pt x="1576997" y="1836103"/>
                  </a:lnTo>
                  <a:lnTo>
                    <a:pt x="1576997" y="164782"/>
                  </a:lnTo>
                  <a:lnTo>
                    <a:pt x="1576997" y="161925"/>
                  </a:lnTo>
                  <a:lnTo>
                    <a:pt x="1576679" y="160020"/>
                  </a:lnTo>
                  <a:lnTo>
                    <a:pt x="1576044" y="157480"/>
                  </a:lnTo>
                  <a:lnTo>
                    <a:pt x="1575091" y="155257"/>
                  </a:lnTo>
                  <a:lnTo>
                    <a:pt x="1574139" y="153352"/>
                  </a:lnTo>
                  <a:lnTo>
                    <a:pt x="1572868" y="151447"/>
                  </a:lnTo>
                  <a:lnTo>
                    <a:pt x="1570010" y="147955"/>
                  </a:lnTo>
                  <a:lnTo>
                    <a:pt x="1566517" y="145097"/>
                  </a:lnTo>
                  <a:lnTo>
                    <a:pt x="1564612" y="143827"/>
                  </a:lnTo>
                  <a:lnTo>
                    <a:pt x="1562389" y="142875"/>
                  </a:lnTo>
                  <a:lnTo>
                    <a:pt x="1560484" y="141922"/>
                  </a:lnTo>
                  <a:lnTo>
                    <a:pt x="1557943" y="141287"/>
                  </a:lnTo>
                  <a:lnTo>
                    <a:pt x="1556038" y="140970"/>
                  </a:lnTo>
                  <a:lnTo>
                    <a:pt x="1553180" y="140970"/>
                  </a:lnTo>
                  <a:lnTo>
                    <a:pt x="589072" y="140970"/>
                  </a:lnTo>
                  <a:close/>
                  <a:moveTo>
                    <a:pt x="489358" y="0"/>
                  </a:moveTo>
                  <a:lnTo>
                    <a:pt x="1553180" y="0"/>
                  </a:lnTo>
                  <a:lnTo>
                    <a:pt x="1562071" y="317"/>
                  </a:lnTo>
                  <a:lnTo>
                    <a:pt x="1570010" y="952"/>
                  </a:lnTo>
                  <a:lnTo>
                    <a:pt x="1578584" y="2222"/>
                  </a:lnTo>
                  <a:lnTo>
                    <a:pt x="1586523" y="3492"/>
                  </a:lnTo>
                  <a:lnTo>
                    <a:pt x="1594462" y="5397"/>
                  </a:lnTo>
                  <a:lnTo>
                    <a:pt x="1602084" y="7620"/>
                  </a:lnTo>
                  <a:lnTo>
                    <a:pt x="1609705" y="10160"/>
                  </a:lnTo>
                  <a:lnTo>
                    <a:pt x="1617644" y="13017"/>
                  </a:lnTo>
                  <a:lnTo>
                    <a:pt x="1624630" y="16192"/>
                  </a:lnTo>
                  <a:lnTo>
                    <a:pt x="1631617" y="20002"/>
                  </a:lnTo>
                  <a:lnTo>
                    <a:pt x="1638603" y="23812"/>
                  </a:lnTo>
                  <a:lnTo>
                    <a:pt x="1645589" y="28257"/>
                  </a:lnTo>
                  <a:lnTo>
                    <a:pt x="1651623" y="32702"/>
                  </a:lnTo>
                  <a:lnTo>
                    <a:pt x="1657974" y="37782"/>
                  </a:lnTo>
                  <a:lnTo>
                    <a:pt x="1664008" y="42862"/>
                  </a:lnTo>
                  <a:lnTo>
                    <a:pt x="1669724" y="48260"/>
                  </a:lnTo>
                  <a:lnTo>
                    <a:pt x="1675122" y="53975"/>
                  </a:lnTo>
                  <a:lnTo>
                    <a:pt x="1680203" y="60007"/>
                  </a:lnTo>
                  <a:lnTo>
                    <a:pt x="1685284" y="66357"/>
                  </a:lnTo>
                  <a:lnTo>
                    <a:pt x="1689730" y="72390"/>
                  </a:lnTo>
                  <a:lnTo>
                    <a:pt x="1694176" y="79375"/>
                  </a:lnTo>
                  <a:lnTo>
                    <a:pt x="1697987" y="86360"/>
                  </a:lnTo>
                  <a:lnTo>
                    <a:pt x="1701797" y="93345"/>
                  </a:lnTo>
                  <a:lnTo>
                    <a:pt x="1704973" y="100647"/>
                  </a:lnTo>
                  <a:lnTo>
                    <a:pt x="1707831" y="108267"/>
                  </a:lnTo>
                  <a:lnTo>
                    <a:pt x="1710371" y="115570"/>
                  </a:lnTo>
                  <a:lnTo>
                    <a:pt x="1712594" y="123507"/>
                  </a:lnTo>
                  <a:lnTo>
                    <a:pt x="1714500" y="131445"/>
                  </a:lnTo>
                  <a:lnTo>
                    <a:pt x="1715770" y="139382"/>
                  </a:lnTo>
                  <a:lnTo>
                    <a:pt x="1717040" y="147637"/>
                  </a:lnTo>
                  <a:lnTo>
                    <a:pt x="1717675" y="155892"/>
                  </a:lnTo>
                  <a:lnTo>
                    <a:pt x="1717675" y="164782"/>
                  </a:lnTo>
                  <a:lnTo>
                    <a:pt x="1717675" y="1836103"/>
                  </a:lnTo>
                  <a:lnTo>
                    <a:pt x="1717675" y="1844358"/>
                  </a:lnTo>
                  <a:lnTo>
                    <a:pt x="1717040" y="1852613"/>
                  </a:lnTo>
                  <a:lnTo>
                    <a:pt x="1715770" y="1861185"/>
                  </a:lnTo>
                  <a:lnTo>
                    <a:pt x="1714500" y="1869123"/>
                  </a:lnTo>
                  <a:lnTo>
                    <a:pt x="1712594" y="1877060"/>
                  </a:lnTo>
                  <a:lnTo>
                    <a:pt x="1710371" y="1884680"/>
                  </a:lnTo>
                  <a:lnTo>
                    <a:pt x="1707831" y="1892300"/>
                  </a:lnTo>
                  <a:lnTo>
                    <a:pt x="1704973" y="1900238"/>
                  </a:lnTo>
                  <a:lnTo>
                    <a:pt x="1701797" y="1907223"/>
                  </a:lnTo>
                  <a:lnTo>
                    <a:pt x="1697987" y="1914208"/>
                  </a:lnTo>
                  <a:lnTo>
                    <a:pt x="1694176" y="1921193"/>
                  </a:lnTo>
                  <a:lnTo>
                    <a:pt x="1689730" y="1927860"/>
                  </a:lnTo>
                  <a:lnTo>
                    <a:pt x="1685284" y="1934210"/>
                  </a:lnTo>
                  <a:lnTo>
                    <a:pt x="1680203" y="1940560"/>
                  </a:lnTo>
                  <a:lnTo>
                    <a:pt x="1675122" y="1946275"/>
                  </a:lnTo>
                  <a:lnTo>
                    <a:pt x="1669724" y="1952308"/>
                  </a:lnTo>
                  <a:lnTo>
                    <a:pt x="1664008" y="1957705"/>
                  </a:lnTo>
                  <a:lnTo>
                    <a:pt x="1657974" y="1962785"/>
                  </a:lnTo>
                  <a:lnTo>
                    <a:pt x="1651623" y="1967865"/>
                  </a:lnTo>
                  <a:lnTo>
                    <a:pt x="1645589" y="1972310"/>
                  </a:lnTo>
                  <a:lnTo>
                    <a:pt x="1638603" y="1976755"/>
                  </a:lnTo>
                  <a:lnTo>
                    <a:pt x="1631617" y="1980565"/>
                  </a:lnTo>
                  <a:lnTo>
                    <a:pt x="1624630" y="1984375"/>
                  </a:lnTo>
                  <a:lnTo>
                    <a:pt x="1617644" y="1987550"/>
                  </a:lnTo>
                  <a:lnTo>
                    <a:pt x="1609705" y="1990408"/>
                  </a:lnTo>
                  <a:lnTo>
                    <a:pt x="1602084" y="1992948"/>
                  </a:lnTo>
                  <a:lnTo>
                    <a:pt x="1594462" y="1995170"/>
                  </a:lnTo>
                  <a:lnTo>
                    <a:pt x="1586523" y="1997075"/>
                  </a:lnTo>
                  <a:lnTo>
                    <a:pt x="1578584" y="1998345"/>
                  </a:lnTo>
                  <a:lnTo>
                    <a:pt x="1570010" y="1999615"/>
                  </a:lnTo>
                  <a:lnTo>
                    <a:pt x="1562071" y="2000250"/>
                  </a:lnTo>
                  <a:lnTo>
                    <a:pt x="1553180" y="2000250"/>
                  </a:lnTo>
                  <a:lnTo>
                    <a:pt x="164495" y="2000250"/>
                  </a:lnTo>
                  <a:lnTo>
                    <a:pt x="155604" y="2000250"/>
                  </a:lnTo>
                  <a:lnTo>
                    <a:pt x="147665" y="1999615"/>
                  </a:lnTo>
                  <a:lnTo>
                    <a:pt x="139408" y="1998345"/>
                  </a:lnTo>
                  <a:lnTo>
                    <a:pt x="131152" y="1997075"/>
                  </a:lnTo>
                  <a:lnTo>
                    <a:pt x="123213" y="1995170"/>
                  </a:lnTo>
                  <a:lnTo>
                    <a:pt x="115591" y="1992948"/>
                  </a:lnTo>
                  <a:lnTo>
                    <a:pt x="107970" y="1990408"/>
                  </a:lnTo>
                  <a:lnTo>
                    <a:pt x="100348" y="1987550"/>
                  </a:lnTo>
                  <a:lnTo>
                    <a:pt x="93044" y="1984375"/>
                  </a:lnTo>
                  <a:lnTo>
                    <a:pt x="86058" y="1980565"/>
                  </a:lnTo>
                  <a:lnTo>
                    <a:pt x="79072" y="1976755"/>
                  </a:lnTo>
                  <a:lnTo>
                    <a:pt x="72721" y="1972310"/>
                  </a:lnTo>
                  <a:lnTo>
                    <a:pt x="66052" y="1967865"/>
                  </a:lnTo>
                  <a:lnTo>
                    <a:pt x="59701" y="1962785"/>
                  </a:lnTo>
                  <a:lnTo>
                    <a:pt x="53667" y="1957705"/>
                  </a:lnTo>
                  <a:lnTo>
                    <a:pt x="48269" y="1952308"/>
                  </a:lnTo>
                  <a:lnTo>
                    <a:pt x="42553" y="1946275"/>
                  </a:lnTo>
                  <a:lnTo>
                    <a:pt x="37472" y="1940560"/>
                  </a:lnTo>
                  <a:lnTo>
                    <a:pt x="32391" y="1934210"/>
                  </a:lnTo>
                  <a:lnTo>
                    <a:pt x="27945" y="1927860"/>
                  </a:lnTo>
                  <a:lnTo>
                    <a:pt x="23817" y="1921193"/>
                  </a:lnTo>
                  <a:lnTo>
                    <a:pt x="19688" y="1914208"/>
                  </a:lnTo>
                  <a:lnTo>
                    <a:pt x="16195" y="1907223"/>
                  </a:lnTo>
                  <a:lnTo>
                    <a:pt x="12702" y="1900238"/>
                  </a:lnTo>
                  <a:lnTo>
                    <a:pt x="9844" y="1892300"/>
                  </a:lnTo>
                  <a:lnTo>
                    <a:pt x="7304" y="1884680"/>
                  </a:lnTo>
                  <a:lnTo>
                    <a:pt x="5081" y="1877060"/>
                  </a:lnTo>
                  <a:lnTo>
                    <a:pt x="3175" y="1869123"/>
                  </a:lnTo>
                  <a:lnTo>
                    <a:pt x="1905" y="1861185"/>
                  </a:lnTo>
                  <a:lnTo>
                    <a:pt x="635" y="1852613"/>
                  </a:lnTo>
                  <a:lnTo>
                    <a:pt x="0" y="1844358"/>
                  </a:lnTo>
                  <a:lnTo>
                    <a:pt x="0" y="1836103"/>
                  </a:lnTo>
                  <a:lnTo>
                    <a:pt x="0" y="489585"/>
                  </a:lnTo>
                  <a:lnTo>
                    <a:pt x="489358"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rgbClr val="FFFFFF"/>
                </a:solidFill>
                <a:latin typeface="宋体" panose="02010600030101010101" pitchFamily="2" charset="-122"/>
                <a:ea typeface="宋体" panose="02010600030101010101" pitchFamily="2" charset="-122"/>
              </a:endParaRPr>
            </a:p>
          </p:txBody>
        </p:sp>
      </p:grpSp>
      <p:grpSp>
        <p:nvGrpSpPr>
          <p:cNvPr id="23" name="组合 22"/>
          <p:cNvGrpSpPr/>
          <p:nvPr/>
        </p:nvGrpSpPr>
        <p:grpSpPr bwMode="auto">
          <a:xfrm>
            <a:off x="3767138" y="2298700"/>
            <a:ext cx="712787" cy="712788"/>
            <a:chOff x="6464913" y="2296397"/>
            <a:chExt cx="712788" cy="712787"/>
          </a:xfrm>
        </p:grpSpPr>
        <p:sp>
          <p:nvSpPr>
            <p:cNvPr id="24" name="橢圓 7"/>
            <p:cNvSpPr>
              <a:spLocks noChangeArrowheads="1"/>
            </p:cNvSpPr>
            <p:nvPr/>
          </p:nvSpPr>
          <p:spPr bwMode="auto">
            <a:xfrm>
              <a:off x="6464913" y="2296397"/>
              <a:ext cx="712788" cy="712787"/>
            </a:xfrm>
            <a:prstGeom prst="ellipse">
              <a:avLst/>
            </a:prstGeom>
            <a:solidFill>
              <a:schemeClr val="accent3"/>
            </a:solidFill>
            <a:ln>
              <a:noFill/>
            </a:ln>
            <a:extLst>
              <a:ext uri="{91240B29-F687-4F45-9708-019B960494DF}">
                <a14:hiddenLine xmlns:a14="http://schemas.microsoft.com/office/drawing/2010/main" w="25400">
                  <a:solidFill>
                    <a:srgbClr val="000000"/>
                  </a:solidFill>
                  <a:round/>
                </a14:hiddenLine>
              </a:ext>
            </a:extLst>
          </p:spPr>
          <p:txBody>
            <a:bodyPr/>
            <a:lstStyle>
              <a:lvl1pPr marL="233680" indent="-23368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pPr>
              <a:endParaRPr lang="zh-TW" altLang="en-US" sz="3200">
                <a:solidFill>
                  <a:srgbClr val="000000"/>
                </a:solidFill>
                <a:latin typeface="Arial" panose="020B0604020202020204" pitchFamily="34" charset="0"/>
                <a:ea typeface="Microsoft JhengHei" panose="020B0604030504040204" pitchFamily="34" charset="-120"/>
              </a:endParaRPr>
            </a:p>
          </p:txBody>
        </p:sp>
        <p:sp>
          <p:nvSpPr>
            <p:cNvPr id="25" name="KSO_Shape"/>
            <p:cNvSpPr/>
            <p:nvPr/>
          </p:nvSpPr>
          <p:spPr bwMode="auto">
            <a:xfrm>
              <a:off x="6631600" y="2459910"/>
              <a:ext cx="414339" cy="352425"/>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rgbClr val="FFFFFF"/>
                </a:solidFill>
                <a:latin typeface="宋体" panose="02010600030101010101" pitchFamily="2" charset="-122"/>
                <a:ea typeface="宋体" panose="02010600030101010101" pitchFamily="2" charset="-122"/>
              </a:endParaRPr>
            </a:p>
          </p:txBody>
        </p:sp>
      </p:grpSp>
      <p:grpSp>
        <p:nvGrpSpPr>
          <p:cNvPr id="26" name="组合 25"/>
          <p:cNvGrpSpPr/>
          <p:nvPr/>
        </p:nvGrpSpPr>
        <p:grpSpPr bwMode="auto">
          <a:xfrm>
            <a:off x="4479925" y="3824288"/>
            <a:ext cx="711200" cy="711200"/>
            <a:chOff x="7177701" y="3821983"/>
            <a:chExt cx="711200" cy="711200"/>
          </a:xfrm>
        </p:grpSpPr>
        <p:sp>
          <p:nvSpPr>
            <p:cNvPr id="27" name="橢圓 9"/>
            <p:cNvSpPr>
              <a:spLocks noChangeArrowheads="1"/>
            </p:cNvSpPr>
            <p:nvPr/>
          </p:nvSpPr>
          <p:spPr bwMode="auto">
            <a:xfrm>
              <a:off x="7177701" y="3821983"/>
              <a:ext cx="711200" cy="711200"/>
            </a:xfrm>
            <a:prstGeom prst="ellipse">
              <a:avLst/>
            </a:prstGeom>
            <a:solidFill>
              <a:schemeClr val="accent4"/>
            </a:solidFill>
            <a:ln>
              <a:noFill/>
            </a:ln>
            <a:extLst>
              <a:ext uri="{91240B29-F687-4F45-9708-019B960494DF}">
                <a14:hiddenLine xmlns:a14="http://schemas.microsoft.com/office/drawing/2010/main" w="25400">
                  <a:solidFill>
                    <a:srgbClr val="000000"/>
                  </a:solidFill>
                  <a:round/>
                </a14:hiddenLine>
              </a:ext>
            </a:extLst>
          </p:spPr>
          <p:txBody>
            <a:bodyPr/>
            <a:lstStyle>
              <a:lvl1pPr marL="233680" indent="-23368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95000"/>
                </a:lnSpc>
                <a:spcBef>
                  <a:spcPct val="50000"/>
                </a:spcBef>
                <a:spcAft>
                  <a:spcPct val="35000"/>
                </a:spcAft>
                <a:buClr>
                  <a:srgbClr val="678BA8"/>
                </a:buClr>
                <a:buFontTx/>
                <a:buChar char="•"/>
              </a:pPr>
              <a:endParaRPr lang="zh-TW" altLang="en-US" sz="3200" dirty="0">
                <a:solidFill>
                  <a:srgbClr val="000000"/>
                </a:solidFill>
                <a:latin typeface="Arial" panose="020B0604020202020204" pitchFamily="34" charset="0"/>
                <a:ea typeface="Microsoft JhengHei" panose="020B0604030504040204" pitchFamily="34" charset="-120"/>
              </a:endParaRPr>
            </a:p>
          </p:txBody>
        </p:sp>
        <p:sp>
          <p:nvSpPr>
            <p:cNvPr id="28" name="KSO_Shape"/>
            <p:cNvSpPr>
              <a:spLocks noChangeArrowheads="1"/>
            </p:cNvSpPr>
            <p:nvPr/>
          </p:nvSpPr>
          <p:spPr bwMode="auto">
            <a:xfrm>
              <a:off x="7331689" y="4015658"/>
              <a:ext cx="403225" cy="323850"/>
            </a:xfrm>
            <a:custGeom>
              <a:avLst/>
              <a:gdLst>
                <a:gd name="T0" fmla="*/ 552105 w 2874963"/>
                <a:gd name="T1" fmla="*/ 1256550 h 2311400"/>
                <a:gd name="T2" fmla="*/ 814407 w 2874963"/>
                <a:gd name="T3" fmla="*/ 1166381 h 2311400"/>
                <a:gd name="T4" fmla="*/ 861857 w 2874963"/>
                <a:gd name="T5" fmla="*/ 1221938 h 2311400"/>
                <a:gd name="T6" fmla="*/ 529108 w 2874963"/>
                <a:gd name="T7" fmla="*/ 1452571 h 2311400"/>
                <a:gd name="T8" fmla="*/ 122756 w 2874963"/>
                <a:gd name="T9" fmla="*/ 1358877 h 2311400"/>
                <a:gd name="T10" fmla="*/ 175912 w 2874963"/>
                <a:gd name="T11" fmla="*/ 1192357 h 2311400"/>
                <a:gd name="T12" fmla="*/ 277118 w 2874963"/>
                <a:gd name="T13" fmla="*/ 1128994 h 2311400"/>
                <a:gd name="T14" fmla="*/ 305052 w 2874963"/>
                <a:gd name="T15" fmla="*/ 1242809 h 2311400"/>
                <a:gd name="T16" fmla="*/ 994050 w 2874963"/>
                <a:gd name="T17" fmla="*/ 853464 h 2311400"/>
                <a:gd name="T18" fmla="*/ 644668 w 2874963"/>
                <a:gd name="T19" fmla="*/ 666225 h 2311400"/>
                <a:gd name="T20" fmla="*/ 675774 w 2874963"/>
                <a:gd name="T21" fmla="*/ 776137 h 2311400"/>
                <a:gd name="T22" fmla="*/ 719353 w 2874963"/>
                <a:gd name="T23" fmla="*/ 821032 h 2311400"/>
                <a:gd name="T24" fmla="*/ 694258 w 2874963"/>
                <a:gd name="T25" fmla="*/ 885897 h 2311400"/>
                <a:gd name="T26" fmla="*/ 639408 w 2874963"/>
                <a:gd name="T27" fmla="*/ 997010 h 2311400"/>
                <a:gd name="T28" fmla="*/ 561868 w 2874963"/>
                <a:gd name="T29" fmla="*/ 1068783 h 2311400"/>
                <a:gd name="T30" fmla="*/ 506117 w 2874963"/>
                <a:gd name="T31" fmla="*/ 1079143 h 2311400"/>
                <a:gd name="T32" fmla="*/ 449013 w 2874963"/>
                <a:gd name="T33" fmla="*/ 1059924 h 2311400"/>
                <a:gd name="T34" fmla="*/ 372374 w 2874963"/>
                <a:gd name="T35" fmla="*/ 966830 h 2311400"/>
                <a:gd name="T36" fmla="*/ 317074 w 2874963"/>
                <a:gd name="T37" fmla="*/ 867429 h 2311400"/>
                <a:gd name="T38" fmla="*/ 315722 w 2874963"/>
                <a:gd name="T39" fmla="*/ 807819 h 2311400"/>
                <a:gd name="T40" fmla="*/ 360804 w 2874963"/>
                <a:gd name="T41" fmla="*/ 726436 h 2311400"/>
                <a:gd name="T42" fmla="*/ 420311 w 2874963"/>
                <a:gd name="T43" fmla="*/ 688148 h 2311400"/>
                <a:gd name="T44" fmla="*/ 541281 w 2874963"/>
                <a:gd name="T45" fmla="*/ 679889 h 2311400"/>
                <a:gd name="T46" fmla="*/ 615816 w 2874963"/>
                <a:gd name="T47" fmla="*/ 642201 h 2311400"/>
                <a:gd name="T48" fmla="*/ 607328 w 2874963"/>
                <a:gd name="T49" fmla="*/ 550770 h 2311400"/>
                <a:gd name="T50" fmla="*/ 652075 w 2874963"/>
                <a:gd name="T51" fmla="*/ 576010 h 2311400"/>
                <a:gd name="T52" fmla="*/ 690816 w 2874963"/>
                <a:gd name="T53" fmla="*/ 613419 h 2311400"/>
                <a:gd name="T54" fmla="*/ 708834 w 2874963"/>
                <a:gd name="T55" fmla="*/ 715281 h 2311400"/>
                <a:gd name="T56" fmla="*/ 684809 w 2874963"/>
                <a:gd name="T57" fmla="*/ 784841 h 2311400"/>
                <a:gd name="T58" fmla="*/ 653727 w 2874963"/>
                <a:gd name="T59" fmla="*/ 664651 h 2311400"/>
                <a:gd name="T60" fmla="*/ 590811 w 2874963"/>
                <a:gd name="T61" fmla="*/ 648726 h 2311400"/>
                <a:gd name="T62" fmla="*/ 495911 w 2874963"/>
                <a:gd name="T63" fmla="*/ 681177 h 2311400"/>
                <a:gd name="T64" fmla="*/ 382693 w 2874963"/>
                <a:gd name="T65" fmla="*/ 672613 h 2311400"/>
                <a:gd name="T66" fmla="*/ 342000 w 2874963"/>
                <a:gd name="T67" fmla="*/ 784841 h 2311400"/>
                <a:gd name="T68" fmla="*/ 316624 w 2874963"/>
                <a:gd name="T69" fmla="*/ 733159 h 2311400"/>
                <a:gd name="T70" fmla="*/ 334342 w 2874963"/>
                <a:gd name="T71" fmla="*/ 634002 h 2311400"/>
                <a:gd name="T72" fmla="*/ 392753 w 2874963"/>
                <a:gd name="T73" fmla="*/ 561737 h 2311400"/>
                <a:gd name="T74" fmla="*/ 513330 w 2874963"/>
                <a:gd name="T75" fmla="*/ 530788 h 2311400"/>
                <a:gd name="T76" fmla="*/ 816493 w 2874963"/>
                <a:gd name="T77" fmla="*/ 367350 h 2311400"/>
                <a:gd name="T78" fmla="*/ 816493 w 2874963"/>
                <a:gd name="T79" fmla="*/ 418842 h 2311400"/>
                <a:gd name="T80" fmla="*/ 1079641 w 2874963"/>
                <a:gd name="T81" fmla="*/ 426048 h 2311400"/>
                <a:gd name="T82" fmla="*/ 1093467 w 2874963"/>
                <a:gd name="T83" fmla="*/ 377108 h 2311400"/>
                <a:gd name="T84" fmla="*/ 1049584 w 2874963"/>
                <a:gd name="T85" fmla="*/ 364048 h 2311400"/>
                <a:gd name="T86" fmla="*/ 1023434 w 2874963"/>
                <a:gd name="T87" fmla="*/ 392871 h 2311400"/>
                <a:gd name="T88" fmla="*/ 856619 w 2874963"/>
                <a:gd name="T89" fmla="*/ 372605 h 2311400"/>
                <a:gd name="T90" fmla="*/ 927854 w 2874963"/>
                <a:gd name="T91" fmla="*/ 64403 h 2311400"/>
                <a:gd name="T92" fmla="*/ 904258 w 2874963"/>
                <a:gd name="T93" fmla="*/ 91875 h 2311400"/>
                <a:gd name="T94" fmla="*/ 905010 w 2874963"/>
                <a:gd name="T95" fmla="*/ 129406 h 2311400"/>
                <a:gd name="T96" fmla="*/ 930108 w 2874963"/>
                <a:gd name="T97" fmla="*/ 155677 h 2311400"/>
                <a:gd name="T98" fmla="*/ 967829 w 2874963"/>
                <a:gd name="T99" fmla="*/ 158379 h 2311400"/>
                <a:gd name="T100" fmla="*/ 996233 w 2874963"/>
                <a:gd name="T101" fmla="*/ 136162 h 2311400"/>
                <a:gd name="T102" fmla="*/ 1002845 w 2874963"/>
                <a:gd name="T103" fmla="*/ 99081 h 2311400"/>
                <a:gd name="T104" fmla="*/ 983158 w 2874963"/>
                <a:gd name="T105" fmla="*/ 68306 h 2311400"/>
                <a:gd name="T106" fmla="*/ 881566 w 2874963"/>
                <a:gd name="T107" fmla="*/ 0 h 2311400"/>
                <a:gd name="T108" fmla="*/ 1048381 w 2874963"/>
                <a:gd name="T109" fmla="*/ 20417 h 2311400"/>
                <a:gd name="T110" fmla="*/ 1859163 w 2874963"/>
                <a:gd name="T111" fmla="*/ 308953 h 2311400"/>
                <a:gd name="T112" fmla="*/ 1899590 w 2874963"/>
                <a:gd name="T113" fmla="*/ 355791 h 2311400"/>
                <a:gd name="T114" fmla="*/ 2705 w 2874963"/>
                <a:gd name="T115" fmla="*/ 364048 h 2311400"/>
                <a:gd name="T116" fmla="*/ 38623 w 2874963"/>
                <a:gd name="T117" fmla="*/ 313456 h 2311400"/>
                <a:gd name="T118" fmla="*/ 855416 w 2874963"/>
                <a:gd name="T119" fmla="*/ 26121 h 23114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874963" h="2311400">
                  <a:moveTo>
                    <a:pt x="1500188" y="1927225"/>
                  </a:moveTo>
                  <a:lnTo>
                    <a:pt x="2676526" y="1927225"/>
                  </a:lnTo>
                  <a:lnTo>
                    <a:pt x="2676526" y="1949450"/>
                  </a:lnTo>
                  <a:lnTo>
                    <a:pt x="1500188" y="1949450"/>
                  </a:lnTo>
                  <a:lnTo>
                    <a:pt x="1500188" y="1927225"/>
                  </a:lnTo>
                  <a:close/>
                  <a:moveTo>
                    <a:pt x="1500188" y="1706563"/>
                  </a:moveTo>
                  <a:lnTo>
                    <a:pt x="2676526" y="1706563"/>
                  </a:lnTo>
                  <a:lnTo>
                    <a:pt x="2676526" y="1728788"/>
                  </a:lnTo>
                  <a:lnTo>
                    <a:pt x="1500188" y="1728788"/>
                  </a:lnTo>
                  <a:lnTo>
                    <a:pt x="1500188" y="1706563"/>
                  </a:lnTo>
                  <a:close/>
                  <a:moveTo>
                    <a:pt x="741023" y="1676400"/>
                  </a:moveTo>
                  <a:lnTo>
                    <a:pt x="803616" y="1676400"/>
                  </a:lnTo>
                  <a:lnTo>
                    <a:pt x="835026" y="1736633"/>
                  </a:lnTo>
                  <a:lnTo>
                    <a:pt x="813107" y="1759278"/>
                  </a:lnTo>
                  <a:lnTo>
                    <a:pt x="833218" y="1897860"/>
                  </a:lnTo>
                  <a:lnTo>
                    <a:pt x="772432" y="2124075"/>
                  </a:lnTo>
                  <a:lnTo>
                    <a:pt x="711647" y="1897860"/>
                  </a:lnTo>
                  <a:lnTo>
                    <a:pt x="731532" y="1759278"/>
                  </a:lnTo>
                  <a:lnTo>
                    <a:pt x="709613" y="1736633"/>
                  </a:lnTo>
                  <a:lnTo>
                    <a:pt x="741023" y="1676400"/>
                  </a:lnTo>
                  <a:close/>
                  <a:moveTo>
                    <a:pt x="1033510" y="1660525"/>
                  </a:moveTo>
                  <a:lnTo>
                    <a:pt x="1069768" y="1677761"/>
                  </a:lnTo>
                  <a:lnTo>
                    <a:pt x="1107612" y="1695904"/>
                  </a:lnTo>
                  <a:lnTo>
                    <a:pt x="1126421" y="1705202"/>
                  </a:lnTo>
                  <a:lnTo>
                    <a:pt x="1145003" y="1714727"/>
                  </a:lnTo>
                  <a:lnTo>
                    <a:pt x="1163585" y="1724252"/>
                  </a:lnTo>
                  <a:lnTo>
                    <a:pt x="1181261" y="1734004"/>
                  </a:lnTo>
                  <a:lnTo>
                    <a:pt x="1198257" y="1743302"/>
                  </a:lnTo>
                  <a:lnTo>
                    <a:pt x="1214346" y="1752600"/>
                  </a:lnTo>
                  <a:lnTo>
                    <a:pt x="1229076" y="1761671"/>
                  </a:lnTo>
                  <a:lnTo>
                    <a:pt x="1242673" y="1770289"/>
                  </a:lnTo>
                  <a:lnTo>
                    <a:pt x="1248792" y="1774598"/>
                  </a:lnTo>
                  <a:lnTo>
                    <a:pt x="1254683" y="1778680"/>
                  </a:lnTo>
                  <a:lnTo>
                    <a:pt x="1259896" y="1782762"/>
                  </a:lnTo>
                  <a:lnTo>
                    <a:pt x="1264881" y="1786618"/>
                  </a:lnTo>
                  <a:lnTo>
                    <a:pt x="1269187" y="1790473"/>
                  </a:lnTo>
                  <a:lnTo>
                    <a:pt x="1273039" y="1794102"/>
                  </a:lnTo>
                  <a:lnTo>
                    <a:pt x="1276438" y="1797504"/>
                  </a:lnTo>
                  <a:lnTo>
                    <a:pt x="1278931" y="1800905"/>
                  </a:lnTo>
                  <a:lnTo>
                    <a:pt x="1281197" y="1803627"/>
                  </a:lnTo>
                  <a:lnTo>
                    <a:pt x="1283237" y="1807029"/>
                  </a:lnTo>
                  <a:lnTo>
                    <a:pt x="1287542" y="1814739"/>
                  </a:lnTo>
                  <a:lnTo>
                    <a:pt x="1291621" y="1823811"/>
                  </a:lnTo>
                  <a:lnTo>
                    <a:pt x="1296380" y="1834016"/>
                  </a:lnTo>
                  <a:lnTo>
                    <a:pt x="1300686" y="1845582"/>
                  </a:lnTo>
                  <a:lnTo>
                    <a:pt x="1305445" y="1858282"/>
                  </a:lnTo>
                  <a:lnTo>
                    <a:pt x="1310203" y="1871889"/>
                  </a:lnTo>
                  <a:lnTo>
                    <a:pt x="1314736" y="1886404"/>
                  </a:lnTo>
                  <a:lnTo>
                    <a:pt x="1319495" y="1901371"/>
                  </a:lnTo>
                  <a:lnTo>
                    <a:pt x="1324027" y="1917246"/>
                  </a:lnTo>
                  <a:lnTo>
                    <a:pt x="1333318" y="1950130"/>
                  </a:lnTo>
                  <a:lnTo>
                    <a:pt x="1342382" y="1984375"/>
                  </a:lnTo>
                  <a:lnTo>
                    <a:pt x="1350994" y="2018620"/>
                  </a:lnTo>
                  <a:lnTo>
                    <a:pt x="1359378" y="2052411"/>
                  </a:lnTo>
                  <a:lnTo>
                    <a:pt x="1366857" y="2084388"/>
                  </a:lnTo>
                  <a:lnTo>
                    <a:pt x="1373655" y="2114097"/>
                  </a:lnTo>
                  <a:lnTo>
                    <a:pt x="1379320" y="2140404"/>
                  </a:lnTo>
                  <a:lnTo>
                    <a:pt x="1387478" y="2179184"/>
                  </a:lnTo>
                  <a:lnTo>
                    <a:pt x="1390651" y="2193925"/>
                  </a:lnTo>
                  <a:lnTo>
                    <a:pt x="798513" y="2193925"/>
                  </a:lnTo>
                  <a:lnTo>
                    <a:pt x="1111918" y="1875064"/>
                  </a:lnTo>
                  <a:lnTo>
                    <a:pt x="1011755" y="1800905"/>
                  </a:lnTo>
                  <a:lnTo>
                    <a:pt x="1094922" y="1766661"/>
                  </a:lnTo>
                  <a:lnTo>
                    <a:pt x="1033510" y="1660525"/>
                  </a:lnTo>
                  <a:close/>
                  <a:moveTo>
                    <a:pt x="511355" y="1660525"/>
                  </a:moveTo>
                  <a:lnTo>
                    <a:pt x="449944" y="1766661"/>
                  </a:lnTo>
                  <a:lnTo>
                    <a:pt x="532657" y="1800905"/>
                  </a:lnTo>
                  <a:lnTo>
                    <a:pt x="432494" y="1875064"/>
                  </a:lnTo>
                  <a:lnTo>
                    <a:pt x="746126" y="2193925"/>
                  </a:lnTo>
                  <a:lnTo>
                    <a:pt x="153988" y="2193925"/>
                  </a:lnTo>
                  <a:lnTo>
                    <a:pt x="157160" y="2179184"/>
                  </a:lnTo>
                  <a:lnTo>
                    <a:pt x="165318" y="2140404"/>
                  </a:lnTo>
                  <a:lnTo>
                    <a:pt x="171210" y="2114097"/>
                  </a:lnTo>
                  <a:lnTo>
                    <a:pt x="177782" y="2084388"/>
                  </a:lnTo>
                  <a:lnTo>
                    <a:pt x="185260" y="2052411"/>
                  </a:lnTo>
                  <a:lnTo>
                    <a:pt x="193418" y="2018620"/>
                  </a:lnTo>
                  <a:lnTo>
                    <a:pt x="202256" y="1984375"/>
                  </a:lnTo>
                  <a:lnTo>
                    <a:pt x="211321" y="1950130"/>
                  </a:lnTo>
                  <a:lnTo>
                    <a:pt x="220385" y="1917246"/>
                  </a:lnTo>
                  <a:lnTo>
                    <a:pt x="224918" y="1901371"/>
                  </a:lnTo>
                  <a:lnTo>
                    <a:pt x="229676" y="1886404"/>
                  </a:lnTo>
                  <a:lnTo>
                    <a:pt x="234209" y="1871889"/>
                  </a:lnTo>
                  <a:lnTo>
                    <a:pt x="238967" y="1858282"/>
                  </a:lnTo>
                  <a:lnTo>
                    <a:pt x="243726" y="1845582"/>
                  </a:lnTo>
                  <a:lnTo>
                    <a:pt x="248259" y="1834016"/>
                  </a:lnTo>
                  <a:lnTo>
                    <a:pt x="252791" y="1823811"/>
                  </a:lnTo>
                  <a:lnTo>
                    <a:pt x="257096" y="1814739"/>
                  </a:lnTo>
                  <a:lnTo>
                    <a:pt x="261175" y="1807029"/>
                  </a:lnTo>
                  <a:lnTo>
                    <a:pt x="263442" y="1803627"/>
                  </a:lnTo>
                  <a:lnTo>
                    <a:pt x="265481" y="1800905"/>
                  </a:lnTo>
                  <a:lnTo>
                    <a:pt x="268200" y="1797504"/>
                  </a:lnTo>
                  <a:lnTo>
                    <a:pt x="271600" y="1794102"/>
                  </a:lnTo>
                  <a:lnTo>
                    <a:pt x="275452" y="1790473"/>
                  </a:lnTo>
                  <a:lnTo>
                    <a:pt x="279984" y="1786618"/>
                  </a:lnTo>
                  <a:lnTo>
                    <a:pt x="284517" y="1782762"/>
                  </a:lnTo>
                  <a:lnTo>
                    <a:pt x="289955" y="1778680"/>
                  </a:lnTo>
                  <a:lnTo>
                    <a:pt x="295621" y="1774598"/>
                  </a:lnTo>
                  <a:lnTo>
                    <a:pt x="301966" y="1770289"/>
                  </a:lnTo>
                  <a:lnTo>
                    <a:pt x="315336" y="1761671"/>
                  </a:lnTo>
                  <a:lnTo>
                    <a:pt x="330066" y="1752600"/>
                  </a:lnTo>
                  <a:lnTo>
                    <a:pt x="346155" y="1743302"/>
                  </a:lnTo>
                  <a:lnTo>
                    <a:pt x="363378" y="1734004"/>
                  </a:lnTo>
                  <a:lnTo>
                    <a:pt x="381053" y="1724252"/>
                  </a:lnTo>
                  <a:lnTo>
                    <a:pt x="399409" y="1714727"/>
                  </a:lnTo>
                  <a:lnTo>
                    <a:pt x="418218" y="1705202"/>
                  </a:lnTo>
                  <a:lnTo>
                    <a:pt x="437253" y="1695904"/>
                  </a:lnTo>
                  <a:lnTo>
                    <a:pt x="475098" y="1677761"/>
                  </a:lnTo>
                  <a:lnTo>
                    <a:pt x="511355" y="1660525"/>
                  </a:lnTo>
                  <a:close/>
                  <a:moveTo>
                    <a:pt x="929254" y="1614488"/>
                  </a:moveTo>
                  <a:lnTo>
                    <a:pt x="950557" y="1623559"/>
                  </a:lnTo>
                  <a:lnTo>
                    <a:pt x="974579" y="1633992"/>
                  </a:lnTo>
                  <a:lnTo>
                    <a:pt x="1004946" y="1647599"/>
                  </a:lnTo>
                  <a:lnTo>
                    <a:pt x="1068853" y="1757817"/>
                  </a:lnTo>
                  <a:lnTo>
                    <a:pt x="975258" y="1796370"/>
                  </a:lnTo>
                  <a:lnTo>
                    <a:pt x="1084263" y="1877106"/>
                  </a:lnTo>
                  <a:lnTo>
                    <a:pt x="773113" y="2193926"/>
                  </a:lnTo>
                  <a:lnTo>
                    <a:pt x="929254" y="1614488"/>
                  </a:lnTo>
                  <a:close/>
                  <a:moveTo>
                    <a:pt x="615947" y="1614488"/>
                  </a:moveTo>
                  <a:lnTo>
                    <a:pt x="773113" y="2193926"/>
                  </a:lnTo>
                  <a:lnTo>
                    <a:pt x="460375" y="1877106"/>
                  </a:lnTo>
                  <a:lnTo>
                    <a:pt x="569936" y="1796370"/>
                  </a:lnTo>
                  <a:lnTo>
                    <a:pt x="475636" y="1757817"/>
                  </a:lnTo>
                  <a:lnTo>
                    <a:pt x="539869" y="1647599"/>
                  </a:lnTo>
                  <a:lnTo>
                    <a:pt x="570619" y="1633992"/>
                  </a:lnTo>
                  <a:lnTo>
                    <a:pt x="594536" y="1623559"/>
                  </a:lnTo>
                  <a:lnTo>
                    <a:pt x="615947" y="1614488"/>
                  </a:lnTo>
                  <a:close/>
                  <a:moveTo>
                    <a:pt x="1500188" y="1487488"/>
                  </a:moveTo>
                  <a:lnTo>
                    <a:pt x="2676526" y="1487488"/>
                  </a:lnTo>
                  <a:lnTo>
                    <a:pt x="2676526" y="1509713"/>
                  </a:lnTo>
                  <a:lnTo>
                    <a:pt x="1500188" y="1509713"/>
                  </a:lnTo>
                  <a:lnTo>
                    <a:pt x="1500188" y="1487488"/>
                  </a:lnTo>
                  <a:close/>
                  <a:moveTo>
                    <a:pt x="1500188" y="1266825"/>
                  </a:moveTo>
                  <a:lnTo>
                    <a:pt x="2676526" y="1266825"/>
                  </a:lnTo>
                  <a:lnTo>
                    <a:pt x="2676526" y="1289050"/>
                  </a:lnTo>
                  <a:lnTo>
                    <a:pt x="1500188" y="1289050"/>
                  </a:lnTo>
                  <a:lnTo>
                    <a:pt x="1500188" y="1266825"/>
                  </a:lnTo>
                  <a:close/>
                  <a:moveTo>
                    <a:pt x="1500188" y="1047750"/>
                  </a:moveTo>
                  <a:lnTo>
                    <a:pt x="2676526" y="1047750"/>
                  </a:lnTo>
                  <a:lnTo>
                    <a:pt x="2676526" y="1068388"/>
                  </a:lnTo>
                  <a:lnTo>
                    <a:pt x="1500188" y="1068388"/>
                  </a:lnTo>
                  <a:lnTo>
                    <a:pt x="1500188" y="1047750"/>
                  </a:lnTo>
                  <a:close/>
                  <a:moveTo>
                    <a:pt x="929369" y="969963"/>
                  </a:moveTo>
                  <a:lnTo>
                    <a:pt x="936399" y="973819"/>
                  </a:lnTo>
                  <a:lnTo>
                    <a:pt x="942522" y="977674"/>
                  </a:lnTo>
                  <a:lnTo>
                    <a:pt x="948872" y="981756"/>
                  </a:lnTo>
                  <a:lnTo>
                    <a:pt x="954315" y="986519"/>
                  </a:lnTo>
                  <a:lnTo>
                    <a:pt x="959531" y="991281"/>
                  </a:lnTo>
                  <a:lnTo>
                    <a:pt x="964294" y="995817"/>
                  </a:lnTo>
                  <a:lnTo>
                    <a:pt x="968829" y="1001033"/>
                  </a:lnTo>
                  <a:lnTo>
                    <a:pt x="972911" y="1006249"/>
                  </a:lnTo>
                  <a:lnTo>
                    <a:pt x="976767" y="1011919"/>
                  </a:lnTo>
                  <a:lnTo>
                    <a:pt x="980395" y="1017588"/>
                  </a:lnTo>
                  <a:lnTo>
                    <a:pt x="983797" y="1023485"/>
                  </a:lnTo>
                  <a:lnTo>
                    <a:pt x="986745" y="1029835"/>
                  </a:lnTo>
                  <a:lnTo>
                    <a:pt x="989467" y="1035958"/>
                  </a:lnTo>
                  <a:lnTo>
                    <a:pt x="992188" y="1042535"/>
                  </a:lnTo>
                  <a:lnTo>
                    <a:pt x="994683" y="1049338"/>
                  </a:lnTo>
                  <a:lnTo>
                    <a:pt x="996724" y="1056368"/>
                  </a:lnTo>
                  <a:lnTo>
                    <a:pt x="998765" y="1063172"/>
                  </a:lnTo>
                  <a:lnTo>
                    <a:pt x="1001033" y="1070883"/>
                  </a:lnTo>
                  <a:lnTo>
                    <a:pt x="1004208" y="1085850"/>
                  </a:lnTo>
                  <a:lnTo>
                    <a:pt x="1007383" y="1101725"/>
                  </a:lnTo>
                  <a:lnTo>
                    <a:pt x="1010558" y="1118508"/>
                  </a:lnTo>
                  <a:lnTo>
                    <a:pt x="1016454" y="1153433"/>
                  </a:lnTo>
                  <a:lnTo>
                    <a:pt x="1019856" y="1172256"/>
                  </a:lnTo>
                  <a:lnTo>
                    <a:pt x="1023712" y="1191306"/>
                  </a:lnTo>
                  <a:lnTo>
                    <a:pt x="1029608" y="1192667"/>
                  </a:lnTo>
                  <a:lnTo>
                    <a:pt x="1035958" y="1194254"/>
                  </a:lnTo>
                  <a:lnTo>
                    <a:pt x="1041628" y="1196295"/>
                  </a:lnTo>
                  <a:lnTo>
                    <a:pt x="1047297" y="1198790"/>
                  </a:lnTo>
                  <a:lnTo>
                    <a:pt x="1052513" y="1201511"/>
                  </a:lnTo>
                  <a:lnTo>
                    <a:pt x="1057729" y="1204459"/>
                  </a:lnTo>
                  <a:lnTo>
                    <a:pt x="1062492" y="1208088"/>
                  </a:lnTo>
                  <a:lnTo>
                    <a:pt x="1066801" y="1211943"/>
                  </a:lnTo>
                  <a:lnTo>
                    <a:pt x="1070883" y="1216025"/>
                  </a:lnTo>
                  <a:lnTo>
                    <a:pt x="1074738" y="1220108"/>
                  </a:lnTo>
                  <a:lnTo>
                    <a:pt x="1078140" y="1224870"/>
                  </a:lnTo>
                  <a:lnTo>
                    <a:pt x="1081088" y="1229633"/>
                  </a:lnTo>
                  <a:lnTo>
                    <a:pt x="1083583" y="1234849"/>
                  </a:lnTo>
                  <a:lnTo>
                    <a:pt x="1085624" y="1240065"/>
                  </a:lnTo>
                  <a:lnTo>
                    <a:pt x="1087212" y="1245734"/>
                  </a:lnTo>
                  <a:lnTo>
                    <a:pt x="1088345" y="1251404"/>
                  </a:lnTo>
                  <a:lnTo>
                    <a:pt x="1089026" y="1257527"/>
                  </a:lnTo>
                  <a:lnTo>
                    <a:pt x="1089026" y="1263424"/>
                  </a:lnTo>
                  <a:lnTo>
                    <a:pt x="1088572" y="1270000"/>
                  </a:lnTo>
                  <a:lnTo>
                    <a:pt x="1087438" y="1276124"/>
                  </a:lnTo>
                  <a:lnTo>
                    <a:pt x="1085624" y="1282927"/>
                  </a:lnTo>
                  <a:lnTo>
                    <a:pt x="1083356" y="1289277"/>
                  </a:lnTo>
                  <a:lnTo>
                    <a:pt x="1080635" y="1296081"/>
                  </a:lnTo>
                  <a:lnTo>
                    <a:pt x="1077006" y="1303111"/>
                  </a:lnTo>
                  <a:lnTo>
                    <a:pt x="1072470" y="1310141"/>
                  </a:lnTo>
                  <a:lnTo>
                    <a:pt x="1067481" y="1317172"/>
                  </a:lnTo>
                  <a:lnTo>
                    <a:pt x="1061585" y="1324202"/>
                  </a:lnTo>
                  <a:lnTo>
                    <a:pt x="1055235" y="1331006"/>
                  </a:lnTo>
                  <a:lnTo>
                    <a:pt x="1047751" y="1338036"/>
                  </a:lnTo>
                  <a:lnTo>
                    <a:pt x="1039587" y="1345293"/>
                  </a:lnTo>
                  <a:lnTo>
                    <a:pt x="1030742" y="1352324"/>
                  </a:lnTo>
                  <a:lnTo>
                    <a:pt x="1020990" y="1359354"/>
                  </a:lnTo>
                  <a:lnTo>
                    <a:pt x="1018269" y="1372281"/>
                  </a:lnTo>
                  <a:lnTo>
                    <a:pt x="1015094" y="1385208"/>
                  </a:lnTo>
                  <a:lnTo>
                    <a:pt x="1011919" y="1398361"/>
                  </a:lnTo>
                  <a:lnTo>
                    <a:pt x="1007836" y="1411061"/>
                  </a:lnTo>
                  <a:lnTo>
                    <a:pt x="1003754" y="1423761"/>
                  </a:lnTo>
                  <a:lnTo>
                    <a:pt x="999445" y="1436008"/>
                  </a:lnTo>
                  <a:lnTo>
                    <a:pt x="994456" y="1448254"/>
                  </a:lnTo>
                  <a:lnTo>
                    <a:pt x="989240" y="1460274"/>
                  </a:lnTo>
                  <a:lnTo>
                    <a:pt x="983570" y="1472066"/>
                  </a:lnTo>
                  <a:lnTo>
                    <a:pt x="977901" y="1483633"/>
                  </a:lnTo>
                  <a:lnTo>
                    <a:pt x="971551" y="1494745"/>
                  </a:lnTo>
                  <a:lnTo>
                    <a:pt x="964974" y="1505858"/>
                  </a:lnTo>
                  <a:lnTo>
                    <a:pt x="958170" y="1516516"/>
                  </a:lnTo>
                  <a:lnTo>
                    <a:pt x="950913" y="1526722"/>
                  </a:lnTo>
                  <a:lnTo>
                    <a:pt x="943429" y="1536700"/>
                  </a:lnTo>
                  <a:lnTo>
                    <a:pt x="935492" y="1546225"/>
                  </a:lnTo>
                  <a:lnTo>
                    <a:pt x="927554" y="1555297"/>
                  </a:lnTo>
                  <a:lnTo>
                    <a:pt x="919163" y="1564141"/>
                  </a:lnTo>
                  <a:lnTo>
                    <a:pt x="910772" y="1572533"/>
                  </a:lnTo>
                  <a:lnTo>
                    <a:pt x="901701" y="1580243"/>
                  </a:lnTo>
                  <a:lnTo>
                    <a:pt x="892629" y="1587500"/>
                  </a:lnTo>
                  <a:lnTo>
                    <a:pt x="883331" y="1594531"/>
                  </a:lnTo>
                  <a:lnTo>
                    <a:pt x="873352" y="1600881"/>
                  </a:lnTo>
                  <a:lnTo>
                    <a:pt x="863601" y="1606550"/>
                  </a:lnTo>
                  <a:lnTo>
                    <a:pt x="858385" y="1609272"/>
                  </a:lnTo>
                  <a:lnTo>
                    <a:pt x="853169" y="1611766"/>
                  </a:lnTo>
                  <a:lnTo>
                    <a:pt x="847952" y="1614261"/>
                  </a:lnTo>
                  <a:lnTo>
                    <a:pt x="842736" y="1616302"/>
                  </a:lnTo>
                  <a:lnTo>
                    <a:pt x="837520" y="1618343"/>
                  </a:lnTo>
                  <a:lnTo>
                    <a:pt x="832077" y="1620384"/>
                  </a:lnTo>
                  <a:lnTo>
                    <a:pt x="826635" y="1621972"/>
                  </a:lnTo>
                  <a:lnTo>
                    <a:pt x="821192" y="1623786"/>
                  </a:lnTo>
                  <a:lnTo>
                    <a:pt x="815749" y="1625147"/>
                  </a:lnTo>
                  <a:lnTo>
                    <a:pt x="810079" y="1626508"/>
                  </a:lnTo>
                  <a:lnTo>
                    <a:pt x="804410" y="1627415"/>
                  </a:lnTo>
                  <a:lnTo>
                    <a:pt x="798740" y="1628549"/>
                  </a:lnTo>
                  <a:lnTo>
                    <a:pt x="793070" y="1629229"/>
                  </a:lnTo>
                  <a:lnTo>
                    <a:pt x="787401" y="1629909"/>
                  </a:lnTo>
                  <a:lnTo>
                    <a:pt x="781277" y="1630363"/>
                  </a:lnTo>
                  <a:lnTo>
                    <a:pt x="775381" y="1630363"/>
                  </a:lnTo>
                  <a:lnTo>
                    <a:pt x="769711" y="1630363"/>
                  </a:lnTo>
                  <a:lnTo>
                    <a:pt x="763815" y="1629909"/>
                  </a:lnTo>
                  <a:lnTo>
                    <a:pt x="757918" y="1629229"/>
                  </a:lnTo>
                  <a:lnTo>
                    <a:pt x="752249" y="1628549"/>
                  </a:lnTo>
                  <a:lnTo>
                    <a:pt x="746579" y="1627415"/>
                  </a:lnTo>
                  <a:lnTo>
                    <a:pt x="740910" y="1626508"/>
                  </a:lnTo>
                  <a:lnTo>
                    <a:pt x="735240" y="1625147"/>
                  </a:lnTo>
                  <a:lnTo>
                    <a:pt x="729797" y="1623786"/>
                  </a:lnTo>
                  <a:lnTo>
                    <a:pt x="724354" y="1621972"/>
                  </a:lnTo>
                  <a:lnTo>
                    <a:pt x="718911" y="1620384"/>
                  </a:lnTo>
                  <a:lnTo>
                    <a:pt x="713468" y="1618343"/>
                  </a:lnTo>
                  <a:lnTo>
                    <a:pt x="708252" y="1616302"/>
                  </a:lnTo>
                  <a:lnTo>
                    <a:pt x="703036" y="1614261"/>
                  </a:lnTo>
                  <a:lnTo>
                    <a:pt x="697820" y="1611766"/>
                  </a:lnTo>
                  <a:lnTo>
                    <a:pt x="692604" y="1609272"/>
                  </a:lnTo>
                  <a:lnTo>
                    <a:pt x="687388" y="1606550"/>
                  </a:lnTo>
                  <a:lnTo>
                    <a:pt x="677636" y="1600881"/>
                  </a:lnTo>
                  <a:lnTo>
                    <a:pt x="668111" y="1594531"/>
                  </a:lnTo>
                  <a:lnTo>
                    <a:pt x="658359" y="1587500"/>
                  </a:lnTo>
                  <a:lnTo>
                    <a:pt x="649288" y="1580243"/>
                  </a:lnTo>
                  <a:lnTo>
                    <a:pt x="640217" y="1572533"/>
                  </a:lnTo>
                  <a:lnTo>
                    <a:pt x="631826" y="1564141"/>
                  </a:lnTo>
                  <a:lnTo>
                    <a:pt x="623434" y="1555297"/>
                  </a:lnTo>
                  <a:lnTo>
                    <a:pt x="615497" y="1546225"/>
                  </a:lnTo>
                  <a:lnTo>
                    <a:pt x="607559" y="1536700"/>
                  </a:lnTo>
                  <a:lnTo>
                    <a:pt x="600075" y="1526722"/>
                  </a:lnTo>
                  <a:lnTo>
                    <a:pt x="592818" y="1516516"/>
                  </a:lnTo>
                  <a:lnTo>
                    <a:pt x="586015" y="1505858"/>
                  </a:lnTo>
                  <a:lnTo>
                    <a:pt x="579665" y="1494745"/>
                  </a:lnTo>
                  <a:lnTo>
                    <a:pt x="573315" y="1483633"/>
                  </a:lnTo>
                  <a:lnTo>
                    <a:pt x="567418" y="1472066"/>
                  </a:lnTo>
                  <a:lnTo>
                    <a:pt x="561975" y="1460274"/>
                  </a:lnTo>
                  <a:lnTo>
                    <a:pt x="556533" y="1448254"/>
                  </a:lnTo>
                  <a:lnTo>
                    <a:pt x="551997" y="1436008"/>
                  </a:lnTo>
                  <a:lnTo>
                    <a:pt x="547234" y="1423761"/>
                  </a:lnTo>
                  <a:lnTo>
                    <a:pt x="543152" y="1411061"/>
                  </a:lnTo>
                  <a:lnTo>
                    <a:pt x="539524" y="1398361"/>
                  </a:lnTo>
                  <a:lnTo>
                    <a:pt x="535895" y="1385208"/>
                  </a:lnTo>
                  <a:lnTo>
                    <a:pt x="532947" y="1372281"/>
                  </a:lnTo>
                  <a:lnTo>
                    <a:pt x="529999" y="1359354"/>
                  </a:lnTo>
                  <a:lnTo>
                    <a:pt x="520247" y="1352324"/>
                  </a:lnTo>
                  <a:lnTo>
                    <a:pt x="511402" y="1345293"/>
                  </a:lnTo>
                  <a:lnTo>
                    <a:pt x="503238" y="1338036"/>
                  </a:lnTo>
                  <a:lnTo>
                    <a:pt x="495981" y="1331006"/>
                  </a:lnTo>
                  <a:lnTo>
                    <a:pt x="489404" y="1324202"/>
                  </a:lnTo>
                  <a:lnTo>
                    <a:pt x="483734" y="1317172"/>
                  </a:lnTo>
                  <a:lnTo>
                    <a:pt x="478518" y="1310141"/>
                  </a:lnTo>
                  <a:lnTo>
                    <a:pt x="474209" y="1303111"/>
                  </a:lnTo>
                  <a:lnTo>
                    <a:pt x="470581" y="1296081"/>
                  </a:lnTo>
                  <a:lnTo>
                    <a:pt x="467633" y="1289277"/>
                  </a:lnTo>
                  <a:lnTo>
                    <a:pt x="465365" y="1282927"/>
                  </a:lnTo>
                  <a:lnTo>
                    <a:pt x="463550" y="1276124"/>
                  </a:lnTo>
                  <a:lnTo>
                    <a:pt x="462416" y="1270000"/>
                  </a:lnTo>
                  <a:lnTo>
                    <a:pt x="461963" y="1263424"/>
                  </a:lnTo>
                  <a:lnTo>
                    <a:pt x="462190" y="1257527"/>
                  </a:lnTo>
                  <a:lnTo>
                    <a:pt x="462643" y="1251404"/>
                  </a:lnTo>
                  <a:lnTo>
                    <a:pt x="463777" y="1245734"/>
                  </a:lnTo>
                  <a:lnTo>
                    <a:pt x="465591" y="1240065"/>
                  </a:lnTo>
                  <a:lnTo>
                    <a:pt x="467633" y="1234849"/>
                  </a:lnTo>
                  <a:lnTo>
                    <a:pt x="469900" y="1229633"/>
                  </a:lnTo>
                  <a:lnTo>
                    <a:pt x="473075" y="1224870"/>
                  </a:lnTo>
                  <a:lnTo>
                    <a:pt x="476477" y="1220108"/>
                  </a:lnTo>
                  <a:lnTo>
                    <a:pt x="480106" y="1216025"/>
                  </a:lnTo>
                  <a:lnTo>
                    <a:pt x="484188" y="1211943"/>
                  </a:lnTo>
                  <a:lnTo>
                    <a:pt x="488724" y="1208088"/>
                  </a:lnTo>
                  <a:lnTo>
                    <a:pt x="493486" y="1204459"/>
                  </a:lnTo>
                  <a:lnTo>
                    <a:pt x="498475" y="1201511"/>
                  </a:lnTo>
                  <a:lnTo>
                    <a:pt x="503918" y="1198790"/>
                  </a:lnTo>
                  <a:lnTo>
                    <a:pt x="509361" y="1196295"/>
                  </a:lnTo>
                  <a:lnTo>
                    <a:pt x="515258" y="1194254"/>
                  </a:lnTo>
                  <a:lnTo>
                    <a:pt x="521381" y="1192667"/>
                  </a:lnTo>
                  <a:lnTo>
                    <a:pt x="527504" y="1191306"/>
                  </a:lnTo>
                  <a:lnTo>
                    <a:pt x="529999" y="1178606"/>
                  </a:lnTo>
                  <a:lnTo>
                    <a:pt x="532493" y="1166133"/>
                  </a:lnTo>
                  <a:lnTo>
                    <a:pt x="536575" y="1142093"/>
                  </a:lnTo>
                  <a:lnTo>
                    <a:pt x="540431" y="1118961"/>
                  </a:lnTo>
                  <a:lnTo>
                    <a:pt x="544513" y="1097190"/>
                  </a:lnTo>
                  <a:lnTo>
                    <a:pt x="546781" y="1086531"/>
                  </a:lnTo>
                  <a:lnTo>
                    <a:pt x="548822" y="1076552"/>
                  </a:lnTo>
                  <a:lnTo>
                    <a:pt x="551317" y="1066574"/>
                  </a:lnTo>
                  <a:lnTo>
                    <a:pt x="554038" y="1057275"/>
                  </a:lnTo>
                  <a:lnTo>
                    <a:pt x="556759" y="1048204"/>
                  </a:lnTo>
                  <a:lnTo>
                    <a:pt x="560161" y="1039360"/>
                  </a:lnTo>
                  <a:lnTo>
                    <a:pt x="563790" y="1030742"/>
                  </a:lnTo>
                  <a:lnTo>
                    <a:pt x="567645" y="1022804"/>
                  </a:lnTo>
                  <a:lnTo>
                    <a:pt x="575809" y="1025299"/>
                  </a:lnTo>
                  <a:lnTo>
                    <a:pt x="586695" y="1028701"/>
                  </a:lnTo>
                  <a:lnTo>
                    <a:pt x="600075" y="1032330"/>
                  </a:lnTo>
                  <a:lnTo>
                    <a:pt x="607786" y="1034144"/>
                  </a:lnTo>
                  <a:lnTo>
                    <a:pt x="615950" y="1035958"/>
                  </a:lnTo>
                  <a:lnTo>
                    <a:pt x="625022" y="1037772"/>
                  </a:lnTo>
                  <a:lnTo>
                    <a:pt x="634320" y="1039360"/>
                  </a:lnTo>
                  <a:lnTo>
                    <a:pt x="644072" y="1040947"/>
                  </a:lnTo>
                  <a:lnTo>
                    <a:pt x="654731" y="1042308"/>
                  </a:lnTo>
                  <a:lnTo>
                    <a:pt x="665617" y="1043215"/>
                  </a:lnTo>
                  <a:lnTo>
                    <a:pt x="676956" y="1044122"/>
                  </a:lnTo>
                  <a:lnTo>
                    <a:pt x="688749" y="1044576"/>
                  </a:lnTo>
                  <a:lnTo>
                    <a:pt x="700995" y="1044576"/>
                  </a:lnTo>
                  <a:lnTo>
                    <a:pt x="713468" y="1044576"/>
                  </a:lnTo>
                  <a:lnTo>
                    <a:pt x="726395" y="1043896"/>
                  </a:lnTo>
                  <a:lnTo>
                    <a:pt x="739549" y="1042762"/>
                  </a:lnTo>
                  <a:lnTo>
                    <a:pt x="753156" y="1041174"/>
                  </a:lnTo>
                  <a:lnTo>
                    <a:pt x="766763" y="1039133"/>
                  </a:lnTo>
                  <a:lnTo>
                    <a:pt x="780824" y="1036185"/>
                  </a:lnTo>
                  <a:lnTo>
                    <a:pt x="795111" y="1033010"/>
                  </a:lnTo>
                  <a:lnTo>
                    <a:pt x="809626" y="1028928"/>
                  </a:lnTo>
                  <a:lnTo>
                    <a:pt x="816883" y="1026887"/>
                  </a:lnTo>
                  <a:lnTo>
                    <a:pt x="824140" y="1024619"/>
                  </a:lnTo>
                  <a:lnTo>
                    <a:pt x="831624" y="1022124"/>
                  </a:lnTo>
                  <a:lnTo>
                    <a:pt x="838881" y="1019176"/>
                  </a:lnTo>
                  <a:lnTo>
                    <a:pt x="846365" y="1016228"/>
                  </a:lnTo>
                  <a:lnTo>
                    <a:pt x="853849" y="1013280"/>
                  </a:lnTo>
                  <a:lnTo>
                    <a:pt x="861560" y="1009878"/>
                  </a:lnTo>
                  <a:lnTo>
                    <a:pt x="869044" y="1006249"/>
                  </a:lnTo>
                  <a:lnTo>
                    <a:pt x="876527" y="1002621"/>
                  </a:lnTo>
                  <a:lnTo>
                    <a:pt x="884011" y="998538"/>
                  </a:lnTo>
                  <a:lnTo>
                    <a:pt x="891495" y="994230"/>
                  </a:lnTo>
                  <a:lnTo>
                    <a:pt x="898979" y="989921"/>
                  </a:lnTo>
                  <a:lnTo>
                    <a:pt x="906463" y="985158"/>
                  </a:lnTo>
                  <a:lnTo>
                    <a:pt x="914401" y="980622"/>
                  </a:lnTo>
                  <a:lnTo>
                    <a:pt x="921885" y="975406"/>
                  </a:lnTo>
                  <a:lnTo>
                    <a:pt x="929369" y="969963"/>
                  </a:lnTo>
                  <a:close/>
                  <a:moveTo>
                    <a:pt x="774700" y="801688"/>
                  </a:moveTo>
                  <a:lnTo>
                    <a:pt x="790563" y="802369"/>
                  </a:lnTo>
                  <a:lnTo>
                    <a:pt x="805746" y="803050"/>
                  </a:lnTo>
                  <a:lnTo>
                    <a:pt x="820702" y="804638"/>
                  </a:lnTo>
                  <a:lnTo>
                    <a:pt x="835205" y="806681"/>
                  </a:lnTo>
                  <a:lnTo>
                    <a:pt x="849255" y="809177"/>
                  </a:lnTo>
                  <a:lnTo>
                    <a:pt x="863079" y="812353"/>
                  </a:lnTo>
                  <a:lnTo>
                    <a:pt x="875996" y="815757"/>
                  </a:lnTo>
                  <a:lnTo>
                    <a:pt x="882567" y="817799"/>
                  </a:lnTo>
                  <a:lnTo>
                    <a:pt x="888459" y="819842"/>
                  </a:lnTo>
                  <a:lnTo>
                    <a:pt x="894578" y="822111"/>
                  </a:lnTo>
                  <a:lnTo>
                    <a:pt x="900243" y="824380"/>
                  </a:lnTo>
                  <a:lnTo>
                    <a:pt x="906135" y="826649"/>
                  </a:lnTo>
                  <a:lnTo>
                    <a:pt x="911574" y="829372"/>
                  </a:lnTo>
                  <a:lnTo>
                    <a:pt x="916559" y="831868"/>
                  </a:lnTo>
                  <a:lnTo>
                    <a:pt x="921771" y="834818"/>
                  </a:lnTo>
                  <a:lnTo>
                    <a:pt x="926757" y="837314"/>
                  </a:lnTo>
                  <a:lnTo>
                    <a:pt x="931516" y="840491"/>
                  </a:lnTo>
                  <a:lnTo>
                    <a:pt x="935821" y="843214"/>
                  </a:lnTo>
                  <a:lnTo>
                    <a:pt x="940127" y="846391"/>
                  </a:lnTo>
                  <a:lnTo>
                    <a:pt x="944206" y="849568"/>
                  </a:lnTo>
                  <a:lnTo>
                    <a:pt x="948058" y="852518"/>
                  </a:lnTo>
                  <a:lnTo>
                    <a:pt x="951684" y="855921"/>
                  </a:lnTo>
                  <a:lnTo>
                    <a:pt x="955083" y="859325"/>
                  </a:lnTo>
                  <a:lnTo>
                    <a:pt x="958029" y="862956"/>
                  </a:lnTo>
                  <a:lnTo>
                    <a:pt x="960975" y="866359"/>
                  </a:lnTo>
                  <a:lnTo>
                    <a:pt x="966867" y="866586"/>
                  </a:lnTo>
                  <a:lnTo>
                    <a:pt x="972986" y="867494"/>
                  </a:lnTo>
                  <a:lnTo>
                    <a:pt x="978651" y="868402"/>
                  </a:lnTo>
                  <a:lnTo>
                    <a:pt x="984090" y="869990"/>
                  </a:lnTo>
                  <a:lnTo>
                    <a:pt x="989302" y="871579"/>
                  </a:lnTo>
                  <a:lnTo>
                    <a:pt x="994287" y="873621"/>
                  </a:lnTo>
                  <a:lnTo>
                    <a:pt x="999273" y="876117"/>
                  </a:lnTo>
                  <a:lnTo>
                    <a:pt x="1003805" y="878840"/>
                  </a:lnTo>
                  <a:lnTo>
                    <a:pt x="1008337" y="882017"/>
                  </a:lnTo>
                  <a:lnTo>
                    <a:pt x="1012416" y="885194"/>
                  </a:lnTo>
                  <a:lnTo>
                    <a:pt x="1016722" y="888824"/>
                  </a:lnTo>
                  <a:lnTo>
                    <a:pt x="1020574" y="892909"/>
                  </a:lnTo>
                  <a:lnTo>
                    <a:pt x="1024200" y="896993"/>
                  </a:lnTo>
                  <a:lnTo>
                    <a:pt x="1027599" y="901078"/>
                  </a:lnTo>
                  <a:lnTo>
                    <a:pt x="1030999" y="905843"/>
                  </a:lnTo>
                  <a:lnTo>
                    <a:pt x="1034171" y="910835"/>
                  </a:lnTo>
                  <a:lnTo>
                    <a:pt x="1037117" y="915600"/>
                  </a:lnTo>
                  <a:lnTo>
                    <a:pt x="1040063" y="921046"/>
                  </a:lnTo>
                  <a:lnTo>
                    <a:pt x="1042556" y="926492"/>
                  </a:lnTo>
                  <a:lnTo>
                    <a:pt x="1045048" y="931938"/>
                  </a:lnTo>
                  <a:lnTo>
                    <a:pt x="1047541" y="938065"/>
                  </a:lnTo>
                  <a:lnTo>
                    <a:pt x="1049807" y="943965"/>
                  </a:lnTo>
                  <a:lnTo>
                    <a:pt x="1051847" y="949865"/>
                  </a:lnTo>
                  <a:lnTo>
                    <a:pt x="1053886" y="956218"/>
                  </a:lnTo>
                  <a:lnTo>
                    <a:pt x="1055699" y="962572"/>
                  </a:lnTo>
                  <a:lnTo>
                    <a:pt x="1057286" y="969153"/>
                  </a:lnTo>
                  <a:lnTo>
                    <a:pt x="1060458" y="982314"/>
                  </a:lnTo>
                  <a:lnTo>
                    <a:pt x="1062724" y="996156"/>
                  </a:lnTo>
                  <a:lnTo>
                    <a:pt x="1064764" y="1009997"/>
                  </a:lnTo>
                  <a:lnTo>
                    <a:pt x="1066577" y="1024066"/>
                  </a:lnTo>
                  <a:lnTo>
                    <a:pt x="1067936" y="1038362"/>
                  </a:lnTo>
                  <a:lnTo>
                    <a:pt x="1069069" y="1052430"/>
                  </a:lnTo>
                  <a:lnTo>
                    <a:pt x="1069523" y="1066499"/>
                  </a:lnTo>
                  <a:lnTo>
                    <a:pt x="1069749" y="1080341"/>
                  </a:lnTo>
                  <a:lnTo>
                    <a:pt x="1069976" y="1093956"/>
                  </a:lnTo>
                  <a:lnTo>
                    <a:pt x="1069749" y="1107117"/>
                  </a:lnTo>
                  <a:lnTo>
                    <a:pt x="1069523" y="1120051"/>
                  </a:lnTo>
                  <a:lnTo>
                    <a:pt x="1069069" y="1132305"/>
                  </a:lnTo>
                  <a:lnTo>
                    <a:pt x="1068390" y="1143878"/>
                  </a:lnTo>
                  <a:lnTo>
                    <a:pt x="1067030" y="1165208"/>
                  </a:lnTo>
                  <a:lnTo>
                    <a:pt x="1065444" y="1182907"/>
                  </a:lnTo>
                  <a:lnTo>
                    <a:pt x="1064084" y="1196295"/>
                  </a:lnTo>
                  <a:lnTo>
                    <a:pt x="1056832" y="1192665"/>
                  </a:lnTo>
                  <a:lnTo>
                    <a:pt x="1053207" y="1191076"/>
                  </a:lnTo>
                  <a:lnTo>
                    <a:pt x="1049581" y="1189715"/>
                  </a:lnTo>
                  <a:lnTo>
                    <a:pt x="1045728" y="1188353"/>
                  </a:lnTo>
                  <a:lnTo>
                    <a:pt x="1041876" y="1187219"/>
                  </a:lnTo>
                  <a:lnTo>
                    <a:pt x="1037570" y="1186311"/>
                  </a:lnTo>
                  <a:lnTo>
                    <a:pt x="1033491" y="1185403"/>
                  </a:lnTo>
                  <a:lnTo>
                    <a:pt x="1027826" y="1146147"/>
                  </a:lnTo>
                  <a:lnTo>
                    <a:pt x="1024880" y="1127086"/>
                  </a:lnTo>
                  <a:lnTo>
                    <a:pt x="1021934" y="1109159"/>
                  </a:lnTo>
                  <a:lnTo>
                    <a:pt x="1018761" y="1091914"/>
                  </a:lnTo>
                  <a:lnTo>
                    <a:pt x="1015136" y="1075122"/>
                  </a:lnTo>
                  <a:lnTo>
                    <a:pt x="1013096" y="1067180"/>
                  </a:lnTo>
                  <a:lnTo>
                    <a:pt x="1010603" y="1059465"/>
                  </a:lnTo>
                  <a:lnTo>
                    <a:pt x="1008337" y="1051523"/>
                  </a:lnTo>
                  <a:lnTo>
                    <a:pt x="1006071" y="1044262"/>
                  </a:lnTo>
                  <a:lnTo>
                    <a:pt x="1003125" y="1037000"/>
                  </a:lnTo>
                  <a:lnTo>
                    <a:pt x="1000406" y="1029966"/>
                  </a:lnTo>
                  <a:lnTo>
                    <a:pt x="997233" y="1023159"/>
                  </a:lnTo>
                  <a:lnTo>
                    <a:pt x="994061" y="1016578"/>
                  </a:lnTo>
                  <a:lnTo>
                    <a:pt x="990435" y="1009997"/>
                  </a:lnTo>
                  <a:lnTo>
                    <a:pt x="986583" y="1003871"/>
                  </a:lnTo>
                  <a:lnTo>
                    <a:pt x="982504" y="997971"/>
                  </a:lnTo>
                  <a:lnTo>
                    <a:pt x="977971" y="992298"/>
                  </a:lnTo>
                  <a:lnTo>
                    <a:pt x="973439" y="986852"/>
                  </a:lnTo>
                  <a:lnTo>
                    <a:pt x="968454" y="981406"/>
                  </a:lnTo>
                  <a:lnTo>
                    <a:pt x="963241" y="976414"/>
                  </a:lnTo>
                  <a:lnTo>
                    <a:pt x="957576" y="971422"/>
                  </a:lnTo>
                  <a:lnTo>
                    <a:pt x="951458" y="966657"/>
                  </a:lnTo>
                  <a:lnTo>
                    <a:pt x="945112" y="962345"/>
                  </a:lnTo>
                  <a:lnTo>
                    <a:pt x="938087" y="958261"/>
                  </a:lnTo>
                  <a:lnTo>
                    <a:pt x="931063" y="954403"/>
                  </a:lnTo>
                  <a:lnTo>
                    <a:pt x="923131" y="960076"/>
                  </a:lnTo>
                  <a:lnTo>
                    <a:pt x="915426" y="965295"/>
                  </a:lnTo>
                  <a:lnTo>
                    <a:pt x="907268" y="970287"/>
                  </a:lnTo>
                  <a:lnTo>
                    <a:pt x="899563" y="975052"/>
                  </a:lnTo>
                  <a:lnTo>
                    <a:pt x="891632" y="979818"/>
                  </a:lnTo>
                  <a:lnTo>
                    <a:pt x="883701" y="984129"/>
                  </a:lnTo>
                  <a:lnTo>
                    <a:pt x="875996" y="988213"/>
                  </a:lnTo>
                  <a:lnTo>
                    <a:pt x="868291" y="992298"/>
                  </a:lnTo>
                  <a:lnTo>
                    <a:pt x="860359" y="995929"/>
                  </a:lnTo>
                  <a:lnTo>
                    <a:pt x="852655" y="999559"/>
                  </a:lnTo>
                  <a:lnTo>
                    <a:pt x="844950" y="1002509"/>
                  </a:lnTo>
                  <a:lnTo>
                    <a:pt x="837018" y="1005686"/>
                  </a:lnTo>
                  <a:lnTo>
                    <a:pt x="829314" y="1008636"/>
                  </a:lnTo>
                  <a:lnTo>
                    <a:pt x="821835" y="1011359"/>
                  </a:lnTo>
                  <a:lnTo>
                    <a:pt x="814357" y="1013628"/>
                  </a:lnTo>
                  <a:lnTo>
                    <a:pt x="806879" y="1016124"/>
                  </a:lnTo>
                  <a:lnTo>
                    <a:pt x="791696" y="1020209"/>
                  </a:lnTo>
                  <a:lnTo>
                    <a:pt x="776966" y="1023612"/>
                  </a:lnTo>
                  <a:lnTo>
                    <a:pt x="762690" y="1026335"/>
                  </a:lnTo>
                  <a:lnTo>
                    <a:pt x="748413" y="1028832"/>
                  </a:lnTo>
                  <a:lnTo>
                    <a:pt x="734590" y="1030420"/>
                  </a:lnTo>
                  <a:lnTo>
                    <a:pt x="720993" y="1031328"/>
                  </a:lnTo>
                  <a:lnTo>
                    <a:pt x="707849" y="1032235"/>
                  </a:lnTo>
                  <a:lnTo>
                    <a:pt x="694932" y="1032462"/>
                  </a:lnTo>
                  <a:lnTo>
                    <a:pt x="682469" y="1032235"/>
                  </a:lnTo>
                  <a:lnTo>
                    <a:pt x="670232" y="1031555"/>
                  </a:lnTo>
                  <a:lnTo>
                    <a:pt x="658675" y="1030874"/>
                  </a:lnTo>
                  <a:lnTo>
                    <a:pt x="647570" y="1029739"/>
                  </a:lnTo>
                  <a:lnTo>
                    <a:pt x="636920" y="1028605"/>
                  </a:lnTo>
                  <a:lnTo>
                    <a:pt x="626496" y="1027016"/>
                  </a:lnTo>
                  <a:lnTo>
                    <a:pt x="616978" y="1025201"/>
                  </a:lnTo>
                  <a:lnTo>
                    <a:pt x="607913" y="1023385"/>
                  </a:lnTo>
                  <a:lnTo>
                    <a:pt x="599302" y="1021570"/>
                  </a:lnTo>
                  <a:lnTo>
                    <a:pt x="591597" y="1019755"/>
                  </a:lnTo>
                  <a:lnTo>
                    <a:pt x="577547" y="1015897"/>
                  </a:lnTo>
                  <a:lnTo>
                    <a:pt x="566443" y="1012267"/>
                  </a:lnTo>
                  <a:lnTo>
                    <a:pt x="558059" y="1009317"/>
                  </a:lnTo>
                  <a:lnTo>
                    <a:pt x="553980" y="1017940"/>
                  </a:lnTo>
                  <a:lnTo>
                    <a:pt x="550127" y="1026789"/>
                  </a:lnTo>
                  <a:lnTo>
                    <a:pt x="546728" y="1035866"/>
                  </a:lnTo>
                  <a:lnTo>
                    <a:pt x="543782" y="1045396"/>
                  </a:lnTo>
                  <a:lnTo>
                    <a:pt x="541063" y="1055607"/>
                  </a:lnTo>
                  <a:lnTo>
                    <a:pt x="538343" y="1065591"/>
                  </a:lnTo>
                  <a:lnTo>
                    <a:pt x="536077" y="1076257"/>
                  </a:lnTo>
                  <a:lnTo>
                    <a:pt x="533811" y="1087148"/>
                  </a:lnTo>
                  <a:lnTo>
                    <a:pt x="529505" y="1110067"/>
                  </a:lnTo>
                  <a:lnTo>
                    <a:pt x="525653" y="1133893"/>
                  </a:lnTo>
                  <a:lnTo>
                    <a:pt x="521347" y="1159081"/>
                  </a:lnTo>
                  <a:lnTo>
                    <a:pt x="518628" y="1172242"/>
                  </a:lnTo>
                  <a:lnTo>
                    <a:pt x="516135" y="1185403"/>
                  </a:lnTo>
                  <a:lnTo>
                    <a:pt x="512056" y="1186311"/>
                  </a:lnTo>
                  <a:lnTo>
                    <a:pt x="507751" y="1187219"/>
                  </a:lnTo>
                  <a:lnTo>
                    <a:pt x="503672" y="1188580"/>
                  </a:lnTo>
                  <a:lnTo>
                    <a:pt x="499819" y="1189942"/>
                  </a:lnTo>
                  <a:lnTo>
                    <a:pt x="495967" y="1191530"/>
                  </a:lnTo>
                  <a:lnTo>
                    <a:pt x="492341" y="1192891"/>
                  </a:lnTo>
                  <a:lnTo>
                    <a:pt x="488715" y="1195161"/>
                  </a:lnTo>
                  <a:lnTo>
                    <a:pt x="485089" y="1196976"/>
                  </a:lnTo>
                  <a:lnTo>
                    <a:pt x="482823" y="1181546"/>
                  </a:lnTo>
                  <a:lnTo>
                    <a:pt x="481464" y="1172015"/>
                  </a:lnTo>
                  <a:lnTo>
                    <a:pt x="480331" y="1161123"/>
                  </a:lnTo>
                  <a:lnTo>
                    <a:pt x="479424" y="1148870"/>
                  </a:lnTo>
                  <a:lnTo>
                    <a:pt x="478518" y="1135935"/>
                  </a:lnTo>
                  <a:lnTo>
                    <a:pt x="478064" y="1121867"/>
                  </a:lnTo>
                  <a:lnTo>
                    <a:pt x="477838" y="1107344"/>
                  </a:lnTo>
                  <a:lnTo>
                    <a:pt x="478064" y="1092141"/>
                  </a:lnTo>
                  <a:lnTo>
                    <a:pt x="478744" y="1076030"/>
                  </a:lnTo>
                  <a:lnTo>
                    <a:pt x="480104" y="1059692"/>
                  </a:lnTo>
                  <a:lnTo>
                    <a:pt x="481237" y="1051296"/>
                  </a:lnTo>
                  <a:lnTo>
                    <a:pt x="482144" y="1043127"/>
                  </a:lnTo>
                  <a:lnTo>
                    <a:pt x="483503" y="1034504"/>
                  </a:lnTo>
                  <a:lnTo>
                    <a:pt x="484863" y="1025882"/>
                  </a:lnTo>
                  <a:lnTo>
                    <a:pt x="486676" y="1017259"/>
                  </a:lnTo>
                  <a:lnTo>
                    <a:pt x="488489" y="1008863"/>
                  </a:lnTo>
                  <a:lnTo>
                    <a:pt x="490528" y="1000240"/>
                  </a:lnTo>
                  <a:lnTo>
                    <a:pt x="492794" y="991617"/>
                  </a:lnTo>
                  <a:lnTo>
                    <a:pt x="495514" y="983221"/>
                  </a:lnTo>
                  <a:lnTo>
                    <a:pt x="498233" y="974599"/>
                  </a:lnTo>
                  <a:lnTo>
                    <a:pt x="501406" y="966203"/>
                  </a:lnTo>
                  <a:lnTo>
                    <a:pt x="504578" y="957580"/>
                  </a:lnTo>
                  <a:lnTo>
                    <a:pt x="508204" y="949411"/>
                  </a:lnTo>
                  <a:lnTo>
                    <a:pt x="512056" y="941242"/>
                  </a:lnTo>
                  <a:lnTo>
                    <a:pt x="516362" y="933073"/>
                  </a:lnTo>
                  <a:lnTo>
                    <a:pt x="520894" y="924904"/>
                  </a:lnTo>
                  <a:lnTo>
                    <a:pt x="525653" y="917189"/>
                  </a:lnTo>
                  <a:lnTo>
                    <a:pt x="530639" y="909474"/>
                  </a:lnTo>
                  <a:lnTo>
                    <a:pt x="536077" y="901985"/>
                  </a:lnTo>
                  <a:lnTo>
                    <a:pt x="541969" y="894270"/>
                  </a:lnTo>
                  <a:lnTo>
                    <a:pt x="548314" y="887009"/>
                  </a:lnTo>
                  <a:lnTo>
                    <a:pt x="554659" y="880201"/>
                  </a:lnTo>
                  <a:lnTo>
                    <a:pt x="561458" y="873394"/>
                  </a:lnTo>
                  <a:lnTo>
                    <a:pt x="568709" y="866813"/>
                  </a:lnTo>
                  <a:lnTo>
                    <a:pt x="576414" y="860460"/>
                  </a:lnTo>
                  <a:lnTo>
                    <a:pt x="584572" y="854333"/>
                  </a:lnTo>
                  <a:lnTo>
                    <a:pt x="592730" y="848433"/>
                  </a:lnTo>
                  <a:lnTo>
                    <a:pt x="601795" y="842987"/>
                  </a:lnTo>
                  <a:lnTo>
                    <a:pt x="611313" y="837541"/>
                  </a:lnTo>
                  <a:lnTo>
                    <a:pt x="620830" y="832549"/>
                  </a:lnTo>
                  <a:lnTo>
                    <a:pt x="630801" y="828011"/>
                  </a:lnTo>
                  <a:lnTo>
                    <a:pt x="641452" y="823926"/>
                  </a:lnTo>
                  <a:lnTo>
                    <a:pt x="652783" y="819615"/>
                  </a:lnTo>
                  <a:lnTo>
                    <a:pt x="664340" y="815984"/>
                  </a:lnTo>
                  <a:lnTo>
                    <a:pt x="676350" y="812807"/>
                  </a:lnTo>
                  <a:lnTo>
                    <a:pt x="689041" y="810084"/>
                  </a:lnTo>
                  <a:lnTo>
                    <a:pt x="701957" y="807815"/>
                  </a:lnTo>
                  <a:lnTo>
                    <a:pt x="715328" y="805546"/>
                  </a:lnTo>
                  <a:lnTo>
                    <a:pt x="729378" y="804184"/>
                  </a:lnTo>
                  <a:lnTo>
                    <a:pt x="744107" y="802823"/>
                  </a:lnTo>
                  <a:lnTo>
                    <a:pt x="759064" y="801915"/>
                  </a:lnTo>
                  <a:lnTo>
                    <a:pt x="774700" y="801688"/>
                  </a:lnTo>
                  <a:close/>
                  <a:moveTo>
                    <a:pt x="44000" y="736683"/>
                  </a:moveTo>
                  <a:lnTo>
                    <a:pt x="44000" y="2267412"/>
                  </a:lnTo>
                  <a:lnTo>
                    <a:pt x="2830736" y="2267412"/>
                  </a:lnTo>
                  <a:lnTo>
                    <a:pt x="2830736" y="736683"/>
                  </a:lnTo>
                  <a:lnTo>
                    <a:pt x="44000" y="736683"/>
                  </a:lnTo>
                  <a:close/>
                  <a:moveTo>
                    <a:pt x="1266245" y="538738"/>
                  </a:moveTo>
                  <a:lnTo>
                    <a:pt x="1261935" y="538964"/>
                  </a:lnTo>
                  <a:lnTo>
                    <a:pt x="1257399" y="539645"/>
                  </a:lnTo>
                  <a:lnTo>
                    <a:pt x="1253317" y="540778"/>
                  </a:lnTo>
                  <a:lnTo>
                    <a:pt x="1249234" y="542365"/>
                  </a:lnTo>
                  <a:lnTo>
                    <a:pt x="1245605" y="544179"/>
                  </a:lnTo>
                  <a:lnTo>
                    <a:pt x="1241977" y="546220"/>
                  </a:lnTo>
                  <a:lnTo>
                    <a:pt x="1238348" y="548714"/>
                  </a:lnTo>
                  <a:lnTo>
                    <a:pt x="1235172" y="551662"/>
                  </a:lnTo>
                  <a:lnTo>
                    <a:pt x="1232224" y="554836"/>
                  </a:lnTo>
                  <a:lnTo>
                    <a:pt x="1229956" y="558237"/>
                  </a:lnTo>
                  <a:lnTo>
                    <a:pt x="1227688" y="561865"/>
                  </a:lnTo>
                  <a:lnTo>
                    <a:pt x="1225874" y="565720"/>
                  </a:lnTo>
                  <a:lnTo>
                    <a:pt x="1224286" y="569574"/>
                  </a:lnTo>
                  <a:lnTo>
                    <a:pt x="1223152" y="573883"/>
                  </a:lnTo>
                  <a:lnTo>
                    <a:pt x="1222471" y="578191"/>
                  </a:lnTo>
                  <a:lnTo>
                    <a:pt x="1222471" y="582725"/>
                  </a:lnTo>
                  <a:lnTo>
                    <a:pt x="1222471" y="604719"/>
                  </a:lnTo>
                  <a:lnTo>
                    <a:pt x="1222471" y="609254"/>
                  </a:lnTo>
                  <a:lnTo>
                    <a:pt x="1223152" y="613562"/>
                  </a:lnTo>
                  <a:lnTo>
                    <a:pt x="1224286" y="617870"/>
                  </a:lnTo>
                  <a:lnTo>
                    <a:pt x="1225874" y="621725"/>
                  </a:lnTo>
                  <a:lnTo>
                    <a:pt x="1227688" y="625579"/>
                  </a:lnTo>
                  <a:lnTo>
                    <a:pt x="1229956" y="629207"/>
                  </a:lnTo>
                  <a:lnTo>
                    <a:pt x="1232224" y="632608"/>
                  </a:lnTo>
                  <a:lnTo>
                    <a:pt x="1235172" y="635556"/>
                  </a:lnTo>
                  <a:lnTo>
                    <a:pt x="1238348" y="638504"/>
                  </a:lnTo>
                  <a:lnTo>
                    <a:pt x="1241977" y="640998"/>
                  </a:lnTo>
                  <a:lnTo>
                    <a:pt x="1245605" y="643492"/>
                  </a:lnTo>
                  <a:lnTo>
                    <a:pt x="1249234" y="645306"/>
                  </a:lnTo>
                  <a:lnTo>
                    <a:pt x="1253317" y="646893"/>
                  </a:lnTo>
                  <a:lnTo>
                    <a:pt x="1257399" y="647800"/>
                  </a:lnTo>
                  <a:lnTo>
                    <a:pt x="1261935" y="648254"/>
                  </a:lnTo>
                  <a:lnTo>
                    <a:pt x="1266245" y="648707"/>
                  </a:lnTo>
                  <a:lnTo>
                    <a:pt x="1608265" y="648707"/>
                  </a:lnTo>
                  <a:lnTo>
                    <a:pt x="1613028" y="648254"/>
                  </a:lnTo>
                  <a:lnTo>
                    <a:pt x="1617337" y="647800"/>
                  </a:lnTo>
                  <a:lnTo>
                    <a:pt x="1621419" y="646893"/>
                  </a:lnTo>
                  <a:lnTo>
                    <a:pt x="1625502" y="645306"/>
                  </a:lnTo>
                  <a:lnTo>
                    <a:pt x="1629358" y="643492"/>
                  </a:lnTo>
                  <a:lnTo>
                    <a:pt x="1632986" y="640998"/>
                  </a:lnTo>
                  <a:lnTo>
                    <a:pt x="1636388" y="638504"/>
                  </a:lnTo>
                  <a:lnTo>
                    <a:pt x="1639337" y="635556"/>
                  </a:lnTo>
                  <a:lnTo>
                    <a:pt x="1642285" y="632608"/>
                  </a:lnTo>
                  <a:lnTo>
                    <a:pt x="1644780" y="629207"/>
                  </a:lnTo>
                  <a:lnTo>
                    <a:pt x="1647275" y="625579"/>
                  </a:lnTo>
                  <a:lnTo>
                    <a:pt x="1649089" y="621725"/>
                  </a:lnTo>
                  <a:lnTo>
                    <a:pt x="1650224" y="617870"/>
                  </a:lnTo>
                  <a:lnTo>
                    <a:pt x="1651584" y="613562"/>
                  </a:lnTo>
                  <a:lnTo>
                    <a:pt x="1652038" y="609254"/>
                  </a:lnTo>
                  <a:lnTo>
                    <a:pt x="1652492" y="604719"/>
                  </a:lnTo>
                  <a:lnTo>
                    <a:pt x="1652492" y="582725"/>
                  </a:lnTo>
                  <a:lnTo>
                    <a:pt x="1652038" y="578191"/>
                  </a:lnTo>
                  <a:lnTo>
                    <a:pt x="1651584" y="573883"/>
                  </a:lnTo>
                  <a:lnTo>
                    <a:pt x="1650224" y="569574"/>
                  </a:lnTo>
                  <a:lnTo>
                    <a:pt x="1649089" y="565720"/>
                  </a:lnTo>
                  <a:lnTo>
                    <a:pt x="1647275" y="561865"/>
                  </a:lnTo>
                  <a:lnTo>
                    <a:pt x="1644780" y="558237"/>
                  </a:lnTo>
                  <a:lnTo>
                    <a:pt x="1642285" y="554836"/>
                  </a:lnTo>
                  <a:lnTo>
                    <a:pt x="1639337" y="551662"/>
                  </a:lnTo>
                  <a:lnTo>
                    <a:pt x="1636388" y="548714"/>
                  </a:lnTo>
                  <a:lnTo>
                    <a:pt x="1632986" y="546220"/>
                  </a:lnTo>
                  <a:lnTo>
                    <a:pt x="1629358" y="544179"/>
                  </a:lnTo>
                  <a:lnTo>
                    <a:pt x="1625502" y="542365"/>
                  </a:lnTo>
                  <a:lnTo>
                    <a:pt x="1621419" y="540778"/>
                  </a:lnTo>
                  <a:lnTo>
                    <a:pt x="1617337" y="539645"/>
                  </a:lnTo>
                  <a:lnTo>
                    <a:pt x="1613028" y="538964"/>
                  </a:lnTo>
                  <a:lnTo>
                    <a:pt x="1608265" y="538738"/>
                  </a:lnTo>
                  <a:lnTo>
                    <a:pt x="1583997" y="538738"/>
                  </a:lnTo>
                  <a:lnTo>
                    <a:pt x="1583997" y="549848"/>
                  </a:lnTo>
                  <a:lnTo>
                    <a:pt x="1583997" y="554156"/>
                  </a:lnTo>
                  <a:lnTo>
                    <a:pt x="1583090" y="558691"/>
                  </a:lnTo>
                  <a:lnTo>
                    <a:pt x="1582182" y="562772"/>
                  </a:lnTo>
                  <a:lnTo>
                    <a:pt x="1580595" y="566627"/>
                  </a:lnTo>
                  <a:lnTo>
                    <a:pt x="1578780" y="570481"/>
                  </a:lnTo>
                  <a:lnTo>
                    <a:pt x="1576512" y="574109"/>
                  </a:lnTo>
                  <a:lnTo>
                    <a:pt x="1574017" y="577510"/>
                  </a:lnTo>
                  <a:lnTo>
                    <a:pt x="1571296" y="580685"/>
                  </a:lnTo>
                  <a:lnTo>
                    <a:pt x="1568121" y="583632"/>
                  </a:lnTo>
                  <a:lnTo>
                    <a:pt x="1564492" y="586126"/>
                  </a:lnTo>
                  <a:lnTo>
                    <a:pt x="1560863" y="588394"/>
                  </a:lnTo>
                  <a:lnTo>
                    <a:pt x="1557234" y="590208"/>
                  </a:lnTo>
                  <a:lnTo>
                    <a:pt x="1553152" y="591795"/>
                  </a:lnTo>
                  <a:lnTo>
                    <a:pt x="1548842" y="592929"/>
                  </a:lnTo>
                  <a:lnTo>
                    <a:pt x="1544533" y="593382"/>
                  </a:lnTo>
                  <a:lnTo>
                    <a:pt x="1539997" y="593609"/>
                  </a:lnTo>
                  <a:lnTo>
                    <a:pt x="1334739" y="593609"/>
                  </a:lnTo>
                  <a:lnTo>
                    <a:pt x="1330430" y="593382"/>
                  </a:lnTo>
                  <a:lnTo>
                    <a:pt x="1325894" y="592929"/>
                  </a:lnTo>
                  <a:lnTo>
                    <a:pt x="1321811" y="591795"/>
                  </a:lnTo>
                  <a:lnTo>
                    <a:pt x="1317729" y="590208"/>
                  </a:lnTo>
                  <a:lnTo>
                    <a:pt x="1313647" y="588394"/>
                  </a:lnTo>
                  <a:lnTo>
                    <a:pt x="1310018" y="586126"/>
                  </a:lnTo>
                  <a:lnTo>
                    <a:pt x="1306842" y="583632"/>
                  </a:lnTo>
                  <a:lnTo>
                    <a:pt x="1303667" y="580685"/>
                  </a:lnTo>
                  <a:lnTo>
                    <a:pt x="1300719" y="577510"/>
                  </a:lnTo>
                  <a:lnTo>
                    <a:pt x="1298224" y="574109"/>
                  </a:lnTo>
                  <a:lnTo>
                    <a:pt x="1296183" y="570481"/>
                  </a:lnTo>
                  <a:lnTo>
                    <a:pt x="1294368" y="566627"/>
                  </a:lnTo>
                  <a:lnTo>
                    <a:pt x="1292781" y="562772"/>
                  </a:lnTo>
                  <a:lnTo>
                    <a:pt x="1291647" y="558691"/>
                  </a:lnTo>
                  <a:lnTo>
                    <a:pt x="1290966" y="554156"/>
                  </a:lnTo>
                  <a:lnTo>
                    <a:pt x="1290739" y="549848"/>
                  </a:lnTo>
                  <a:lnTo>
                    <a:pt x="1290739" y="538738"/>
                  </a:lnTo>
                  <a:lnTo>
                    <a:pt x="1266245" y="538738"/>
                  </a:lnTo>
                  <a:close/>
                  <a:moveTo>
                    <a:pt x="1433626" y="87976"/>
                  </a:moveTo>
                  <a:lnTo>
                    <a:pt x="1429316" y="88203"/>
                  </a:lnTo>
                  <a:lnTo>
                    <a:pt x="1425688" y="88656"/>
                  </a:lnTo>
                  <a:lnTo>
                    <a:pt x="1421832" y="89336"/>
                  </a:lnTo>
                  <a:lnTo>
                    <a:pt x="1417976" y="90243"/>
                  </a:lnTo>
                  <a:lnTo>
                    <a:pt x="1414347" y="91150"/>
                  </a:lnTo>
                  <a:lnTo>
                    <a:pt x="1410718" y="92511"/>
                  </a:lnTo>
                  <a:lnTo>
                    <a:pt x="1407316" y="93871"/>
                  </a:lnTo>
                  <a:lnTo>
                    <a:pt x="1403688" y="95458"/>
                  </a:lnTo>
                  <a:lnTo>
                    <a:pt x="1400286" y="97272"/>
                  </a:lnTo>
                  <a:lnTo>
                    <a:pt x="1397337" y="99086"/>
                  </a:lnTo>
                  <a:lnTo>
                    <a:pt x="1394162" y="101127"/>
                  </a:lnTo>
                  <a:lnTo>
                    <a:pt x="1390987" y="103168"/>
                  </a:lnTo>
                  <a:lnTo>
                    <a:pt x="1388265" y="105435"/>
                  </a:lnTo>
                  <a:lnTo>
                    <a:pt x="1385316" y="107929"/>
                  </a:lnTo>
                  <a:lnTo>
                    <a:pt x="1382822" y="110423"/>
                  </a:lnTo>
                  <a:lnTo>
                    <a:pt x="1380100" y="113371"/>
                  </a:lnTo>
                  <a:lnTo>
                    <a:pt x="1377605" y="116092"/>
                  </a:lnTo>
                  <a:lnTo>
                    <a:pt x="1375110" y="119039"/>
                  </a:lnTo>
                  <a:lnTo>
                    <a:pt x="1373069" y="122214"/>
                  </a:lnTo>
                  <a:lnTo>
                    <a:pt x="1371028" y="125161"/>
                  </a:lnTo>
                  <a:lnTo>
                    <a:pt x="1369213" y="128336"/>
                  </a:lnTo>
                  <a:lnTo>
                    <a:pt x="1367399" y="131737"/>
                  </a:lnTo>
                  <a:lnTo>
                    <a:pt x="1365811" y="135138"/>
                  </a:lnTo>
                  <a:lnTo>
                    <a:pt x="1364677" y="138766"/>
                  </a:lnTo>
                  <a:lnTo>
                    <a:pt x="1363317" y="142394"/>
                  </a:lnTo>
                  <a:lnTo>
                    <a:pt x="1362183" y="146022"/>
                  </a:lnTo>
                  <a:lnTo>
                    <a:pt x="1361502" y="149650"/>
                  </a:lnTo>
                  <a:lnTo>
                    <a:pt x="1360595" y="153504"/>
                  </a:lnTo>
                  <a:lnTo>
                    <a:pt x="1360141" y="157359"/>
                  </a:lnTo>
                  <a:lnTo>
                    <a:pt x="1359914" y="161213"/>
                  </a:lnTo>
                  <a:lnTo>
                    <a:pt x="1359914" y="165295"/>
                  </a:lnTo>
                  <a:lnTo>
                    <a:pt x="1359914" y="169376"/>
                  </a:lnTo>
                  <a:lnTo>
                    <a:pt x="1360141" y="173231"/>
                  </a:lnTo>
                  <a:lnTo>
                    <a:pt x="1360595" y="177085"/>
                  </a:lnTo>
                  <a:lnTo>
                    <a:pt x="1361502" y="180940"/>
                  </a:lnTo>
                  <a:lnTo>
                    <a:pt x="1362183" y="184568"/>
                  </a:lnTo>
                  <a:lnTo>
                    <a:pt x="1363317" y="188422"/>
                  </a:lnTo>
                  <a:lnTo>
                    <a:pt x="1364677" y="192050"/>
                  </a:lnTo>
                  <a:lnTo>
                    <a:pt x="1365811" y="195451"/>
                  </a:lnTo>
                  <a:lnTo>
                    <a:pt x="1367399" y="198852"/>
                  </a:lnTo>
                  <a:lnTo>
                    <a:pt x="1369213" y="202253"/>
                  </a:lnTo>
                  <a:lnTo>
                    <a:pt x="1371028" y="205655"/>
                  </a:lnTo>
                  <a:lnTo>
                    <a:pt x="1373069" y="208602"/>
                  </a:lnTo>
                  <a:lnTo>
                    <a:pt x="1375110" y="211777"/>
                  </a:lnTo>
                  <a:lnTo>
                    <a:pt x="1377605" y="214724"/>
                  </a:lnTo>
                  <a:lnTo>
                    <a:pt x="1380100" y="217445"/>
                  </a:lnTo>
                  <a:lnTo>
                    <a:pt x="1382822" y="220166"/>
                  </a:lnTo>
                  <a:lnTo>
                    <a:pt x="1385316" y="222660"/>
                  </a:lnTo>
                  <a:lnTo>
                    <a:pt x="1388265" y="225381"/>
                  </a:lnTo>
                  <a:lnTo>
                    <a:pt x="1390987" y="227422"/>
                  </a:lnTo>
                  <a:lnTo>
                    <a:pt x="1394162" y="229689"/>
                  </a:lnTo>
                  <a:lnTo>
                    <a:pt x="1397337" y="231730"/>
                  </a:lnTo>
                  <a:lnTo>
                    <a:pt x="1400286" y="233544"/>
                  </a:lnTo>
                  <a:lnTo>
                    <a:pt x="1403688" y="235131"/>
                  </a:lnTo>
                  <a:lnTo>
                    <a:pt x="1407316" y="236718"/>
                  </a:lnTo>
                  <a:lnTo>
                    <a:pt x="1410718" y="238305"/>
                  </a:lnTo>
                  <a:lnTo>
                    <a:pt x="1414347" y="239212"/>
                  </a:lnTo>
                  <a:lnTo>
                    <a:pt x="1417976" y="240346"/>
                  </a:lnTo>
                  <a:lnTo>
                    <a:pt x="1421832" y="241253"/>
                  </a:lnTo>
                  <a:lnTo>
                    <a:pt x="1425688" y="241933"/>
                  </a:lnTo>
                  <a:lnTo>
                    <a:pt x="1429316" y="242387"/>
                  </a:lnTo>
                  <a:lnTo>
                    <a:pt x="1433626" y="242613"/>
                  </a:lnTo>
                  <a:lnTo>
                    <a:pt x="1437481" y="242840"/>
                  </a:lnTo>
                  <a:lnTo>
                    <a:pt x="1441337" y="242613"/>
                  </a:lnTo>
                  <a:lnTo>
                    <a:pt x="1445419" y="242387"/>
                  </a:lnTo>
                  <a:lnTo>
                    <a:pt x="1449275" y="241933"/>
                  </a:lnTo>
                  <a:lnTo>
                    <a:pt x="1452904" y="241253"/>
                  </a:lnTo>
                  <a:lnTo>
                    <a:pt x="1456986" y="240346"/>
                  </a:lnTo>
                  <a:lnTo>
                    <a:pt x="1460615" y="239212"/>
                  </a:lnTo>
                  <a:lnTo>
                    <a:pt x="1464244" y="238305"/>
                  </a:lnTo>
                  <a:lnTo>
                    <a:pt x="1467419" y="236718"/>
                  </a:lnTo>
                  <a:lnTo>
                    <a:pt x="1471048" y="235131"/>
                  </a:lnTo>
                  <a:lnTo>
                    <a:pt x="1474224" y="233544"/>
                  </a:lnTo>
                  <a:lnTo>
                    <a:pt x="1477626" y="231730"/>
                  </a:lnTo>
                  <a:lnTo>
                    <a:pt x="1480801" y="229689"/>
                  </a:lnTo>
                  <a:lnTo>
                    <a:pt x="1483749" y="227422"/>
                  </a:lnTo>
                  <a:lnTo>
                    <a:pt x="1486698" y="225381"/>
                  </a:lnTo>
                  <a:lnTo>
                    <a:pt x="1489646" y="222660"/>
                  </a:lnTo>
                  <a:lnTo>
                    <a:pt x="1492141" y="220166"/>
                  </a:lnTo>
                  <a:lnTo>
                    <a:pt x="1494636" y="217445"/>
                  </a:lnTo>
                  <a:lnTo>
                    <a:pt x="1497131" y="214724"/>
                  </a:lnTo>
                  <a:lnTo>
                    <a:pt x="1499399" y="211777"/>
                  </a:lnTo>
                  <a:lnTo>
                    <a:pt x="1501667" y="208602"/>
                  </a:lnTo>
                  <a:lnTo>
                    <a:pt x="1503482" y="205655"/>
                  </a:lnTo>
                  <a:lnTo>
                    <a:pt x="1505523" y="202253"/>
                  </a:lnTo>
                  <a:lnTo>
                    <a:pt x="1507110" y="198852"/>
                  </a:lnTo>
                  <a:lnTo>
                    <a:pt x="1508698" y="195451"/>
                  </a:lnTo>
                  <a:lnTo>
                    <a:pt x="1510286" y="192050"/>
                  </a:lnTo>
                  <a:lnTo>
                    <a:pt x="1511420" y="188422"/>
                  </a:lnTo>
                  <a:lnTo>
                    <a:pt x="1512327" y="184568"/>
                  </a:lnTo>
                  <a:lnTo>
                    <a:pt x="1513461" y="180940"/>
                  </a:lnTo>
                  <a:lnTo>
                    <a:pt x="1513915" y="177085"/>
                  </a:lnTo>
                  <a:lnTo>
                    <a:pt x="1514368" y="173231"/>
                  </a:lnTo>
                  <a:lnTo>
                    <a:pt x="1514595" y="169376"/>
                  </a:lnTo>
                  <a:lnTo>
                    <a:pt x="1515049" y="165295"/>
                  </a:lnTo>
                  <a:lnTo>
                    <a:pt x="1514595" y="161213"/>
                  </a:lnTo>
                  <a:lnTo>
                    <a:pt x="1514368" y="157359"/>
                  </a:lnTo>
                  <a:lnTo>
                    <a:pt x="1513915" y="153504"/>
                  </a:lnTo>
                  <a:lnTo>
                    <a:pt x="1513461" y="149650"/>
                  </a:lnTo>
                  <a:lnTo>
                    <a:pt x="1512327" y="146022"/>
                  </a:lnTo>
                  <a:lnTo>
                    <a:pt x="1511420" y="142394"/>
                  </a:lnTo>
                  <a:lnTo>
                    <a:pt x="1510286" y="138766"/>
                  </a:lnTo>
                  <a:lnTo>
                    <a:pt x="1508698" y="135138"/>
                  </a:lnTo>
                  <a:lnTo>
                    <a:pt x="1507110" y="131737"/>
                  </a:lnTo>
                  <a:lnTo>
                    <a:pt x="1505523" y="128336"/>
                  </a:lnTo>
                  <a:lnTo>
                    <a:pt x="1503482" y="125161"/>
                  </a:lnTo>
                  <a:lnTo>
                    <a:pt x="1501667" y="122214"/>
                  </a:lnTo>
                  <a:lnTo>
                    <a:pt x="1499399" y="119039"/>
                  </a:lnTo>
                  <a:lnTo>
                    <a:pt x="1497131" y="116092"/>
                  </a:lnTo>
                  <a:lnTo>
                    <a:pt x="1494636" y="113371"/>
                  </a:lnTo>
                  <a:lnTo>
                    <a:pt x="1492141" y="110423"/>
                  </a:lnTo>
                  <a:lnTo>
                    <a:pt x="1489646" y="107929"/>
                  </a:lnTo>
                  <a:lnTo>
                    <a:pt x="1486698" y="105435"/>
                  </a:lnTo>
                  <a:lnTo>
                    <a:pt x="1483749" y="103168"/>
                  </a:lnTo>
                  <a:lnTo>
                    <a:pt x="1480801" y="101127"/>
                  </a:lnTo>
                  <a:lnTo>
                    <a:pt x="1477626" y="99086"/>
                  </a:lnTo>
                  <a:lnTo>
                    <a:pt x="1474224" y="97272"/>
                  </a:lnTo>
                  <a:lnTo>
                    <a:pt x="1471048" y="95458"/>
                  </a:lnTo>
                  <a:lnTo>
                    <a:pt x="1467419" y="93871"/>
                  </a:lnTo>
                  <a:lnTo>
                    <a:pt x="1464244" y="92511"/>
                  </a:lnTo>
                  <a:lnTo>
                    <a:pt x="1460615" y="91150"/>
                  </a:lnTo>
                  <a:lnTo>
                    <a:pt x="1456986" y="90243"/>
                  </a:lnTo>
                  <a:lnTo>
                    <a:pt x="1452904" y="89336"/>
                  </a:lnTo>
                  <a:lnTo>
                    <a:pt x="1449275" y="88656"/>
                  </a:lnTo>
                  <a:lnTo>
                    <a:pt x="1445419" y="88203"/>
                  </a:lnTo>
                  <a:lnTo>
                    <a:pt x="1441337" y="87976"/>
                  </a:lnTo>
                  <a:lnTo>
                    <a:pt x="1437481" y="87976"/>
                  </a:lnTo>
                  <a:lnTo>
                    <a:pt x="1433626" y="87976"/>
                  </a:lnTo>
                  <a:close/>
                  <a:moveTo>
                    <a:pt x="1330430" y="0"/>
                  </a:moveTo>
                  <a:lnTo>
                    <a:pt x="1334739" y="0"/>
                  </a:lnTo>
                  <a:lnTo>
                    <a:pt x="1539997" y="0"/>
                  </a:lnTo>
                  <a:lnTo>
                    <a:pt x="1544533" y="0"/>
                  </a:lnTo>
                  <a:lnTo>
                    <a:pt x="1548842" y="681"/>
                  </a:lnTo>
                  <a:lnTo>
                    <a:pt x="1553152" y="1814"/>
                  </a:lnTo>
                  <a:lnTo>
                    <a:pt x="1557234" y="3401"/>
                  </a:lnTo>
                  <a:lnTo>
                    <a:pt x="1560863" y="5215"/>
                  </a:lnTo>
                  <a:lnTo>
                    <a:pt x="1564492" y="7483"/>
                  </a:lnTo>
                  <a:lnTo>
                    <a:pt x="1568121" y="9750"/>
                  </a:lnTo>
                  <a:lnTo>
                    <a:pt x="1571296" y="12698"/>
                  </a:lnTo>
                  <a:lnTo>
                    <a:pt x="1574017" y="15872"/>
                  </a:lnTo>
                  <a:lnTo>
                    <a:pt x="1576512" y="19273"/>
                  </a:lnTo>
                  <a:lnTo>
                    <a:pt x="1578780" y="22901"/>
                  </a:lnTo>
                  <a:lnTo>
                    <a:pt x="1580595" y="26756"/>
                  </a:lnTo>
                  <a:lnTo>
                    <a:pt x="1582182" y="30837"/>
                  </a:lnTo>
                  <a:lnTo>
                    <a:pt x="1583090" y="34919"/>
                  </a:lnTo>
                  <a:lnTo>
                    <a:pt x="1583997" y="39453"/>
                  </a:lnTo>
                  <a:lnTo>
                    <a:pt x="1583997" y="43761"/>
                  </a:lnTo>
                  <a:lnTo>
                    <a:pt x="1583997" y="450762"/>
                  </a:lnTo>
                  <a:lnTo>
                    <a:pt x="2742963" y="450762"/>
                  </a:lnTo>
                  <a:lnTo>
                    <a:pt x="2749768" y="450762"/>
                  </a:lnTo>
                  <a:lnTo>
                    <a:pt x="2756345" y="451442"/>
                  </a:lnTo>
                  <a:lnTo>
                    <a:pt x="2762922" y="452349"/>
                  </a:lnTo>
                  <a:lnTo>
                    <a:pt x="2769499" y="453483"/>
                  </a:lnTo>
                  <a:lnTo>
                    <a:pt x="2775623" y="455070"/>
                  </a:lnTo>
                  <a:lnTo>
                    <a:pt x="2782200" y="456884"/>
                  </a:lnTo>
                  <a:lnTo>
                    <a:pt x="2788097" y="458925"/>
                  </a:lnTo>
                  <a:lnTo>
                    <a:pt x="2793994" y="461192"/>
                  </a:lnTo>
                  <a:lnTo>
                    <a:pt x="2799891" y="463686"/>
                  </a:lnTo>
                  <a:lnTo>
                    <a:pt x="2805788" y="466634"/>
                  </a:lnTo>
                  <a:lnTo>
                    <a:pt x="2811231" y="470035"/>
                  </a:lnTo>
                  <a:lnTo>
                    <a:pt x="2816675" y="473436"/>
                  </a:lnTo>
                  <a:lnTo>
                    <a:pt x="2821664" y="477064"/>
                  </a:lnTo>
                  <a:lnTo>
                    <a:pt x="2826654" y="480919"/>
                  </a:lnTo>
                  <a:lnTo>
                    <a:pt x="2831417" y="485000"/>
                  </a:lnTo>
                  <a:lnTo>
                    <a:pt x="2835953" y="489535"/>
                  </a:lnTo>
                  <a:lnTo>
                    <a:pt x="2840489" y="494070"/>
                  </a:lnTo>
                  <a:lnTo>
                    <a:pt x="2844571" y="498831"/>
                  </a:lnTo>
                  <a:lnTo>
                    <a:pt x="2848427" y="504046"/>
                  </a:lnTo>
                  <a:lnTo>
                    <a:pt x="2852056" y="509261"/>
                  </a:lnTo>
                  <a:lnTo>
                    <a:pt x="2855685" y="514249"/>
                  </a:lnTo>
                  <a:lnTo>
                    <a:pt x="2858860" y="520145"/>
                  </a:lnTo>
                  <a:lnTo>
                    <a:pt x="2861809" y="525813"/>
                  </a:lnTo>
                  <a:lnTo>
                    <a:pt x="2864530" y="531482"/>
                  </a:lnTo>
                  <a:lnTo>
                    <a:pt x="2866798" y="537377"/>
                  </a:lnTo>
                  <a:lnTo>
                    <a:pt x="2869066" y="543726"/>
                  </a:lnTo>
                  <a:lnTo>
                    <a:pt x="2870881" y="549848"/>
                  </a:lnTo>
                  <a:lnTo>
                    <a:pt x="2872015" y="556423"/>
                  </a:lnTo>
                  <a:lnTo>
                    <a:pt x="2873375" y="562772"/>
                  </a:lnTo>
                  <a:lnTo>
                    <a:pt x="2874056" y="569348"/>
                  </a:lnTo>
                  <a:lnTo>
                    <a:pt x="2874736" y="575923"/>
                  </a:lnTo>
                  <a:lnTo>
                    <a:pt x="2874963" y="582725"/>
                  </a:lnTo>
                  <a:lnTo>
                    <a:pt x="2874963" y="2311400"/>
                  </a:lnTo>
                  <a:lnTo>
                    <a:pt x="0" y="2311400"/>
                  </a:lnTo>
                  <a:lnTo>
                    <a:pt x="0" y="582725"/>
                  </a:lnTo>
                  <a:lnTo>
                    <a:pt x="227" y="575923"/>
                  </a:lnTo>
                  <a:lnTo>
                    <a:pt x="680" y="569348"/>
                  </a:lnTo>
                  <a:lnTo>
                    <a:pt x="1588" y="562772"/>
                  </a:lnTo>
                  <a:lnTo>
                    <a:pt x="2722" y="556423"/>
                  </a:lnTo>
                  <a:lnTo>
                    <a:pt x="4082" y="549848"/>
                  </a:lnTo>
                  <a:lnTo>
                    <a:pt x="5897" y="543726"/>
                  </a:lnTo>
                  <a:lnTo>
                    <a:pt x="7938" y="537377"/>
                  </a:lnTo>
                  <a:lnTo>
                    <a:pt x="10206" y="531482"/>
                  </a:lnTo>
                  <a:lnTo>
                    <a:pt x="13154" y="525813"/>
                  </a:lnTo>
                  <a:lnTo>
                    <a:pt x="16103" y="520145"/>
                  </a:lnTo>
                  <a:lnTo>
                    <a:pt x="19051" y="514249"/>
                  </a:lnTo>
                  <a:lnTo>
                    <a:pt x="22453" y="509261"/>
                  </a:lnTo>
                  <a:lnTo>
                    <a:pt x="26309" y="504046"/>
                  </a:lnTo>
                  <a:lnTo>
                    <a:pt x="30165" y="498831"/>
                  </a:lnTo>
                  <a:lnTo>
                    <a:pt x="34474" y="494070"/>
                  </a:lnTo>
                  <a:lnTo>
                    <a:pt x="38783" y="489535"/>
                  </a:lnTo>
                  <a:lnTo>
                    <a:pt x="43319" y="485000"/>
                  </a:lnTo>
                  <a:lnTo>
                    <a:pt x="48082" y="480919"/>
                  </a:lnTo>
                  <a:lnTo>
                    <a:pt x="53072" y="477064"/>
                  </a:lnTo>
                  <a:lnTo>
                    <a:pt x="58288" y="473436"/>
                  </a:lnTo>
                  <a:lnTo>
                    <a:pt x="63732" y="470035"/>
                  </a:lnTo>
                  <a:lnTo>
                    <a:pt x="69175" y="466634"/>
                  </a:lnTo>
                  <a:lnTo>
                    <a:pt x="74845" y="463686"/>
                  </a:lnTo>
                  <a:lnTo>
                    <a:pt x="80742" y="461192"/>
                  </a:lnTo>
                  <a:lnTo>
                    <a:pt x="86866" y="458925"/>
                  </a:lnTo>
                  <a:lnTo>
                    <a:pt x="92763" y="456884"/>
                  </a:lnTo>
                  <a:lnTo>
                    <a:pt x="99340" y="455070"/>
                  </a:lnTo>
                  <a:lnTo>
                    <a:pt x="105464" y="453483"/>
                  </a:lnTo>
                  <a:lnTo>
                    <a:pt x="112041" y="452349"/>
                  </a:lnTo>
                  <a:lnTo>
                    <a:pt x="118618" y="451442"/>
                  </a:lnTo>
                  <a:lnTo>
                    <a:pt x="125195" y="450762"/>
                  </a:lnTo>
                  <a:lnTo>
                    <a:pt x="132000" y="450762"/>
                  </a:lnTo>
                  <a:lnTo>
                    <a:pt x="1290739" y="450762"/>
                  </a:lnTo>
                  <a:lnTo>
                    <a:pt x="1290739" y="43761"/>
                  </a:lnTo>
                  <a:lnTo>
                    <a:pt x="1290966" y="39453"/>
                  </a:lnTo>
                  <a:lnTo>
                    <a:pt x="1291647" y="34919"/>
                  </a:lnTo>
                  <a:lnTo>
                    <a:pt x="1292781" y="30837"/>
                  </a:lnTo>
                  <a:lnTo>
                    <a:pt x="1294368" y="26756"/>
                  </a:lnTo>
                  <a:lnTo>
                    <a:pt x="1296183" y="22901"/>
                  </a:lnTo>
                  <a:lnTo>
                    <a:pt x="1298224" y="19273"/>
                  </a:lnTo>
                  <a:lnTo>
                    <a:pt x="1300719" y="15872"/>
                  </a:lnTo>
                  <a:lnTo>
                    <a:pt x="1303667" y="12698"/>
                  </a:lnTo>
                  <a:lnTo>
                    <a:pt x="1306842" y="9750"/>
                  </a:lnTo>
                  <a:lnTo>
                    <a:pt x="1310018" y="7483"/>
                  </a:lnTo>
                  <a:lnTo>
                    <a:pt x="1313647" y="5215"/>
                  </a:lnTo>
                  <a:lnTo>
                    <a:pt x="1317729" y="3401"/>
                  </a:lnTo>
                  <a:lnTo>
                    <a:pt x="1321811" y="1814"/>
                  </a:lnTo>
                  <a:lnTo>
                    <a:pt x="1325894" y="681"/>
                  </a:lnTo>
                  <a:lnTo>
                    <a:pt x="1330430"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rgbClr val="FFFFFF"/>
                </a:solidFill>
                <a:latin typeface="宋体" panose="02010600030101010101" pitchFamily="2" charset="-122"/>
                <a:ea typeface="宋体" panose="02010600030101010101" pitchFamily="2" charset="-122"/>
              </a:endParaRPr>
            </a:p>
          </p:txBody>
        </p:sp>
      </p:grpSp>
      <p:sp>
        <p:nvSpPr>
          <p:cNvPr id="29" name="五边形 240"/>
          <p:cNvSpPr>
            <a:spLocks noChangeArrowheads="1"/>
          </p:cNvSpPr>
          <p:nvPr/>
        </p:nvSpPr>
        <p:spPr bwMode="auto">
          <a:xfrm flipH="1">
            <a:off x="9609138" y="1970088"/>
            <a:ext cx="1931987" cy="363537"/>
          </a:xfrm>
          <a:prstGeom prst="homePlate">
            <a:avLst>
              <a:gd name="adj" fmla="val 49921"/>
            </a:avLst>
          </a:prstGeom>
          <a:solidFill>
            <a:schemeClr val="accent2"/>
          </a:solidFill>
          <a:ln>
            <a:noFill/>
          </a:ln>
        </p:spPr>
        <p:txBody>
          <a:bodyPr lIns="121920" tIns="60960" rIns="121920" bIns="6096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2400">
              <a:solidFill>
                <a:srgbClr val="000000"/>
              </a:solidFill>
            </a:endParaRPr>
          </a:p>
        </p:txBody>
      </p:sp>
      <p:sp>
        <p:nvSpPr>
          <p:cNvPr id="30" name="五边形 241"/>
          <p:cNvSpPr>
            <a:spLocks noChangeArrowheads="1"/>
          </p:cNvSpPr>
          <p:nvPr/>
        </p:nvSpPr>
        <p:spPr bwMode="auto">
          <a:xfrm flipH="1">
            <a:off x="9026525" y="2490788"/>
            <a:ext cx="2524125" cy="361950"/>
          </a:xfrm>
          <a:prstGeom prst="homePlate">
            <a:avLst>
              <a:gd name="adj" fmla="val 50172"/>
            </a:avLst>
          </a:prstGeom>
          <a:solidFill>
            <a:schemeClr val="accent3"/>
          </a:solidFill>
          <a:ln>
            <a:noFill/>
          </a:ln>
        </p:spPr>
        <p:txBody>
          <a:bodyPr lIns="121920" tIns="60960" rIns="121920" bIns="6096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2400">
              <a:solidFill>
                <a:srgbClr val="000000"/>
              </a:solidFill>
            </a:endParaRPr>
          </a:p>
        </p:txBody>
      </p:sp>
      <p:sp>
        <p:nvSpPr>
          <p:cNvPr id="31" name="五边形 242"/>
          <p:cNvSpPr>
            <a:spLocks noChangeArrowheads="1"/>
          </p:cNvSpPr>
          <p:nvPr/>
        </p:nvSpPr>
        <p:spPr bwMode="auto">
          <a:xfrm flipH="1">
            <a:off x="7323138" y="3557588"/>
            <a:ext cx="4227512" cy="363537"/>
          </a:xfrm>
          <a:prstGeom prst="homePlate">
            <a:avLst>
              <a:gd name="adj" fmla="val 49961"/>
            </a:avLst>
          </a:prstGeom>
          <a:solidFill>
            <a:schemeClr val="accent4"/>
          </a:solidFill>
          <a:ln>
            <a:noFill/>
          </a:ln>
        </p:spPr>
        <p:txBody>
          <a:bodyPr lIns="121920" tIns="60960" rIns="121920" bIns="6096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2400">
              <a:solidFill>
                <a:srgbClr val="000000"/>
              </a:solidFill>
            </a:endParaRPr>
          </a:p>
        </p:txBody>
      </p:sp>
      <p:sp>
        <p:nvSpPr>
          <p:cNvPr id="32" name="TextBox 556"/>
          <p:cNvSpPr txBox="1">
            <a:spLocks noChangeArrowheads="1"/>
          </p:cNvSpPr>
          <p:nvPr/>
        </p:nvSpPr>
        <p:spPr bwMode="auto">
          <a:xfrm>
            <a:off x="10134600" y="1908175"/>
            <a:ext cx="14160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a:solidFill>
                  <a:srgbClr val="FFFFFF"/>
                </a:solidFill>
                <a:latin typeface="微软雅黑" panose="020B0503020204020204" pitchFamily="34" charset="-122"/>
                <a:ea typeface="微软雅黑" panose="020B0503020204020204" pitchFamily="34" charset="-122"/>
              </a:rPr>
              <a:t>添加标题</a:t>
            </a:r>
          </a:p>
        </p:txBody>
      </p:sp>
      <p:sp>
        <p:nvSpPr>
          <p:cNvPr id="33" name="TextBox 833"/>
          <p:cNvSpPr txBox="1">
            <a:spLocks noChangeArrowheads="1"/>
          </p:cNvSpPr>
          <p:nvPr/>
        </p:nvSpPr>
        <p:spPr bwMode="auto">
          <a:xfrm>
            <a:off x="10126663" y="2425700"/>
            <a:ext cx="14144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a:solidFill>
                  <a:srgbClr val="FFFFFF"/>
                </a:solidFill>
                <a:latin typeface="微软雅黑" panose="020B0503020204020204" pitchFamily="34" charset="-122"/>
                <a:ea typeface="微软雅黑" panose="020B0503020204020204" pitchFamily="34" charset="-122"/>
              </a:rPr>
              <a:t>添加标题</a:t>
            </a:r>
          </a:p>
        </p:txBody>
      </p:sp>
      <p:sp>
        <p:nvSpPr>
          <p:cNvPr id="34" name="TextBox 834"/>
          <p:cNvSpPr txBox="1">
            <a:spLocks noChangeArrowheads="1"/>
          </p:cNvSpPr>
          <p:nvPr/>
        </p:nvSpPr>
        <p:spPr bwMode="auto">
          <a:xfrm>
            <a:off x="10139363" y="3494088"/>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a:solidFill>
                  <a:srgbClr val="FFFFFF"/>
                </a:solidFill>
                <a:latin typeface="微软雅黑" panose="020B0503020204020204" pitchFamily="34" charset="-122"/>
                <a:ea typeface="微软雅黑" panose="020B0503020204020204" pitchFamily="34" charset="-122"/>
              </a:rPr>
              <a:t>添加标题</a:t>
            </a:r>
          </a:p>
        </p:txBody>
      </p:sp>
      <p:sp>
        <p:nvSpPr>
          <p:cNvPr id="35" name="五边形 274"/>
          <p:cNvSpPr>
            <a:spLocks noChangeArrowheads="1"/>
          </p:cNvSpPr>
          <p:nvPr/>
        </p:nvSpPr>
        <p:spPr bwMode="auto">
          <a:xfrm flipH="1">
            <a:off x="8123238" y="2990850"/>
            <a:ext cx="3427412" cy="363538"/>
          </a:xfrm>
          <a:prstGeom prst="homePlate">
            <a:avLst>
              <a:gd name="adj" fmla="val 49933"/>
            </a:avLst>
          </a:prstGeom>
          <a:solidFill>
            <a:schemeClr val="accent1"/>
          </a:solidFill>
          <a:ln>
            <a:noFill/>
          </a:ln>
        </p:spPr>
        <p:txBody>
          <a:bodyPr lIns="121920" tIns="60960" rIns="121920" bIns="6096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2400">
              <a:solidFill>
                <a:srgbClr val="000000"/>
              </a:solidFill>
            </a:endParaRPr>
          </a:p>
        </p:txBody>
      </p:sp>
      <p:sp>
        <p:nvSpPr>
          <p:cNvPr id="36" name="TextBox 833"/>
          <p:cNvSpPr txBox="1">
            <a:spLocks noChangeArrowheads="1"/>
          </p:cNvSpPr>
          <p:nvPr/>
        </p:nvSpPr>
        <p:spPr bwMode="auto">
          <a:xfrm>
            <a:off x="10126663" y="2927350"/>
            <a:ext cx="14144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a:solidFill>
                  <a:srgbClr val="FFFFFF"/>
                </a:solidFill>
                <a:latin typeface="微软雅黑" panose="020B0503020204020204" pitchFamily="34" charset="-122"/>
                <a:ea typeface="微软雅黑" panose="020B0503020204020204" pitchFamily="34" charset="-122"/>
              </a:rPr>
              <a:t>添加标题</a:t>
            </a:r>
          </a:p>
        </p:txBody>
      </p:sp>
      <p:sp>
        <p:nvSpPr>
          <p:cNvPr id="37" name="矩形 133"/>
          <p:cNvSpPr>
            <a:spLocks noChangeArrowheads="1"/>
          </p:cNvSpPr>
          <p:nvPr/>
        </p:nvSpPr>
        <p:spPr bwMode="auto">
          <a:xfrm>
            <a:off x="7513638" y="4303713"/>
            <a:ext cx="4037012" cy="2063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tx1">
                    <a:lumMod val="75000"/>
                    <a:lumOff val="25000"/>
                  </a:schemeClr>
                </a:solidFill>
              </a:rPr>
              <a:t>此处输入您的标题此处输入您的标题</a:t>
            </a:r>
          </a:p>
          <a:p>
            <a:pPr algn="ctr"/>
            <a:r>
              <a:rPr lang="zh-CN" altLang="en-US" sz="1600" dirty="0">
                <a:solidFill>
                  <a:schemeClr val="tx1">
                    <a:lumMod val="75000"/>
                    <a:lumOff val="25000"/>
                  </a:schemeClr>
                </a:solidFill>
              </a:rPr>
              <a:t>此处输入您的标题此处输入您的标题</a:t>
            </a:r>
          </a:p>
          <a:p>
            <a:pPr algn="ctr"/>
            <a:r>
              <a:rPr lang="zh-CN" altLang="en-US" sz="1600" dirty="0">
                <a:solidFill>
                  <a:schemeClr val="tx1">
                    <a:lumMod val="75000"/>
                    <a:lumOff val="25000"/>
                  </a:schemeClr>
                </a:solidFill>
              </a:rPr>
              <a:t>此处输入您的标题此处输入您的标题</a:t>
            </a:r>
          </a:p>
          <a:p>
            <a:pPr algn="ctr"/>
            <a:r>
              <a:rPr lang="zh-CN" altLang="en-US" sz="1600" dirty="0">
                <a:solidFill>
                  <a:schemeClr val="tx1">
                    <a:lumMod val="75000"/>
                    <a:lumOff val="25000"/>
                  </a:schemeClr>
                </a:solidFill>
              </a:rPr>
              <a:t>此处输入您的标题此处输入您的标题</a:t>
            </a:r>
          </a:p>
          <a:p>
            <a:pPr algn="ctr"/>
            <a:endParaRPr lang="zh-CN" altLang="en-US" sz="1600" dirty="0">
              <a:solidFill>
                <a:schemeClr val="tx1">
                  <a:lumMod val="75000"/>
                  <a:lumOff val="25000"/>
                </a:schemeClr>
              </a:solidFill>
            </a:endParaRPr>
          </a:p>
          <a:p>
            <a:pPr algn="ctr"/>
            <a:endParaRPr lang="zh-CN" altLang="en-US" sz="1600" dirty="0">
              <a:solidFill>
                <a:schemeClr val="tx1">
                  <a:lumMod val="75000"/>
                  <a:lumOff val="25000"/>
                </a:schemeClr>
              </a:solidFill>
            </a:endParaRPr>
          </a:p>
        </p:txBody>
      </p:sp>
      <p:cxnSp>
        <p:nvCxnSpPr>
          <p:cNvPr id="38" name="直接连接符 37"/>
          <p:cNvCxnSpPr/>
          <p:nvPr/>
        </p:nvCxnSpPr>
        <p:spPr>
          <a:xfrm>
            <a:off x="6756400" y="1970088"/>
            <a:ext cx="0" cy="2700337"/>
          </a:xfrm>
          <a:prstGeom prst="line">
            <a:avLst/>
          </a:prstGeom>
          <a:ln>
            <a:solidFill>
              <a:srgbClr val="002003"/>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10" presetClass="entr" presetSubtype="0" fill="hold" nodeType="withEffect">
                                  <p:stCondLst>
                                    <p:cond delay="8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120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par>
                                <p:cTn id="20" presetID="10" presetClass="entr" presetSubtype="0" fill="hold" grpId="0" nodeType="withEffect">
                                  <p:stCondLst>
                                    <p:cond delay="14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14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10" presetClass="entr" presetSubtype="0" fill="hold" nodeType="withEffect">
                                  <p:stCondLst>
                                    <p:cond delay="160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10" presetClass="entr" presetSubtype="0" fill="hold" grpId="0" nodeType="withEffect">
                                  <p:stCondLst>
                                    <p:cond delay="180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18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10" presetClass="entr" presetSubtype="0" fill="hold" nodeType="withEffect">
                                  <p:stCondLst>
                                    <p:cond delay="210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grpId="0" nodeType="withEffect">
                                  <p:stCondLst>
                                    <p:cond delay="210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14" grpId="0"/>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8001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
          <p:cNvSpPr txBox="1"/>
          <p:nvPr/>
        </p:nvSpPr>
        <p:spPr>
          <a:xfrm>
            <a:off x="663377" y="99307"/>
            <a:ext cx="3093025" cy="523220"/>
          </a:xfrm>
          <a:prstGeom prst="rect">
            <a:avLst/>
          </a:prstGeom>
          <a:noFill/>
        </p:spPr>
        <p:txBody>
          <a:bodyPr wrap="square" rtlCol="0">
            <a:spAutoFit/>
          </a:bodyPr>
          <a:lstStyle>
            <a:defPPr>
              <a:defRPr lang="zh-CN"/>
            </a:defPPr>
            <a:lvl1pP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b="0" dirty="0">
                <a:solidFill>
                  <a:schemeClr val="bg1"/>
                </a:solidFill>
                <a:effectLst>
                  <a:outerShdw blurRad="38100" dist="38100" dir="2700000" algn="tl">
                    <a:srgbClr val="000000">
                      <a:alpha val="43137"/>
                    </a:srgbClr>
                  </a:outerShdw>
                </a:effectLst>
              </a:rPr>
              <a:t>此处输入您的标题</a:t>
            </a:r>
          </a:p>
        </p:txBody>
      </p:sp>
      <p:sp>
        <p:nvSpPr>
          <p:cNvPr id="6" name="圆角矩形 4"/>
          <p:cNvSpPr/>
          <p:nvPr/>
        </p:nvSpPr>
        <p:spPr bwMode="auto">
          <a:xfrm>
            <a:off x="200781" y="153582"/>
            <a:ext cx="435936" cy="435936"/>
          </a:xfrm>
          <a:prstGeom prst="roundRect">
            <a:avLst>
              <a:gd name="adj" fmla="val 7253"/>
            </a:avLst>
          </a:prstGeom>
          <a:solidFill>
            <a:srgbClr val="00B0F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bg2"/>
              </a:solidFill>
              <a:effectLst/>
              <a:latin typeface="Arial" panose="020B0604020202020204" pitchFamily="34" charset="0"/>
              <a:ea typeface="宋体" panose="02010600030101010101" pitchFamily="2" charset="-122"/>
            </a:endParaRPr>
          </a:p>
        </p:txBody>
      </p:sp>
      <p:sp>
        <p:nvSpPr>
          <p:cNvPr id="7" name="TextBox 5"/>
          <p:cNvSpPr txBox="1"/>
          <p:nvPr/>
        </p:nvSpPr>
        <p:spPr>
          <a:xfrm>
            <a:off x="212817" y="120134"/>
            <a:ext cx="405881" cy="523220"/>
          </a:xfrm>
          <a:prstGeom prst="rect">
            <a:avLst/>
          </a:prstGeom>
          <a:noFill/>
        </p:spPr>
        <p:txBody>
          <a:bodyPr wrap="non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1</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0" y="6761479"/>
            <a:ext cx="12192000"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菱形 8"/>
          <p:cNvSpPr/>
          <p:nvPr/>
        </p:nvSpPr>
        <p:spPr>
          <a:xfrm>
            <a:off x="2060575" y="2008188"/>
            <a:ext cx="1366838" cy="1365250"/>
          </a:xfrm>
          <a:prstGeom prst="diamond">
            <a:avLst/>
          </a:prstGeom>
          <a:solidFill>
            <a:schemeClr val="accent4"/>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10" name="菱形 9"/>
          <p:cNvSpPr/>
          <p:nvPr/>
        </p:nvSpPr>
        <p:spPr>
          <a:xfrm>
            <a:off x="3568700" y="2008188"/>
            <a:ext cx="1365250" cy="1365250"/>
          </a:xfrm>
          <a:prstGeom prst="diamond">
            <a:avLst/>
          </a:prstGeom>
          <a:solidFill>
            <a:schemeClr val="accent1"/>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11" name="菱形 10"/>
          <p:cNvSpPr/>
          <p:nvPr/>
        </p:nvSpPr>
        <p:spPr>
          <a:xfrm>
            <a:off x="5075238" y="1670050"/>
            <a:ext cx="2041525" cy="2041525"/>
          </a:xfrm>
          <a:prstGeom prst="diamond">
            <a:avLst/>
          </a:prstGeom>
          <a:solidFill>
            <a:schemeClr val="accent2"/>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12" name="菱形 11"/>
          <p:cNvSpPr/>
          <p:nvPr/>
        </p:nvSpPr>
        <p:spPr>
          <a:xfrm>
            <a:off x="7258050" y="2008188"/>
            <a:ext cx="1365250" cy="1365250"/>
          </a:xfrm>
          <a:prstGeom prst="diamond">
            <a:avLst/>
          </a:prstGeom>
          <a:solidFill>
            <a:schemeClr val="accent3"/>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13" name="菱形 12"/>
          <p:cNvSpPr/>
          <p:nvPr/>
        </p:nvSpPr>
        <p:spPr>
          <a:xfrm>
            <a:off x="8764588" y="2008188"/>
            <a:ext cx="1366837" cy="1365250"/>
          </a:xfrm>
          <a:prstGeom prst="diamond">
            <a:avLst/>
          </a:prstGeom>
          <a:solidFill>
            <a:schemeClr val="accent1"/>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14" name="菱形 13"/>
          <p:cNvSpPr/>
          <p:nvPr/>
        </p:nvSpPr>
        <p:spPr>
          <a:xfrm>
            <a:off x="3236913" y="2854325"/>
            <a:ext cx="520700" cy="519113"/>
          </a:xfrm>
          <a:prstGeom prst="diamond">
            <a:avLst/>
          </a:prstGeom>
          <a:solidFill>
            <a:schemeClr val="bg1">
              <a:lumMod val="95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15" name="菱形 14"/>
          <p:cNvSpPr/>
          <p:nvPr/>
        </p:nvSpPr>
        <p:spPr>
          <a:xfrm>
            <a:off x="4729163" y="2008188"/>
            <a:ext cx="520700" cy="520700"/>
          </a:xfrm>
          <a:prstGeom prst="diamond">
            <a:avLst/>
          </a:prstGeom>
          <a:solidFill>
            <a:schemeClr val="bg1">
              <a:lumMod val="95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16" name="菱形 15"/>
          <p:cNvSpPr/>
          <p:nvPr/>
        </p:nvSpPr>
        <p:spPr>
          <a:xfrm>
            <a:off x="6931025" y="2851150"/>
            <a:ext cx="520700" cy="519113"/>
          </a:xfrm>
          <a:prstGeom prst="diamond">
            <a:avLst/>
          </a:prstGeom>
          <a:solidFill>
            <a:schemeClr val="bg1">
              <a:lumMod val="95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17" name="菱形 16"/>
          <p:cNvSpPr/>
          <p:nvPr/>
        </p:nvSpPr>
        <p:spPr>
          <a:xfrm>
            <a:off x="8434388" y="2024063"/>
            <a:ext cx="520700" cy="520700"/>
          </a:xfrm>
          <a:prstGeom prst="diamond">
            <a:avLst/>
          </a:prstGeom>
          <a:solidFill>
            <a:schemeClr val="bg1">
              <a:lumMod val="95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微软雅黑" panose="020B0503020204020204" pitchFamily="34" charset="-122"/>
              <a:ea typeface="微软雅黑" panose="020B0503020204020204" pitchFamily="34" charset="-122"/>
            </a:endParaRPr>
          </a:p>
        </p:txBody>
      </p:sp>
      <p:sp>
        <p:nvSpPr>
          <p:cNvPr id="18" name="文本框 85"/>
          <p:cNvSpPr txBox="1"/>
          <p:nvPr/>
        </p:nvSpPr>
        <p:spPr>
          <a:xfrm>
            <a:off x="5287963" y="3838575"/>
            <a:ext cx="1616075" cy="338138"/>
          </a:xfrm>
          <a:prstGeom prst="rect">
            <a:avLst/>
          </a:prstGeom>
          <a:noFill/>
        </p:spPr>
        <p:txBody>
          <a:bodyPr>
            <a:spAutoFit/>
          </a:bodyPr>
          <a:lstStyle/>
          <a:p>
            <a:pPr algn="ctr" eaLnBrk="1" fontAlgn="auto" hangingPunct="1">
              <a:spcBef>
                <a:spcPts val="0"/>
              </a:spcBef>
              <a:spcAft>
                <a:spcPts val="0"/>
              </a:spcAft>
              <a:defRPr/>
            </a:pPr>
            <a:r>
              <a:rPr lang="zh-CN" altLang="en-US" sz="1600" kern="0" dirty="0">
                <a:latin typeface="宋体" panose="02010600030101010101" pitchFamily="2" charset="-122"/>
                <a:ea typeface="宋体" panose="02010600030101010101" pitchFamily="2" charset="-122"/>
              </a:rPr>
              <a:t>点击添加标题</a:t>
            </a:r>
          </a:p>
        </p:txBody>
      </p:sp>
      <p:sp>
        <p:nvSpPr>
          <p:cNvPr id="19" name="文本框 86"/>
          <p:cNvSpPr txBox="1"/>
          <p:nvPr/>
        </p:nvSpPr>
        <p:spPr>
          <a:xfrm>
            <a:off x="3530600" y="3540125"/>
            <a:ext cx="1439863" cy="307975"/>
          </a:xfrm>
          <a:prstGeom prst="rect">
            <a:avLst/>
          </a:prstGeom>
          <a:noFill/>
        </p:spPr>
        <p:txBody>
          <a:bodyPr>
            <a:spAutoFit/>
          </a:bodyPr>
          <a:lstStyle/>
          <a:p>
            <a:pPr algn="ctr" eaLnBrk="1" fontAlgn="auto" hangingPunct="1">
              <a:spcBef>
                <a:spcPts val="0"/>
              </a:spcBef>
              <a:spcAft>
                <a:spcPts val="0"/>
              </a:spcAft>
              <a:defRPr/>
            </a:pPr>
            <a:r>
              <a:rPr lang="zh-CN" altLang="en-US" sz="1400" kern="0" dirty="0">
                <a:latin typeface="宋体" panose="02010600030101010101" pitchFamily="2" charset="-122"/>
                <a:ea typeface="宋体" panose="02010600030101010101" pitchFamily="2" charset="-122"/>
              </a:rPr>
              <a:t>点击添加标题</a:t>
            </a:r>
          </a:p>
        </p:txBody>
      </p:sp>
      <p:sp>
        <p:nvSpPr>
          <p:cNvPr id="20" name="文本框 87"/>
          <p:cNvSpPr txBox="1"/>
          <p:nvPr/>
        </p:nvSpPr>
        <p:spPr>
          <a:xfrm>
            <a:off x="2017713" y="3540125"/>
            <a:ext cx="1441450" cy="307975"/>
          </a:xfrm>
          <a:prstGeom prst="rect">
            <a:avLst/>
          </a:prstGeom>
          <a:noFill/>
        </p:spPr>
        <p:txBody>
          <a:bodyPr>
            <a:spAutoFit/>
          </a:bodyPr>
          <a:lstStyle/>
          <a:p>
            <a:pPr algn="ctr" eaLnBrk="1" fontAlgn="auto" hangingPunct="1">
              <a:spcBef>
                <a:spcPts val="0"/>
              </a:spcBef>
              <a:spcAft>
                <a:spcPts val="0"/>
              </a:spcAft>
              <a:defRPr/>
            </a:pPr>
            <a:r>
              <a:rPr lang="zh-CN" altLang="en-US" sz="1400" kern="0" dirty="0">
                <a:latin typeface="宋体" panose="02010600030101010101" pitchFamily="2" charset="-122"/>
                <a:ea typeface="宋体" panose="02010600030101010101" pitchFamily="2" charset="-122"/>
              </a:rPr>
              <a:t>点击添加标题</a:t>
            </a:r>
          </a:p>
        </p:txBody>
      </p:sp>
      <p:sp>
        <p:nvSpPr>
          <p:cNvPr id="21" name="文本框 88"/>
          <p:cNvSpPr txBox="1"/>
          <p:nvPr/>
        </p:nvSpPr>
        <p:spPr>
          <a:xfrm>
            <a:off x="8732838" y="3540125"/>
            <a:ext cx="1441450" cy="307975"/>
          </a:xfrm>
          <a:prstGeom prst="rect">
            <a:avLst/>
          </a:prstGeom>
          <a:noFill/>
        </p:spPr>
        <p:txBody>
          <a:bodyPr>
            <a:spAutoFit/>
          </a:bodyPr>
          <a:lstStyle/>
          <a:p>
            <a:pPr algn="ctr" eaLnBrk="1" fontAlgn="auto" hangingPunct="1">
              <a:spcBef>
                <a:spcPts val="0"/>
              </a:spcBef>
              <a:spcAft>
                <a:spcPts val="0"/>
              </a:spcAft>
              <a:defRPr/>
            </a:pPr>
            <a:r>
              <a:rPr lang="zh-CN" altLang="en-US" sz="1400" kern="0" dirty="0">
                <a:latin typeface="宋体" panose="02010600030101010101" pitchFamily="2" charset="-122"/>
                <a:ea typeface="宋体" panose="02010600030101010101" pitchFamily="2" charset="-122"/>
              </a:rPr>
              <a:t>点击添加标题</a:t>
            </a:r>
          </a:p>
        </p:txBody>
      </p:sp>
      <p:sp>
        <p:nvSpPr>
          <p:cNvPr id="22" name="文本框 89"/>
          <p:cNvSpPr txBox="1"/>
          <p:nvPr/>
        </p:nvSpPr>
        <p:spPr>
          <a:xfrm>
            <a:off x="7221538" y="3540125"/>
            <a:ext cx="1439862" cy="307975"/>
          </a:xfrm>
          <a:prstGeom prst="rect">
            <a:avLst/>
          </a:prstGeom>
          <a:noFill/>
        </p:spPr>
        <p:txBody>
          <a:bodyPr>
            <a:spAutoFit/>
          </a:bodyPr>
          <a:lstStyle/>
          <a:p>
            <a:pPr algn="ctr" eaLnBrk="1" fontAlgn="auto" hangingPunct="1">
              <a:spcBef>
                <a:spcPts val="0"/>
              </a:spcBef>
              <a:spcAft>
                <a:spcPts val="0"/>
              </a:spcAft>
              <a:defRPr/>
            </a:pPr>
            <a:r>
              <a:rPr lang="zh-CN" altLang="en-US" sz="1400" kern="0" dirty="0">
                <a:latin typeface="宋体" panose="02010600030101010101" pitchFamily="2" charset="-122"/>
                <a:ea typeface="宋体" panose="02010600030101010101" pitchFamily="2" charset="-122"/>
              </a:rPr>
              <a:t>点击添加标题</a:t>
            </a:r>
          </a:p>
        </p:txBody>
      </p:sp>
      <p:sp>
        <p:nvSpPr>
          <p:cNvPr id="23" name="KSO_Shape"/>
          <p:cNvSpPr/>
          <p:nvPr/>
        </p:nvSpPr>
        <p:spPr bwMode="auto">
          <a:xfrm>
            <a:off x="2490788" y="2392363"/>
            <a:ext cx="590550" cy="534987"/>
          </a:xfrm>
          <a:custGeom>
            <a:avLst/>
            <a:gdLst>
              <a:gd name="T0" fmla="*/ 726341 w 2395538"/>
              <a:gd name="T1" fmla="*/ 2170112 h 2170112"/>
              <a:gd name="T2" fmla="*/ 1441768 w 2395538"/>
              <a:gd name="T3" fmla="*/ 728510 h 2170112"/>
              <a:gd name="T4" fmla="*/ 1885633 w 2395538"/>
              <a:gd name="T5" fmla="*/ 1143658 h 2170112"/>
              <a:gd name="T6" fmla="*/ 1870393 w 2395538"/>
              <a:gd name="T7" fmla="*/ 1187775 h 2170112"/>
              <a:gd name="T8" fmla="*/ 1824038 w 2395538"/>
              <a:gd name="T9" fmla="*/ 1209358 h 2170112"/>
              <a:gd name="T10" fmla="*/ 1774825 w 2395538"/>
              <a:gd name="T11" fmla="*/ 1196345 h 2170112"/>
              <a:gd name="T12" fmla="*/ 87630 w 2395538"/>
              <a:gd name="T13" fmla="*/ 1207136 h 2170112"/>
              <a:gd name="T14" fmla="*/ 36195 w 2395538"/>
              <a:gd name="T15" fmla="*/ 1203010 h 2170112"/>
              <a:gd name="T16" fmla="*/ 2540 w 2395538"/>
              <a:gd name="T17" fmla="*/ 1166510 h 2170112"/>
              <a:gd name="T18" fmla="*/ 7937 w 2395538"/>
              <a:gd name="T19" fmla="*/ 1121123 h 2170112"/>
              <a:gd name="T20" fmla="*/ 1968140 w 2395538"/>
              <a:gd name="T21" fmla="*/ 219388 h 2170112"/>
              <a:gd name="T22" fmla="*/ 2114413 w 2395538"/>
              <a:gd name="T23" fmla="*/ 243789 h 2170112"/>
              <a:gd name="T24" fmla="*/ 2240697 w 2395538"/>
              <a:gd name="T25" fmla="*/ 284667 h 2170112"/>
              <a:gd name="T26" fmla="*/ 2388557 w 2395538"/>
              <a:gd name="T27" fmla="*/ 355016 h 2170112"/>
              <a:gd name="T28" fmla="*/ 2336521 w 2395538"/>
              <a:gd name="T29" fmla="*/ 373079 h 2170112"/>
              <a:gd name="T30" fmla="*/ 2250533 w 2395538"/>
              <a:gd name="T31" fmla="*/ 415225 h 2170112"/>
              <a:gd name="T32" fmla="*/ 2138845 w 2395538"/>
              <a:gd name="T33" fmla="*/ 508390 h 2170112"/>
              <a:gd name="T34" fmla="*/ 2044926 w 2395538"/>
              <a:gd name="T35" fmla="*/ 621519 h 2170112"/>
              <a:gd name="T36" fmla="*/ 1960525 w 2395538"/>
              <a:gd name="T37" fmla="*/ 747006 h 2170112"/>
              <a:gd name="T38" fmla="*/ 1902777 w 2395538"/>
              <a:gd name="T39" fmla="*/ 803412 h 2170112"/>
              <a:gd name="T40" fmla="*/ 1832020 w 2395538"/>
              <a:gd name="T41" fmla="*/ 843974 h 2170112"/>
              <a:gd name="T42" fmla="*/ 1753013 w 2395538"/>
              <a:gd name="T43" fmla="*/ 868374 h 2170112"/>
              <a:gd name="T44" fmla="*/ 1568664 w 2395538"/>
              <a:gd name="T45" fmla="*/ 707079 h 2170112"/>
              <a:gd name="T46" fmla="*/ 1657507 w 2395538"/>
              <a:gd name="T47" fmla="*/ 590147 h 2170112"/>
              <a:gd name="T48" fmla="*/ 1736514 w 2395538"/>
              <a:gd name="T49" fmla="*/ 513143 h 2170112"/>
              <a:gd name="T50" fmla="*/ 1825674 w 2395538"/>
              <a:gd name="T51" fmla="*/ 448498 h 2170112"/>
              <a:gd name="T52" fmla="*/ 1925622 w 2395538"/>
              <a:gd name="T53" fmla="*/ 399381 h 2170112"/>
              <a:gd name="T54" fmla="*/ 2033820 w 2395538"/>
              <a:gd name="T55" fmla="*/ 369910 h 2170112"/>
              <a:gd name="T56" fmla="*/ 2147095 w 2395538"/>
              <a:gd name="T57" fmla="*/ 361671 h 2170112"/>
              <a:gd name="T58" fmla="*/ 2032234 w 2395538"/>
              <a:gd name="T59" fmla="*/ 356601 h 2170112"/>
              <a:gd name="T60" fmla="*/ 1917373 w 2395538"/>
              <a:gd name="T61" fmla="*/ 373713 h 2170112"/>
              <a:gd name="T62" fmla="*/ 1806953 w 2395538"/>
              <a:gd name="T63" fmla="*/ 412690 h 2170112"/>
              <a:gd name="T64" fmla="*/ 1703832 w 2395538"/>
              <a:gd name="T65" fmla="*/ 469730 h 2170112"/>
              <a:gd name="T66" fmla="*/ 1610230 w 2395538"/>
              <a:gd name="T67" fmla="*/ 542297 h 2170112"/>
              <a:gd name="T68" fmla="*/ 1526146 w 2395538"/>
              <a:gd name="T69" fmla="*/ 625638 h 2170112"/>
              <a:gd name="T70" fmla="*/ 1409381 w 2395538"/>
              <a:gd name="T71" fmla="*/ 589196 h 2170112"/>
              <a:gd name="T72" fmla="*/ 1430322 w 2395538"/>
              <a:gd name="T73" fmla="*/ 523601 h 2170112"/>
              <a:gd name="T74" fmla="*/ 1476648 w 2395538"/>
              <a:gd name="T75" fmla="*/ 444696 h 2170112"/>
              <a:gd name="T76" fmla="*/ 1541376 w 2395538"/>
              <a:gd name="T77" fmla="*/ 367375 h 2170112"/>
              <a:gd name="T78" fmla="*/ 1611816 w 2395538"/>
              <a:gd name="T79" fmla="*/ 308117 h 2170112"/>
              <a:gd name="T80" fmla="*/ 1686381 w 2395538"/>
              <a:gd name="T81" fmla="*/ 265337 h 2170112"/>
              <a:gd name="T82" fmla="*/ 1763166 w 2395538"/>
              <a:gd name="T83" fmla="*/ 237134 h 2170112"/>
              <a:gd name="T84" fmla="*/ 1910075 w 2395538"/>
              <a:gd name="T85" fmla="*/ 217487 h 2170112"/>
              <a:gd name="T86" fmla="*/ 1198124 w 2395538"/>
              <a:gd name="T87" fmla="*/ 20298 h 2170112"/>
              <a:gd name="T88" fmla="*/ 1336237 w 2395538"/>
              <a:gd name="T89" fmla="*/ 78653 h 2170112"/>
              <a:gd name="T90" fmla="*/ 1406886 w 2395538"/>
              <a:gd name="T91" fmla="*/ 127177 h 2170112"/>
              <a:gd name="T92" fmla="*/ 1468305 w 2395538"/>
              <a:gd name="T93" fmla="*/ 191241 h 2170112"/>
              <a:gd name="T94" fmla="*/ 1512540 w 2395538"/>
              <a:gd name="T95" fmla="*/ 273066 h 2170112"/>
              <a:gd name="T96" fmla="*/ 1474351 w 2395538"/>
              <a:gd name="T97" fmla="*/ 374554 h 2170112"/>
              <a:gd name="T98" fmla="*/ 1420252 w 2395538"/>
              <a:gd name="T99" fmla="*/ 385654 h 2170112"/>
              <a:gd name="T100" fmla="*/ 1384927 w 2395538"/>
              <a:gd name="T101" fmla="*/ 273700 h 2170112"/>
              <a:gd name="T102" fmla="*/ 1348012 w 2395538"/>
              <a:gd name="T103" fmla="*/ 208050 h 2170112"/>
              <a:gd name="T104" fmla="*/ 1299640 w 2395538"/>
              <a:gd name="T105" fmla="*/ 150963 h 2170112"/>
              <a:gd name="T106" fmla="*/ 1242040 w 2395538"/>
              <a:gd name="T107" fmla="*/ 104659 h 2170112"/>
              <a:gd name="T108" fmla="*/ 1280546 w 2395538"/>
              <a:gd name="T109" fmla="*/ 143986 h 2170112"/>
              <a:gd name="T110" fmla="*/ 1323508 w 2395538"/>
              <a:gd name="T111" fmla="*/ 202024 h 2170112"/>
              <a:gd name="T112" fmla="*/ 1356923 w 2395538"/>
              <a:gd name="T113" fmla="*/ 274969 h 2170112"/>
              <a:gd name="T114" fmla="*/ 1381108 w 2395538"/>
              <a:gd name="T115" fmla="*/ 413880 h 2170112"/>
              <a:gd name="T116" fmla="*/ 1369652 w 2395538"/>
              <a:gd name="T117" fmla="*/ 554378 h 2170112"/>
              <a:gd name="T118" fmla="*/ 1166937 w 2395538"/>
              <a:gd name="T119" fmla="*/ 363136 h 2170112"/>
              <a:gd name="T120" fmla="*/ 1178711 w 2395538"/>
              <a:gd name="T121" fmla="*/ 227079 h 2170112"/>
              <a:gd name="T122" fmla="*/ 1172028 w 2395538"/>
              <a:gd name="T123" fmla="*/ 132568 h 2170112"/>
              <a:gd name="T124" fmla="*/ 1144342 w 2395538"/>
              <a:gd name="T125" fmla="*/ 45670 h 2170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rgbClr val="FFFFFF"/>
              </a:solidFill>
              <a:latin typeface="宋体" panose="02010600030101010101" pitchFamily="2" charset="-122"/>
              <a:ea typeface="宋体" panose="02010600030101010101" pitchFamily="2" charset="-122"/>
            </a:endParaRPr>
          </a:p>
        </p:txBody>
      </p:sp>
      <p:sp>
        <p:nvSpPr>
          <p:cNvPr id="24" name="KSO_Shape"/>
          <p:cNvSpPr/>
          <p:nvPr/>
        </p:nvSpPr>
        <p:spPr bwMode="auto">
          <a:xfrm>
            <a:off x="4059238" y="2428875"/>
            <a:ext cx="384175" cy="523875"/>
          </a:xfrm>
          <a:custGeom>
            <a:avLst/>
            <a:gdLst>
              <a:gd name="T0" fmla="*/ 821150 w 1122363"/>
              <a:gd name="T1" fmla="*/ 1319439 h 1531938"/>
              <a:gd name="T2" fmla="*/ 818610 w 1122363"/>
              <a:gd name="T3" fmla="*/ 1374324 h 1531938"/>
              <a:gd name="T4" fmla="*/ 763001 w 1122363"/>
              <a:gd name="T5" fmla="*/ 1407818 h 1531938"/>
              <a:gd name="T6" fmla="*/ 617712 w 1122363"/>
              <a:gd name="T7" fmla="*/ 1069756 h 1531938"/>
              <a:gd name="T8" fmla="*/ 595045 w 1122363"/>
              <a:gd name="T9" fmla="*/ 1020228 h 1531938"/>
              <a:gd name="T10" fmla="*/ 616862 w 1122363"/>
              <a:gd name="T11" fmla="*/ 985788 h 1531938"/>
              <a:gd name="T12" fmla="*/ 638822 w 1122363"/>
              <a:gd name="T13" fmla="*/ 861065 h 1531938"/>
              <a:gd name="T14" fmla="*/ 533011 w 1122363"/>
              <a:gd name="T15" fmla="*/ 900272 h 1531938"/>
              <a:gd name="T16" fmla="*/ 472344 w 1122363"/>
              <a:gd name="T17" fmla="*/ 959225 h 1531938"/>
              <a:gd name="T18" fmla="*/ 447514 w 1122363"/>
              <a:gd name="T19" fmla="*/ 1068950 h 1531938"/>
              <a:gd name="T20" fmla="*/ 483631 w 1122363"/>
              <a:gd name="T21" fmla="*/ 1155544 h 1531938"/>
              <a:gd name="T22" fmla="*/ 563202 w 1122363"/>
              <a:gd name="T23" fmla="*/ 1213369 h 1531938"/>
              <a:gd name="T24" fmla="*/ 641644 w 1122363"/>
              <a:gd name="T25" fmla="*/ 1407149 h 1531938"/>
              <a:gd name="T26" fmla="*/ 522288 w 1122363"/>
              <a:gd name="T27" fmla="*/ 1360326 h 1531938"/>
              <a:gd name="T28" fmla="*/ 562920 w 1122363"/>
              <a:gd name="T29" fmla="*/ 1503052 h 1531938"/>
              <a:gd name="T30" fmla="*/ 767489 w 1122363"/>
              <a:gd name="T31" fmla="*/ 1526182 h 1531938"/>
              <a:gd name="T32" fmla="*/ 873019 w 1122363"/>
              <a:gd name="T33" fmla="*/ 1493462 h 1531938"/>
              <a:gd name="T34" fmla="*/ 940739 w 1122363"/>
              <a:gd name="T35" fmla="*/ 1437049 h 1531938"/>
              <a:gd name="T36" fmla="*/ 975445 w 1122363"/>
              <a:gd name="T37" fmla="*/ 1352710 h 1531938"/>
              <a:gd name="T38" fmla="*/ 957387 w 1122363"/>
              <a:gd name="T39" fmla="*/ 1244960 h 1531938"/>
              <a:gd name="T40" fmla="*/ 862579 w 1122363"/>
              <a:gd name="T41" fmla="*/ 1159211 h 1531938"/>
              <a:gd name="T42" fmla="*/ 777366 w 1122363"/>
              <a:gd name="T43" fmla="*/ 984893 h 1531938"/>
              <a:gd name="T44" fmla="*/ 941021 w 1122363"/>
              <a:gd name="T45" fmla="*/ 1068103 h 1531938"/>
              <a:gd name="T46" fmla="*/ 812918 w 1122363"/>
              <a:gd name="T47" fmla="*/ 868963 h 1531938"/>
              <a:gd name="T48" fmla="*/ 768618 w 1122363"/>
              <a:gd name="T49" fmla="*/ 464758 h 1531938"/>
              <a:gd name="T50" fmla="*/ 956258 w 1122363"/>
              <a:gd name="T51" fmla="*/ 515531 h 1531938"/>
              <a:gd name="T52" fmla="*/ 1106652 w 1122363"/>
              <a:gd name="T53" fmla="*/ 632589 h 1531938"/>
              <a:gd name="T54" fmla="*/ 1227702 w 1122363"/>
              <a:gd name="T55" fmla="*/ 820164 h 1531938"/>
              <a:gd name="T56" fmla="*/ 1327023 w 1122363"/>
              <a:gd name="T57" fmla="*/ 1081925 h 1531938"/>
              <a:gd name="T58" fmla="*/ 1396717 w 1122363"/>
              <a:gd name="T59" fmla="*/ 1393892 h 1531938"/>
              <a:gd name="T60" fmla="*/ 1355239 w 1122363"/>
              <a:gd name="T61" fmla="*/ 1597827 h 1531938"/>
              <a:gd name="T62" fmla="*/ 1228829 w 1122363"/>
              <a:gd name="T63" fmla="*/ 1750144 h 1531938"/>
              <a:gd name="T64" fmla="*/ 1040908 w 1122363"/>
              <a:gd name="T65" fmla="*/ 1850561 h 1531938"/>
              <a:gd name="T66" fmla="*/ 813764 w 1122363"/>
              <a:gd name="T67" fmla="*/ 1899358 h 1531938"/>
              <a:gd name="T68" fmla="*/ 571385 w 1122363"/>
              <a:gd name="T69" fmla="*/ 1896538 h 1531938"/>
              <a:gd name="T70" fmla="*/ 341985 w 1122363"/>
              <a:gd name="T71" fmla="*/ 1837867 h 1531938"/>
              <a:gd name="T72" fmla="*/ 152933 w 1122363"/>
              <a:gd name="T73" fmla="*/ 1725604 h 1531938"/>
              <a:gd name="T74" fmla="*/ 31320 w 1122363"/>
              <a:gd name="T75" fmla="*/ 1563133 h 1531938"/>
              <a:gd name="T76" fmla="*/ 3668 w 1122363"/>
              <a:gd name="T77" fmla="*/ 1352710 h 1531938"/>
              <a:gd name="T78" fmla="*/ 126691 w 1122363"/>
              <a:gd name="T79" fmla="*/ 958096 h 1531938"/>
              <a:gd name="T80" fmla="*/ 230811 w 1122363"/>
              <a:gd name="T81" fmla="*/ 743160 h 1531938"/>
              <a:gd name="T82" fmla="*/ 362301 w 1122363"/>
              <a:gd name="T83" fmla="*/ 582099 h 1531938"/>
              <a:gd name="T84" fmla="*/ 534421 w 1122363"/>
              <a:gd name="T85" fmla="*/ 485632 h 1531938"/>
              <a:gd name="T86" fmla="*/ 596426 w 1122363"/>
              <a:gd name="T87" fmla="*/ 1978 h 1531938"/>
              <a:gd name="T88" fmla="*/ 686940 w 1122363"/>
              <a:gd name="T89" fmla="*/ 37299 h 1531938"/>
              <a:gd name="T90" fmla="*/ 778299 w 1122363"/>
              <a:gd name="T91" fmla="*/ 32213 h 1531938"/>
              <a:gd name="T92" fmla="*/ 882912 w 1122363"/>
              <a:gd name="T93" fmla="*/ 282 h 1531938"/>
              <a:gd name="T94" fmla="*/ 944383 w 1122363"/>
              <a:gd name="T95" fmla="*/ 34192 h 1531938"/>
              <a:gd name="T96" fmla="*/ 991755 w 1122363"/>
              <a:gd name="T97" fmla="*/ 157394 h 1531938"/>
              <a:gd name="T98" fmla="*/ 1048714 w 1122363"/>
              <a:gd name="T99" fmla="*/ 165023 h 1531938"/>
              <a:gd name="T100" fmla="*/ 1092702 w 1122363"/>
              <a:gd name="T101" fmla="*/ 159655 h 1531938"/>
              <a:gd name="T102" fmla="*/ 1063377 w 1122363"/>
              <a:gd name="T103" fmla="*/ 261663 h 1531938"/>
              <a:gd name="T104" fmla="*/ 978784 w 1122363"/>
              <a:gd name="T105" fmla="*/ 348130 h 1531938"/>
              <a:gd name="T106" fmla="*/ 836387 w 1122363"/>
              <a:gd name="T107" fmla="*/ 422166 h 1531938"/>
              <a:gd name="T108" fmla="*/ 657614 w 1122363"/>
              <a:gd name="T109" fmla="*/ 404646 h 1531938"/>
              <a:gd name="T110" fmla="*/ 554694 w 1122363"/>
              <a:gd name="T111" fmla="*/ 419340 h 1531938"/>
              <a:gd name="T112" fmla="*/ 313322 w 1122363"/>
              <a:gd name="T113" fmla="*/ 219560 h 1531938"/>
              <a:gd name="T114" fmla="*/ 410321 w 1122363"/>
              <a:gd name="T115" fmla="*/ 170392 h 1531938"/>
              <a:gd name="T116" fmla="*/ 485327 w 1122363"/>
              <a:gd name="T117" fmla="*/ 159089 h 1531938"/>
              <a:gd name="T118" fmla="*/ 519164 w 1122363"/>
              <a:gd name="T119" fmla="*/ 5453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rgbClr val="FFFFFF"/>
              </a:solidFill>
              <a:latin typeface="宋体" panose="02010600030101010101" pitchFamily="2" charset="-122"/>
              <a:ea typeface="宋体" panose="02010600030101010101" pitchFamily="2" charset="-122"/>
            </a:endParaRPr>
          </a:p>
        </p:txBody>
      </p:sp>
      <p:sp>
        <p:nvSpPr>
          <p:cNvPr id="25" name="KSO_Shape"/>
          <p:cNvSpPr/>
          <p:nvPr/>
        </p:nvSpPr>
        <p:spPr bwMode="auto">
          <a:xfrm>
            <a:off x="5789613" y="2384425"/>
            <a:ext cx="612775" cy="612775"/>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rgbClr val="FFFFFF"/>
              </a:solidFill>
              <a:latin typeface="宋体" panose="02010600030101010101" pitchFamily="2" charset="-122"/>
              <a:ea typeface="宋体" panose="02010600030101010101" pitchFamily="2" charset="-122"/>
            </a:endParaRPr>
          </a:p>
        </p:txBody>
      </p:sp>
      <p:sp>
        <p:nvSpPr>
          <p:cNvPr id="26" name="KSO_Shape"/>
          <p:cNvSpPr/>
          <p:nvPr/>
        </p:nvSpPr>
        <p:spPr bwMode="auto">
          <a:xfrm>
            <a:off x="7729538" y="2478088"/>
            <a:ext cx="422275" cy="427037"/>
          </a:xfrm>
          <a:custGeom>
            <a:avLst/>
            <a:gdLst>
              <a:gd name="T0" fmla="*/ 2147483646 w 5438"/>
              <a:gd name="T1" fmla="*/ 0 h 5494"/>
              <a:gd name="T2" fmla="*/ 0 w 5438"/>
              <a:gd name="T3" fmla="*/ 2147483646 h 5494"/>
              <a:gd name="T4" fmla="*/ 2147483646 w 5438"/>
              <a:gd name="T5" fmla="*/ 2147483646 h 5494"/>
              <a:gd name="T6" fmla="*/ 2147483646 w 5438"/>
              <a:gd name="T7" fmla="*/ 2147483646 h 5494"/>
              <a:gd name="T8" fmla="*/ 2147483646 w 5438"/>
              <a:gd name="T9" fmla="*/ 2147483646 h 5494"/>
              <a:gd name="T10" fmla="*/ 2147483646 w 5438"/>
              <a:gd name="T11" fmla="*/ 2147483646 h 5494"/>
              <a:gd name="T12" fmla="*/ 2147483646 w 5438"/>
              <a:gd name="T13" fmla="*/ 2147483646 h 5494"/>
              <a:gd name="T14" fmla="*/ 2147483646 w 5438"/>
              <a:gd name="T15" fmla="*/ 2147483646 h 5494"/>
              <a:gd name="T16" fmla="*/ 2147483646 w 5438"/>
              <a:gd name="T17" fmla="*/ 2147483646 h 5494"/>
              <a:gd name="T18" fmla="*/ 2147483646 w 5438"/>
              <a:gd name="T19" fmla="*/ 2147483646 h 5494"/>
              <a:gd name="T20" fmla="*/ 2147483646 w 5438"/>
              <a:gd name="T21" fmla="*/ 2147483646 h 5494"/>
              <a:gd name="T22" fmla="*/ 2147483646 w 5438"/>
              <a:gd name="T23" fmla="*/ 2147483646 h 5494"/>
              <a:gd name="T24" fmla="*/ 2147483646 w 5438"/>
              <a:gd name="T25" fmla="*/ 2147483646 h 5494"/>
              <a:gd name="T26" fmla="*/ 2147483646 w 5438"/>
              <a:gd name="T27" fmla="*/ 2147483646 h 5494"/>
              <a:gd name="T28" fmla="*/ 2147483646 w 5438"/>
              <a:gd name="T29" fmla="*/ 2147483646 h 5494"/>
              <a:gd name="T30" fmla="*/ 2147483646 w 5438"/>
              <a:gd name="T31" fmla="*/ 2147483646 h 5494"/>
              <a:gd name="T32" fmla="*/ 2147483646 w 5438"/>
              <a:gd name="T33" fmla="*/ 2147483646 h 5494"/>
              <a:gd name="T34" fmla="*/ 2147483646 w 5438"/>
              <a:gd name="T35" fmla="*/ 2147483646 h 5494"/>
              <a:gd name="T36" fmla="*/ 2147483646 w 5438"/>
              <a:gd name="T37" fmla="*/ 2147483646 h 5494"/>
              <a:gd name="T38" fmla="*/ 2147483646 w 5438"/>
              <a:gd name="T39" fmla="*/ 2147483646 h 5494"/>
              <a:gd name="T40" fmla="*/ 2147483646 w 5438"/>
              <a:gd name="T41" fmla="*/ 2147483646 h 5494"/>
              <a:gd name="T42" fmla="*/ 2147483646 w 5438"/>
              <a:gd name="T43" fmla="*/ 2147483646 h 5494"/>
              <a:gd name="T44" fmla="*/ 2147483646 w 5438"/>
              <a:gd name="T45" fmla="*/ 2147483646 h 5494"/>
              <a:gd name="T46" fmla="*/ 2147483646 w 5438"/>
              <a:gd name="T47" fmla="*/ 2147483646 h 5494"/>
              <a:gd name="T48" fmla="*/ 2147483646 w 5438"/>
              <a:gd name="T49" fmla="*/ 2147483646 h 5494"/>
              <a:gd name="T50" fmla="*/ 2147483646 w 5438"/>
              <a:gd name="T51" fmla="*/ 2147483646 h 5494"/>
              <a:gd name="T52" fmla="*/ 2147483646 w 5438"/>
              <a:gd name="T53" fmla="*/ 2147483646 h 5494"/>
              <a:gd name="T54" fmla="*/ 2147483646 w 5438"/>
              <a:gd name="T55" fmla="*/ 2147483646 h 5494"/>
              <a:gd name="T56" fmla="*/ 2147483646 w 5438"/>
              <a:gd name="T57" fmla="*/ 2147483646 h 5494"/>
              <a:gd name="T58" fmla="*/ 2147483646 w 5438"/>
              <a:gd name="T59" fmla="*/ 2147483646 h 5494"/>
              <a:gd name="T60" fmla="*/ 2147483646 w 5438"/>
              <a:gd name="T61" fmla="*/ 2147483646 h 5494"/>
              <a:gd name="T62" fmla="*/ 2147483646 w 5438"/>
              <a:gd name="T63" fmla="*/ 2147483646 h 5494"/>
              <a:gd name="T64" fmla="*/ 2147483646 w 5438"/>
              <a:gd name="T65" fmla="*/ 2147483646 h 5494"/>
              <a:gd name="T66" fmla="*/ 2147483646 w 5438"/>
              <a:gd name="T67" fmla="*/ 2147483646 h 5494"/>
              <a:gd name="T68" fmla="*/ 2147483646 w 5438"/>
              <a:gd name="T69" fmla="*/ 2147483646 h 5494"/>
              <a:gd name="T70" fmla="*/ 2147483646 w 5438"/>
              <a:gd name="T71" fmla="*/ 2147483646 h 5494"/>
              <a:gd name="T72" fmla="*/ 2147483646 w 5438"/>
              <a:gd name="T73" fmla="*/ 2147483646 h 5494"/>
              <a:gd name="T74" fmla="*/ 2147483646 w 5438"/>
              <a:gd name="T75" fmla="*/ 2147483646 h 5494"/>
              <a:gd name="T76" fmla="*/ 2147483646 w 5438"/>
              <a:gd name="T77" fmla="*/ 2147483646 h 5494"/>
              <a:gd name="T78" fmla="*/ 2147483646 w 5438"/>
              <a:gd name="T79" fmla="*/ 2147483646 h 5494"/>
              <a:gd name="T80" fmla="*/ 2147483646 w 5438"/>
              <a:gd name="T81" fmla="*/ 2147483646 h 5494"/>
              <a:gd name="T82" fmla="*/ 2147483646 w 5438"/>
              <a:gd name="T83" fmla="*/ 2147483646 h 5494"/>
              <a:gd name="T84" fmla="*/ 2147483646 w 5438"/>
              <a:gd name="T85" fmla="*/ 2147483646 h 5494"/>
              <a:gd name="T86" fmla="*/ 2147483646 w 5438"/>
              <a:gd name="T87" fmla="*/ 2147483646 h 5494"/>
              <a:gd name="T88" fmla="*/ 2147483646 w 5438"/>
              <a:gd name="T89" fmla="*/ 2147483646 h 5494"/>
              <a:gd name="T90" fmla="*/ 2147483646 w 5438"/>
              <a:gd name="T91" fmla="*/ 2147483646 h 5494"/>
              <a:gd name="T92" fmla="*/ 2147483646 w 5438"/>
              <a:gd name="T93" fmla="*/ 2147483646 h 5494"/>
              <a:gd name="T94" fmla="*/ 2147483646 w 5438"/>
              <a:gd name="T95" fmla="*/ 2147483646 h 5494"/>
              <a:gd name="T96" fmla="*/ 2147483646 w 5438"/>
              <a:gd name="T97" fmla="*/ 2147483646 h 5494"/>
              <a:gd name="T98" fmla="*/ 2147483646 w 5438"/>
              <a:gd name="T99" fmla="*/ 2147483646 h 5494"/>
              <a:gd name="T100" fmla="*/ 2147483646 w 5438"/>
              <a:gd name="T101" fmla="*/ 2147483646 h 5494"/>
              <a:gd name="T102" fmla="*/ 2147483646 w 5438"/>
              <a:gd name="T103" fmla="*/ 2147483646 h 5494"/>
              <a:gd name="T104" fmla="*/ 2147483646 w 5438"/>
              <a:gd name="T105" fmla="*/ 2147483646 h 5494"/>
              <a:gd name="T106" fmla="*/ 2147483646 w 5438"/>
              <a:gd name="T107" fmla="*/ 2147483646 h 5494"/>
              <a:gd name="T108" fmla="*/ 2147483646 w 5438"/>
              <a:gd name="T109" fmla="*/ 2147483646 h 5494"/>
              <a:gd name="T110" fmla="*/ 2147483646 w 5438"/>
              <a:gd name="T111" fmla="*/ 2147483646 h 5494"/>
              <a:gd name="T112" fmla="*/ 2147483646 w 5438"/>
              <a:gd name="T113" fmla="*/ 2147483646 h 5494"/>
              <a:gd name="T114" fmla="*/ 2147483646 w 5438"/>
              <a:gd name="T115" fmla="*/ 2147483646 h 5494"/>
              <a:gd name="T116" fmla="*/ 2147483646 w 5438"/>
              <a:gd name="T117" fmla="*/ 2147483646 h 5494"/>
              <a:gd name="T118" fmla="*/ 2147483646 w 5438"/>
              <a:gd name="T119" fmla="*/ 2147483646 h 54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438" h="5494">
                <a:moveTo>
                  <a:pt x="2825" y="454"/>
                </a:moveTo>
                <a:lnTo>
                  <a:pt x="2825" y="0"/>
                </a:lnTo>
                <a:lnTo>
                  <a:pt x="2514" y="0"/>
                </a:lnTo>
                <a:lnTo>
                  <a:pt x="2514" y="454"/>
                </a:lnTo>
                <a:lnTo>
                  <a:pt x="0" y="454"/>
                </a:lnTo>
                <a:lnTo>
                  <a:pt x="0" y="1259"/>
                </a:lnTo>
                <a:lnTo>
                  <a:pt x="276" y="1259"/>
                </a:lnTo>
                <a:lnTo>
                  <a:pt x="276" y="4295"/>
                </a:lnTo>
                <a:lnTo>
                  <a:pt x="2197" y="4295"/>
                </a:lnTo>
                <a:lnTo>
                  <a:pt x="1028" y="5252"/>
                </a:lnTo>
                <a:lnTo>
                  <a:pt x="1225" y="5494"/>
                </a:lnTo>
                <a:lnTo>
                  <a:pt x="2689" y="4295"/>
                </a:lnTo>
                <a:lnTo>
                  <a:pt x="2699" y="4295"/>
                </a:lnTo>
                <a:lnTo>
                  <a:pt x="4163" y="5494"/>
                </a:lnTo>
                <a:lnTo>
                  <a:pt x="4360" y="5252"/>
                </a:lnTo>
                <a:lnTo>
                  <a:pt x="3192" y="4295"/>
                </a:lnTo>
                <a:lnTo>
                  <a:pt x="5105" y="4295"/>
                </a:lnTo>
                <a:lnTo>
                  <a:pt x="5105" y="1259"/>
                </a:lnTo>
                <a:lnTo>
                  <a:pt x="5438" y="1259"/>
                </a:lnTo>
                <a:lnTo>
                  <a:pt x="5438" y="454"/>
                </a:lnTo>
                <a:lnTo>
                  <a:pt x="2825" y="454"/>
                </a:lnTo>
                <a:close/>
                <a:moveTo>
                  <a:pt x="4793" y="3983"/>
                </a:moveTo>
                <a:lnTo>
                  <a:pt x="587" y="3983"/>
                </a:lnTo>
                <a:lnTo>
                  <a:pt x="587" y="1259"/>
                </a:lnTo>
                <a:lnTo>
                  <a:pt x="4793" y="1259"/>
                </a:lnTo>
                <a:lnTo>
                  <a:pt x="4793" y="3983"/>
                </a:lnTo>
                <a:close/>
                <a:moveTo>
                  <a:pt x="1611" y="3281"/>
                </a:moveTo>
                <a:lnTo>
                  <a:pt x="1611" y="2471"/>
                </a:lnTo>
                <a:lnTo>
                  <a:pt x="2422" y="2471"/>
                </a:lnTo>
                <a:lnTo>
                  <a:pt x="2420" y="2429"/>
                </a:lnTo>
                <a:lnTo>
                  <a:pt x="2417" y="2388"/>
                </a:lnTo>
                <a:lnTo>
                  <a:pt x="2412" y="2347"/>
                </a:lnTo>
                <a:lnTo>
                  <a:pt x="2405" y="2308"/>
                </a:lnTo>
                <a:lnTo>
                  <a:pt x="2396" y="2268"/>
                </a:lnTo>
                <a:lnTo>
                  <a:pt x="2385" y="2230"/>
                </a:lnTo>
                <a:lnTo>
                  <a:pt x="2373" y="2192"/>
                </a:lnTo>
                <a:lnTo>
                  <a:pt x="2358" y="2156"/>
                </a:lnTo>
                <a:lnTo>
                  <a:pt x="2341" y="2120"/>
                </a:lnTo>
                <a:lnTo>
                  <a:pt x="2324" y="2085"/>
                </a:lnTo>
                <a:lnTo>
                  <a:pt x="2304" y="2051"/>
                </a:lnTo>
                <a:lnTo>
                  <a:pt x="2284" y="2018"/>
                </a:lnTo>
                <a:lnTo>
                  <a:pt x="2260" y="1986"/>
                </a:lnTo>
                <a:lnTo>
                  <a:pt x="2237" y="1956"/>
                </a:lnTo>
                <a:lnTo>
                  <a:pt x="2210" y="1926"/>
                </a:lnTo>
                <a:lnTo>
                  <a:pt x="2184" y="1898"/>
                </a:lnTo>
                <a:lnTo>
                  <a:pt x="2156" y="1871"/>
                </a:lnTo>
                <a:lnTo>
                  <a:pt x="2126" y="1846"/>
                </a:lnTo>
                <a:lnTo>
                  <a:pt x="2096" y="1822"/>
                </a:lnTo>
                <a:lnTo>
                  <a:pt x="2064" y="1799"/>
                </a:lnTo>
                <a:lnTo>
                  <a:pt x="2031" y="1778"/>
                </a:lnTo>
                <a:lnTo>
                  <a:pt x="1997" y="1759"/>
                </a:lnTo>
                <a:lnTo>
                  <a:pt x="1962" y="1741"/>
                </a:lnTo>
                <a:lnTo>
                  <a:pt x="1926" y="1724"/>
                </a:lnTo>
                <a:lnTo>
                  <a:pt x="1890" y="1710"/>
                </a:lnTo>
                <a:lnTo>
                  <a:pt x="1852" y="1697"/>
                </a:lnTo>
                <a:lnTo>
                  <a:pt x="1814" y="1686"/>
                </a:lnTo>
                <a:lnTo>
                  <a:pt x="1774" y="1677"/>
                </a:lnTo>
                <a:lnTo>
                  <a:pt x="1735" y="1670"/>
                </a:lnTo>
                <a:lnTo>
                  <a:pt x="1694" y="1665"/>
                </a:lnTo>
                <a:lnTo>
                  <a:pt x="1653" y="1662"/>
                </a:lnTo>
                <a:lnTo>
                  <a:pt x="1611" y="1660"/>
                </a:lnTo>
                <a:lnTo>
                  <a:pt x="1569" y="1662"/>
                </a:lnTo>
                <a:lnTo>
                  <a:pt x="1528" y="1665"/>
                </a:lnTo>
                <a:lnTo>
                  <a:pt x="1487" y="1670"/>
                </a:lnTo>
                <a:lnTo>
                  <a:pt x="1448" y="1677"/>
                </a:lnTo>
                <a:lnTo>
                  <a:pt x="1408" y="1686"/>
                </a:lnTo>
                <a:lnTo>
                  <a:pt x="1369" y="1697"/>
                </a:lnTo>
                <a:lnTo>
                  <a:pt x="1332" y="1710"/>
                </a:lnTo>
                <a:lnTo>
                  <a:pt x="1295" y="1724"/>
                </a:lnTo>
                <a:lnTo>
                  <a:pt x="1260" y="1741"/>
                </a:lnTo>
                <a:lnTo>
                  <a:pt x="1224" y="1759"/>
                </a:lnTo>
                <a:lnTo>
                  <a:pt x="1191" y="1778"/>
                </a:lnTo>
                <a:lnTo>
                  <a:pt x="1157" y="1799"/>
                </a:lnTo>
                <a:lnTo>
                  <a:pt x="1126" y="1822"/>
                </a:lnTo>
                <a:lnTo>
                  <a:pt x="1096" y="1846"/>
                </a:lnTo>
                <a:lnTo>
                  <a:pt x="1066" y="1871"/>
                </a:lnTo>
                <a:lnTo>
                  <a:pt x="1038" y="1898"/>
                </a:lnTo>
                <a:lnTo>
                  <a:pt x="1011" y="1926"/>
                </a:lnTo>
                <a:lnTo>
                  <a:pt x="986" y="1956"/>
                </a:lnTo>
                <a:lnTo>
                  <a:pt x="962" y="1986"/>
                </a:lnTo>
                <a:lnTo>
                  <a:pt x="939" y="2018"/>
                </a:lnTo>
                <a:lnTo>
                  <a:pt x="918" y="2051"/>
                </a:lnTo>
                <a:lnTo>
                  <a:pt x="899" y="2085"/>
                </a:lnTo>
                <a:lnTo>
                  <a:pt x="881" y="2120"/>
                </a:lnTo>
                <a:lnTo>
                  <a:pt x="864" y="2156"/>
                </a:lnTo>
                <a:lnTo>
                  <a:pt x="850" y="2192"/>
                </a:lnTo>
                <a:lnTo>
                  <a:pt x="837" y="2230"/>
                </a:lnTo>
                <a:lnTo>
                  <a:pt x="826" y="2268"/>
                </a:lnTo>
                <a:lnTo>
                  <a:pt x="817" y="2308"/>
                </a:lnTo>
                <a:lnTo>
                  <a:pt x="809" y="2347"/>
                </a:lnTo>
                <a:lnTo>
                  <a:pt x="804" y="2388"/>
                </a:lnTo>
                <a:lnTo>
                  <a:pt x="801" y="2429"/>
                </a:lnTo>
                <a:lnTo>
                  <a:pt x="800" y="2471"/>
                </a:lnTo>
                <a:lnTo>
                  <a:pt x="801" y="2513"/>
                </a:lnTo>
                <a:lnTo>
                  <a:pt x="804" y="2554"/>
                </a:lnTo>
                <a:lnTo>
                  <a:pt x="809" y="2595"/>
                </a:lnTo>
                <a:lnTo>
                  <a:pt x="817" y="2634"/>
                </a:lnTo>
                <a:lnTo>
                  <a:pt x="826" y="2674"/>
                </a:lnTo>
                <a:lnTo>
                  <a:pt x="837" y="2712"/>
                </a:lnTo>
                <a:lnTo>
                  <a:pt x="850" y="2750"/>
                </a:lnTo>
                <a:lnTo>
                  <a:pt x="864" y="2786"/>
                </a:lnTo>
                <a:lnTo>
                  <a:pt x="881" y="2822"/>
                </a:lnTo>
                <a:lnTo>
                  <a:pt x="899" y="2857"/>
                </a:lnTo>
                <a:lnTo>
                  <a:pt x="918" y="2891"/>
                </a:lnTo>
                <a:lnTo>
                  <a:pt x="939" y="2924"/>
                </a:lnTo>
                <a:lnTo>
                  <a:pt x="962" y="2956"/>
                </a:lnTo>
                <a:lnTo>
                  <a:pt x="986" y="2986"/>
                </a:lnTo>
                <a:lnTo>
                  <a:pt x="1011" y="3016"/>
                </a:lnTo>
                <a:lnTo>
                  <a:pt x="1038" y="3044"/>
                </a:lnTo>
                <a:lnTo>
                  <a:pt x="1066" y="3070"/>
                </a:lnTo>
                <a:lnTo>
                  <a:pt x="1096" y="3097"/>
                </a:lnTo>
                <a:lnTo>
                  <a:pt x="1126" y="3120"/>
                </a:lnTo>
                <a:lnTo>
                  <a:pt x="1157" y="3144"/>
                </a:lnTo>
                <a:lnTo>
                  <a:pt x="1191" y="3164"/>
                </a:lnTo>
                <a:lnTo>
                  <a:pt x="1224" y="3184"/>
                </a:lnTo>
                <a:lnTo>
                  <a:pt x="1260" y="3201"/>
                </a:lnTo>
                <a:lnTo>
                  <a:pt x="1295" y="3218"/>
                </a:lnTo>
                <a:lnTo>
                  <a:pt x="1332" y="3233"/>
                </a:lnTo>
                <a:lnTo>
                  <a:pt x="1369" y="3245"/>
                </a:lnTo>
                <a:lnTo>
                  <a:pt x="1408" y="3256"/>
                </a:lnTo>
                <a:lnTo>
                  <a:pt x="1448" y="3265"/>
                </a:lnTo>
                <a:lnTo>
                  <a:pt x="1487" y="3272"/>
                </a:lnTo>
                <a:lnTo>
                  <a:pt x="1528" y="3277"/>
                </a:lnTo>
                <a:lnTo>
                  <a:pt x="1569" y="3280"/>
                </a:lnTo>
                <a:lnTo>
                  <a:pt x="1611" y="3281"/>
                </a:lnTo>
                <a:close/>
                <a:moveTo>
                  <a:pt x="1838" y="3503"/>
                </a:moveTo>
                <a:lnTo>
                  <a:pt x="1838" y="3503"/>
                </a:lnTo>
                <a:lnTo>
                  <a:pt x="1881" y="3502"/>
                </a:lnTo>
                <a:lnTo>
                  <a:pt x="1921" y="3499"/>
                </a:lnTo>
                <a:lnTo>
                  <a:pt x="1962" y="3493"/>
                </a:lnTo>
                <a:lnTo>
                  <a:pt x="2002" y="3486"/>
                </a:lnTo>
                <a:lnTo>
                  <a:pt x="2041" y="3477"/>
                </a:lnTo>
                <a:lnTo>
                  <a:pt x="2080" y="3466"/>
                </a:lnTo>
                <a:lnTo>
                  <a:pt x="2117" y="3453"/>
                </a:lnTo>
                <a:lnTo>
                  <a:pt x="2154" y="3439"/>
                </a:lnTo>
                <a:lnTo>
                  <a:pt x="2190" y="3422"/>
                </a:lnTo>
                <a:lnTo>
                  <a:pt x="2225" y="3404"/>
                </a:lnTo>
                <a:lnTo>
                  <a:pt x="2259" y="3385"/>
                </a:lnTo>
                <a:lnTo>
                  <a:pt x="2292" y="3364"/>
                </a:lnTo>
                <a:lnTo>
                  <a:pt x="2323" y="3341"/>
                </a:lnTo>
                <a:lnTo>
                  <a:pt x="2355" y="3317"/>
                </a:lnTo>
                <a:lnTo>
                  <a:pt x="2384" y="3292"/>
                </a:lnTo>
                <a:lnTo>
                  <a:pt x="2411" y="3265"/>
                </a:lnTo>
                <a:lnTo>
                  <a:pt x="2439" y="3237"/>
                </a:lnTo>
                <a:lnTo>
                  <a:pt x="2464" y="3207"/>
                </a:lnTo>
                <a:lnTo>
                  <a:pt x="2488" y="3177"/>
                </a:lnTo>
                <a:lnTo>
                  <a:pt x="2511" y="3146"/>
                </a:lnTo>
                <a:lnTo>
                  <a:pt x="2532" y="3112"/>
                </a:lnTo>
                <a:lnTo>
                  <a:pt x="2551" y="3079"/>
                </a:lnTo>
                <a:lnTo>
                  <a:pt x="2570" y="3043"/>
                </a:lnTo>
                <a:lnTo>
                  <a:pt x="2586" y="3008"/>
                </a:lnTo>
                <a:lnTo>
                  <a:pt x="2600" y="2971"/>
                </a:lnTo>
                <a:lnTo>
                  <a:pt x="2612" y="2933"/>
                </a:lnTo>
                <a:lnTo>
                  <a:pt x="2623" y="2895"/>
                </a:lnTo>
                <a:lnTo>
                  <a:pt x="2633" y="2855"/>
                </a:lnTo>
                <a:lnTo>
                  <a:pt x="2640" y="2816"/>
                </a:lnTo>
                <a:lnTo>
                  <a:pt x="2645" y="2775"/>
                </a:lnTo>
                <a:lnTo>
                  <a:pt x="2648" y="2734"/>
                </a:lnTo>
                <a:lnTo>
                  <a:pt x="2649" y="2692"/>
                </a:lnTo>
                <a:lnTo>
                  <a:pt x="1838" y="2692"/>
                </a:lnTo>
                <a:lnTo>
                  <a:pt x="1838" y="3503"/>
                </a:lnTo>
                <a:close/>
                <a:moveTo>
                  <a:pt x="4318" y="1839"/>
                </a:moveTo>
                <a:lnTo>
                  <a:pt x="3281" y="1839"/>
                </a:lnTo>
                <a:lnTo>
                  <a:pt x="3281" y="2150"/>
                </a:lnTo>
                <a:lnTo>
                  <a:pt x="4318" y="2150"/>
                </a:lnTo>
                <a:lnTo>
                  <a:pt x="4318" y="1839"/>
                </a:lnTo>
                <a:close/>
                <a:moveTo>
                  <a:pt x="4318" y="2411"/>
                </a:moveTo>
                <a:lnTo>
                  <a:pt x="3281" y="2411"/>
                </a:lnTo>
                <a:lnTo>
                  <a:pt x="3281" y="2723"/>
                </a:lnTo>
                <a:lnTo>
                  <a:pt x="4318" y="2723"/>
                </a:lnTo>
                <a:lnTo>
                  <a:pt x="4318" y="2411"/>
                </a:lnTo>
                <a:close/>
                <a:moveTo>
                  <a:pt x="4318" y="2983"/>
                </a:moveTo>
                <a:lnTo>
                  <a:pt x="3281" y="2983"/>
                </a:lnTo>
                <a:lnTo>
                  <a:pt x="3281" y="3295"/>
                </a:lnTo>
                <a:lnTo>
                  <a:pt x="4318" y="3295"/>
                </a:lnTo>
                <a:lnTo>
                  <a:pt x="4318" y="2983"/>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rgbClr val="FFFFFF"/>
              </a:solidFill>
              <a:latin typeface="宋体" panose="02010600030101010101" pitchFamily="2" charset="-122"/>
              <a:ea typeface="宋体" panose="02010600030101010101" pitchFamily="2" charset="-122"/>
            </a:endParaRPr>
          </a:p>
        </p:txBody>
      </p:sp>
      <p:sp>
        <p:nvSpPr>
          <p:cNvPr id="27" name="KSO_Shape"/>
          <p:cNvSpPr/>
          <p:nvPr/>
        </p:nvSpPr>
        <p:spPr>
          <a:xfrm>
            <a:off x="9240838" y="2493963"/>
            <a:ext cx="412750" cy="395287"/>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rgbClr val="FFFFFF"/>
              </a:solidFill>
              <a:latin typeface="宋体" panose="02010600030101010101" pitchFamily="2" charset="-122"/>
              <a:ea typeface="宋体" panose="02010600030101010101" pitchFamily="2" charset="-122"/>
            </a:endParaRPr>
          </a:p>
        </p:txBody>
      </p:sp>
      <p:sp>
        <p:nvSpPr>
          <p:cNvPr id="28" name="矩形 27"/>
          <p:cNvSpPr>
            <a:spLocks noChangeArrowheads="1"/>
          </p:cNvSpPr>
          <p:nvPr/>
        </p:nvSpPr>
        <p:spPr bwMode="auto">
          <a:xfrm>
            <a:off x="2017713" y="4917184"/>
            <a:ext cx="8134350" cy="663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buNone/>
            </a:pPr>
            <a:r>
              <a:rPr lang="zh-CN" altLang="en-US" sz="1600" dirty="0">
                <a:solidFill>
                  <a:schemeClr val="tx1">
                    <a:lumMod val="75000"/>
                    <a:lumOff val="25000"/>
                  </a:schemeClr>
                </a:solidFill>
              </a:rPr>
              <a:t>此处输入您的标题此处输入您</a:t>
            </a:r>
            <a:r>
              <a:rPr lang="zh-CN" altLang="en-US" sz="1600" dirty="0" smtClean="0">
                <a:solidFill>
                  <a:schemeClr val="tx1">
                    <a:lumMod val="75000"/>
                    <a:lumOff val="25000"/>
                  </a:schemeClr>
                </a:solidFill>
              </a:rPr>
              <a:t>的标题   此处</a:t>
            </a:r>
            <a:r>
              <a:rPr lang="zh-CN" altLang="en-US" sz="1600" dirty="0">
                <a:solidFill>
                  <a:schemeClr val="tx1">
                    <a:lumMod val="75000"/>
                    <a:lumOff val="25000"/>
                  </a:schemeClr>
                </a:solidFill>
              </a:rPr>
              <a:t>输入您的标题此处输入您的标题</a:t>
            </a:r>
          </a:p>
          <a:p>
            <a:pPr algn="ctr"/>
            <a:r>
              <a:rPr lang="zh-CN" altLang="en-US" sz="1600" dirty="0">
                <a:solidFill>
                  <a:schemeClr val="tx1">
                    <a:lumMod val="75000"/>
                    <a:lumOff val="25000"/>
                  </a:schemeClr>
                </a:solidFill>
              </a:rPr>
              <a:t>此处输入您的标题此处输入您的标题   此处输入您的标题此处输入您的</a:t>
            </a:r>
            <a:r>
              <a:rPr lang="zh-CN" altLang="en-US" sz="1600" dirty="0" smtClean="0">
                <a:solidFill>
                  <a:schemeClr val="tx1">
                    <a:lumMod val="75000"/>
                    <a:lumOff val="25000"/>
                  </a:schemeClr>
                </a:solidFill>
              </a:rPr>
              <a:t>标题</a:t>
            </a:r>
            <a:endParaRPr lang="zh-CN" altLang="en-US" sz="1600" dirty="0">
              <a:solidFill>
                <a:schemeClr val="tx1">
                  <a:lumMod val="75000"/>
                  <a:lumOff val="25000"/>
                </a:schemeClr>
              </a:solidFill>
            </a:endParaRPr>
          </a:p>
        </p:txBody>
      </p:sp>
      <p:sp>
        <p:nvSpPr>
          <p:cNvPr id="29" name="矩形 28"/>
          <p:cNvSpPr/>
          <p:nvPr/>
        </p:nvSpPr>
        <p:spPr>
          <a:xfrm>
            <a:off x="2039938" y="4637088"/>
            <a:ext cx="8112125" cy="46037"/>
          </a:xfrm>
          <a:prstGeom prst="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solidFill>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8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80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grpId="0" nodeType="withEffect">
                                  <p:stCondLst>
                                    <p:cond delay="80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110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110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nodeType="withEffect">
                                  <p:stCondLst>
                                    <p:cond delay="130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par>
                                <p:cTn id="23" presetID="10" presetClass="entr" presetSubtype="0" fill="hold" grpId="0" nodeType="withEffect">
                                  <p:stCondLst>
                                    <p:cond delay="13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nodeType="withEffect">
                                  <p:stCondLst>
                                    <p:cond delay="130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par>
                                <p:cTn id="29" presetID="10" presetClass="entr" presetSubtype="0" fill="hold" grpId="0" nodeType="withEffect">
                                  <p:stCondLst>
                                    <p:cond delay="130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0" nodeType="withEffect">
                                  <p:stCondLst>
                                    <p:cond delay="130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10" presetClass="entr" presetSubtype="0" fill="hold" grpId="0" nodeType="withEffect">
                                  <p:stCondLst>
                                    <p:cond delay="130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par>
                                <p:cTn id="38" presetID="10" presetClass="entr" presetSubtype="0" fill="hold" grpId="0" nodeType="withEffect">
                                  <p:stCondLst>
                                    <p:cond delay="150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150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nodeType="withEffect">
                                  <p:stCondLst>
                                    <p:cond delay="19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190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childTnLst>
                                </p:cTn>
                              </p:par>
                              <p:par>
                                <p:cTn id="50" presetID="10" presetClass="entr" presetSubtype="0" fill="hold" nodeType="withEffect">
                                  <p:stCondLst>
                                    <p:cond delay="190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childTnLst>
                                </p:cTn>
                              </p:par>
                              <p:par>
                                <p:cTn id="53" presetID="10" presetClass="entr" presetSubtype="0" fill="hold" grpId="0" nodeType="withEffect">
                                  <p:stCondLst>
                                    <p:cond delay="190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par>
                                <p:cTn id="56" presetID="10" presetClass="entr" presetSubtype="0" fill="hold" grpId="0" nodeType="withEffect">
                                  <p:stCondLst>
                                    <p:cond delay="190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par>
                                <p:cTn id="59" presetID="10" presetClass="entr" presetSubtype="0" fill="hold" grpId="0" nodeType="withEffect">
                                  <p:stCondLst>
                                    <p:cond delay="190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par>
                                <p:cTn id="62" presetID="10" presetClass="entr" presetSubtype="0" fill="hold" grpId="0" nodeType="withEffect">
                                  <p:stCondLst>
                                    <p:cond delay="210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500"/>
                                        <p:tgtEl>
                                          <p:spTgt spid="29"/>
                                        </p:tgtEl>
                                      </p:cBhvr>
                                    </p:animEffect>
                                  </p:childTnLst>
                                </p:cTn>
                              </p:par>
                              <p:par>
                                <p:cTn id="65" presetID="10" presetClass="entr" presetSubtype="0" fill="hold" grpId="0" nodeType="withEffect">
                                  <p:stCondLst>
                                    <p:cond delay="2100"/>
                                  </p:stCondLst>
                                  <p:iterate type="wd">
                                    <p:tmPct val="10000"/>
                                  </p:iterate>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8" grpId="0"/>
      <p:bldP spid="2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 y="406275"/>
            <a:ext cx="12192000" cy="6095140"/>
          </a:xfrm>
          <a:prstGeom prst="rect">
            <a:avLst/>
          </a:prstGeom>
        </p:spPr>
      </p:pic>
      <p:sp>
        <p:nvSpPr>
          <p:cNvPr id="9" name="矩形 8"/>
          <p:cNvSpPr/>
          <p:nvPr/>
        </p:nvSpPr>
        <p:spPr>
          <a:xfrm>
            <a:off x="0" y="0"/>
            <a:ext cx="12191638" cy="40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0" y="6451725"/>
            <a:ext cx="12191638" cy="40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62" y="1847850"/>
            <a:ext cx="12192000" cy="3124200"/>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9"/>
          <p:cNvSpPr>
            <a:spLocks noChangeArrowheads="1"/>
          </p:cNvSpPr>
          <p:nvPr/>
        </p:nvSpPr>
        <p:spPr bwMode="auto">
          <a:xfrm>
            <a:off x="2259348" y="2364069"/>
            <a:ext cx="1091646"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38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2</a:t>
            </a:r>
            <a:endParaRPr kumimoji="0" lang="zh-CN" altLang="zh-CN" sz="20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5" name="Freeform 5"/>
          <p:cNvSpPr/>
          <p:nvPr/>
        </p:nvSpPr>
        <p:spPr bwMode="auto">
          <a:xfrm>
            <a:off x="1841874" y="2457659"/>
            <a:ext cx="1926594" cy="1928516"/>
          </a:xfrm>
          <a:custGeom>
            <a:avLst/>
            <a:gdLst>
              <a:gd name="T0" fmla="*/ 0 w 2342"/>
              <a:gd name="T1" fmla="*/ 0 h 2342"/>
              <a:gd name="T2" fmla="*/ 2342 w 2342"/>
              <a:gd name="T3" fmla="*/ 0 h 2342"/>
              <a:gd name="T4" fmla="*/ 2342 w 2342"/>
              <a:gd name="T5" fmla="*/ 560 h 2342"/>
              <a:gd name="T6" fmla="*/ 2295 w 2342"/>
              <a:gd name="T7" fmla="*/ 560 h 2342"/>
              <a:gd name="T8" fmla="*/ 2295 w 2342"/>
              <a:gd name="T9" fmla="*/ 47 h 2342"/>
              <a:gd name="T10" fmla="*/ 47 w 2342"/>
              <a:gd name="T11" fmla="*/ 47 h 2342"/>
              <a:gd name="T12" fmla="*/ 47 w 2342"/>
              <a:gd name="T13" fmla="*/ 2295 h 2342"/>
              <a:gd name="T14" fmla="*/ 2295 w 2342"/>
              <a:gd name="T15" fmla="*/ 2295 h 2342"/>
              <a:gd name="T16" fmla="*/ 2295 w 2342"/>
              <a:gd name="T17" fmla="*/ 1631 h 2342"/>
              <a:gd name="T18" fmla="*/ 2342 w 2342"/>
              <a:gd name="T19" fmla="*/ 1631 h 2342"/>
              <a:gd name="T20" fmla="*/ 2342 w 2342"/>
              <a:gd name="T21" fmla="*/ 2342 h 2342"/>
              <a:gd name="T22" fmla="*/ 0 w 2342"/>
              <a:gd name="T23" fmla="*/ 2342 h 2342"/>
              <a:gd name="T24" fmla="*/ 0 w 2342"/>
              <a:gd name="T25" fmla="*/ 0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rgbClr val="00B0F0"/>
          </a:solidFill>
          <a:ln w="28575">
            <a:solidFill>
              <a:srgbClr val="00B0F0"/>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75000"/>
                  <a:lumOff val="25000"/>
                </a:schemeClr>
              </a:solidFill>
              <a:effectLst/>
              <a:uLnTx/>
              <a:uFillTx/>
            </a:endParaRPr>
          </a:p>
        </p:txBody>
      </p:sp>
      <p:sp>
        <p:nvSpPr>
          <p:cNvPr id="6" name="TextBox 20"/>
          <p:cNvSpPr txBox="1"/>
          <p:nvPr/>
        </p:nvSpPr>
        <p:spPr>
          <a:xfrm>
            <a:off x="4071342" y="2468430"/>
            <a:ext cx="6352818" cy="1015663"/>
          </a:xfrm>
          <a:prstGeom prst="rect">
            <a:avLst/>
          </a:prstGeom>
          <a:noFill/>
        </p:spPr>
        <p:txBody>
          <a:bodyPr wrap="square" rtlCol="0">
            <a:spAutoFit/>
          </a:bodyPr>
          <a:lstStyle>
            <a:defPPr>
              <a:defRPr lang="zh-CN"/>
            </a:defPPr>
            <a:lvl1pPr>
              <a:defRPr sz="5400" b="1">
                <a:solidFill>
                  <a:srgbClr val="C00000"/>
                </a:solidFill>
                <a:latin typeface="微软雅黑" panose="020B0503020204020204" pitchFamily="34" charset="-122"/>
                <a:ea typeface="微软雅黑" panose="020B0503020204020204" pitchFamily="34" charset="-122"/>
              </a:defRPr>
            </a:lvl1pPr>
          </a:lstStyle>
          <a:p>
            <a:r>
              <a:rPr lang="zh-CN" altLang="en-US" sz="6000" dirty="0">
                <a:solidFill>
                  <a:schemeClr val="tx1">
                    <a:lumMod val="75000"/>
                    <a:lumOff val="25000"/>
                  </a:schemeClr>
                </a:solidFill>
              </a:rPr>
              <a:t>此处输入您的标题</a:t>
            </a:r>
          </a:p>
        </p:txBody>
      </p:sp>
      <p:sp>
        <p:nvSpPr>
          <p:cNvPr id="7" name="矩形 6"/>
          <p:cNvSpPr/>
          <p:nvPr/>
        </p:nvSpPr>
        <p:spPr>
          <a:xfrm>
            <a:off x="4071342" y="3498117"/>
            <a:ext cx="6139458" cy="813511"/>
          </a:xfrm>
          <a:prstGeom prst="rect">
            <a:avLst/>
          </a:prstGeom>
        </p:spPr>
        <p:txBody>
          <a:bodyPr/>
          <a:lstStyle/>
          <a:p>
            <a:pPr algn="ctr">
              <a:buNone/>
            </a:pPr>
            <a:r>
              <a:rPr lang="zh-CN" altLang="en-US" sz="1600" dirty="0">
                <a:solidFill>
                  <a:schemeClr val="tx1">
                    <a:lumMod val="75000"/>
                    <a:lumOff val="25000"/>
                  </a:schemeClr>
                </a:solidFill>
              </a:rPr>
              <a:t>此处输入您的标题此处输入您的标题   </a:t>
            </a:r>
            <a:endParaRPr lang="en-US" altLang="zh-CN" sz="1600" dirty="0" smtClean="0">
              <a:solidFill>
                <a:schemeClr val="tx1">
                  <a:lumMod val="75000"/>
                  <a:lumOff val="25000"/>
                </a:schemeClr>
              </a:solidFill>
            </a:endParaRPr>
          </a:p>
          <a:p>
            <a:pPr algn="ctr">
              <a:buNone/>
            </a:pPr>
            <a:r>
              <a:rPr lang="zh-CN" altLang="en-US" sz="1600" dirty="0" smtClean="0">
                <a:solidFill>
                  <a:schemeClr val="tx1">
                    <a:lumMod val="75000"/>
                    <a:lumOff val="25000"/>
                  </a:schemeClr>
                </a:solidFill>
              </a:rPr>
              <a:t>此处</a:t>
            </a:r>
            <a:r>
              <a:rPr lang="zh-CN" altLang="en-US" sz="1600" dirty="0">
                <a:solidFill>
                  <a:schemeClr val="tx1">
                    <a:lumMod val="75000"/>
                    <a:lumOff val="25000"/>
                  </a:schemeClr>
                </a:solidFill>
              </a:rPr>
              <a:t>输入您的标题此处输入您的标题</a:t>
            </a:r>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22" presetClass="entr" presetSubtype="4" fill="hold" grpId="0" nodeType="withEffect">
                                  <p:stCondLst>
                                    <p:cond delay="30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par>
                                <p:cTn id="18" presetID="10" presetClass="entr" presetSubtype="0" fill="hold" grpId="0" nodeType="withEffect">
                                  <p:stCondLst>
                                    <p:cond delay="800"/>
                                  </p:stCondLst>
                                  <p:iterate type="wd">
                                    <p:tmPct val="10000"/>
                                  </p:iterate>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8001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
          <p:cNvSpPr txBox="1"/>
          <p:nvPr/>
        </p:nvSpPr>
        <p:spPr>
          <a:xfrm>
            <a:off x="663377" y="99307"/>
            <a:ext cx="3093025" cy="523220"/>
          </a:xfrm>
          <a:prstGeom prst="rect">
            <a:avLst/>
          </a:prstGeom>
          <a:noFill/>
        </p:spPr>
        <p:txBody>
          <a:bodyPr wrap="square" rtlCol="0">
            <a:spAutoFit/>
          </a:bodyPr>
          <a:lstStyle>
            <a:defPPr>
              <a:defRPr lang="zh-CN"/>
            </a:defPPr>
            <a:lvl1pP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b="0" dirty="0">
                <a:solidFill>
                  <a:schemeClr val="bg1"/>
                </a:solidFill>
                <a:effectLst>
                  <a:outerShdw blurRad="38100" dist="38100" dir="2700000" algn="tl">
                    <a:srgbClr val="000000">
                      <a:alpha val="43137"/>
                    </a:srgbClr>
                  </a:outerShdw>
                </a:effectLst>
              </a:rPr>
              <a:t>此处输入您的标题</a:t>
            </a:r>
          </a:p>
        </p:txBody>
      </p:sp>
      <p:sp>
        <p:nvSpPr>
          <p:cNvPr id="6" name="圆角矩形 4"/>
          <p:cNvSpPr/>
          <p:nvPr/>
        </p:nvSpPr>
        <p:spPr bwMode="auto">
          <a:xfrm>
            <a:off x="200781" y="153582"/>
            <a:ext cx="435936" cy="435936"/>
          </a:xfrm>
          <a:prstGeom prst="roundRect">
            <a:avLst>
              <a:gd name="adj" fmla="val 7253"/>
            </a:avLst>
          </a:prstGeom>
          <a:solidFill>
            <a:srgbClr val="00B0F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bg2"/>
              </a:solidFill>
              <a:effectLst/>
              <a:latin typeface="Arial" panose="020B0604020202020204" pitchFamily="34" charset="0"/>
              <a:ea typeface="宋体" panose="02010600030101010101" pitchFamily="2" charset="-122"/>
            </a:endParaRPr>
          </a:p>
        </p:txBody>
      </p:sp>
      <p:sp>
        <p:nvSpPr>
          <p:cNvPr id="7" name="TextBox 5"/>
          <p:cNvSpPr txBox="1"/>
          <p:nvPr/>
        </p:nvSpPr>
        <p:spPr>
          <a:xfrm>
            <a:off x="212817" y="120134"/>
            <a:ext cx="405881" cy="523220"/>
          </a:xfrm>
          <a:prstGeom prst="rect">
            <a:avLst/>
          </a:prstGeom>
          <a:noFill/>
        </p:spPr>
        <p:txBody>
          <a:bodyPr wrap="non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2</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0" y="6761479"/>
            <a:ext cx="12192000"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5845175" y="2599778"/>
            <a:ext cx="1187450" cy="1187450"/>
            <a:chOff x="5845175" y="2804496"/>
            <a:chExt cx="1187450" cy="1187450"/>
          </a:xfrm>
        </p:grpSpPr>
        <p:sp>
          <p:nvSpPr>
            <p:cNvPr id="10" name="MH_Other_1"/>
            <p:cNvSpPr>
              <a:spLocks noChangeArrowheads="1"/>
            </p:cNvSpPr>
            <p:nvPr>
              <p:custDataLst>
                <p:tags r:id="rId7"/>
              </p:custDataLst>
            </p:nvPr>
          </p:nvSpPr>
          <p:spPr bwMode="auto">
            <a:xfrm>
              <a:off x="5845175" y="2804496"/>
              <a:ext cx="1187450" cy="1187450"/>
            </a:xfrm>
            <a:prstGeom prst="chevron">
              <a:avLst>
                <a:gd name="adj" fmla="val 50000"/>
              </a:avLst>
            </a:prstGeom>
            <a:solidFill>
              <a:schemeClr val="accent2"/>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spcBef>
                  <a:spcPct val="0"/>
                </a:spcBef>
                <a:buFontTx/>
                <a:buNone/>
              </a:pPr>
              <a:endParaRPr lang="zh-CN" altLang="en-US" sz="2400">
                <a:solidFill>
                  <a:srgbClr val="FFFFFF"/>
                </a:solidFill>
              </a:endParaRPr>
            </a:p>
          </p:txBody>
        </p:sp>
        <p:sp>
          <p:nvSpPr>
            <p:cNvPr id="11" name="MH_Other_2"/>
            <p:cNvSpPr/>
            <p:nvPr>
              <p:custDataLst>
                <p:tags r:id="rId8"/>
              </p:custDataLst>
            </p:nvPr>
          </p:nvSpPr>
          <p:spPr>
            <a:xfrm>
              <a:off x="6486525" y="3199783"/>
              <a:ext cx="396875" cy="396875"/>
            </a:xfrm>
            <a:prstGeom prst="ellipse">
              <a:avLst/>
            </a:prstGeom>
            <a:solidFill>
              <a:srgbClr val="FFFFFF"/>
            </a:solidFill>
          </p:spPr>
          <p:txBody>
            <a:bodyPr lIns="0" tIns="0" rIns="0" bIns="0" anchor="ctr"/>
            <a:lstStyle/>
            <a:p>
              <a:pPr algn="ctr" eaLnBrk="1" fontAlgn="auto" hangingPunct="1">
                <a:spcBef>
                  <a:spcPts val="0"/>
                </a:spcBef>
                <a:spcAft>
                  <a:spcPts val="0"/>
                </a:spcAft>
                <a:defRPr/>
              </a:pPr>
              <a:r>
                <a:rPr lang="en-US" altLang="zh-CN" sz="2000" dirty="0">
                  <a:solidFill>
                    <a:schemeClr val="accent2"/>
                  </a:solidFill>
                  <a:latin typeface="+mn-lt"/>
                </a:rPr>
                <a:t>B</a:t>
              </a:r>
              <a:endParaRPr lang="zh-CN" altLang="en-US" sz="2000" dirty="0" err="1">
                <a:solidFill>
                  <a:schemeClr val="accent2"/>
                </a:solidFill>
                <a:latin typeface="+mn-lt"/>
              </a:endParaRPr>
            </a:p>
          </p:txBody>
        </p:sp>
      </p:grpSp>
      <p:grpSp>
        <p:nvGrpSpPr>
          <p:cNvPr id="12" name="组合 11"/>
          <p:cNvGrpSpPr/>
          <p:nvPr/>
        </p:nvGrpSpPr>
        <p:grpSpPr>
          <a:xfrm>
            <a:off x="5845175" y="4336503"/>
            <a:ext cx="1187450" cy="1189037"/>
            <a:chOff x="5845175" y="4541221"/>
            <a:chExt cx="1187450" cy="1189037"/>
          </a:xfrm>
        </p:grpSpPr>
        <p:sp>
          <p:nvSpPr>
            <p:cNvPr id="13" name="MH_Other_3"/>
            <p:cNvSpPr/>
            <p:nvPr>
              <p:custDataLst>
                <p:tags r:id="rId5"/>
              </p:custDataLst>
            </p:nvPr>
          </p:nvSpPr>
          <p:spPr>
            <a:xfrm>
              <a:off x="5845175" y="4541221"/>
              <a:ext cx="1187450" cy="1189037"/>
            </a:xfrm>
            <a:prstGeom prst="chevron">
              <a:avLst/>
            </a:prstGeom>
            <a:solidFill>
              <a:schemeClr val="accent4"/>
            </a:solidFill>
          </p:spPr>
          <p:txBody>
            <a:bodyPr anchor="ctr"/>
            <a:lstStyle/>
            <a:p>
              <a:pPr algn="just" eaLnBrk="1" fontAlgn="auto" hangingPunct="1">
                <a:lnSpc>
                  <a:spcPct val="130000"/>
                </a:lnSpc>
                <a:spcBef>
                  <a:spcPts val="0"/>
                </a:spcBef>
                <a:spcAft>
                  <a:spcPts val="0"/>
                </a:spcAft>
                <a:defRPr/>
              </a:pPr>
              <a:endParaRPr lang="zh-CN" altLang="en-US" sz="2400" dirty="0" err="1">
                <a:solidFill>
                  <a:srgbClr val="FFFFFF"/>
                </a:solidFill>
                <a:latin typeface="+mn-lt"/>
              </a:endParaRPr>
            </a:p>
          </p:txBody>
        </p:sp>
        <p:sp>
          <p:nvSpPr>
            <p:cNvPr id="14" name="MH_Other_4"/>
            <p:cNvSpPr/>
            <p:nvPr>
              <p:custDataLst>
                <p:tags r:id="rId6"/>
              </p:custDataLst>
            </p:nvPr>
          </p:nvSpPr>
          <p:spPr>
            <a:xfrm>
              <a:off x="6486525" y="4938096"/>
              <a:ext cx="396875" cy="395287"/>
            </a:xfrm>
            <a:prstGeom prst="ellipse">
              <a:avLst/>
            </a:prstGeom>
            <a:solidFill>
              <a:srgbClr val="FFFFFF"/>
            </a:solidFill>
          </p:spPr>
          <p:txBody>
            <a:bodyPr lIns="0" tIns="0" rIns="0" bIns="0" anchor="ctr"/>
            <a:lstStyle/>
            <a:p>
              <a:pPr algn="ctr" eaLnBrk="1" fontAlgn="auto" hangingPunct="1">
                <a:spcBef>
                  <a:spcPts val="0"/>
                </a:spcBef>
                <a:spcAft>
                  <a:spcPts val="0"/>
                </a:spcAft>
                <a:defRPr/>
              </a:pPr>
              <a:r>
                <a:rPr lang="en-US" altLang="zh-CN" sz="2000" dirty="0">
                  <a:solidFill>
                    <a:schemeClr val="accent4"/>
                  </a:solidFill>
                  <a:latin typeface="+mn-lt"/>
                </a:rPr>
                <a:t>D</a:t>
              </a:r>
              <a:endParaRPr lang="zh-CN" altLang="en-US" sz="2000" dirty="0" err="1">
                <a:solidFill>
                  <a:schemeClr val="accent4"/>
                </a:solidFill>
                <a:latin typeface="+mn-lt"/>
              </a:endParaRPr>
            </a:p>
          </p:txBody>
        </p:sp>
      </p:grpSp>
      <p:grpSp>
        <p:nvGrpSpPr>
          <p:cNvPr id="15" name="组合 14"/>
          <p:cNvGrpSpPr/>
          <p:nvPr/>
        </p:nvGrpSpPr>
        <p:grpSpPr>
          <a:xfrm>
            <a:off x="4978400" y="1729828"/>
            <a:ext cx="1187450" cy="1189037"/>
            <a:chOff x="4978400" y="1934546"/>
            <a:chExt cx="1187450" cy="1189037"/>
          </a:xfrm>
        </p:grpSpPr>
        <p:sp>
          <p:nvSpPr>
            <p:cNvPr id="16" name="MH_Other_7"/>
            <p:cNvSpPr>
              <a:spLocks noChangeArrowheads="1"/>
            </p:cNvSpPr>
            <p:nvPr>
              <p:custDataLst>
                <p:tags r:id="rId3"/>
              </p:custDataLst>
            </p:nvPr>
          </p:nvSpPr>
          <p:spPr bwMode="auto">
            <a:xfrm flipH="1">
              <a:off x="4978400" y="1934546"/>
              <a:ext cx="1187450" cy="1189037"/>
            </a:xfrm>
            <a:prstGeom prst="chevron">
              <a:avLst>
                <a:gd name="adj" fmla="val 50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spcBef>
                  <a:spcPct val="0"/>
                </a:spcBef>
                <a:buFontTx/>
                <a:buNone/>
              </a:pPr>
              <a:endParaRPr lang="zh-CN" altLang="en-US" sz="2400">
                <a:solidFill>
                  <a:srgbClr val="FFFFFF"/>
                </a:solidFill>
              </a:endParaRPr>
            </a:p>
          </p:txBody>
        </p:sp>
        <p:sp>
          <p:nvSpPr>
            <p:cNvPr id="17" name="MH_Other_8"/>
            <p:cNvSpPr/>
            <p:nvPr>
              <p:custDataLst>
                <p:tags r:id="rId4"/>
              </p:custDataLst>
            </p:nvPr>
          </p:nvSpPr>
          <p:spPr>
            <a:xfrm flipH="1">
              <a:off x="5127625" y="2331421"/>
              <a:ext cx="396875" cy="395287"/>
            </a:xfrm>
            <a:prstGeom prst="ellipse">
              <a:avLst/>
            </a:prstGeom>
            <a:solidFill>
              <a:srgbClr val="FFFFFF"/>
            </a:solidFill>
          </p:spPr>
          <p:txBody>
            <a:bodyPr lIns="0" tIns="0" rIns="0" bIns="0" anchor="ctr"/>
            <a:lstStyle/>
            <a:p>
              <a:pPr algn="ctr" eaLnBrk="1" fontAlgn="auto" hangingPunct="1">
                <a:spcBef>
                  <a:spcPts val="0"/>
                </a:spcBef>
                <a:spcAft>
                  <a:spcPts val="0"/>
                </a:spcAft>
                <a:defRPr/>
              </a:pPr>
              <a:r>
                <a:rPr lang="en-US" altLang="zh-CN" sz="2000" dirty="0">
                  <a:solidFill>
                    <a:schemeClr val="accent1"/>
                  </a:solidFill>
                  <a:latin typeface="+mn-lt"/>
                </a:rPr>
                <a:t>A</a:t>
              </a:r>
              <a:endParaRPr lang="zh-CN" altLang="en-US" sz="2000" dirty="0" err="1">
                <a:solidFill>
                  <a:schemeClr val="accent1"/>
                </a:solidFill>
                <a:latin typeface="+mn-lt"/>
              </a:endParaRPr>
            </a:p>
          </p:txBody>
        </p:sp>
      </p:grpSp>
      <p:grpSp>
        <p:nvGrpSpPr>
          <p:cNvPr id="18" name="组合 17"/>
          <p:cNvGrpSpPr/>
          <p:nvPr/>
        </p:nvGrpSpPr>
        <p:grpSpPr>
          <a:xfrm>
            <a:off x="4978400" y="3468140"/>
            <a:ext cx="1187450" cy="1187450"/>
            <a:chOff x="4978400" y="3672858"/>
            <a:chExt cx="1187450" cy="1187450"/>
          </a:xfrm>
        </p:grpSpPr>
        <p:sp>
          <p:nvSpPr>
            <p:cNvPr id="19" name="MH_Other_9"/>
            <p:cNvSpPr/>
            <p:nvPr>
              <p:custDataLst>
                <p:tags r:id="rId1"/>
              </p:custDataLst>
            </p:nvPr>
          </p:nvSpPr>
          <p:spPr>
            <a:xfrm flipH="1">
              <a:off x="4978400" y="3672858"/>
              <a:ext cx="1187450" cy="1187450"/>
            </a:xfrm>
            <a:prstGeom prst="chevron">
              <a:avLst/>
            </a:prstGeom>
            <a:solidFill>
              <a:schemeClr val="accent3"/>
            </a:solidFill>
          </p:spPr>
          <p:txBody>
            <a:bodyPr anchor="ctr"/>
            <a:lstStyle/>
            <a:p>
              <a:pPr algn="just" eaLnBrk="1" fontAlgn="auto" hangingPunct="1">
                <a:lnSpc>
                  <a:spcPct val="130000"/>
                </a:lnSpc>
                <a:spcBef>
                  <a:spcPts val="0"/>
                </a:spcBef>
                <a:spcAft>
                  <a:spcPts val="0"/>
                </a:spcAft>
                <a:defRPr/>
              </a:pPr>
              <a:endParaRPr lang="zh-CN" altLang="en-US" sz="2400" dirty="0" err="1">
                <a:solidFill>
                  <a:srgbClr val="FFFFFF"/>
                </a:solidFill>
                <a:latin typeface="+mn-lt"/>
              </a:endParaRPr>
            </a:p>
          </p:txBody>
        </p:sp>
        <p:sp>
          <p:nvSpPr>
            <p:cNvPr id="20" name="MH_Other_10"/>
            <p:cNvSpPr/>
            <p:nvPr>
              <p:custDataLst>
                <p:tags r:id="rId2"/>
              </p:custDataLst>
            </p:nvPr>
          </p:nvSpPr>
          <p:spPr>
            <a:xfrm flipH="1">
              <a:off x="5127625" y="4068146"/>
              <a:ext cx="396875" cy="396875"/>
            </a:xfrm>
            <a:prstGeom prst="ellipse">
              <a:avLst/>
            </a:prstGeom>
            <a:solidFill>
              <a:srgbClr val="FFFFFF"/>
            </a:solidFill>
          </p:spPr>
          <p:txBody>
            <a:bodyPr lIns="0" tIns="0" rIns="0" bIns="0" anchor="ctr"/>
            <a:lstStyle/>
            <a:p>
              <a:pPr algn="ctr" eaLnBrk="1" fontAlgn="auto" hangingPunct="1">
                <a:spcBef>
                  <a:spcPts val="0"/>
                </a:spcBef>
                <a:spcAft>
                  <a:spcPts val="0"/>
                </a:spcAft>
                <a:defRPr/>
              </a:pPr>
              <a:r>
                <a:rPr lang="en-US" altLang="zh-CN" sz="2000" dirty="0">
                  <a:solidFill>
                    <a:schemeClr val="accent3">
                      <a:lumMod val="75000"/>
                    </a:schemeClr>
                  </a:solidFill>
                  <a:latin typeface="+mn-lt"/>
                </a:rPr>
                <a:t>C</a:t>
              </a:r>
              <a:endParaRPr lang="zh-CN" altLang="en-US" sz="2000" dirty="0" err="1">
                <a:solidFill>
                  <a:schemeClr val="accent3">
                    <a:lumMod val="75000"/>
                  </a:schemeClr>
                </a:solidFill>
                <a:latin typeface="+mn-lt"/>
              </a:endParaRPr>
            </a:p>
          </p:txBody>
        </p:sp>
      </p:grpSp>
      <p:sp>
        <p:nvSpPr>
          <p:cNvPr id="21" name="MH_SubTitle_4"/>
          <p:cNvSpPr>
            <a:spLocks noChangeArrowheads="1"/>
          </p:cNvSpPr>
          <p:nvPr/>
        </p:nvSpPr>
        <p:spPr bwMode="auto">
          <a:xfrm>
            <a:off x="1717675" y="2007640"/>
            <a:ext cx="30527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buNone/>
            </a:pPr>
            <a:r>
              <a:rPr lang="zh-CN" altLang="en-US" sz="1600" dirty="0">
                <a:solidFill>
                  <a:schemeClr val="tx1">
                    <a:lumMod val="75000"/>
                    <a:lumOff val="25000"/>
                  </a:schemeClr>
                </a:solidFill>
              </a:rPr>
              <a:t>此处输入您的标题此处输入您的</a:t>
            </a:r>
            <a:r>
              <a:rPr lang="zh-CN" altLang="en-US" sz="1600" dirty="0" smtClean="0">
                <a:solidFill>
                  <a:schemeClr val="tx1">
                    <a:lumMod val="75000"/>
                    <a:lumOff val="25000"/>
                  </a:schemeClr>
                </a:solidFill>
              </a:rPr>
              <a:t>标题</a:t>
            </a:r>
            <a:endParaRPr lang="zh-CN" altLang="en-US" sz="1600" dirty="0">
              <a:solidFill>
                <a:schemeClr val="tx1">
                  <a:lumMod val="75000"/>
                  <a:lumOff val="25000"/>
                </a:schemeClr>
              </a:solidFill>
            </a:endParaRPr>
          </a:p>
        </p:txBody>
      </p:sp>
      <p:sp>
        <p:nvSpPr>
          <p:cNvPr id="22" name="MH_SubTitle_5"/>
          <p:cNvSpPr>
            <a:spLocks noChangeArrowheads="1"/>
          </p:cNvSpPr>
          <p:nvPr/>
        </p:nvSpPr>
        <p:spPr bwMode="auto">
          <a:xfrm>
            <a:off x="7199313" y="2899815"/>
            <a:ext cx="32099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buNone/>
            </a:pPr>
            <a:r>
              <a:rPr lang="zh-CN" altLang="en-US" sz="1600" dirty="0">
                <a:solidFill>
                  <a:schemeClr val="tx1">
                    <a:lumMod val="75000"/>
                    <a:lumOff val="25000"/>
                  </a:schemeClr>
                </a:solidFill>
              </a:rPr>
              <a:t>此处输入您的标题此处输入您的标题</a:t>
            </a:r>
          </a:p>
        </p:txBody>
      </p:sp>
      <p:sp>
        <p:nvSpPr>
          <p:cNvPr id="23" name="MH_SubTitle_6"/>
          <p:cNvSpPr>
            <a:spLocks noChangeArrowheads="1"/>
          </p:cNvSpPr>
          <p:nvPr/>
        </p:nvSpPr>
        <p:spPr bwMode="auto">
          <a:xfrm>
            <a:off x="1717675" y="3776115"/>
            <a:ext cx="305276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buNone/>
            </a:pPr>
            <a:r>
              <a:rPr lang="zh-CN" altLang="en-US" sz="1600" dirty="0">
                <a:solidFill>
                  <a:schemeClr val="tx1">
                    <a:lumMod val="75000"/>
                    <a:lumOff val="25000"/>
                  </a:schemeClr>
                </a:solidFill>
              </a:rPr>
              <a:t>此处输入您的标题此处输入您的标题</a:t>
            </a:r>
          </a:p>
        </p:txBody>
      </p:sp>
      <p:sp>
        <p:nvSpPr>
          <p:cNvPr id="24" name="MH_SubTitle_6"/>
          <p:cNvSpPr>
            <a:spLocks noChangeArrowheads="1"/>
          </p:cNvSpPr>
          <p:nvPr/>
        </p:nvSpPr>
        <p:spPr bwMode="auto">
          <a:xfrm>
            <a:off x="7197725" y="4634953"/>
            <a:ext cx="30527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buNone/>
            </a:pPr>
            <a:r>
              <a:rPr lang="zh-CN" altLang="en-US" sz="1600" dirty="0">
                <a:solidFill>
                  <a:schemeClr val="tx1">
                    <a:lumMod val="75000"/>
                    <a:lumOff val="25000"/>
                  </a:schemeClr>
                </a:solidFill>
              </a:rPr>
              <a:t>此处输入您的标题此处输入您的标题</a:t>
            </a:r>
          </a:p>
        </p:txBody>
      </p:sp>
      <p:sp>
        <p:nvSpPr>
          <p:cNvPr id="25" name="圆角矩形 43"/>
          <p:cNvSpPr/>
          <p:nvPr/>
        </p:nvSpPr>
        <p:spPr>
          <a:xfrm>
            <a:off x="1662113" y="1994940"/>
            <a:ext cx="3216275" cy="647700"/>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6" name="圆角矩形 44"/>
          <p:cNvSpPr/>
          <p:nvPr/>
        </p:nvSpPr>
        <p:spPr>
          <a:xfrm>
            <a:off x="7143750" y="2869653"/>
            <a:ext cx="3216275" cy="646112"/>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7" name="圆角矩形 45"/>
          <p:cNvSpPr/>
          <p:nvPr/>
        </p:nvSpPr>
        <p:spPr>
          <a:xfrm>
            <a:off x="1662113" y="3739603"/>
            <a:ext cx="3216275" cy="646112"/>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8" name="圆角矩形 46"/>
          <p:cNvSpPr/>
          <p:nvPr/>
        </p:nvSpPr>
        <p:spPr>
          <a:xfrm>
            <a:off x="7142163" y="4609553"/>
            <a:ext cx="3216275" cy="646112"/>
          </a:xfrm>
          <a:prstGeom prst="round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40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40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4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0-#ppt_w/2"/>
                                          </p:val>
                                        </p:tav>
                                        <p:tav tm="100000">
                                          <p:val>
                                            <p:strVal val="#ppt_x"/>
                                          </p:val>
                                        </p:tav>
                                      </p:tavLst>
                                    </p:anim>
                                    <p:anim calcmode="lin" valueType="num">
                                      <p:cBhvr additive="base">
                                        <p:cTn id="16" dur="500" fill="hold"/>
                                        <p:tgtEl>
                                          <p:spTgt spid="25"/>
                                        </p:tgtEl>
                                        <p:attrNameLst>
                                          <p:attrName>ppt_y</p:attrName>
                                        </p:attrNameLst>
                                      </p:cBhvr>
                                      <p:tavLst>
                                        <p:tav tm="0">
                                          <p:val>
                                            <p:strVal val="#ppt_y"/>
                                          </p:val>
                                        </p:tav>
                                        <p:tav tm="100000">
                                          <p:val>
                                            <p:strVal val="#ppt_y"/>
                                          </p:val>
                                        </p:tav>
                                      </p:tavLst>
                                    </p:anim>
                                  </p:childTnLst>
                                </p:cTn>
                              </p:par>
                            </p:childTnLst>
                          </p:cTn>
                        </p:par>
                        <p:par>
                          <p:cTn id="17" fill="hold">
                            <p:stCondLst>
                              <p:cond delay="900"/>
                            </p:stCondLst>
                            <p:childTnLst>
                              <p:par>
                                <p:cTn id="18" presetID="2"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1+#ppt_w/2"/>
                                          </p:val>
                                        </p:tav>
                                        <p:tav tm="100000">
                                          <p:val>
                                            <p:strVal val="#ppt_x"/>
                                          </p:val>
                                        </p:tav>
                                      </p:tavLst>
                                    </p:anim>
                                    <p:anim calcmode="lin" valueType="num">
                                      <p:cBhvr additive="base">
                                        <p:cTn id="25" dur="500" fill="hold"/>
                                        <p:tgtEl>
                                          <p:spTgt spid="22"/>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fill="hold"/>
                                        <p:tgtEl>
                                          <p:spTgt spid="26"/>
                                        </p:tgtEl>
                                        <p:attrNameLst>
                                          <p:attrName>ppt_x</p:attrName>
                                        </p:attrNameLst>
                                      </p:cBhvr>
                                      <p:tavLst>
                                        <p:tav tm="0">
                                          <p:val>
                                            <p:strVal val="1+#ppt_w/2"/>
                                          </p:val>
                                        </p:tav>
                                        <p:tav tm="100000">
                                          <p:val>
                                            <p:strVal val="#ppt_x"/>
                                          </p:val>
                                        </p:tav>
                                      </p:tavLst>
                                    </p:anim>
                                    <p:anim calcmode="lin" valueType="num">
                                      <p:cBhvr additive="base">
                                        <p:cTn id="29" dur="500" fill="hold"/>
                                        <p:tgtEl>
                                          <p:spTgt spid="26"/>
                                        </p:tgtEl>
                                        <p:attrNameLst>
                                          <p:attrName>ppt_y</p:attrName>
                                        </p:attrNameLst>
                                      </p:cBhvr>
                                      <p:tavLst>
                                        <p:tav tm="0">
                                          <p:val>
                                            <p:strVal val="#ppt_y"/>
                                          </p:val>
                                        </p:tav>
                                        <p:tav tm="100000">
                                          <p:val>
                                            <p:strVal val="#ppt_y"/>
                                          </p:val>
                                        </p:tav>
                                      </p:tavLst>
                                    </p:anim>
                                  </p:childTnLst>
                                </p:cTn>
                              </p:par>
                            </p:childTnLst>
                          </p:cTn>
                        </p:par>
                        <p:par>
                          <p:cTn id="30" fill="hold">
                            <p:stCondLst>
                              <p:cond delay="1400"/>
                            </p:stCondLst>
                            <p:childTnLst>
                              <p:par>
                                <p:cTn id="31" presetID="2" presetClass="entr" presetSubtype="2"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1+#ppt_w/2"/>
                                          </p:val>
                                        </p:tav>
                                        <p:tav tm="100000">
                                          <p:val>
                                            <p:strVal val="#ppt_x"/>
                                          </p:val>
                                        </p:tav>
                                      </p:tavLst>
                                    </p:anim>
                                    <p:anim calcmode="lin" valueType="num">
                                      <p:cBhvr additive="base">
                                        <p:cTn id="34" dur="500" fill="hold"/>
                                        <p:tgtEl>
                                          <p:spTgt spid="18"/>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0-#ppt_w/2"/>
                                          </p:val>
                                        </p:tav>
                                        <p:tav tm="100000">
                                          <p:val>
                                            <p:strVal val="#ppt_x"/>
                                          </p:val>
                                        </p:tav>
                                      </p:tavLst>
                                    </p:anim>
                                    <p:anim calcmode="lin" valueType="num">
                                      <p:cBhvr additive="base">
                                        <p:cTn id="38" dur="500" fill="hold"/>
                                        <p:tgtEl>
                                          <p:spTgt spid="23"/>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500" fill="hold"/>
                                        <p:tgtEl>
                                          <p:spTgt spid="27"/>
                                        </p:tgtEl>
                                        <p:attrNameLst>
                                          <p:attrName>ppt_x</p:attrName>
                                        </p:attrNameLst>
                                      </p:cBhvr>
                                      <p:tavLst>
                                        <p:tav tm="0">
                                          <p:val>
                                            <p:strVal val="0-#ppt_w/2"/>
                                          </p:val>
                                        </p:tav>
                                        <p:tav tm="100000">
                                          <p:val>
                                            <p:strVal val="#ppt_x"/>
                                          </p:val>
                                        </p:tav>
                                      </p:tavLst>
                                    </p:anim>
                                    <p:anim calcmode="lin" valueType="num">
                                      <p:cBhvr additive="base">
                                        <p:cTn id="42" dur="500" fill="hold"/>
                                        <p:tgtEl>
                                          <p:spTgt spid="27"/>
                                        </p:tgtEl>
                                        <p:attrNameLst>
                                          <p:attrName>ppt_y</p:attrName>
                                        </p:attrNameLst>
                                      </p:cBhvr>
                                      <p:tavLst>
                                        <p:tav tm="0">
                                          <p:val>
                                            <p:strVal val="#ppt_y"/>
                                          </p:val>
                                        </p:tav>
                                        <p:tav tm="100000">
                                          <p:val>
                                            <p:strVal val="#ppt_y"/>
                                          </p:val>
                                        </p:tav>
                                      </p:tavLst>
                                    </p:anim>
                                  </p:childTnLst>
                                </p:cTn>
                              </p:par>
                            </p:childTnLst>
                          </p:cTn>
                        </p:par>
                        <p:par>
                          <p:cTn id="43" fill="hold">
                            <p:stCondLst>
                              <p:cond delay="1900"/>
                            </p:stCondLst>
                            <p:childTnLst>
                              <p:par>
                                <p:cTn id="44" presetID="2" presetClass="entr" presetSubtype="8"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fill="hold"/>
                                        <p:tgtEl>
                                          <p:spTgt spid="12"/>
                                        </p:tgtEl>
                                        <p:attrNameLst>
                                          <p:attrName>ppt_x</p:attrName>
                                        </p:attrNameLst>
                                      </p:cBhvr>
                                      <p:tavLst>
                                        <p:tav tm="0">
                                          <p:val>
                                            <p:strVal val="0-#ppt_w/2"/>
                                          </p:val>
                                        </p:tav>
                                        <p:tav tm="100000">
                                          <p:val>
                                            <p:strVal val="#ppt_x"/>
                                          </p:val>
                                        </p:tav>
                                      </p:tavLst>
                                    </p:anim>
                                    <p:anim calcmode="lin" valueType="num">
                                      <p:cBhvr additive="base">
                                        <p:cTn id="47" dur="500" fill="hold"/>
                                        <p:tgtEl>
                                          <p:spTgt spid="12"/>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1+#ppt_w/2"/>
                                          </p:val>
                                        </p:tav>
                                        <p:tav tm="100000">
                                          <p:val>
                                            <p:strVal val="#ppt_x"/>
                                          </p:val>
                                        </p:tav>
                                      </p:tavLst>
                                    </p:anim>
                                    <p:anim calcmode="lin" valueType="num">
                                      <p:cBhvr additive="base">
                                        <p:cTn id="51" dur="500" fill="hold"/>
                                        <p:tgtEl>
                                          <p:spTgt spid="24"/>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additive="base">
                                        <p:cTn id="54" dur="500" fill="hold"/>
                                        <p:tgtEl>
                                          <p:spTgt spid="28"/>
                                        </p:tgtEl>
                                        <p:attrNameLst>
                                          <p:attrName>ppt_x</p:attrName>
                                        </p:attrNameLst>
                                      </p:cBhvr>
                                      <p:tavLst>
                                        <p:tav tm="0">
                                          <p:val>
                                            <p:strVal val="1+#ppt_w/2"/>
                                          </p:val>
                                        </p:tav>
                                        <p:tav tm="100000">
                                          <p:val>
                                            <p:strVal val="#ppt_x"/>
                                          </p:val>
                                        </p:tav>
                                      </p:tavLst>
                                    </p:anim>
                                    <p:anim calcmode="lin" valueType="num">
                                      <p:cBhvr additive="base">
                                        <p:cTn id="55"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animBg="1"/>
      <p:bldP spid="26" grpId="0" animBg="1"/>
      <p:bldP spid="27" grpId="0" animBg="1"/>
      <p:bldP spid="2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8001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
          <p:cNvSpPr txBox="1"/>
          <p:nvPr/>
        </p:nvSpPr>
        <p:spPr>
          <a:xfrm>
            <a:off x="663377" y="99307"/>
            <a:ext cx="3093025" cy="523220"/>
          </a:xfrm>
          <a:prstGeom prst="rect">
            <a:avLst/>
          </a:prstGeom>
          <a:noFill/>
        </p:spPr>
        <p:txBody>
          <a:bodyPr wrap="square" rtlCol="0">
            <a:spAutoFit/>
          </a:bodyPr>
          <a:lstStyle>
            <a:defPPr>
              <a:defRPr lang="zh-CN"/>
            </a:defPPr>
            <a:lvl1pP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b="0" dirty="0">
                <a:solidFill>
                  <a:schemeClr val="bg1"/>
                </a:solidFill>
                <a:effectLst>
                  <a:outerShdw blurRad="38100" dist="38100" dir="2700000" algn="tl">
                    <a:srgbClr val="000000">
                      <a:alpha val="43137"/>
                    </a:srgbClr>
                  </a:outerShdw>
                </a:effectLst>
              </a:rPr>
              <a:t>此处输入您的标题</a:t>
            </a:r>
          </a:p>
        </p:txBody>
      </p:sp>
      <p:sp>
        <p:nvSpPr>
          <p:cNvPr id="6" name="圆角矩形 4"/>
          <p:cNvSpPr/>
          <p:nvPr/>
        </p:nvSpPr>
        <p:spPr bwMode="auto">
          <a:xfrm>
            <a:off x="200781" y="153582"/>
            <a:ext cx="435936" cy="435936"/>
          </a:xfrm>
          <a:prstGeom prst="roundRect">
            <a:avLst>
              <a:gd name="adj" fmla="val 7253"/>
            </a:avLst>
          </a:prstGeom>
          <a:solidFill>
            <a:srgbClr val="00B0F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bg2"/>
              </a:solidFill>
              <a:effectLst/>
              <a:latin typeface="Arial" panose="020B0604020202020204" pitchFamily="34" charset="0"/>
              <a:ea typeface="宋体" panose="02010600030101010101" pitchFamily="2" charset="-122"/>
            </a:endParaRPr>
          </a:p>
        </p:txBody>
      </p:sp>
      <p:sp>
        <p:nvSpPr>
          <p:cNvPr id="7" name="TextBox 5"/>
          <p:cNvSpPr txBox="1"/>
          <p:nvPr/>
        </p:nvSpPr>
        <p:spPr>
          <a:xfrm>
            <a:off x="212817" y="120134"/>
            <a:ext cx="405881" cy="523220"/>
          </a:xfrm>
          <a:prstGeom prst="rect">
            <a:avLst/>
          </a:prstGeom>
          <a:noFill/>
        </p:spPr>
        <p:txBody>
          <a:bodyPr wrap="non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2</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0" y="6761479"/>
            <a:ext cx="12192000"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MH_Other_9"/>
          <p:cNvSpPr/>
          <p:nvPr>
            <p:custDataLst>
              <p:tags r:id="rId1"/>
            </p:custDataLst>
          </p:nvPr>
        </p:nvSpPr>
        <p:spPr>
          <a:xfrm>
            <a:off x="2767013" y="2038350"/>
            <a:ext cx="2108200" cy="655638"/>
          </a:xfrm>
          <a:prstGeom prst="rightArrow">
            <a:avLst>
              <a:gd name="adj1" fmla="val 72581"/>
              <a:gd name="adj2" fmla="val 46774"/>
            </a:avLst>
          </a:prstGeom>
          <a:solidFill>
            <a:schemeClr val="bg1">
              <a:lumMod val="7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0" name="MH_Other_10"/>
          <p:cNvSpPr/>
          <p:nvPr>
            <p:custDataLst>
              <p:tags r:id="rId2"/>
            </p:custDataLst>
          </p:nvPr>
        </p:nvSpPr>
        <p:spPr>
          <a:xfrm>
            <a:off x="2767013" y="2965450"/>
            <a:ext cx="2108200" cy="655638"/>
          </a:xfrm>
          <a:prstGeom prst="rightArrow">
            <a:avLst>
              <a:gd name="adj1" fmla="val 72581"/>
              <a:gd name="adj2" fmla="val 46774"/>
            </a:avLst>
          </a:prstGeom>
          <a:solidFill>
            <a:schemeClr val="bg1">
              <a:lumMod val="7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1" name="MH_Other_11"/>
          <p:cNvSpPr/>
          <p:nvPr>
            <p:custDataLst>
              <p:tags r:id="rId3"/>
            </p:custDataLst>
          </p:nvPr>
        </p:nvSpPr>
        <p:spPr>
          <a:xfrm>
            <a:off x="2767013" y="3892550"/>
            <a:ext cx="2108200" cy="654050"/>
          </a:xfrm>
          <a:prstGeom prst="rightArrow">
            <a:avLst>
              <a:gd name="adj1" fmla="val 72581"/>
              <a:gd name="adj2" fmla="val 46774"/>
            </a:avLst>
          </a:prstGeom>
          <a:solidFill>
            <a:schemeClr val="bg1">
              <a:lumMod val="7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2" name="MH_Other_12"/>
          <p:cNvSpPr/>
          <p:nvPr>
            <p:custDataLst>
              <p:tags r:id="rId4"/>
            </p:custDataLst>
          </p:nvPr>
        </p:nvSpPr>
        <p:spPr>
          <a:xfrm>
            <a:off x="2767013" y="4818063"/>
            <a:ext cx="2108200" cy="655637"/>
          </a:xfrm>
          <a:prstGeom prst="rightArrow">
            <a:avLst>
              <a:gd name="adj1" fmla="val 72581"/>
              <a:gd name="adj2" fmla="val 46774"/>
            </a:avLst>
          </a:prstGeom>
          <a:solidFill>
            <a:schemeClr val="bg1">
              <a:lumMod val="7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grpSp>
        <p:nvGrpSpPr>
          <p:cNvPr id="13" name="组合 12"/>
          <p:cNvGrpSpPr/>
          <p:nvPr/>
        </p:nvGrpSpPr>
        <p:grpSpPr bwMode="auto">
          <a:xfrm>
            <a:off x="1725613" y="2038350"/>
            <a:ext cx="1990725" cy="655638"/>
            <a:chOff x="1725709" y="2037977"/>
            <a:chExt cx="1990726" cy="655638"/>
          </a:xfrm>
        </p:grpSpPr>
        <p:sp>
          <p:nvSpPr>
            <p:cNvPr id="14" name="MH_Other_1"/>
            <p:cNvSpPr/>
            <p:nvPr>
              <p:custDataLst>
                <p:tags r:id="rId14"/>
              </p:custDataLst>
            </p:nvPr>
          </p:nvSpPr>
          <p:spPr>
            <a:xfrm flipV="1">
              <a:off x="3605310" y="2592015"/>
              <a:ext cx="111125" cy="101600"/>
            </a:xfrm>
            <a:prstGeom prst="rtTriangle">
              <a:avLst/>
            </a:prstGeom>
            <a:solidFill>
              <a:schemeClr val="tx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srgbClr val="FFFFFF"/>
                </a:solidFill>
                <a:latin typeface="宋体" panose="02010600030101010101" pitchFamily="2" charset="-122"/>
                <a:ea typeface="宋体" panose="02010600030101010101" pitchFamily="2" charset="-122"/>
              </a:endParaRPr>
            </a:p>
          </p:txBody>
        </p:sp>
        <p:sp>
          <p:nvSpPr>
            <p:cNvPr id="15" name="MH_Other_2"/>
            <p:cNvSpPr/>
            <p:nvPr>
              <p:custDataLst>
                <p:tags r:id="rId15"/>
              </p:custDataLst>
            </p:nvPr>
          </p:nvSpPr>
          <p:spPr>
            <a:xfrm>
              <a:off x="3605310" y="2037977"/>
              <a:ext cx="111125" cy="101600"/>
            </a:xfrm>
            <a:prstGeom prst="rtTriangle">
              <a:avLst/>
            </a:prstGeom>
            <a:solidFill>
              <a:schemeClr val="tx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srgbClr val="FFFFFF"/>
                </a:solidFill>
                <a:latin typeface="宋体" panose="02010600030101010101" pitchFamily="2" charset="-122"/>
                <a:ea typeface="宋体" panose="02010600030101010101" pitchFamily="2" charset="-122"/>
              </a:endParaRPr>
            </a:p>
          </p:txBody>
        </p:sp>
        <p:sp>
          <p:nvSpPr>
            <p:cNvPr id="16" name="MH_SubTitle_1"/>
            <p:cNvSpPr/>
            <p:nvPr>
              <p:custDataLst>
                <p:tags r:id="rId16"/>
              </p:custDataLst>
            </p:nvPr>
          </p:nvSpPr>
          <p:spPr>
            <a:xfrm>
              <a:off x="1725709" y="2037977"/>
              <a:ext cx="1879601" cy="655638"/>
            </a:xfrm>
            <a:prstGeom prst="rect">
              <a:avLst/>
            </a:prstGeom>
            <a:solidFill>
              <a:schemeClr val="accent4"/>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defTabSz="914400" eaLnBrk="1" fontAlgn="auto" hangingPunct="1">
                <a:spcBef>
                  <a:spcPts val="0"/>
                </a:spcBef>
                <a:spcAft>
                  <a:spcPts val="0"/>
                </a:spcAft>
                <a:defRPr/>
              </a:pPr>
              <a:r>
                <a:rPr lang="zh-CN" altLang="en-US" sz="2000" kern="0"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7" name="组合 16"/>
          <p:cNvGrpSpPr/>
          <p:nvPr/>
        </p:nvGrpSpPr>
        <p:grpSpPr bwMode="auto">
          <a:xfrm>
            <a:off x="1725613" y="2965450"/>
            <a:ext cx="1990725" cy="655638"/>
            <a:chOff x="1725709" y="2965077"/>
            <a:chExt cx="1990726" cy="655638"/>
          </a:xfrm>
        </p:grpSpPr>
        <p:sp>
          <p:nvSpPr>
            <p:cNvPr id="18" name="MH_Other_3"/>
            <p:cNvSpPr/>
            <p:nvPr>
              <p:custDataLst>
                <p:tags r:id="rId11"/>
              </p:custDataLst>
            </p:nvPr>
          </p:nvSpPr>
          <p:spPr>
            <a:xfrm flipV="1">
              <a:off x="3605310" y="3519115"/>
              <a:ext cx="111125" cy="101600"/>
            </a:xfrm>
            <a:prstGeom prst="rtTriangle">
              <a:avLst/>
            </a:prstGeom>
            <a:solidFill>
              <a:schemeClr val="tx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srgbClr val="FFFFFF"/>
                </a:solidFill>
                <a:latin typeface="宋体" panose="02010600030101010101" pitchFamily="2" charset="-122"/>
                <a:ea typeface="宋体" panose="02010600030101010101" pitchFamily="2" charset="-122"/>
              </a:endParaRPr>
            </a:p>
          </p:txBody>
        </p:sp>
        <p:sp>
          <p:nvSpPr>
            <p:cNvPr id="19" name="MH_Other_4"/>
            <p:cNvSpPr/>
            <p:nvPr>
              <p:custDataLst>
                <p:tags r:id="rId12"/>
              </p:custDataLst>
            </p:nvPr>
          </p:nvSpPr>
          <p:spPr>
            <a:xfrm>
              <a:off x="3605310" y="2965077"/>
              <a:ext cx="111125" cy="101600"/>
            </a:xfrm>
            <a:prstGeom prst="rtTriangle">
              <a:avLst/>
            </a:prstGeom>
            <a:solidFill>
              <a:schemeClr val="tx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srgbClr val="FFFFFF"/>
                </a:solidFill>
                <a:latin typeface="宋体" panose="02010600030101010101" pitchFamily="2" charset="-122"/>
                <a:ea typeface="宋体" panose="02010600030101010101" pitchFamily="2" charset="-122"/>
              </a:endParaRPr>
            </a:p>
          </p:txBody>
        </p:sp>
        <p:sp>
          <p:nvSpPr>
            <p:cNvPr id="20" name="MH_SubTitle_2"/>
            <p:cNvSpPr/>
            <p:nvPr>
              <p:custDataLst>
                <p:tags r:id="rId13"/>
              </p:custDataLst>
            </p:nvPr>
          </p:nvSpPr>
          <p:spPr>
            <a:xfrm>
              <a:off x="1725709" y="2965077"/>
              <a:ext cx="1879601" cy="655638"/>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defTabSz="914400" eaLnBrk="1" fontAlgn="auto" hangingPunct="1">
                <a:spcBef>
                  <a:spcPts val="0"/>
                </a:spcBef>
                <a:spcAft>
                  <a:spcPts val="0"/>
                </a:spcAft>
                <a:defRPr/>
              </a:pPr>
              <a:r>
                <a:rPr lang="zh-CN" altLang="en-US" sz="2000" kern="0" dirty="0">
                  <a:solidFill>
                    <a:prstClr val="white"/>
                  </a:solidFill>
                  <a:latin typeface="微软雅黑" panose="020B0503020204020204" pitchFamily="34" charset="-122"/>
                  <a:ea typeface="微软雅黑" panose="020B0503020204020204" pitchFamily="34" charset="-122"/>
                </a:rPr>
                <a:t>添加标题</a:t>
              </a:r>
            </a:p>
          </p:txBody>
        </p:sp>
      </p:grpSp>
      <p:grpSp>
        <p:nvGrpSpPr>
          <p:cNvPr id="21" name="组合 20"/>
          <p:cNvGrpSpPr/>
          <p:nvPr/>
        </p:nvGrpSpPr>
        <p:grpSpPr bwMode="auto">
          <a:xfrm>
            <a:off x="1725613" y="3892550"/>
            <a:ext cx="1990725" cy="654050"/>
            <a:chOff x="1725709" y="3892177"/>
            <a:chExt cx="1990726" cy="654050"/>
          </a:xfrm>
        </p:grpSpPr>
        <p:sp>
          <p:nvSpPr>
            <p:cNvPr id="22" name="MH_Other_5"/>
            <p:cNvSpPr/>
            <p:nvPr>
              <p:custDataLst>
                <p:tags r:id="rId8"/>
              </p:custDataLst>
            </p:nvPr>
          </p:nvSpPr>
          <p:spPr>
            <a:xfrm flipV="1">
              <a:off x="3605310" y="4444627"/>
              <a:ext cx="111125" cy="101600"/>
            </a:xfrm>
            <a:prstGeom prst="rtTriangle">
              <a:avLst/>
            </a:prstGeom>
            <a:solidFill>
              <a:schemeClr val="tx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srgbClr val="FFFFFF"/>
                </a:solidFill>
                <a:latin typeface="宋体" panose="02010600030101010101" pitchFamily="2" charset="-122"/>
                <a:ea typeface="宋体" panose="02010600030101010101" pitchFamily="2" charset="-122"/>
              </a:endParaRPr>
            </a:p>
          </p:txBody>
        </p:sp>
        <p:sp>
          <p:nvSpPr>
            <p:cNvPr id="23" name="MH_Other_6"/>
            <p:cNvSpPr/>
            <p:nvPr>
              <p:custDataLst>
                <p:tags r:id="rId9"/>
              </p:custDataLst>
            </p:nvPr>
          </p:nvSpPr>
          <p:spPr>
            <a:xfrm>
              <a:off x="3605310" y="3892177"/>
              <a:ext cx="111125" cy="100013"/>
            </a:xfrm>
            <a:prstGeom prst="rtTriangle">
              <a:avLst/>
            </a:prstGeom>
            <a:solidFill>
              <a:schemeClr val="tx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srgbClr val="FFFFFF"/>
                </a:solidFill>
                <a:latin typeface="宋体" panose="02010600030101010101" pitchFamily="2" charset="-122"/>
                <a:ea typeface="宋体" panose="02010600030101010101" pitchFamily="2" charset="-122"/>
              </a:endParaRPr>
            </a:p>
          </p:txBody>
        </p:sp>
        <p:sp>
          <p:nvSpPr>
            <p:cNvPr id="24" name="MH_SubTitle_3"/>
            <p:cNvSpPr/>
            <p:nvPr>
              <p:custDataLst>
                <p:tags r:id="rId10"/>
              </p:custDataLst>
            </p:nvPr>
          </p:nvSpPr>
          <p:spPr>
            <a:xfrm>
              <a:off x="1725709" y="3892177"/>
              <a:ext cx="1879601" cy="654050"/>
            </a:xfrm>
            <a:prstGeom prst="rect">
              <a:avLst/>
            </a:prstGeom>
            <a:solidFill>
              <a:schemeClr val="accent3"/>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defTabSz="914400" eaLnBrk="1" fontAlgn="auto" hangingPunct="1">
                <a:spcBef>
                  <a:spcPts val="0"/>
                </a:spcBef>
                <a:spcAft>
                  <a:spcPts val="0"/>
                </a:spcAft>
                <a:defRPr/>
              </a:pPr>
              <a:r>
                <a:rPr lang="zh-CN" altLang="en-US" sz="2000" kern="0" dirty="0">
                  <a:solidFill>
                    <a:prstClr val="white"/>
                  </a:solidFill>
                  <a:latin typeface="微软雅黑" panose="020B0503020204020204" pitchFamily="34" charset="-122"/>
                  <a:ea typeface="微软雅黑" panose="020B0503020204020204" pitchFamily="34" charset="-122"/>
                </a:rPr>
                <a:t>添加标题</a:t>
              </a:r>
            </a:p>
          </p:txBody>
        </p:sp>
      </p:grpSp>
      <p:grpSp>
        <p:nvGrpSpPr>
          <p:cNvPr id="25" name="组合 24"/>
          <p:cNvGrpSpPr/>
          <p:nvPr/>
        </p:nvGrpSpPr>
        <p:grpSpPr bwMode="auto">
          <a:xfrm>
            <a:off x="1725613" y="4818063"/>
            <a:ext cx="1990725" cy="655637"/>
            <a:chOff x="1725709" y="4817690"/>
            <a:chExt cx="1990726" cy="655638"/>
          </a:xfrm>
        </p:grpSpPr>
        <p:sp>
          <p:nvSpPr>
            <p:cNvPr id="26" name="MH_Other_7"/>
            <p:cNvSpPr/>
            <p:nvPr>
              <p:custDataLst>
                <p:tags r:id="rId5"/>
              </p:custDataLst>
            </p:nvPr>
          </p:nvSpPr>
          <p:spPr>
            <a:xfrm flipV="1">
              <a:off x="3605310" y="5371728"/>
              <a:ext cx="111125" cy="101600"/>
            </a:xfrm>
            <a:prstGeom prst="rtTriangle">
              <a:avLst/>
            </a:prstGeom>
            <a:solidFill>
              <a:schemeClr val="tx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srgbClr val="FFFFFF"/>
                </a:solidFill>
                <a:latin typeface="宋体" panose="02010600030101010101" pitchFamily="2" charset="-122"/>
                <a:ea typeface="宋体" panose="02010600030101010101" pitchFamily="2" charset="-122"/>
              </a:endParaRPr>
            </a:p>
          </p:txBody>
        </p:sp>
        <p:sp>
          <p:nvSpPr>
            <p:cNvPr id="27" name="MH_Other_8"/>
            <p:cNvSpPr/>
            <p:nvPr>
              <p:custDataLst>
                <p:tags r:id="rId6"/>
              </p:custDataLst>
            </p:nvPr>
          </p:nvSpPr>
          <p:spPr>
            <a:xfrm>
              <a:off x="3605310" y="4817690"/>
              <a:ext cx="111125" cy="101600"/>
            </a:xfrm>
            <a:prstGeom prst="rtTriangle">
              <a:avLst/>
            </a:prstGeom>
            <a:solidFill>
              <a:schemeClr val="tx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srgbClr val="FFFFFF"/>
                </a:solidFill>
                <a:latin typeface="宋体" panose="02010600030101010101" pitchFamily="2" charset="-122"/>
                <a:ea typeface="宋体" panose="02010600030101010101" pitchFamily="2" charset="-122"/>
              </a:endParaRPr>
            </a:p>
          </p:txBody>
        </p:sp>
        <p:sp>
          <p:nvSpPr>
            <p:cNvPr id="28" name="MH_SubTitle_4"/>
            <p:cNvSpPr/>
            <p:nvPr>
              <p:custDataLst>
                <p:tags r:id="rId7"/>
              </p:custDataLst>
            </p:nvPr>
          </p:nvSpPr>
          <p:spPr>
            <a:xfrm>
              <a:off x="1725709" y="4817690"/>
              <a:ext cx="1879601" cy="655638"/>
            </a:xfrm>
            <a:prstGeom prst="rect">
              <a:avLst/>
            </a:prstGeom>
            <a:solidFill>
              <a:schemeClr val="accent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defTabSz="914400" eaLnBrk="1" fontAlgn="auto" hangingPunct="1">
                <a:spcBef>
                  <a:spcPts val="0"/>
                </a:spcBef>
                <a:spcAft>
                  <a:spcPts val="0"/>
                </a:spcAft>
                <a:defRPr/>
              </a:pPr>
              <a:r>
                <a:rPr lang="zh-CN" altLang="en-US" sz="2000" kern="0" dirty="0">
                  <a:solidFill>
                    <a:prstClr val="white"/>
                  </a:solidFill>
                  <a:latin typeface="微软雅黑" panose="020B0503020204020204" pitchFamily="34" charset="-122"/>
                  <a:ea typeface="微软雅黑" panose="020B0503020204020204" pitchFamily="34" charset="-122"/>
                </a:rPr>
                <a:t>添加标题</a:t>
              </a:r>
            </a:p>
          </p:txBody>
        </p:sp>
      </p:grpSp>
      <p:sp>
        <p:nvSpPr>
          <p:cNvPr id="29" name="矩形 28"/>
          <p:cNvSpPr>
            <a:spLocks noChangeArrowheads="1"/>
          </p:cNvSpPr>
          <p:nvPr/>
        </p:nvSpPr>
        <p:spPr bwMode="auto">
          <a:xfrm>
            <a:off x="4959350" y="2022378"/>
            <a:ext cx="5797550" cy="663771"/>
          </a:xfrm>
          <a:prstGeom prst="rect">
            <a:avLst/>
          </a:prstGeom>
          <a:noFill/>
          <a:ln w="9525">
            <a:solidFill>
              <a:schemeClr val="accent4"/>
            </a:solidFill>
            <a:miter lim="800000"/>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buNone/>
            </a:pPr>
            <a:r>
              <a:rPr lang="zh-CN" altLang="en-US" sz="1600" dirty="0">
                <a:solidFill>
                  <a:schemeClr val="tx1">
                    <a:lumMod val="75000"/>
                    <a:lumOff val="25000"/>
                  </a:schemeClr>
                </a:solidFill>
              </a:rPr>
              <a:t>此处输入您的标题此处输入您的</a:t>
            </a:r>
            <a:r>
              <a:rPr lang="zh-CN" altLang="en-US" sz="1600" dirty="0" smtClean="0">
                <a:solidFill>
                  <a:schemeClr val="tx1">
                    <a:lumMod val="75000"/>
                    <a:lumOff val="25000"/>
                  </a:schemeClr>
                </a:solidFill>
              </a:rPr>
              <a:t>标题</a:t>
            </a:r>
            <a:endParaRPr lang="en-US" altLang="zh-CN" sz="1600" dirty="0" smtClean="0">
              <a:solidFill>
                <a:schemeClr val="tx1">
                  <a:lumMod val="75000"/>
                  <a:lumOff val="25000"/>
                </a:schemeClr>
              </a:solidFill>
            </a:endParaRPr>
          </a:p>
          <a:p>
            <a:pPr algn="ctr">
              <a:buNone/>
            </a:pPr>
            <a:r>
              <a:rPr lang="zh-CN" altLang="en-US" sz="1600" dirty="0">
                <a:solidFill>
                  <a:schemeClr val="tx1">
                    <a:lumMod val="75000"/>
                    <a:lumOff val="25000"/>
                  </a:schemeClr>
                </a:solidFill>
              </a:rPr>
              <a:t>此处输入您的标题此处输入您的</a:t>
            </a:r>
            <a:r>
              <a:rPr lang="zh-CN" altLang="en-US" sz="1600" dirty="0" smtClean="0">
                <a:solidFill>
                  <a:schemeClr val="tx1">
                    <a:lumMod val="75000"/>
                    <a:lumOff val="25000"/>
                  </a:schemeClr>
                </a:solidFill>
              </a:rPr>
              <a:t>标题</a:t>
            </a:r>
            <a:endParaRPr lang="zh-CN" altLang="en-US" sz="1600" dirty="0">
              <a:solidFill>
                <a:schemeClr val="tx1">
                  <a:lumMod val="75000"/>
                  <a:lumOff val="25000"/>
                </a:schemeClr>
              </a:solidFill>
            </a:endParaRPr>
          </a:p>
        </p:txBody>
      </p:sp>
      <p:sp>
        <p:nvSpPr>
          <p:cNvPr id="30" name="矩形 29"/>
          <p:cNvSpPr>
            <a:spLocks noChangeArrowheads="1"/>
          </p:cNvSpPr>
          <p:nvPr/>
        </p:nvSpPr>
        <p:spPr bwMode="auto">
          <a:xfrm>
            <a:off x="4959350" y="2977259"/>
            <a:ext cx="5797550" cy="663771"/>
          </a:xfrm>
          <a:prstGeom prst="rect">
            <a:avLst/>
          </a:prstGeom>
          <a:noFill/>
          <a:ln w="9525">
            <a:solidFill>
              <a:schemeClr val="accent1"/>
            </a:solidFill>
            <a:miter lim="800000"/>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buNone/>
            </a:pPr>
            <a:r>
              <a:rPr lang="zh-CN" altLang="en-US" sz="1600" dirty="0">
                <a:solidFill>
                  <a:schemeClr val="tx1">
                    <a:lumMod val="75000"/>
                    <a:lumOff val="25000"/>
                  </a:schemeClr>
                </a:solidFill>
              </a:rPr>
              <a:t>此处输入您的标题此处输入您的</a:t>
            </a:r>
            <a:r>
              <a:rPr lang="zh-CN" altLang="en-US" sz="1600" dirty="0" smtClean="0">
                <a:solidFill>
                  <a:schemeClr val="tx1">
                    <a:lumMod val="75000"/>
                    <a:lumOff val="25000"/>
                  </a:schemeClr>
                </a:solidFill>
              </a:rPr>
              <a:t>标题</a:t>
            </a:r>
            <a:endParaRPr lang="en-US" altLang="zh-CN" sz="1600" dirty="0" smtClean="0">
              <a:solidFill>
                <a:schemeClr val="tx1">
                  <a:lumMod val="75000"/>
                  <a:lumOff val="25000"/>
                </a:schemeClr>
              </a:solidFill>
            </a:endParaRPr>
          </a:p>
          <a:p>
            <a:pPr algn="ctr">
              <a:buNone/>
            </a:pPr>
            <a:r>
              <a:rPr lang="zh-CN" altLang="en-US" sz="1600" dirty="0">
                <a:solidFill>
                  <a:schemeClr val="tx1">
                    <a:lumMod val="75000"/>
                    <a:lumOff val="25000"/>
                  </a:schemeClr>
                </a:solidFill>
              </a:rPr>
              <a:t>此处输入您的标题此处输入您的</a:t>
            </a:r>
            <a:r>
              <a:rPr lang="zh-CN" altLang="en-US" sz="1600" dirty="0" smtClean="0">
                <a:solidFill>
                  <a:schemeClr val="tx1">
                    <a:lumMod val="75000"/>
                    <a:lumOff val="25000"/>
                  </a:schemeClr>
                </a:solidFill>
              </a:rPr>
              <a:t>标题</a:t>
            </a:r>
            <a:endParaRPr lang="zh-CN" altLang="en-US" sz="1600" dirty="0">
              <a:solidFill>
                <a:schemeClr val="tx1">
                  <a:lumMod val="75000"/>
                  <a:lumOff val="25000"/>
                </a:schemeClr>
              </a:solidFill>
            </a:endParaRPr>
          </a:p>
        </p:txBody>
      </p:sp>
      <p:sp>
        <p:nvSpPr>
          <p:cNvPr id="31" name="矩形 30"/>
          <p:cNvSpPr>
            <a:spLocks noChangeArrowheads="1"/>
          </p:cNvSpPr>
          <p:nvPr/>
        </p:nvSpPr>
        <p:spPr bwMode="auto">
          <a:xfrm>
            <a:off x="4959350" y="3867150"/>
            <a:ext cx="5797550" cy="687388"/>
          </a:xfrm>
          <a:prstGeom prst="rect">
            <a:avLst/>
          </a:prstGeom>
          <a:noFill/>
          <a:ln w="9525">
            <a:solidFill>
              <a:schemeClr val="accent3"/>
            </a:solidFill>
            <a:miter lim="800000"/>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buNone/>
            </a:pPr>
            <a:r>
              <a:rPr lang="zh-CN" altLang="en-US" sz="1600" dirty="0">
                <a:solidFill>
                  <a:schemeClr val="tx1">
                    <a:lumMod val="75000"/>
                    <a:lumOff val="25000"/>
                  </a:schemeClr>
                </a:solidFill>
              </a:rPr>
              <a:t>此处输入您的标题此处输入您的标题</a:t>
            </a:r>
            <a:endParaRPr lang="en-US" altLang="zh-CN" sz="1600" dirty="0">
              <a:solidFill>
                <a:schemeClr val="tx1">
                  <a:lumMod val="75000"/>
                  <a:lumOff val="25000"/>
                </a:schemeClr>
              </a:solidFill>
            </a:endParaRPr>
          </a:p>
          <a:p>
            <a:pPr algn="ctr">
              <a:buNone/>
            </a:pPr>
            <a:r>
              <a:rPr lang="zh-CN" altLang="en-US" sz="1600" dirty="0">
                <a:solidFill>
                  <a:schemeClr val="tx1">
                    <a:lumMod val="75000"/>
                    <a:lumOff val="25000"/>
                  </a:schemeClr>
                </a:solidFill>
              </a:rPr>
              <a:t>此处输入您的标题此处输入您的标题</a:t>
            </a:r>
          </a:p>
        </p:txBody>
      </p:sp>
      <p:sp>
        <p:nvSpPr>
          <p:cNvPr id="32" name="矩形 31"/>
          <p:cNvSpPr>
            <a:spLocks noChangeArrowheads="1"/>
          </p:cNvSpPr>
          <p:nvPr/>
        </p:nvSpPr>
        <p:spPr bwMode="auto">
          <a:xfrm>
            <a:off x="4959350" y="4802188"/>
            <a:ext cx="5797550" cy="687387"/>
          </a:xfrm>
          <a:prstGeom prst="rect">
            <a:avLst/>
          </a:prstGeom>
          <a:noFill/>
          <a:ln w="9525">
            <a:solidFill>
              <a:schemeClr val="accent2"/>
            </a:solidFill>
            <a:miter lim="800000"/>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buNone/>
            </a:pPr>
            <a:r>
              <a:rPr lang="zh-CN" altLang="en-US" sz="1600" dirty="0">
                <a:solidFill>
                  <a:schemeClr val="tx1">
                    <a:lumMod val="75000"/>
                    <a:lumOff val="25000"/>
                  </a:schemeClr>
                </a:solidFill>
              </a:rPr>
              <a:t>此处输入您的标题此处输入您的标题</a:t>
            </a:r>
            <a:endParaRPr lang="en-US" altLang="zh-CN" sz="1600" dirty="0">
              <a:solidFill>
                <a:schemeClr val="tx1">
                  <a:lumMod val="75000"/>
                  <a:lumOff val="25000"/>
                </a:schemeClr>
              </a:solidFill>
            </a:endParaRPr>
          </a:p>
          <a:p>
            <a:pPr algn="ctr">
              <a:buNone/>
            </a:pPr>
            <a:r>
              <a:rPr lang="zh-CN" altLang="en-US" sz="1600" dirty="0">
                <a:solidFill>
                  <a:schemeClr val="tx1">
                    <a:lumMod val="75000"/>
                    <a:lumOff val="25000"/>
                  </a:schemeClr>
                </a:solidFill>
              </a:rPr>
              <a:t>此处输入您的标题此处输入您的标题</a:t>
            </a:r>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22" presetClass="entr" presetSubtype="8" fill="hold" grpId="0" nodeType="withEffect">
                                  <p:stCondLst>
                                    <p:cond delay="30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500"/>
                                        <p:tgtEl>
                                          <p:spTgt spid="29"/>
                                        </p:tgtEl>
                                      </p:cBhvr>
                                    </p:animEffect>
                                  </p:childTnLst>
                                </p:cTn>
                              </p:par>
                              <p:par>
                                <p:cTn id="15" presetID="10"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22" presetClass="entr" presetSubtype="8" fill="hold" grpId="0" nodeType="withEffect">
                                  <p:stCondLst>
                                    <p:cond delay="30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ipe(left)">
                                      <p:cBhvr>
                                        <p:cTn id="24" dur="500"/>
                                        <p:tgtEl>
                                          <p:spTgt spid="30"/>
                                        </p:tgtEl>
                                      </p:cBhvr>
                                    </p:animEffect>
                                  </p:childTnLst>
                                </p:cTn>
                              </p:par>
                              <p:par>
                                <p:cTn id="25" presetID="10"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22" presetClass="entr" presetSubtype="8" fill="hold" grpId="0" nodeType="withEffect">
                                  <p:stCondLst>
                                    <p:cond delay="30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left)">
                                      <p:cBhvr>
                                        <p:cTn id="34" dur="500"/>
                                        <p:tgtEl>
                                          <p:spTgt spid="31"/>
                                        </p:tgtEl>
                                      </p:cBhvr>
                                    </p:animEffect>
                                  </p:childTnLst>
                                </p:cTn>
                              </p:par>
                              <p:par>
                                <p:cTn id="35" presetID="10"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par>
                                <p:cTn id="38" presetID="22" presetClass="entr" presetSubtype="8" fill="hold" grpId="0" nodeType="withEffect">
                                  <p:stCondLst>
                                    <p:cond delay="30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500"/>
                                        <p:tgtEl>
                                          <p:spTgt spid="12"/>
                                        </p:tgtEl>
                                      </p:cBhvr>
                                    </p:animEffect>
                                  </p:childTnLst>
                                </p:cTn>
                              </p:par>
                            </p:childTnLst>
                          </p:cTn>
                        </p:par>
                        <p:par>
                          <p:cTn id="41" fill="hold">
                            <p:stCondLst>
                              <p:cond delay="2000"/>
                            </p:stCondLst>
                            <p:childTnLst>
                              <p:par>
                                <p:cTn id="42" presetID="22" presetClass="entr" presetSubtype="8" fill="hold" grpId="0" nodeType="after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wipe(left)">
                                      <p:cBhvr>
                                        <p:cTn id="4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29" grpId="0" animBg="1"/>
      <p:bldP spid="30" grpId="0" animBg="1"/>
      <p:bldP spid="31" grpId="0" animBg="1"/>
      <p:bldP spid="3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8001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
          <p:cNvSpPr txBox="1"/>
          <p:nvPr/>
        </p:nvSpPr>
        <p:spPr>
          <a:xfrm>
            <a:off x="663377" y="99307"/>
            <a:ext cx="3093025" cy="523220"/>
          </a:xfrm>
          <a:prstGeom prst="rect">
            <a:avLst/>
          </a:prstGeom>
          <a:noFill/>
        </p:spPr>
        <p:txBody>
          <a:bodyPr wrap="square" rtlCol="0">
            <a:spAutoFit/>
          </a:bodyPr>
          <a:lstStyle>
            <a:defPPr>
              <a:defRPr lang="zh-CN"/>
            </a:defPPr>
            <a:lvl1pP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b="0" dirty="0">
                <a:solidFill>
                  <a:schemeClr val="bg1"/>
                </a:solidFill>
                <a:effectLst>
                  <a:outerShdw blurRad="38100" dist="38100" dir="2700000" algn="tl">
                    <a:srgbClr val="000000">
                      <a:alpha val="43137"/>
                    </a:srgbClr>
                  </a:outerShdw>
                </a:effectLst>
              </a:rPr>
              <a:t>此处输入您的标题</a:t>
            </a:r>
          </a:p>
        </p:txBody>
      </p:sp>
      <p:sp>
        <p:nvSpPr>
          <p:cNvPr id="6" name="圆角矩形 4"/>
          <p:cNvSpPr/>
          <p:nvPr/>
        </p:nvSpPr>
        <p:spPr bwMode="auto">
          <a:xfrm>
            <a:off x="200781" y="153582"/>
            <a:ext cx="435936" cy="435936"/>
          </a:xfrm>
          <a:prstGeom prst="roundRect">
            <a:avLst>
              <a:gd name="adj" fmla="val 7253"/>
            </a:avLst>
          </a:prstGeom>
          <a:solidFill>
            <a:srgbClr val="00B0F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bg2"/>
              </a:solidFill>
              <a:effectLst/>
              <a:latin typeface="Arial" panose="020B0604020202020204" pitchFamily="34" charset="0"/>
              <a:ea typeface="宋体" panose="02010600030101010101" pitchFamily="2" charset="-122"/>
            </a:endParaRPr>
          </a:p>
        </p:txBody>
      </p:sp>
      <p:sp>
        <p:nvSpPr>
          <p:cNvPr id="7" name="TextBox 5"/>
          <p:cNvSpPr txBox="1"/>
          <p:nvPr/>
        </p:nvSpPr>
        <p:spPr>
          <a:xfrm>
            <a:off x="212817" y="120134"/>
            <a:ext cx="405881" cy="523220"/>
          </a:xfrm>
          <a:prstGeom prst="rect">
            <a:avLst/>
          </a:prstGeom>
          <a:noFill/>
        </p:spPr>
        <p:txBody>
          <a:bodyPr wrap="non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2</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0" y="6761479"/>
            <a:ext cx="12192000"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6"/>
          <p:cNvSpPr/>
          <p:nvPr/>
        </p:nvSpPr>
        <p:spPr bwMode="auto">
          <a:xfrm>
            <a:off x="2047875" y="1058863"/>
            <a:ext cx="1203325" cy="1050925"/>
          </a:xfrm>
          <a:custGeom>
            <a:avLst/>
            <a:gdLst>
              <a:gd name="T0" fmla="*/ 0 w 714"/>
              <a:gd name="T1" fmla="*/ 2147483646 h 617"/>
              <a:gd name="T2" fmla="*/ 2147483646 w 714"/>
              <a:gd name="T3" fmla="*/ 0 h 617"/>
              <a:gd name="T4" fmla="*/ 2147483646 w 714"/>
              <a:gd name="T5" fmla="*/ 2147483646 h 617"/>
              <a:gd name="T6" fmla="*/ 0 w 714"/>
              <a:gd name="T7" fmla="*/ 2147483646 h 617"/>
              <a:gd name="T8" fmla="*/ 0 w 714"/>
              <a:gd name="T9" fmla="*/ 2147483646 h 617"/>
              <a:gd name="T10" fmla="*/ 0 60000 65536"/>
              <a:gd name="T11" fmla="*/ 0 60000 65536"/>
              <a:gd name="T12" fmla="*/ 0 60000 65536"/>
              <a:gd name="T13" fmla="*/ 0 60000 65536"/>
              <a:gd name="T14" fmla="*/ 0 60000 65536"/>
              <a:gd name="T15" fmla="*/ 0 w 714"/>
              <a:gd name="T16" fmla="*/ 0 h 617"/>
              <a:gd name="T17" fmla="*/ 714 w 714"/>
              <a:gd name="T18" fmla="*/ 617 h 617"/>
            </a:gdLst>
            <a:ahLst/>
            <a:cxnLst>
              <a:cxn ang="T10">
                <a:pos x="T0" y="T1"/>
              </a:cxn>
              <a:cxn ang="T11">
                <a:pos x="T2" y="T3"/>
              </a:cxn>
              <a:cxn ang="T12">
                <a:pos x="T4" y="T5"/>
              </a:cxn>
              <a:cxn ang="T13">
                <a:pos x="T6" y="T7"/>
              </a:cxn>
              <a:cxn ang="T14">
                <a:pos x="T8" y="T9"/>
              </a:cxn>
            </a:cxnLst>
            <a:rect l="T15" t="T16" r="T17" b="T18"/>
            <a:pathLst>
              <a:path w="714" h="617">
                <a:moveTo>
                  <a:pt x="0" y="617"/>
                </a:moveTo>
                <a:lnTo>
                  <a:pt x="355" y="0"/>
                </a:lnTo>
                <a:lnTo>
                  <a:pt x="714" y="617"/>
                </a:lnTo>
                <a:lnTo>
                  <a:pt x="0" y="617"/>
                </a:lnTo>
                <a:close/>
              </a:path>
            </a:pathLst>
          </a:custGeom>
          <a:solidFill>
            <a:schemeClr val="accent1"/>
          </a:solidFill>
          <a:ln>
            <a:noFill/>
          </a:ln>
        </p:spPr>
        <p:txBody>
          <a:bodyPr tIns="180000" anchor="ctr" anchorCtr="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3200" b="1">
                <a:solidFill>
                  <a:srgbClr val="FFFFFF"/>
                </a:solidFill>
                <a:latin typeface="微软雅黑" panose="020B0503020204020204" pitchFamily="34" charset="-122"/>
                <a:ea typeface="微软雅黑" panose="020B0503020204020204" pitchFamily="34" charset="-122"/>
              </a:rPr>
              <a:t>1</a:t>
            </a:r>
          </a:p>
        </p:txBody>
      </p:sp>
      <p:sp>
        <p:nvSpPr>
          <p:cNvPr id="10" name="Freeform 7"/>
          <p:cNvSpPr/>
          <p:nvPr/>
        </p:nvSpPr>
        <p:spPr bwMode="auto">
          <a:xfrm>
            <a:off x="2717800" y="2276475"/>
            <a:ext cx="1193800" cy="1035050"/>
          </a:xfrm>
          <a:custGeom>
            <a:avLst/>
            <a:gdLst>
              <a:gd name="T0" fmla="*/ 0 w 709"/>
              <a:gd name="T1" fmla="*/ 2147483646 h 614"/>
              <a:gd name="T2" fmla="*/ 2147483646 w 709"/>
              <a:gd name="T3" fmla="*/ 0 h 614"/>
              <a:gd name="T4" fmla="*/ 2147483646 w 709"/>
              <a:gd name="T5" fmla="*/ 2147483646 h 614"/>
              <a:gd name="T6" fmla="*/ 0 w 709"/>
              <a:gd name="T7" fmla="*/ 2147483646 h 614"/>
              <a:gd name="T8" fmla="*/ 0 w 709"/>
              <a:gd name="T9" fmla="*/ 2147483646 h 6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9" h="614">
                <a:moveTo>
                  <a:pt x="0" y="614"/>
                </a:moveTo>
                <a:lnTo>
                  <a:pt x="355" y="0"/>
                </a:lnTo>
                <a:lnTo>
                  <a:pt x="709" y="614"/>
                </a:lnTo>
                <a:lnTo>
                  <a:pt x="0" y="614"/>
                </a:lnTo>
                <a:close/>
              </a:path>
            </a:pathLst>
          </a:custGeom>
          <a:solidFill>
            <a:schemeClr val="accent2"/>
          </a:solidFill>
          <a:ln>
            <a:noFill/>
          </a:ln>
        </p:spPr>
        <p:txBody>
          <a:bodyPr anchor="ctr" anchorCtr="1"/>
          <a:lstStyle/>
          <a:p>
            <a:endParaRPr lang="zh-CN" altLang="en-US"/>
          </a:p>
        </p:txBody>
      </p:sp>
      <p:sp>
        <p:nvSpPr>
          <p:cNvPr id="11" name="Freeform 8"/>
          <p:cNvSpPr/>
          <p:nvPr/>
        </p:nvSpPr>
        <p:spPr bwMode="auto">
          <a:xfrm>
            <a:off x="677863" y="3478213"/>
            <a:ext cx="1790700" cy="1035050"/>
          </a:xfrm>
          <a:custGeom>
            <a:avLst/>
            <a:gdLst>
              <a:gd name="T0" fmla="*/ 2147483646 w 1063"/>
              <a:gd name="T1" fmla="*/ 0 h 615"/>
              <a:gd name="T2" fmla="*/ 0 w 1063"/>
              <a:gd name="T3" fmla="*/ 2147483646 h 615"/>
              <a:gd name="T4" fmla="*/ 2147483646 w 1063"/>
              <a:gd name="T5" fmla="*/ 2147483646 h 615"/>
              <a:gd name="T6" fmla="*/ 2147483646 w 1063"/>
              <a:gd name="T7" fmla="*/ 0 h 615"/>
              <a:gd name="T8" fmla="*/ 2147483646 w 1063"/>
              <a:gd name="T9" fmla="*/ 0 h 615"/>
              <a:gd name="T10" fmla="*/ 0 60000 65536"/>
              <a:gd name="T11" fmla="*/ 0 60000 65536"/>
              <a:gd name="T12" fmla="*/ 0 60000 65536"/>
              <a:gd name="T13" fmla="*/ 0 60000 65536"/>
              <a:gd name="T14" fmla="*/ 0 60000 65536"/>
              <a:gd name="T15" fmla="*/ 0 w 1063"/>
              <a:gd name="T16" fmla="*/ 0 h 615"/>
              <a:gd name="T17" fmla="*/ 1063 w 1063"/>
              <a:gd name="T18" fmla="*/ 615 h 615"/>
            </a:gdLst>
            <a:ahLst/>
            <a:cxnLst>
              <a:cxn ang="T10">
                <a:pos x="T0" y="T1"/>
              </a:cxn>
              <a:cxn ang="T11">
                <a:pos x="T2" y="T3"/>
              </a:cxn>
              <a:cxn ang="T12">
                <a:pos x="T4" y="T5"/>
              </a:cxn>
              <a:cxn ang="T13">
                <a:pos x="T6" y="T7"/>
              </a:cxn>
              <a:cxn ang="T14">
                <a:pos x="T8" y="T9"/>
              </a:cxn>
            </a:cxnLst>
            <a:rect l="T15" t="T16" r="T17" b="T18"/>
            <a:pathLst>
              <a:path w="1063" h="615">
                <a:moveTo>
                  <a:pt x="354" y="0"/>
                </a:moveTo>
                <a:lnTo>
                  <a:pt x="0" y="615"/>
                </a:lnTo>
                <a:lnTo>
                  <a:pt x="708" y="615"/>
                </a:lnTo>
                <a:lnTo>
                  <a:pt x="1063" y="0"/>
                </a:lnTo>
                <a:lnTo>
                  <a:pt x="354" y="0"/>
                </a:lnTo>
                <a:close/>
              </a:path>
            </a:pathLst>
          </a:custGeom>
          <a:solidFill>
            <a:schemeClr val="accent3"/>
          </a:solidFill>
          <a:ln>
            <a:noFill/>
          </a:ln>
        </p:spPr>
        <p:txBody>
          <a:bodyPr tIns="0" anchor="ctr" anchorCtr="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3200" b="1">
                <a:solidFill>
                  <a:srgbClr val="FFFFFF"/>
                </a:solidFill>
                <a:latin typeface="微软雅黑" panose="020B0503020204020204" pitchFamily="34" charset="-122"/>
                <a:ea typeface="微软雅黑" panose="020B0503020204020204" pitchFamily="34" charset="-122"/>
              </a:rPr>
              <a:t>3</a:t>
            </a:r>
          </a:p>
        </p:txBody>
      </p:sp>
      <p:sp>
        <p:nvSpPr>
          <p:cNvPr id="12" name="Freeform 9"/>
          <p:cNvSpPr/>
          <p:nvPr/>
        </p:nvSpPr>
        <p:spPr bwMode="auto">
          <a:xfrm>
            <a:off x="1360488" y="2276475"/>
            <a:ext cx="1785937" cy="1035050"/>
          </a:xfrm>
          <a:custGeom>
            <a:avLst/>
            <a:gdLst>
              <a:gd name="T0" fmla="*/ 2147483646 w 1060"/>
              <a:gd name="T1" fmla="*/ 0 h 614"/>
              <a:gd name="T2" fmla="*/ 2147483646 w 1060"/>
              <a:gd name="T3" fmla="*/ 0 h 614"/>
              <a:gd name="T4" fmla="*/ 0 w 1060"/>
              <a:gd name="T5" fmla="*/ 2147483646 h 614"/>
              <a:gd name="T6" fmla="*/ 2147483646 w 1060"/>
              <a:gd name="T7" fmla="*/ 2147483646 h 614"/>
              <a:gd name="T8" fmla="*/ 2147483646 w 1060"/>
              <a:gd name="T9" fmla="*/ 0 h 614"/>
              <a:gd name="T10" fmla="*/ 0 60000 65536"/>
              <a:gd name="T11" fmla="*/ 0 60000 65536"/>
              <a:gd name="T12" fmla="*/ 0 60000 65536"/>
              <a:gd name="T13" fmla="*/ 0 60000 65536"/>
              <a:gd name="T14" fmla="*/ 0 60000 65536"/>
              <a:gd name="T15" fmla="*/ 0 w 1060"/>
              <a:gd name="T16" fmla="*/ 0 h 614"/>
              <a:gd name="T17" fmla="*/ 1060 w 1060"/>
              <a:gd name="T18" fmla="*/ 614 h 614"/>
            </a:gdLst>
            <a:ahLst/>
            <a:cxnLst>
              <a:cxn ang="T10">
                <a:pos x="T0" y="T1"/>
              </a:cxn>
              <a:cxn ang="T11">
                <a:pos x="T2" y="T3"/>
              </a:cxn>
              <a:cxn ang="T12">
                <a:pos x="T4" y="T5"/>
              </a:cxn>
              <a:cxn ang="T13">
                <a:pos x="T6" y="T7"/>
              </a:cxn>
              <a:cxn ang="T14">
                <a:pos x="T8" y="T9"/>
              </a:cxn>
            </a:cxnLst>
            <a:rect l="T15" t="T16" r="T17" b="T18"/>
            <a:pathLst>
              <a:path w="1060" h="614">
                <a:moveTo>
                  <a:pt x="1060" y="0"/>
                </a:moveTo>
                <a:lnTo>
                  <a:pt x="352" y="0"/>
                </a:lnTo>
                <a:lnTo>
                  <a:pt x="0" y="614"/>
                </a:lnTo>
                <a:lnTo>
                  <a:pt x="708" y="614"/>
                </a:lnTo>
                <a:lnTo>
                  <a:pt x="1060" y="0"/>
                </a:lnTo>
                <a:close/>
              </a:path>
            </a:pathLst>
          </a:custGeom>
          <a:solidFill>
            <a:schemeClr val="accent2"/>
          </a:solidFill>
          <a:ln>
            <a:noFill/>
          </a:ln>
        </p:spPr>
        <p:txBody>
          <a:bodyPr tIns="0" anchor="ctr" anchorCtr="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3200" b="1">
                <a:solidFill>
                  <a:srgbClr val="FFFFFF"/>
                </a:solidFill>
                <a:latin typeface="微软雅黑" panose="020B0503020204020204" pitchFamily="34" charset="-122"/>
                <a:ea typeface="微软雅黑" panose="020B0503020204020204" pitchFamily="34" charset="-122"/>
              </a:rPr>
              <a:t>2</a:t>
            </a:r>
          </a:p>
        </p:txBody>
      </p:sp>
      <p:sp>
        <p:nvSpPr>
          <p:cNvPr id="13" name="Freeform 10"/>
          <p:cNvSpPr/>
          <p:nvPr/>
        </p:nvSpPr>
        <p:spPr bwMode="auto">
          <a:xfrm>
            <a:off x="2047875" y="3478213"/>
            <a:ext cx="2509838" cy="1039812"/>
          </a:xfrm>
          <a:custGeom>
            <a:avLst/>
            <a:gdLst>
              <a:gd name="T0" fmla="*/ 2147483646 w 1489"/>
              <a:gd name="T1" fmla="*/ 0 h 617"/>
              <a:gd name="T2" fmla="*/ 2147483646 w 1489"/>
              <a:gd name="T3" fmla="*/ 0 h 617"/>
              <a:gd name="T4" fmla="*/ 2147483646 w 1489"/>
              <a:gd name="T5" fmla="*/ 0 h 617"/>
              <a:gd name="T6" fmla="*/ 0 w 1489"/>
              <a:gd name="T7" fmla="*/ 2147483646 h 617"/>
              <a:gd name="T8" fmla="*/ 2147483646 w 1489"/>
              <a:gd name="T9" fmla="*/ 2147483646 h 617"/>
              <a:gd name="T10" fmla="*/ 2147483646 w 1489"/>
              <a:gd name="T11" fmla="*/ 2147483646 h 617"/>
              <a:gd name="T12" fmla="*/ 2147483646 w 1489"/>
              <a:gd name="T13" fmla="*/ 2147483646 h 617"/>
              <a:gd name="T14" fmla="*/ 2147483646 w 1489"/>
              <a:gd name="T15" fmla="*/ 0 h 61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89" h="617">
                <a:moveTo>
                  <a:pt x="1137" y="0"/>
                </a:moveTo>
                <a:lnTo>
                  <a:pt x="360" y="0"/>
                </a:lnTo>
                <a:lnTo>
                  <a:pt x="355" y="0"/>
                </a:lnTo>
                <a:lnTo>
                  <a:pt x="0" y="617"/>
                </a:lnTo>
                <a:lnTo>
                  <a:pt x="709" y="617"/>
                </a:lnTo>
                <a:lnTo>
                  <a:pt x="714" y="617"/>
                </a:lnTo>
                <a:lnTo>
                  <a:pt x="1489" y="617"/>
                </a:lnTo>
                <a:lnTo>
                  <a:pt x="1137" y="0"/>
                </a:lnTo>
                <a:close/>
              </a:path>
            </a:pathLst>
          </a:custGeom>
          <a:solidFill>
            <a:schemeClr val="accent3"/>
          </a:solidFill>
          <a:ln>
            <a:noFill/>
          </a:ln>
        </p:spPr>
        <p:txBody>
          <a:bodyPr/>
          <a:lstStyle/>
          <a:p>
            <a:endParaRPr lang="zh-CN" altLang="en-US"/>
          </a:p>
        </p:txBody>
      </p:sp>
      <p:sp>
        <p:nvSpPr>
          <p:cNvPr id="14" name="文本框 16"/>
          <p:cNvSpPr txBox="1">
            <a:spLocks noChangeArrowheads="1"/>
          </p:cNvSpPr>
          <p:nvPr/>
        </p:nvSpPr>
        <p:spPr bwMode="auto">
          <a:xfrm>
            <a:off x="3343275" y="1449388"/>
            <a:ext cx="63007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a:solidFill>
                  <a:srgbClr val="000000"/>
                </a:solidFill>
                <a:latin typeface="宋体" panose="02010600030101010101" pitchFamily="2" charset="-122"/>
              </a:rPr>
              <a:t>此处输入您的标题此处输入您的标题 此处输入您的标题此处输入您的标题</a:t>
            </a:r>
          </a:p>
        </p:txBody>
      </p:sp>
      <p:sp>
        <p:nvSpPr>
          <p:cNvPr id="15" name="矩形 17"/>
          <p:cNvSpPr>
            <a:spLocks noChangeArrowheads="1"/>
          </p:cNvSpPr>
          <p:nvPr/>
        </p:nvSpPr>
        <p:spPr bwMode="auto">
          <a:xfrm>
            <a:off x="3292475" y="1092200"/>
            <a:ext cx="1976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b="1">
                <a:solidFill>
                  <a:srgbClr val="000000"/>
                </a:solidFill>
                <a:latin typeface="微软雅黑" panose="020B0503020204020204" pitchFamily="34" charset="-122"/>
                <a:ea typeface="微软雅黑" panose="020B0503020204020204" pitchFamily="34" charset="-122"/>
              </a:rPr>
              <a:t>点击添加标题</a:t>
            </a:r>
          </a:p>
        </p:txBody>
      </p:sp>
      <p:sp>
        <p:nvSpPr>
          <p:cNvPr id="16" name="文本框 19"/>
          <p:cNvSpPr txBox="1">
            <a:spLocks noChangeArrowheads="1"/>
          </p:cNvSpPr>
          <p:nvPr/>
        </p:nvSpPr>
        <p:spPr bwMode="auto">
          <a:xfrm>
            <a:off x="4002088" y="2651125"/>
            <a:ext cx="63627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a:solidFill>
                  <a:srgbClr val="000000"/>
                </a:solidFill>
                <a:latin typeface="宋体" panose="02010600030101010101" pitchFamily="2" charset="-122"/>
              </a:rPr>
              <a:t>此处输入您的标题此处输入您的标题 此处输入您的标题此处输入您的标题</a:t>
            </a:r>
          </a:p>
        </p:txBody>
      </p:sp>
      <p:sp>
        <p:nvSpPr>
          <p:cNvPr id="17" name="矩形 20"/>
          <p:cNvSpPr>
            <a:spLocks noChangeArrowheads="1"/>
          </p:cNvSpPr>
          <p:nvPr/>
        </p:nvSpPr>
        <p:spPr bwMode="auto">
          <a:xfrm>
            <a:off x="4002088" y="2300288"/>
            <a:ext cx="17764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b="1">
                <a:solidFill>
                  <a:srgbClr val="000000"/>
                </a:solidFill>
                <a:latin typeface="微软雅黑" panose="020B0503020204020204" pitchFamily="34" charset="-122"/>
                <a:ea typeface="微软雅黑" panose="020B0503020204020204" pitchFamily="34" charset="-122"/>
              </a:rPr>
              <a:t>点击添加标题</a:t>
            </a:r>
          </a:p>
        </p:txBody>
      </p:sp>
      <p:sp>
        <p:nvSpPr>
          <p:cNvPr id="18" name="文本框 22"/>
          <p:cNvSpPr txBox="1">
            <a:spLocks noChangeArrowheads="1"/>
          </p:cNvSpPr>
          <p:nvPr/>
        </p:nvSpPr>
        <p:spPr bwMode="auto">
          <a:xfrm>
            <a:off x="4741863" y="3884613"/>
            <a:ext cx="62801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a:solidFill>
                  <a:srgbClr val="000000"/>
                </a:solidFill>
                <a:latin typeface="宋体" panose="02010600030101010101" pitchFamily="2" charset="-122"/>
              </a:rPr>
              <a:t>此处输入您的</a:t>
            </a:r>
            <a:r>
              <a:rPr lang="zh-CN" altLang="en-US" sz="1600" dirty="0" smtClean="0">
                <a:solidFill>
                  <a:srgbClr val="000000"/>
                </a:solidFill>
                <a:latin typeface="宋体" panose="02010600030101010101" pitchFamily="2" charset="-122"/>
              </a:rPr>
              <a:t>标题</a:t>
            </a:r>
            <a:r>
              <a:rPr lang="zh-CN" altLang="en-US" sz="1600" dirty="0">
                <a:solidFill>
                  <a:srgbClr val="000000"/>
                </a:solidFill>
                <a:latin typeface="宋体" panose="02010600030101010101" pitchFamily="2" charset="-122"/>
              </a:rPr>
              <a:t>此处输入您的</a:t>
            </a:r>
            <a:r>
              <a:rPr lang="zh-CN" altLang="en-US" sz="1600" dirty="0" smtClean="0">
                <a:solidFill>
                  <a:srgbClr val="000000"/>
                </a:solidFill>
                <a:latin typeface="宋体" panose="02010600030101010101" pitchFamily="2" charset="-122"/>
              </a:rPr>
              <a:t>标题 此处</a:t>
            </a:r>
            <a:r>
              <a:rPr lang="zh-CN" altLang="en-US" sz="1600" dirty="0">
                <a:solidFill>
                  <a:srgbClr val="000000"/>
                </a:solidFill>
                <a:latin typeface="宋体" panose="02010600030101010101" pitchFamily="2" charset="-122"/>
              </a:rPr>
              <a:t>输入您的</a:t>
            </a:r>
            <a:r>
              <a:rPr lang="zh-CN" altLang="en-US" sz="1600" dirty="0" smtClean="0">
                <a:solidFill>
                  <a:srgbClr val="000000"/>
                </a:solidFill>
                <a:latin typeface="宋体" panose="02010600030101010101" pitchFamily="2" charset="-122"/>
              </a:rPr>
              <a:t>标题</a:t>
            </a:r>
            <a:r>
              <a:rPr lang="zh-CN" altLang="en-US" sz="1600" dirty="0">
                <a:solidFill>
                  <a:srgbClr val="000000"/>
                </a:solidFill>
                <a:latin typeface="宋体" panose="02010600030101010101" pitchFamily="2" charset="-122"/>
              </a:rPr>
              <a:t>此处输入您的标题</a:t>
            </a:r>
          </a:p>
        </p:txBody>
      </p:sp>
      <p:sp>
        <p:nvSpPr>
          <p:cNvPr id="19" name="矩形 23"/>
          <p:cNvSpPr>
            <a:spLocks noChangeArrowheads="1"/>
          </p:cNvSpPr>
          <p:nvPr/>
        </p:nvSpPr>
        <p:spPr bwMode="auto">
          <a:xfrm>
            <a:off x="4730750" y="3521075"/>
            <a:ext cx="1771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b="1">
                <a:solidFill>
                  <a:srgbClr val="000000"/>
                </a:solidFill>
                <a:latin typeface="微软雅黑" panose="020B0503020204020204" pitchFamily="34" charset="-122"/>
                <a:ea typeface="微软雅黑" panose="020B0503020204020204" pitchFamily="34" charset="-122"/>
              </a:rPr>
              <a:t>点击添加标题</a:t>
            </a:r>
          </a:p>
        </p:txBody>
      </p:sp>
      <p:cxnSp>
        <p:nvCxnSpPr>
          <p:cNvPr id="20" name="直接连接符 19"/>
          <p:cNvCxnSpPr/>
          <p:nvPr/>
        </p:nvCxnSpPr>
        <p:spPr>
          <a:xfrm>
            <a:off x="2093913" y="4506913"/>
            <a:ext cx="920750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2763838" y="3298825"/>
            <a:ext cx="760095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093913" y="2098675"/>
            <a:ext cx="7542212" cy="0"/>
          </a:xfrm>
          <a:prstGeom prst="line">
            <a:avLst/>
          </a:prstGeom>
          <a:ln w="28575">
            <a:solidFill>
              <a:schemeClr val="accent1">
                <a:alpha val="80000"/>
              </a:schemeClr>
            </a:solidFill>
          </a:ln>
        </p:spPr>
        <p:style>
          <a:lnRef idx="1">
            <a:schemeClr val="accent1"/>
          </a:lnRef>
          <a:fillRef idx="0">
            <a:schemeClr val="accent1"/>
          </a:fillRef>
          <a:effectRef idx="0">
            <a:schemeClr val="accent1"/>
          </a:effectRef>
          <a:fontRef idx="minor">
            <a:schemeClr val="tx1"/>
          </a:fontRef>
        </p:style>
      </p:cxnSp>
      <p:sp>
        <p:nvSpPr>
          <p:cNvPr id="23" name="矩形 117"/>
          <p:cNvSpPr>
            <a:spLocks noChangeArrowheads="1"/>
          </p:cNvSpPr>
          <p:nvPr/>
        </p:nvSpPr>
        <p:spPr bwMode="auto">
          <a:xfrm>
            <a:off x="1822450" y="4827588"/>
            <a:ext cx="20304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2400" b="1">
                <a:solidFill>
                  <a:srgbClr val="000000"/>
                </a:solidFill>
                <a:latin typeface="微软雅黑" panose="020B0503020204020204" pitchFamily="34" charset="-122"/>
                <a:ea typeface="微软雅黑" panose="020B0503020204020204" pitchFamily="34" charset="-122"/>
              </a:rPr>
              <a:t>点击添加标题</a:t>
            </a:r>
          </a:p>
        </p:txBody>
      </p:sp>
      <p:sp>
        <p:nvSpPr>
          <p:cNvPr id="24" name="矩形 124"/>
          <p:cNvSpPr>
            <a:spLocks noChangeArrowheads="1"/>
          </p:cNvSpPr>
          <p:nvPr/>
        </p:nvSpPr>
        <p:spPr bwMode="auto">
          <a:xfrm>
            <a:off x="1822450" y="5340350"/>
            <a:ext cx="854233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a:solidFill>
                  <a:srgbClr val="000000"/>
                </a:solidFill>
                <a:latin typeface="宋体" panose="02010600030101010101" pitchFamily="2" charset="-122"/>
              </a:rPr>
              <a:t>此处输入您的标题此处输入您的标题 此处输入您的标题此处输入您的</a:t>
            </a:r>
            <a:r>
              <a:rPr lang="zh-CN" altLang="en-US" sz="1600" dirty="0" smtClean="0">
                <a:solidFill>
                  <a:srgbClr val="000000"/>
                </a:solidFill>
                <a:latin typeface="宋体" panose="02010600030101010101" pitchFamily="2" charset="-122"/>
              </a:rPr>
              <a:t>标题</a:t>
            </a:r>
            <a:endParaRPr lang="en-US" altLang="zh-CN" sz="1600" dirty="0" smtClean="0">
              <a:solidFill>
                <a:srgbClr val="000000"/>
              </a:solidFill>
              <a:latin typeface="宋体" panose="02010600030101010101" pitchFamily="2" charset="-122"/>
            </a:endParaRPr>
          </a:p>
          <a:p>
            <a:pPr>
              <a:lnSpc>
                <a:spcPct val="100000"/>
              </a:lnSpc>
              <a:spcBef>
                <a:spcPct val="0"/>
              </a:spcBef>
              <a:buNone/>
            </a:pPr>
            <a:r>
              <a:rPr lang="zh-CN" altLang="en-US" sz="1600" dirty="0">
                <a:solidFill>
                  <a:srgbClr val="000000"/>
                </a:solidFill>
                <a:latin typeface="宋体" panose="02010600030101010101" pitchFamily="2" charset="-122"/>
              </a:rPr>
              <a:t>此处输入您的标题此处输入您的标题 此处输入您的标题此处输入您的标题</a:t>
            </a:r>
          </a:p>
          <a:p>
            <a:pPr>
              <a:lnSpc>
                <a:spcPct val="100000"/>
              </a:lnSpc>
              <a:spcBef>
                <a:spcPct val="0"/>
              </a:spcBef>
              <a:buNone/>
            </a:pPr>
            <a:r>
              <a:rPr lang="zh-CN" altLang="en-US" sz="1600" dirty="0" smtClean="0">
                <a:solidFill>
                  <a:srgbClr val="000000"/>
                </a:solidFill>
                <a:latin typeface="宋体" panose="02010600030101010101" pitchFamily="2" charset="-122"/>
              </a:rPr>
              <a:t>此处</a:t>
            </a:r>
            <a:r>
              <a:rPr lang="zh-CN" altLang="en-US" sz="1600" dirty="0">
                <a:solidFill>
                  <a:srgbClr val="000000"/>
                </a:solidFill>
                <a:latin typeface="宋体" panose="02010600030101010101" pitchFamily="2" charset="-122"/>
              </a:rPr>
              <a:t>输入您的标题此处输入您的标题 此处输入您的标题此处输入您的标题</a:t>
            </a:r>
          </a:p>
          <a:p>
            <a:pPr>
              <a:lnSpc>
                <a:spcPct val="100000"/>
              </a:lnSpc>
              <a:spcBef>
                <a:spcPct val="0"/>
              </a:spcBef>
              <a:buNone/>
            </a:pPr>
            <a:endParaRPr lang="zh-CN" altLang="en-US" sz="1600" dirty="0">
              <a:solidFill>
                <a:srgbClr val="000000"/>
              </a:solidFill>
              <a:latin typeface="宋体" panose="02010600030101010101" pitchFamily="2" charset="-122"/>
            </a:endParaRPr>
          </a:p>
        </p:txBody>
      </p:sp>
      <p:cxnSp>
        <p:nvCxnSpPr>
          <p:cNvPr id="25" name="直接连接符 24"/>
          <p:cNvCxnSpPr/>
          <p:nvPr/>
        </p:nvCxnSpPr>
        <p:spPr>
          <a:xfrm>
            <a:off x="1871663" y="5302250"/>
            <a:ext cx="188277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8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100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22" presetClass="entr" presetSubtype="8" fill="hold" nodeType="withEffect">
                                  <p:stCondLst>
                                    <p:cond delay="1200"/>
                                  </p:stCondLst>
                                  <p:childTnLst>
                                    <p:set>
                                      <p:cBhvr>
                                        <p:cTn id="12" dur="1" fill="hold">
                                          <p:stCondLst>
                                            <p:cond delay="0"/>
                                          </p:stCondLst>
                                        </p:cTn>
                                        <p:tgtEl>
                                          <p:spTgt spid="20"/>
                                        </p:tgtEl>
                                        <p:attrNameLst>
                                          <p:attrName>style.visibility</p:attrName>
                                        </p:attrNameLst>
                                      </p:cBhvr>
                                      <p:to>
                                        <p:strVal val="visible"/>
                                      </p:to>
                                    </p:set>
                                    <p:animEffect transition="in" filter="wipe(left)">
                                      <p:cBhvr>
                                        <p:cTn id="13" dur="500"/>
                                        <p:tgtEl>
                                          <p:spTgt spid="20"/>
                                        </p:tgtEl>
                                      </p:cBhvr>
                                    </p:animEffect>
                                  </p:childTnLst>
                                </p:cTn>
                              </p:par>
                              <p:par>
                                <p:cTn id="14" presetID="22" presetClass="entr" presetSubtype="8" fill="hold" grpId="0" nodeType="withEffect">
                                  <p:stCondLst>
                                    <p:cond delay="120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500"/>
                                        <p:tgtEl>
                                          <p:spTgt spid="18"/>
                                        </p:tgtEl>
                                      </p:cBhvr>
                                    </p:animEffect>
                                  </p:childTnLst>
                                </p:cTn>
                              </p:par>
                              <p:par>
                                <p:cTn id="17" presetID="22" presetClass="entr" presetSubtype="8" fill="hold" grpId="0" nodeType="withEffect">
                                  <p:stCondLst>
                                    <p:cond delay="120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par>
                                <p:cTn id="20" presetID="10" presetClass="entr" presetSubtype="0" fill="hold" grpId="0" nodeType="withEffect">
                                  <p:stCondLst>
                                    <p:cond delay="17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nodeType="withEffect">
                                  <p:stCondLst>
                                    <p:cond delay="17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22" presetClass="entr" presetSubtype="8" fill="hold" nodeType="withEffect">
                                  <p:stCondLst>
                                    <p:cond delay="1900"/>
                                  </p:stCondLst>
                                  <p:childTnLst>
                                    <p:set>
                                      <p:cBhvr>
                                        <p:cTn id="27" dur="1" fill="hold">
                                          <p:stCondLst>
                                            <p:cond delay="0"/>
                                          </p:stCondLst>
                                        </p:cTn>
                                        <p:tgtEl>
                                          <p:spTgt spid="21"/>
                                        </p:tgtEl>
                                        <p:attrNameLst>
                                          <p:attrName>style.visibility</p:attrName>
                                        </p:attrNameLst>
                                      </p:cBhvr>
                                      <p:to>
                                        <p:strVal val="visible"/>
                                      </p:to>
                                    </p:set>
                                    <p:animEffect transition="in" filter="wipe(left)">
                                      <p:cBhvr>
                                        <p:cTn id="28" dur="500"/>
                                        <p:tgtEl>
                                          <p:spTgt spid="21"/>
                                        </p:tgtEl>
                                      </p:cBhvr>
                                    </p:animEffect>
                                  </p:childTnLst>
                                </p:cTn>
                              </p:par>
                              <p:par>
                                <p:cTn id="29" presetID="22" presetClass="entr" presetSubtype="8" fill="hold" grpId="0" nodeType="withEffect">
                                  <p:stCondLst>
                                    <p:cond delay="210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par>
                                <p:cTn id="32" presetID="22" presetClass="entr" presetSubtype="8" fill="hold" grpId="0" nodeType="withEffect">
                                  <p:stCondLst>
                                    <p:cond delay="210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par>
                                <p:cTn id="35" presetID="10" presetClass="entr" presetSubtype="0" fill="hold" grpId="0" nodeType="withEffect">
                                  <p:stCondLst>
                                    <p:cond delay="250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par>
                                <p:cTn id="38" presetID="22" presetClass="entr" presetSubtype="8" fill="hold" nodeType="withEffect">
                                  <p:stCondLst>
                                    <p:cond delay="280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par>
                                <p:cTn id="41" presetID="22" presetClass="entr" presetSubtype="8" fill="hold" grpId="0" nodeType="withEffect">
                                  <p:stCondLst>
                                    <p:cond delay="280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par>
                                <p:cTn id="44" presetID="22" presetClass="entr" presetSubtype="8" fill="hold" grpId="0" nodeType="withEffect">
                                  <p:stCondLst>
                                    <p:cond delay="280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par>
                                <p:cTn id="47" presetID="10" presetClass="entr" presetSubtype="0" fill="hold" grpId="0" nodeType="withEffect">
                                  <p:stCondLst>
                                    <p:cond delay="330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par>
                                <p:cTn id="50" presetID="10" presetClass="entr" presetSubtype="0" fill="hold" nodeType="withEffect">
                                  <p:stCondLst>
                                    <p:cond delay="330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par>
                                <p:cTn id="53" presetID="10" presetClass="entr" presetSubtype="0" fill="hold" grpId="0" nodeType="withEffect">
                                  <p:stCondLst>
                                    <p:cond delay="3600"/>
                                  </p:stCondLst>
                                  <p:iterate type="wd">
                                    <p:tmPct val="10000"/>
                                  </p:iterate>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4" grpId="0"/>
      <p:bldP spid="15" grpId="0"/>
      <p:bldP spid="16" grpId="0"/>
      <p:bldP spid="17" grpId="0"/>
      <p:bldP spid="18" grpId="0"/>
      <p:bldP spid="19" grpId="0"/>
      <p:bldP spid="23"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2279650" y="3054350"/>
            <a:ext cx="365125" cy="155575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0" name="矩形 9"/>
          <p:cNvSpPr/>
          <p:nvPr/>
        </p:nvSpPr>
        <p:spPr>
          <a:xfrm>
            <a:off x="0" y="4752975"/>
            <a:ext cx="12192000" cy="21177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1" name="文本框 260"/>
          <p:cNvSpPr txBox="1">
            <a:spLocks noChangeArrowheads="1"/>
          </p:cNvSpPr>
          <p:nvPr/>
        </p:nvSpPr>
        <p:spPr bwMode="auto">
          <a:xfrm>
            <a:off x="2212975" y="4835525"/>
            <a:ext cx="498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1</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2" name="文本框 261"/>
          <p:cNvSpPr txBox="1">
            <a:spLocks noChangeArrowheads="1"/>
          </p:cNvSpPr>
          <p:nvPr/>
        </p:nvSpPr>
        <p:spPr bwMode="auto">
          <a:xfrm>
            <a:off x="2878138" y="4835525"/>
            <a:ext cx="498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2</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3" name="文本框 262"/>
          <p:cNvSpPr txBox="1">
            <a:spLocks noChangeArrowheads="1"/>
          </p:cNvSpPr>
          <p:nvPr/>
        </p:nvSpPr>
        <p:spPr bwMode="auto">
          <a:xfrm>
            <a:off x="3543300" y="4835525"/>
            <a:ext cx="498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3</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4" name="文本框 263"/>
          <p:cNvSpPr txBox="1">
            <a:spLocks noChangeArrowheads="1"/>
          </p:cNvSpPr>
          <p:nvPr/>
        </p:nvSpPr>
        <p:spPr bwMode="auto">
          <a:xfrm>
            <a:off x="4208463" y="4835525"/>
            <a:ext cx="498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4</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5" name="文本框 264"/>
          <p:cNvSpPr txBox="1">
            <a:spLocks noChangeArrowheads="1"/>
          </p:cNvSpPr>
          <p:nvPr/>
        </p:nvSpPr>
        <p:spPr bwMode="auto">
          <a:xfrm>
            <a:off x="4873625" y="4835525"/>
            <a:ext cx="50006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5</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6" name="文本框 265"/>
          <p:cNvSpPr txBox="1">
            <a:spLocks noChangeArrowheads="1"/>
          </p:cNvSpPr>
          <p:nvPr/>
        </p:nvSpPr>
        <p:spPr bwMode="auto">
          <a:xfrm>
            <a:off x="5538788" y="4835525"/>
            <a:ext cx="50006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6</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7" name="文本框 266"/>
          <p:cNvSpPr txBox="1">
            <a:spLocks noChangeArrowheads="1"/>
          </p:cNvSpPr>
          <p:nvPr/>
        </p:nvSpPr>
        <p:spPr bwMode="auto">
          <a:xfrm>
            <a:off x="6203950" y="4835525"/>
            <a:ext cx="50006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7</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8" name="文本框 267"/>
          <p:cNvSpPr txBox="1">
            <a:spLocks noChangeArrowheads="1"/>
          </p:cNvSpPr>
          <p:nvPr/>
        </p:nvSpPr>
        <p:spPr bwMode="auto">
          <a:xfrm>
            <a:off x="6869113" y="4835525"/>
            <a:ext cx="50006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8</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9" name="文本框 268"/>
          <p:cNvSpPr txBox="1">
            <a:spLocks noChangeArrowheads="1"/>
          </p:cNvSpPr>
          <p:nvPr/>
        </p:nvSpPr>
        <p:spPr bwMode="auto">
          <a:xfrm>
            <a:off x="7534275" y="4835525"/>
            <a:ext cx="50006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9</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20" name="文本框 269"/>
          <p:cNvSpPr txBox="1">
            <a:spLocks noChangeArrowheads="1"/>
          </p:cNvSpPr>
          <p:nvPr/>
        </p:nvSpPr>
        <p:spPr bwMode="auto">
          <a:xfrm>
            <a:off x="8201025" y="4835525"/>
            <a:ext cx="498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10</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21" name="文本框 270"/>
          <p:cNvSpPr txBox="1">
            <a:spLocks noChangeArrowheads="1"/>
          </p:cNvSpPr>
          <p:nvPr/>
        </p:nvSpPr>
        <p:spPr bwMode="auto">
          <a:xfrm>
            <a:off x="8866188" y="4835525"/>
            <a:ext cx="498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11</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22" name="文本框 271"/>
          <p:cNvSpPr txBox="1">
            <a:spLocks noChangeArrowheads="1"/>
          </p:cNvSpPr>
          <p:nvPr/>
        </p:nvSpPr>
        <p:spPr bwMode="auto">
          <a:xfrm>
            <a:off x="9531350" y="4835525"/>
            <a:ext cx="498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12</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23" name="文本框 315"/>
          <p:cNvSpPr txBox="1">
            <a:spLocks noChangeArrowheads="1"/>
          </p:cNvSpPr>
          <p:nvPr/>
        </p:nvSpPr>
        <p:spPr bwMode="auto">
          <a:xfrm>
            <a:off x="1524000" y="5395913"/>
            <a:ext cx="1852613"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defTabSz="914400" eaLnBrk="1" hangingPunct="1">
              <a:lnSpc>
                <a:spcPct val="100000"/>
              </a:lnSpc>
              <a:spcBef>
                <a:spcPct val="0"/>
              </a:spcBef>
              <a:buFontTx/>
              <a:buNone/>
            </a:pPr>
            <a:r>
              <a:rPr lang="en-US" altLang="zh-CN" sz="3600">
                <a:solidFill>
                  <a:srgbClr val="FFFFFF"/>
                </a:solidFill>
                <a:latin typeface="Impact" panose="020B0806030902050204" pitchFamily="34" charset="0"/>
                <a:ea typeface="黑体" panose="02010609060101010101" pitchFamily="49" charset="-122"/>
              </a:rPr>
              <a:t>TOTAL</a:t>
            </a:r>
            <a:endParaRPr lang="zh-CN" altLang="en-US" sz="3600">
              <a:solidFill>
                <a:srgbClr val="FFFFFF"/>
              </a:solidFill>
              <a:latin typeface="Impact" panose="020B0806030902050204" pitchFamily="34" charset="0"/>
              <a:ea typeface="黑体" panose="02010609060101010101" pitchFamily="49" charset="-122"/>
            </a:endParaRPr>
          </a:p>
        </p:txBody>
      </p:sp>
      <p:sp>
        <p:nvSpPr>
          <p:cNvPr id="24" name="文本框 22"/>
          <p:cNvSpPr txBox="1">
            <a:spLocks noChangeArrowheads="1"/>
          </p:cNvSpPr>
          <p:nvPr/>
        </p:nvSpPr>
        <p:spPr bwMode="auto">
          <a:xfrm>
            <a:off x="3535363" y="5395913"/>
            <a:ext cx="1908175"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en-US" altLang="zh-CN">
                <a:solidFill>
                  <a:srgbClr val="FFFFFF"/>
                </a:solidFill>
                <a:latin typeface="微软雅黑" panose="020B0503020204020204" pitchFamily="34" charset="-122"/>
                <a:ea typeface="微软雅黑" panose="020B0503020204020204" pitchFamily="34" charset="-122"/>
              </a:rPr>
              <a:t>1,920,000</a:t>
            </a: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5" name="文本框 323"/>
          <p:cNvSpPr txBox="1">
            <a:spLocks noChangeArrowheads="1"/>
          </p:cNvSpPr>
          <p:nvPr/>
        </p:nvSpPr>
        <p:spPr bwMode="auto">
          <a:xfrm>
            <a:off x="5710238" y="5224463"/>
            <a:ext cx="5494337"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a:solidFill>
                  <a:schemeClr val="bg1"/>
                </a:solidFill>
                <a:latin typeface="宋体" panose="02010600030101010101" pitchFamily="2" charset="-122"/>
              </a:rPr>
              <a:t>此处输入您的标题此处输入您的标题 此处输入您的标题此处输入您的</a:t>
            </a:r>
            <a:r>
              <a:rPr lang="zh-CN" altLang="en-US" sz="1600" dirty="0" smtClean="0">
                <a:solidFill>
                  <a:schemeClr val="bg1"/>
                </a:solidFill>
                <a:latin typeface="宋体" panose="02010600030101010101" pitchFamily="2" charset="-122"/>
              </a:rPr>
              <a:t>标题</a:t>
            </a:r>
            <a:r>
              <a:rPr lang="zh-CN" altLang="en-US" sz="1600" dirty="0">
                <a:solidFill>
                  <a:schemeClr val="bg1"/>
                </a:solidFill>
                <a:latin typeface="宋体" panose="02010600030101010101" pitchFamily="2" charset="-122"/>
              </a:rPr>
              <a:t>此处输入您的标题此处输入您的标题 此处输入您的标题此处输入您的</a:t>
            </a:r>
            <a:r>
              <a:rPr lang="zh-CN" altLang="en-US" sz="1600" dirty="0" smtClean="0">
                <a:solidFill>
                  <a:schemeClr val="bg1"/>
                </a:solidFill>
                <a:latin typeface="宋体" panose="02010600030101010101" pitchFamily="2" charset="-122"/>
              </a:rPr>
              <a:t>标题此处</a:t>
            </a:r>
            <a:r>
              <a:rPr lang="zh-CN" altLang="en-US" sz="1600" dirty="0">
                <a:solidFill>
                  <a:schemeClr val="bg1"/>
                </a:solidFill>
                <a:latin typeface="宋体" panose="02010600030101010101" pitchFamily="2" charset="-122"/>
              </a:rPr>
              <a:t>输入您的标题此处输入您的标题 此处输入您的标题此处输入您</a:t>
            </a:r>
            <a:r>
              <a:rPr lang="zh-CN" altLang="en-US" sz="1600" dirty="0" smtClean="0">
                <a:solidFill>
                  <a:schemeClr val="bg1"/>
                </a:solidFill>
                <a:latin typeface="宋体" panose="02010600030101010101" pitchFamily="2" charset="-122"/>
              </a:rPr>
              <a:t>的标题</a:t>
            </a:r>
          </a:p>
        </p:txBody>
      </p:sp>
      <p:cxnSp>
        <p:nvCxnSpPr>
          <p:cNvPr id="26" name="直接连接符 25"/>
          <p:cNvCxnSpPr/>
          <p:nvPr/>
        </p:nvCxnSpPr>
        <p:spPr>
          <a:xfrm>
            <a:off x="5505450" y="5461000"/>
            <a:ext cx="0" cy="792163"/>
          </a:xfrm>
          <a:prstGeom prst="line">
            <a:avLst/>
          </a:prstGeom>
          <a:ln w="41275">
            <a:solidFill>
              <a:schemeClr val="bg1">
                <a:alpha val="69000"/>
              </a:schemeClr>
            </a:solidFill>
          </a:ln>
        </p:spPr>
        <p:style>
          <a:lnRef idx="1">
            <a:schemeClr val="accent1"/>
          </a:lnRef>
          <a:fillRef idx="0">
            <a:schemeClr val="accent1"/>
          </a:fillRef>
          <a:effectRef idx="0">
            <a:schemeClr val="accent1"/>
          </a:effectRef>
          <a:fontRef idx="minor">
            <a:schemeClr val="tx1"/>
          </a:fontRef>
        </p:style>
      </p:cxnSp>
      <p:sp>
        <p:nvSpPr>
          <p:cNvPr id="27" name="KSO_Shape"/>
          <p:cNvSpPr/>
          <p:nvPr/>
        </p:nvSpPr>
        <p:spPr>
          <a:xfrm>
            <a:off x="8226127" y="3103737"/>
            <a:ext cx="565287" cy="446577"/>
          </a:xfrm>
          <a:prstGeom prst="wedgeEllipseCallout">
            <a:avLst>
              <a:gd name="adj1" fmla="val -25046"/>
              <a:gd name="adj2" fmla="val 65698"/>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contourClr>
                <a:srgbClr val="FFFFFF"/>
              </a:contourClr>
            </a:sp3d>
          </a:bodyPr>
          <a:lstStyle/>
          <a:p>
            <a:pPr algn="ctr" defTabSz="914400" eaLnBrk="1" fontAlgn="auto" hangingPunct="1">
              <a:spcBef>
                <a:spcPts val="0"/>
              </a:spcBef>
              <a:spcAft>
                <a:spcPts val="0"/>
              </a:spcAft>
              <a:defRPr/>
            </a:pPr>
            <a:r>
              <a:rPr lang="en-US" altLang="zh-CN" sz="1600" b="1">
                <a:solidFill>
                  <a:srgbClr val="FFFFFF"/>
                </a:solidFill>
                <a:latin typeface="华文细黑" panose="02010600040101010101" pitchFamily="2" charset="-122"/>
                <a:ea typeface="华文细黑" panose="02010600040101010101" pitchFamily="2" charset="-122"/>
              </a:rPr>
              <a:t>70</a:t>
            </a:r>
            <a:endParaRPr lang="zh-CN" altLang="en-US" sz="1600" b="1">
              <a:solidFill>
                <a:srgbClr val="FFFFFF"/>
              </a:solidFill>
              <a:latin typeface="华文细黑" panose="02010600040101010101" pitchFamily="2" charset="-122"/>
              <a:ea typeface="华文细黑" panose="02010600040101010101" pitchFamily="2" charset="-122"/>
            </a:endParaRPr>
          </a:p>
        </p:txBody>
      </p:sp>
      <p:sp>
        <p:nvSpPr>
          <p:cNvPr id="28" name="KSO_Shape"/>
          <p:cNvSpPr/>
          <p:nvPr/>
        </p:nvSpPr>
        <p:spPr>
          <a:xfrm>
            <a:off x="6204359" y="1319168"/>
            <a:ext cx="565287" cy="446577"/>
          </a:xfrm>
          <a:prstGeom prst="wedgeEllipseCallout">
            <a:avLst>
              <a:gd name="adj1" fmla="val -25046"/>
              <a:gd name="adj2" fmla="val 656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contourClr>
                <a:srgbClr val="FFFFFF"/>
              </a:contourClr>
            </a:sp3d>
          </a:bodyPr>
          <a:lstStyle/>
          <a:p>
            <a:pPr algn="ctr" defTabSz="914400" eaLnBrk="1" fontAlgn="auto" hangingPunct="1">
              <a:spcBef>
                <a:spcPts val="0"/>
              </a:spcBef>
              <a:spcAft>
                <a:spcPts val="0"/>
              </a:spcAft>
              <a:defRPr/>
            </a:pPr>
            <a:r>
              <a:rPr lang="en-US" altLang="zh-CN" sz="1600" b="1" dirty="0">
                <a:solidFill>
                  <a:srgbClr val="FFFFFF"/>
                </a:solidFill>
                <a:latin typeface="华文细黑" panose="02010600040101010101" pitchFamily="2" charset="-122"/>
                <a:ea typeface="华文细黑" panose="02010600040101010101" pitchFamily="2" charset="-122"/>
              </a:rPr>
              <a:t>240</a:t>
            </a:r>
            <a:endParaRPr lang="zh-CN" altLang="en-US" sz="1600" b="1" dirty="0">
              <a:solidFill>
                <a:srgbClr val="FFFFFF"/>
              </a:solidFill>
              <a:latin typeface="华文细黑" panose="02010600040101010101" pitchFamily="2" charset="-122"/>
              <a:ea typeface="华文细黑" panose="02010600040101010101" pitchFamily="2" charset="-122"/>
            </a:endParaRPr>
          </a:p>
        </p:txBody>
      </p:sp>
      <p:sp>
        <p:nvSpPr>
          <p:cNvPr id="29" name="矩形 28"/>
          <p:cNvSpPr/>
          <p:nvPr/>
        </p:nvSpPr>
        <p:spPr>
          <a:xfrm>
            <a:off x="2944813" y="3384550"/>
            <a:ext cx="365125" cy="122555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30" name="矩形 29"/>
          <p:cNvSpPr/>
          <p:nvPr/>
        </p:nvSpPr>
        <p:spPr>
          <a:xfrm>
            <a:off x="3609975" y="2595563"/>
            <a:ext cx="365125" cy="2014537"/>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31" name="矩形 30"/>
          <p:cNvSpPr/>
          <p:nvPr/>
        </p:nvSpPr>
        <p:spPr>
          <a:xfrm>
            <a:off x="4275138" y="3179763"/>
            <a:ext cx="365125" cy="1430337"/>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32" name="矩形 31"/>
          <p:cNvSpPr/>
          <p:nvPr/>
        </p:nvSpPr>
        <p:spPr>
          <a:xfrm>
            <a:off x="4941888" y="2282825"/>
            <a:ext cx="363537" cy="232727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33" name="矩形 32"/>
          <p:cNvSpPr/>
          <p:nvPr/>
        </p:nvSpPr>
        <p:spPr>
          <a:xfrm>
            <a:off x="5607050" y="2898775"/>
            <a:ext cx="365125" cy="171132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34" name="矩形 33"/>
          <p:cNvSpPr/>
          <p:nvPr/>
        </p:nvSpPr>
        <p:spPr>
          <a:xfrm>
            <a:off x="6272213" y="1931988"/>
            <a:ext cx="365125" cy="2678112"/>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35" name="矩形 34"/>
          <p:cNvSpPr/>
          <p:nvPr/>
        </p:nvSpPr>
        <p:spPr>
          <a:xfrm>
            <a:off x="6937375" y="2798763"/>
            <a:ext cx="365125" cy="1811337"/>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36" name="矩形 35"/>
          <p:cNvSpPr/>
          <p:nvPr/>
        </p:nvSpPr>
        <p:spPr>
          <a:xfrm>
            <a:off x="7602538" y="2454275"/>
            <a:ext cx="365125" cy="215582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37" name="矩形 36"/>
          <p:cNvSpPr/>
          <p:nvPr/>
        </p:nvSpPr>
        <p:spPr>
          <a:xfrm>
            <a:off x="8269288" y="3835400"/>
            <a:ext cx="363537" cy="7747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38" name="矩形 37"/>
          <p:cNvSpPr/>
          <p:nvPr/>
        </p:nvSpPr>
        <p:spPr>
          <a:xfrm>
            <a:off x="8934450" y="2973388"/>
            <a:ext cx="363538" cy="163671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39" name="矩形 38"/>
          <p:cNvSpPr/>
          <p:nvPr/>
        </p:nvSpPr>
        <p:spPr>
          <a:xfrm>
            <a:off x="9599613" y="2573338"/>
            <a:ext cx="365125" cy="203676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4" name="矩形 3"/>
          <p:cNvSpPr/>
          <p:nvPr/>
        </p:nvSpPr>
        <p:spPr>
          <a:xfrm>
            <a:off x="0" y="0"/>
            <a:ext cx="12192000" cy="8001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
          <p:cNvSpPr txBox="1"/>
          <p:nvPr/>
        </p:nvSpPr>
        <p:spPr>
          <a:xfrm>
            <a:off x="663377" y="99307"/>
            <a:ext cx="3093025" cy="523220"/>
          </a:xfrm>
          <a:prstGeom prst="rect">
            <a:avLst/>
          </a:prstGeom>
          <a:noFill/>
        </p:spPr>
        <p:txBody>
          <a:bodyPr wrap="square" rtlCol="0">
            <a:spAutoFit/>
          </a:bodyPr>
          <a:lstStyle>
            <a:defPPr>
              <a:defRPr lang="zh-CN"/>
            </a:defPPr>
            <a:lvl1pP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b="0" dirty="0">
                <a:solidFill>
                  <a:schemeClr val="bg1"/>
                </a:solidFill>
                <a:effectLst>
                  <a:outerShdw blurRad="38100" dist="38100" dir="2700000" algn="tl">
                    <a:srgbClr val="000000">
                      <a:alpha val="43137"/>
                    </a:srgbClr>
                  </a:outerShdw>
                </a:effectLst>
              </a:rPr>
              <a:t>此处输入您的标题</a:t>
            </a:r>
          </a:p>
        </p:txBody>
      </p:sp>
      <p:sp>
        <p:nvSpPr>
          <p:cNvPr id="6" name="圆角矩形 4"/>
          <p:cNvSpPr/>
          <p:nvPr/>
        </p:nvSpPr>
        <p:spPr bwMode="auto">
          <a:xfrm>
            <a:off x="200781" y="153582"/>
            <a:ext cx="435936" cy="435936"/>
          </a:xfrm>
          <a:prstGeom prst="roundRect">
            <a:avLst>
              <a:gd name="adj" fmla="val 7253"/>
            </a:avLst>
          </a:prstGeom>
          <a:solidFill>
            <a:srgbClr val="00B0F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bg2"/>
              </a:solidFill>
              <a:effectLst/>
              <a:latin typeface="Arial" panose="020B0604020202020204" pitchFamily="34" charset="0"/>
              <a:ea typeface="宋体" panose="02010600030101010101" pitchFamily="2" charset="-122"/>
            </a:endParaRPr>
          </a:p>
        </p:txBody>
      </p:sp>
      <p:sp>
        <p:nvSpPr>
          <p:cNvPr id="7" name="TextBox 5"/>
          <p:cNvSpPr txBox="1"/>
          <p:nvPr/>
        </p:nvSpPr>
        <p:spPr>
          <a:xfrm>
            <a:off x="212817" y="120134"/>
            <a:ext cx="405881" cy="523220"/>
          </a:xfrm>
          <a:prstGeom prst="rect">
            <a:avLst/>
          </a:prstGeom>
          <a:noFill/>
        </p:spPr>
        <p:txBody>
          <a:bodyPr wrap="non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2</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0" y="6761479"/>
            <a:ext cx="12192000"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80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13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300"/>
                                        <p:tgtEl>
                                          <p:spTgt spid="11"/>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300"/>
                                        <p:tgtEl>
                                          <p:spTgt spid="9"/>
                                        </p:tgtEl>
                                      </p:cBhvr>
                                    </p:animEffect>
                                  </p:childTnLst>
                                </p:cTn>
                              </p:par>
                            </p:childTnLst>
                          </p:cTn>
                        </p:par>
                        <p:par>
                          <p:cTn id="15" fill="hold">
                            <p:stCondLst>
                              <p:cond delay="180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300"/>
                                        <p:tgtEl>
                                          <p:spTgt spid="12"/>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down)">
                                      <p:cBhvr>
                                        <p:cTn id="21" dur="300"/>
                                        <p:tgtEl>
                                          <p:spTgt spid="29"/>
                                        </p:tgtEl>
                                      </p:cBhvr>
                                    </p:animEffect>
                                  </p:childTnLst>
                                </p:cTn>
                              </p:par>
                            </p:childTnLst>
                          </p:cTn>
                        </p:par>
                        <p:par>
                          <p:cTn id="22" fill="hold">
                            <p:stCondLst>
                              <p:cond delay="2300"/>
                            </p:stCondLst>
                            <p:childTnLst>
                              <p:par>
                                <p:cTn id="23" presetID="10"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300"/>
                                        <p:tgtEl>
                                          <p:spTgt spid="13"/>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down)">
                                      <p:cBhvr>
                                        <p:cTn id="28" dur="300"/>
                                        <p:tgtEl>
                                          <p:spTgt spid="30"/>
                                        </p:tgtEl>
                                      </p:cBhvr>
                                    </p:animEffect>
                                  </p:childTnLst>
                                </p:cTn>
                              </p:par>
                            </p:childTnLst>
                          </p:cTn>
                        </p:par>
                        <p:par>
                          <p:cTn id="29" fill="hold">
                            <p:stCondLst>
                              <p:cond delay="2800"/>
                            </p:stCondLst>
                            <p:childTnLst>
                              <p:par>
                                <p:cTn id="30" presetID="10"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300"/>
                                        <p:tgtEl>
                                          <p:spTgt spid="14"/>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down)">
                                      <p:cBhvr>
                                        <p:cTn id="35" dur="300"/>
                                        <p:tgtEl>
                                          <p:spTgt spid="31"/>
                                        </p:tgtEl>
                                      </p:cBhvr>
                                    </p:animEffect>
                                  </p:childTnLst>
                                </p:cTn>
                              </p:par>
                            </p:childTnLst>
                          </p:cTn>
                        </p:par>
                        <p:par>
                          <p:cTn id="36" fill="hold">
                            <p:stCondLst>
                              <p:cond delay="3300"/>
                            </p:stCondLst>
                            <p:childTnLst>
                              <p:par>
                                <p:cTn id="37" presetID="10"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300"/>
                                        <p:tgtEl>
                                          <p:spTgt spid="15"/>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wipe(down)">
                                      <p:cBhvr>
                                        <p:cTn id="42" dur="300"/>
                                        <p:tgtEl>
                                          <p:spTgt spid="32"/>
                                        </p:tgtEl>
                                      </p:cBhvr>
                                    </p:animEffect>
                                  </p:childTnLst>
                                </p:cTn>
                              </p:par>
                            </p:childTnLst>
                          </p:cTn>
                        </p:par>
                        <p:par>
                          <p:cTn id="43" fill="hold">
                            <p:stCondLst>
                              <p:cond delay="3800"/>
                            </p:stCondLst>
                            <p:childTnLst>
                              <p:par>
                                <p:cTn id="44" presetID="10" presetClass="entr" presetSubtype="0"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300"/>
                                        <p:tgtEl>
                                          <p:spTgt spid="16"/>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down)">
                                      <p:cBhvr>
                                        <p:cTn id="49" dur="300"/>
                                        <p:tgtEl>
                                          <p:spTgt spid="33"/>
                                        </p:tgtEl>
                                      </p:cBhvr>
                                    </p:animEffect>
                                  </p:childTnLst>
                                </p:cTn>
                              </p:par>
                            </p:childTnLst>
                          </p:cTn>
                        </p:par>
                        <p:par>
                          <p:cTn id="50" fill="hold">
                            <p:stCondLst>
                              <p:cond delay="4300"/>
                            </p:stCondLst>
                            <p:childTnLst>
                              <p:par>
                                <p:cTn id="51" presetID="10"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300"/>
                                        <p:tgtEl>
                                          <p:spTgt spid="17"/>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down)">
                                      <p:cBhvr>
                                        <p:cTn id="56" dur="300"/>
                                        <p:tgtEl>
                                          <p:spTgt spid="34"/>
                                        </p:tgtEl>
                                      </p:cBhvr>
                                    </p:animEffect>
                                  </p:childTnLst>
                                </p:cTn>
                              </p:par>
                              <p:par>
                                <p:cTn id="57" presetID="10" presetClass="entr" presetSubtype="0" fill="hold"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childTnLst>
                          </p:cTn>
                        </p:par>
                        <p:par>
                          <p:cTn id="60" fill="hold">
                            <p:stCondLst>
                              <p:cond delay="4800"/>
                            </p:stCondLst>
                            <p:childTnLst>
                              <p:par>
                                <p:cTn id="61" presetID="10" presetClass="entr" presetSubtype="0"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300"/>
                                        <p:tgtEl>
                                          <p:spTgt spid="18"/>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wipe(down)">
                                      <p:cBhvr>
                                        <p:cTn id="66" dur="300"/>
                                        <p:tgtEl>
                                          <p:spTgt spid="35"/>
                                        </p:tgtEl>
                                      </p:cBhvr>
                                    </p:animEffect>
                                  </p:childTnLst>
                                </p:cTn>
                              </p:par>
                            </p:childTnLst>
                          </p:cTn>
                        </p:par>
                        <p:par>
                          <p:cTn id="67" fill="hold">
                            <p:stCondLst>
                              <p:cond delay="5300"/>
                            </p:stCondLst>
                            <p:childTnLst>
                              <p:par>
                                <p:cTn id="68" presetID="10" presetClass="entr" presetSubtype="0"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fade">
                                      <p:cBhvr>
                                        <p:cTn id="70" dur="300"/>
                                        <p:tgtEl>
                                          <p:spTgt spid="19"/>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wipe(down)">
                                      <p:cBhvr>
                                        <p:cTn id="73" dur="300"/>
                                        <p:tgtEl>
                                          <p:spTgt spid="36"/>
                                        </p:tgtEl>
                                      </p:cBhvr>
                                    </p:animEffect>
                                  </p:childTnLst>
                                </p:cTn>
                              </p:par>
                            </p:childTnLst>
                          </p:cTn>
                        </p:par>
                        <p:par>
                          <p:cTn id="74" fill="hold">
                            <p:stCondLst>
                              <p:cond delay="5800"/>
                            </p:stCondLst>
                            <p:childTnLst>
                              <p:par>
                                <p:cTn id="75" presetID="10" presetClass="entr" presetSubtype="0"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300"/>
                                        <p:tgtEl>
                                          <p:spTgt spid="20"/>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37"/>
                                        </p:tgtEl>
                                        <p:attrNameLst>
                                          <p:attrName>style.visibility</p:attrName>
                                        </p:attrNameLst>
                                      </p:cBhvr>
                                      <p:to>
                                        <p:strVal val="visible"/>
                                      </p:to>
                                    </p:set>
                                    <p:animEffect transition="in" filter="wipe(down)">
                                      <p:cBhvr>
                                        <p:cTn id="80" dur="500"/>
                                        <p:tgtEl>
                                          <p:spTgt spid="37"/>
                                        </p:tgtEl>
                                      </p:cBhvr>
                                    </p:animEffect>
                                  </p:childTnLst>
                                </p:cTn>
                              </p:par>
                              <p:par>
                                <p:cTn id="81" presetID="10" presetClass="entr" presetSubtype="0" fill="hold" nodeType="with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fade">
                                      <p:cBhvr>
                                        <p:cTn id="83" dur="500"/>
                                        <p:tgtEl>
                                          <p:spTgt spid="27"/>
                                        </p:tgtEl>
                                      </p:cBhvr>
                                    </p:animEffect>
                                  </p:childTnLst>
                                </p:cTn>
                              </p:par>
                            </p:childTnLst>
                          </p:cTn>
                        </p:par>
                        <p:par>
                          <p:cTn id="84" fill="hold">
                            <p:stCondLst>
                              <p:cond delay="6300"/>
                            </p:stCondLst>
                            <p:childTnLst>
                              <p:par>
                                <p:cTn id="85" presetID="10" presetClass="entr" presetSubtype="0"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300"/>
                                        <p:tgtEl>
                                          <p:spTgt spid="21"/>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38"/>
                                        </p:tgtEl>
                                        <p:attrNameLst>
                                          <p:attrName>style.visibility</p:attrName>
                                        </p:attrNameLst>
                                      </p:cBhvr>
                                      <p:to>
                                        <p:strVal val="visible"/>
                                      </p:to>
                                    </p:set>
                                    <p:animEffect transition="in" filter="wipe(down)">
                                      <p:cBhvr>
                                        <p:cTn id="90" dur="300"/>
                                        <p:tgtEl>
                                          <p:spTgt spid="38"/>
                                        </p:tgtEl>
                                      </p:cBhvr>
                                    </p:animEffect>
                                  </p:childTnLst>
                                </p:cTn>
                              </p:par>
                            </p:childTnLst>
                          </p:cTn>
                        </p:par>
                        <p:par>
                          <p:cTn id="91" fill="hold">
                            <p:stCondLst>
                              <p:cond delay="6800"/>
                            </p:stCondLst>
                            <p:childTnLst>
                              <p:par>
                                <p:cTn id="92" presetID="10" presetClass="entr" presetSubtype="0" fill="hold" grpId="0" nodeType="afterEffect">
                                  <p:stCondLst>
                                    <p:cond delay="0"/>
                                  </p:stCondLst>
                                  <p:childTnLst>
                                    <p:set>
                                      <p:cBhvr>
                                        <p:cTn id="93" dur="1" fill="hold">
                                          <p:stCondLst>
                                            <p:cond delay="0"/>
                                          </p:stCondLst>
                                        </p:cTn>
                                        <p:tgtEl>
                                          <p:spTgt spid="22"/>
                                        </p:tgtEl>
                                        <p:attrNameLst>
                                          <p:attrName>style.visibility</p:attrName>
                                        </p:attrNameLst>
                                      </p:cBhvr>
                                      <p:to>
                                        <p:strVal val="visible"/>
                                      </p:to>
                                    </p:set>
                                    <p:animEffect transition="in" filter="fade">
                                      <p:cBhvr>
                                        <p:cTn id="94" dur="300"/>
                                        <p:tgtEl>
                                          <p:spTgt spid="22"/>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39"/>
                                        </p:tgtEl>
                                        <p:attrNameLst>
                                          <p:attrName>style.visibility</p:attrName>
                                        </p:attrNameLst>
                                      </p:cBhvr>
                                      <p:to>
                                        <p:strVal val="visible"/>
                                      </p:to>
                                    </p:set>
                                    <p:animEffect transition="in" filter="wipe(down)">
                                      <p:cBhvr>
                                        <p:cTn id="97" dur="3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3" grpId="0"/>
      <p:bldP spid="14" grpId="0"/>
      <p:bldP spid="15" grpId="0"/>
      <p:bldP spid="16" grpId="0"/>
      <p:bldP spid="17" grpId="0"/>
      <p:bldP spid="18" grpId="0"/>
      <p:bldP spid="19" grpId="0"/>
      <p:bldP spid="20" grpId="0"/>
      <p:bldP spid="21" grpId="0"/>
      <p:bldP spid="22" grpId="0"/>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 y="406275"/>
            <a:ext cx="12192000" cy="6095140"/>
          </a:xfrm>
          <a:prstGeom prst="rect">
            <a:avLst/>
          </a:prstGeom>
        </p:spPr>
      </p:pic>
      <p:sp>
        <p:nvSpPr>
          <p:cNvPr id="9" name="矩形 8"/>
          <p:cNvSpPr/>
          <p:nvPr/>
        </p:nvSpPr>
        <p:spPr>
          <a:xfrm>
            <a:off x="0" y="0"/>
            <a:ext cx="12191638" cy="40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0" y="6451725"/>
            <a:ext cx="12191638" cy="40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62" y="1847850"/>
            <a:ext cx="12192000" cy="3124200"/>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9"/>
          <p:cNvSpPr>
            <a:spLocks noChangeArrowheads="1"/>
          </p:cNvSpPr>
          <p:nvPr/>
        </p:nvSpPr>
        <p:spPr bwMode="auto">
          <a:xfrm>
            <a:off x="2259348" y="2364069"/>
            <a:ext cx="1091646"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38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3</a:t>
            </a:r>
            <a:endParaRPr kumimoji="0" lang="zh-CN" altLang="zh-CN" sz="20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5" name="Freeform 5"/>
          <p:cNvSpPr/>
          <p:nvPr/>
        </p:nvSpPr>
        <p:spPr bwMode="auto">
          <a:xfrm>
            <a:off x="1841874" y="2457659"/>
            <a:ext cx="1926594" cy="1928516"/>
          </a:xfrm>
          <a:custGeom>
            <a:avLst/>
            <a:gdLst>
              <a:gd name="T0" fmla="*/ 0 w 2342"/>
              <a:gd name="T1" fmla="*/ 0 h 2342"/>
              <a:gd name="T2" fmla="*/ 2342 w 2342"/>
              <a:gd name="T3" fmla="*/ 0 h 2342"/>
              <a:gd name="T4" fmla="*/ 2342 w 2342"/>
              <a:gd name="T5" fmla="*/ 560 h 2342"/>
              <a:gd name="T6" fmla="*/ 2295 w 2342"/>
              <a:gd name="T7" fmla="*/ 560 h 2342"/>
              <a:gd name="T8" fmla="*/ 2295 w 2342"/>
              <a:gd name="T9" fmla="*/ 47 h 2342"/>
              <a:gd name="T10" fmla="*/ 47 w 2342"/>
              <a:gd name="T11" fmla="*/ 47 h 2342"/>
              <a:gd name="T12" fmla="*/ 47 w 2342"/>
              <a:gd name="T13" fmla="*/ 2295 h 2342"/>
              <a:gd name="T14" fmla="*/ 2295 w 2342"/>
              <a:gd name="T15" fmla="*/ 2295 h 2342"/>
              <a:gd name="T16" fmla="*/ 2295 w 2342"/>
              <a:gd name="T17" fmla="*/ 1631 h 2342"/>
              <a:gd name="T18" fmla="*/ 2342 w 2342"/>
              <a:gd name="T19" fmla="*/ 1631 h 2342"/>
              <a:gd name="T20" fmla="*/ 2342 w 2342"/>
              <a:gd name="T21" fmla="*/ 2342 h 2342"/>
              <a:gd name="T22" fmla="*/ 0 w 2342"/>
              <a:gd name="T23" fmla="*/ 2342 h 2342"/>
              <a:gd name="T24" fmla="*/ 0 w 2342"/>
              <a:gd name="T25" fmla="*/ 0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rgbClr val="00B0F0"/>
          </a:solidFill>
          <a:ln w="28575">
            <a:solidFill>
              <a:srgbClr val="00B0F0"/>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75000"/>
                  <a:lumOff val="25000"/>
                </a:schemeClr>
              </a:solidFill>
              <a:effectLst/>
              <a:uLnTx/>
              <a:uFillTx/>
            </a:endParaRPr>
          </a:p>
        </p:txBody>
      </p:sp>
      <p:sp>
        <p:nvSpPr>
          <p:cNvPr id="6" name="TextBox 20"/>
          <p:cNvSpPr txBox="1"/>
          <p:nvPr/>
        </p:nvSpPr>
        <p:spPr>
          <a:xfrm>
            <a:off x="4071342" y="2468430"/>
            <a:ext cx="6352818" cy="1015663"/>
          </a:xfrm>
          <a:prstGeom prst="rect">
            <a:avLst/>
          </a:prstGeom>
          <a:noFill/>
        </p:spPr>
        <p:txBody>
          <a:bodyPr wrap="square" rtlCol="0">
            <a:spAutoFit/>
          </a:bodyPr>
          <a:lstStyle>
            <a:defPPr>
              <a:defRPr lang="zh-CN"/>
            </a:defPPr>
            <a:lvl1pPr>
              <a:defRPr sz="5400" b="1">
                <a:solidFill>
                  <a:srgbClr val="C00000"/>
                </a:solidFill>
                <a:latin typeface="微软雅黑" panose="020B0503020204020204" pitchFamily="34" charset="-122"/>
                <a:ea typeface="微软雅黑" panose="020B0503020204020204" pitchFamily="34" charset="-122"/>
              </a:defRPr>
            </a:lvl1pPr>
          </a:lstStyle>
          <a:p>
            <a:r>
              <a:rPr lang="zh-CN" altLang="en-US" sz="6000" dirty="0">
                <a:solidFill>
                  <a:schemeClr val="tx1">
                    <a:lumMod val="75000"/>
                    <a:lumOff val="25000"/>
                  </a:schemeClr>
                </a:solidFill>
              </a:rPr>
              <a:t>此处输入您的标题</a:t>
            </a:r>
          </a:p>
        </p:txBody>
      </p:sp>
      <p:sp>
        <p:nvSpPr>
          <p:cNvPr id="7" name="矩形 6"/>
          <p:cNvSpPr/>
          <p:nvPr/>
        </p:nvSpPr>
        <p:spPr>
          <a:xfrm>
            <a:off x="4071342" y="3498117"/>
            <a:ext cx="6139458" cy="813511"/>
          </a:xfrm>
          <a:prstGeom prst="rect">
            <a:avLst/>
          </a:prstGeom>
        </p:spPr>
        <p:txBody>
          <a:bodyPr/>
          <a:lstStyle/>
          <a:p>
            <a:pPr>
              <a:lnSpc>
                <a:spcPct val="100000"/>
              </a:lnSpc>
              <a:spcBef>
                <a:spcPct val="0"/>
              </a:spcBef>
              <a:buNone/>
            </a:pPr>
            <a:r>
              <a:rPr lang="zh-CN" altLang="en-US" sz="1600" dirty="0">
                <a:solidFill>
                  <a:srgbClr val="000000"/>
                </a:solidFill>
                <a:latin typeface="宋体" panose="02010600030101010101" pitchFamily="2" charset="-122"/>
              </a:rPr>
              <a:t>此处输入您的标题此处输入您的标题 此处输入您的标题此处输入您的标题</a:t>
            </a:r>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22" presetClass="entr" presetSubtype="4" fill="hold" grpId="0" nodeType="withEffect">
                                  <p:stCondLst>
                                    <p:cond delay="30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par>
                                <p:cTn id="18" presetID="10" presetClass="entr" presetSubtype="0" fill="hold" grpId="0" nodeType="withEffect">
                                  <p:stCondLst>
                                    <p:cond delay="800"/>
                                  </p:stCondLst>
                                  <p:iterate type="wd">
                                    <p:tmPct val="10000"/>
                                  </p:iterate>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8001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
          <p:cNvSpPr txBox="1"/>
          <p:nvPr/>
        </p:nvSpPr>
        <p:spPr>
          <a:xfrm>
            <a:off x="663377" y="99307"/>
            <a:ext cx="3093025" cy="523220"/>
          </a:xfrm>
          <a:prstGeom prst="rect">
            <a:avLst/>
          </a:prstGeom>
          <a:noFill/>
        </p:spPr>
        <p:txBody>
          <a:bodyPr wrap="square" rtlCol="0">
            <a:spAutoFit/>
          </a:bodyPr>
          <a:lstStyle>
            <a:defPPr>
              <a:defRPr lang="zh-CN"/>
            </a:defPPr>
            <a:lvl1pP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b="0" dirty="0">
                <a:solidFill>
                  <a:schemeClr val="bg1"/>
                </a:solidFill>
                <a:effectLst>
                  <a:outerShdw blurRad="38100" dist="38100" dir="2700000" algn="tl">
                    <a:srgbClr val="000000">
                      <a:alpha val="43137"/>
                    </a:srgbClr>
                  </a:outerShdw>
                </a:effectLst>
              </a:rPr>
              <a:t>此处输入您的标题</a:t>
            </a:r>
          </a:p>
        </p:txBody>
      </p:sp>
      <p:sp>
        <p:nvSpPr>
          <p:cNvPr id="6" name="圆角矩形 4"/>
          <p:cNvSpPr/>
          <p:nvPr/>
        </p:nvSpPr>
        <p:spPr bwMode="auto">
          <a:xfrm>
            <a:off x="200781" y="153582"/>
            <a:ext cx="435936" cy="435936"/>
          </a:xfrm>
          <a:prstGeom prst="roundRect">
            <a:avLst>
              <a:gd name="adj" fmla="val 7253"/>
            </a:avLst>
          </a:prstGeom>
          <a:solidFill>
            <a:srgbClr val="00B0F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bg2"/>
              </a:solidFill>
              <a:effectLst/>
              <a:latin typeface="Arial" panose="020B0604020202020204" pitchFamily="34" charset="0"/>
              <a:ea typeface="宋体" panose="02010600030101010101" pitchFamily="2" charset="-122"/>
            </a:endParaRPr>
          </a:p>
        </p:txBody>
      </p:sp>
      <p:sp>
        <p:nvSpPr>
          <p:cNvPr id="7" name="TextBox 5"/>
          <p:cNvSpPr txBox="1"/>
          <p:nvPr/>
        </p:nvSpPr>
        <p:spPr>
          <a:xfrm>
            <a:off x="212817" y="120134"/>
            <a:ext cx="405881" cy="523220"/>
          </a:xfrm>
          <a:prstGeom prst="rect">
            <a:avLst/>
          </a:prstGeom>
          <a:noFill/>
        </p:spPr>
        <p:txBody>
          <a:bodyPr wrap="non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3</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0" y="6761479"/>
            <a:ext cx="12192000"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350" y="1395413"/>
            <a:ext cx="2979738" cy="2451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latin typeface="宋体" panose="02010600030101010101" pitchFamily="2" charset="-122"/>
              <a:ea typeface="宋体" panose="02010600030101010101" pitchFamily="2" charset="-122"/>
            </a:endParaRPr>
          </a:p>
        </p:txBody>
      </p:sp>
      <p:sp>
        <p:nvSpPr>
          <p:cNvPr id="10" name="矩形 9"/>
          <p:cNvSpPr/>
          <p:nvPr/>
        </p:nvSpPr>
        <p:spPr>
          <a:xfrm>
            <a:off x="9202738" y="1392238"/>
            <a:ext cx="2984500" cy="24542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latin typeface="宋体" panose="02010600030101010101" pitchFamily="2" charset="-122"/>
              <a:ea typeface="宋体" panose="02010600030101010101" pitchFamily="2" charset="-122"/>
            </a:endParaRPr>
          </a:p>
        </p:txBody>
      </p:sp>
      <p:pic>
        <p:nvPicPr>
          <p:cNvPr id="11" name="图片 4"/>
          <p:cNvPicPr>
            <a:picLocks noChangeAspect="1"/>
          </p:cNvPicPr>
          <p:nvPr/>
        </p:nvPicPr>
        <p:blipFill>
          <a:blip r:embed="rId3" cstate="print">
            <a:grayscl/>
            <a:extLst>
              <a:ext uri="{28A0092B-C50C-407E-A947-70E740481C1C}">
                <a14:useLocalDpi xmlns:a14="http://schemas.microsoft.com/office/drawing/2010/main" val="0"/>
              </a:ext>
            </a:extLst>
          </a:blip>
          <a:srcRect/>
          <a:stretch>
            <a:fillRect/>
          </a:stretch>
        </p:blipFill>
        <p:spPr bwMode="auto">
          <a:xfrm>
            <a:off x="2984500" y="1392238"/>
            <a:ext cx="6218238"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直角三角形 11"/>
          <p:cNvSpPr/>
          <p:nvPr/>
        </p:nvSpPr>
        <p:spPr>
          <a:xfrm rot="13481815">
            <a:off x="2463800" y="2109788"/>
            <a:ext cx="1023938" cy="1025525"/>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latin typeface="宋体" panose="02010600030101010101" pitchFamily="2" charset="-122"/>
              <a:ea typeface="宋体" panose="02010600030101010101" pitchFamily="2" charset="-122"/>
            </a:endParaRPr>
          </a:p>
        </p:txBody>
      </p:sp>
      <p:sp>
        <p:nvSpPr>
          <p:cNvPr id="13" name="直角三角形 12"/>
          <p:cNvSpPr/>
          <p:nvPr/>
        </p:nvSpPr>
        <p:spPr>
          <a:xfrm rot="2680177">
            <a:off x="8699500" y="2109788"/>
            <a:ext cx="1025525" cy="102552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latin typeface="宋体" panose="02010600030101010101" pitchFamily="2" charset="-122"/>
              <a:ea typeface="宋体" panose="02010600030101010101" pitchFamily="2" charset="-122"/>
            </a:endParaRPr>
          </a:p>
        </p:txBody>
      </p:sp>
      <p:sp>
        <p:nvSpPr>
          <p:cNvPr id="14" name="矩形 12"/>
          <p:cNvSpPr>
            <a:spLocks noChangeArrowheads="1"/>
          </p:cNvSpPr>
          <p:nvPr/>
        </p:nvSpPr>
        <p:spPr bwMode="auto">
          <a:xfrm>
            <a:off x="1166813" y="4360863"/>
            <a:ext cx="26463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a:latin typeface="微软雅黑" panose="020B0503020204020204" pitchFamily="34" charset="-122"/>
                <a:ea typeface="微软雅黑" panose="020B0503020204020204" pitchFamily="34" charset="-122"/>
              </a:rPr>
              <a:t>点击此处添加标题</a:t>
            </a:r>
          </a:p>
        </p:txBody>
      </p:sp>
      <p:sp>
        <p:nvSpPr>
          <p:cNvPr id="15" name="矩形 13"/>
          <p:cNvSpPr>
            <a:spLocks noChangeArrowheads="1"/>
          </p:cNvSpPr>
          <p:nvPr/>
        </p:nvSpPr>
        <p:spPr bwMode="auto">
          <a:xfrm>
            <a:off x="1182688" y="4856163"/>
            <a:ext cx="983773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a:solidFill>
                  <a:srgbClr val="000000"/>
                </a:solidFill>
                <a:latin typeface="宋体" panose="02010600030101010101" pitchFamily="2" charset="-122"/>
              </a:rPr>
              <a:t>此处输入您的标题此处输入您的标题 此处输入您的标题此处输入您的</a:t>
            </a:r>
            <a:r>
              <a:rPr lang="zh-CN" altLang="en-US" sz="1600" dirty="0" smtClean="0">
                <a:solidFill>
                  <a:srgbClr val="000000"/>
                </a:solidFill>
                <a:latin typeface="宋体" panose="02010600030101010101" pitchFamily="2" charset="-122"/>
              </a:rPr>
              <a:t>标题</a:t>
            </a:r>
            <a:r>
              <a:rPr lang="zh-CN" altLang="en-US" sz="1600" dirty="0">
                <a:solidFill>
                  <a:srgbClr val="000000"/>
                </a:solidFill>
                <a:latin typeface="宋体" panose="02010600030101010101" pitchFamily="2" charset="-122"/>
              </a:rPr>
              <a:t>此处输入您的标题此处输入您的标题 此处输入您的标题此处输入您的</a:t>
            </a:r>
            <a:r>
              <a:rPr lang="zh-CN" altLang="en-US" sz="1600" dirty="0" smtClean="0">
                <a:solidFill>
                  <a:srgbClr val="000000"/>
                </a:solidFill>
                <a:latin typeface="宋体" panose="02010600030101010101" pitchFamily="2" charset="-122"/>
              </a:rPr>
              <a:t>标题此处</a:t>
            </a:r>
            <a:r>
              <a:rPr lang="zh-CN" altLang="en-US" sz="1600" dirty="0">
                <a:solidFill>
                  <a:srgbClr val="000000"/>
                </a:solidFill>
                <a:latin typeface="宋体" panose="02010600030101010101" pitchFamily="2" charset="-122"/>
              </a:rPr>
              <a:t>输入您的标题此处输入您的标题 此处输入您的标题此处输入您的</a:t>
            </a:r>
            <a:r>
              <a:rPr lang="zh-CN" altLang="en-US" sz="1600" dirty="0" smtClean="0">
                <a:solidFill>
                  <a:srgbClr val="000000"/>
                </a:solidFill>
                <a:latin typeface="宋体" panose="02010600030101010101" pitchFamily="2" charset="-122"/>
              </a:rPr>
              <a:t>标题此处</a:t>
            </a:r>
            <a:r>
              <a:rPr lang="zh-CN" altLang="en-US" sz="1600" dirty="0">
                <a:solidFill>
                  <a:srgbClr val="000000"/>
                </a:solidFill>
                <a:latin typeface="宋体" panose="02010600030101010101" pitchFamily="2" charset="-122"/>
              </a:rPr>
              <a:t>输入您的标题此处输入您的标题 此处输入您的标题此处输入您的</a:t>
            </a:r>
            <a:r>
              <a:rPr lang="zh-CN" altLang="en-US" sz="1600" dirty="0" smtClean="0">
                <a:solidFill>
                  <a:srgbClr val="000000"/>
                </a:solidFill>
                <a:latin typeface="宋体" panose="02010600030101010101" pitchFamily="2" charset="-122"/>
              </a:rPr>
              <a:t>标题此处</a:t>
            </a:r>
            <a:r>
              <a:rPr lang="zh-CN" altLang="en-US" sz="1600" dirty="0">
                <a:solidFill>
                  <a:srgbClr val="000000"/>
                </a:solidFill>
                <a:latin typeface="宋体" panose="02010600030101010101" pitchFamily="2" charset="-122"/>
              </a:rPr>
              <a:t>输入您的标题此处输入您的标题 此处输入您的标题此处输入您的标题</a:t>
            </a:r>
          </a:p>
          <a:p>
            <a:pPr>
              <a:lnSpc>
                <a:spcPct val="100000"/>
              </a:lnSpc>
              <a:spcBef>
                <a:spcPct val="0"/>
              </a:spcBef>
              <a:buNone/>
            </a:pPr>
            <a:endParaRPr lang="zh-CN" altLang="en-US" sz="1600" dirty="0">
              <a:solidFill>
                <a:srgbClr val="000000"/>
              </a:solidFill>
              <a:latin typeface="宋体" panose="02010600030101010101" pitchFamily="2" charset="-122"/>
            </a:endParaRPr>
          </a:p>
        </p:txBody>
      </p:sp>
      <p:cxnSp>
        <p:nvCxnSpPr>
          <p:cNvPr id="16" name="直接连接符 15"/>
          <p:cNvCxnSpPr/>
          <p:nvPr/>
        </p:nvCxnSpPr>
        <p:spPr>
          <a:xfrm>
            <a:off x="1227138" y="4838700"/>
            <a:ext cx="25257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矩形 15"/>
          <p:cNvSpPr>
            <a:spLocks noChangeArrowheads="1"/>
          </p:cNvSpPr>
          <p:nvPr/>
        </p:nvSpPr>
        <p:spPr bwMode="auto">
          <a:xfrm>
            <a:off x="215900" y="2362200"/>
            <a:ext cx="27368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a:solidFill>
                  <a:schemeClr val="bg1"/>
                </a:solidFill>
                <a:latin typeface="宋体" panose="02010600030101010101" pitchFamily="2" charset="-122"/>
              </a:rPr>
              <a:t>此处输入您的标题此处输入您的标题 此处输入您的标题此处输入您的标题</a:t>
            </a:r>
          </a:p>
        </p:txBody>
      </p:sp>
      <p:sp>
        <p:nvSpPr>
          <p:cNvPr id="18" name="矩形 16"/>
          <p:cNvSpPr>
            <a:spLocks noChangeArrowheads="1"/>
          </p:cNvSpPr>
          <p:nvPr/>
        </p:nvSpPr>
        <p:spPr bwMode="auto">
          <a:xfrm>
            <a:off x="168275" y="1768475"/>
            <a:ext cx="26463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a:solidFill>
                  <a:schemeClr val="bg1"/>
                </a:solidFill>
                <a:latin typeface="微软雅黑" panose="020B0503020204020204" pitchFamily="34" charset="-122"/>
                <a:ea typeface="微软雅黑" panose="020B0503020204020204" pitchFamily="34" charset="-122"/>
              </a:rPr>
              <a:t>点击此处添加标题</a:t>
            </a:r>
          </a:p>
        </p:txBody>
      </p:sp>
      <p:cxnSp>
        <p:nvCxnSpPr>
          <p:cNvPr id="19" name="直接连接符 18"/>
          <p:cNvCxnSpPr/>
          <p:nvPr/>
        </p:nvCxnSpPr>
        <p:spPr>
          <a:xfrm>
            <a:off x="242888" y="2260600"/>
            <a:ext cx="25241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矩形 18"/>
          <p:cNvSpPr>
            <a:spLocks noChangeArrowheads="1"/>
          </p:cNvSpPr>
          <p:nvPr/>
        </p:nvSpPr>
        <p:spPr bwMode="auto">
          <a:xfrm>
            <a:off x="9439275" y="2378075"/>
            <a:ext cx="27479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a:solidFill>
                  <a:schemeClr val="bg1"/>
                </a:solidFill>
                <a:latin typeface="宋体" panose="02010600030101010101" pitchFamily="2" charset="-122"/>
              </a:rPr>
              <a:t>此处输入您的标题此处输入您的标题 此处输入您的标题此处输入您的标题</a:t>
            </a:r>
          </a:p>
        </p:txBody>
      </p:sp>
      <p:sp>
        <p:nvSpPr>
          <p:cNvPr id="21" name="矩形 19"/>
          <p:cNvSpPr>
            <a:spLocks noChangeArrowheads="1"/>
          </p:cNvSpPr>
          <p:nvPr/>
        </p:nvSpPr>
        <p:spPr bwMode="auto">
          <a:xfrm>
            <a:off x="9391650" y="1784350"/>
            <a:ext cx="26479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a:solidFill>
                  <a:schemeClr val="bg1"/>
                </a:solidFill>
                <a:latin typeface="微软雅黑" panose="020B0503020204020204" pitchFamily="34" charset="-122"/>
                <a:ea typeface="微软雅黑" panose="020B0503020204020204" pitchFamily="34" charset="-122"/>
              </a:rPr>
              <a:t>点击此处添加标题</a:t>
            </a:r>
          </a:p>
        </p:txBody>
      </p:sp>
      <p:cxnSp>
        <p:nvCxnSpPr>
          <p:cNvPr id="22" name="直接连接符 21"/>
          <p:cNvCxnSpPr/>
          <p:nvPr/>
        </p:nvCxnSpPr>
        <p:spPr>
          <a:xfrm>
            <a:off x="9466263" y="2276475"/>
            <a:ext cx="25257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90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2" presetClass="entr" presetSubtype="8" fill="hold" grpId="0" nodeType="withEffect">
                                  <p:stCondLst>
                                    <p:cond delay="120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120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120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0-#ppt_w/2"/>
                                          </p:val>
                                        </p:tav>
                                        <p:tav tm="100000">
                                          <p:val>
                                            <p:strVal val="#ppt_x"/>
                                          </p:val>
                                        </p:tav>
                                      </p:tavLst>
                                    </p:anim>
                                    <p:anim calcmode="lin" valueType="num">
                                      <p:cBhvr additive="base">
                                        <p:cTn id="21" dur="500" fill="hold"/>
                                        <p:tgtEl>
                                          <p:spTgt spid="17"/>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120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0-#ppt_w/2"/>
                                          </p:val>
                                        </p:tav>
                                        <p:tav tm="100000">
                                          <p:val>
                                            <p:strVal val="#ppt_x"/>
                                          </p:val>
                                        </p:tav>
                                      </p:tavLst>
                                    </p:anim>
                                    <p:anim calcmode="lin" valueType="num">
                                      <p:cBhvr additive="base">
                                        <p:cTn id="25" dur="500" fill="hold"/>
                                        <p:tgtEl>
                                          <p:spTgt spid="18"/>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120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0-#ppt_w/2"/>
                                          </p:val>
                                        </p:tav>
                                        <p:tav tm="100000">
                                          <p:val>
                                            <p:strVal val="#ppt_x"/>
                                          </p:val>
                                        </p:tav>
                                      </p:tavLst>
                                    </p:anim>
                                    <p:anim calcmode="lin" valueType="num">
                                      <p:cBhvr additive="base">
                                        <p:cTn id="29" dur="500" fill="hold"/>
                                        <p:tgtEl>
                                          <p:spTgt spid="19"/>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120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1+#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12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1+#ppt_w/2"/>
                                          </p:val>
                                        </p:tav>
                                        <p:tav tm="100000">
                                          <p:val>
                                            <p:strVal val="#ppt_x"/>
                                          </p:val>
                                        </p:tav>
                                      </p:tavLst>
                                    </p:anim>
                                    <p:anim calcmode="lin" valueType="num">
                                      <p:cBhvr additive="base">
                                        <p:cTn id="37" dur="500" fill="hold"/>
                                        <p:tgtEl>
                                          <p:spTgt spid="13"/>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120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1+#ppt_w/2"/>
                                          </p:val>
                                        </p:tav>
                                        <p:tav tm="100000">
                                          <p:val>
                                            <p:strVal val="#ppt_x"/>
                                          </p:val>
                                        </p:tav>
                                      </p:tavLst>
                                    </p:anim>
                                    <p:anim calcmode="lin" valueType="num">
                                      <p:cBhvr additive="base">
                                        <p:cTn id="41" dur="500" fill="hold"/>
                                        <p:tgtEl>
                                          <p:spTgt spid="20"/>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120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1+#ppt_w/2"/>
                                          </p:val>
                                        </p:tav>
                                        <p:tav tm="100000">
                                          <p:val>
                                            <p:strVal val="#ppt_x"/>
                                          </p:val>
                                        </p:tav>
                                      </p:tavLst>
                                    </p:anim>
                                    <p:anim calcmode="lin" valueType="num">
                                      <p:cBhvr additive="base">
                                        <p:cTn id="45" dur="500" fill="hold"/>
                                        <p:tgtEl>
                                          <p:spTgt spid="21"/>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120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500" fill="hold"/>
                                        <p:tgtEl>
                                          <p:spTgt spid="22"/>
                                        </p:tgtEl>
                                        <p:attrNameLst>
                                          <p:attrName>ppt_x</p:attrName>
                                        </p:attrNameLst>
                                      </p:cBhvr>
                                      <p:tavLst>
                                        <p:tav tm="0">
                                          <p:val>
                                            <p:strVal val="1+#ppt_w/2"/>
                                          </p:val>
                                        </p:tav>
                                        <p:tav tm="100000">
                                          <p:val>
                                            <p:strVal val="#ppt_x"/>
                                          </p:val>
                                        </p:tav>
                                      </p:tavLst>
                                    </p:anim>
                                    <p:anim calcmode="lin" valueType="num">
                                      <p:cBhvr additive="base">
                                        <p:cTn id="49" dur="500" fill="hold"/>
                                        <p:tgtEl>
                                          <p:spTgt spid="22"/>
                                        </p:tgtEl>
                                        <p:attrNameLst>
                                          <p:attrName>ppt_y</p:attrName>
                                        </p:attrNameLst>
                                      </p:cBhvr>
                                      <p:tavLst>
                                        <p:tav tm="0">
                                          <p:val>
                                            <p:strVal val="#ppt_y"/>
                                          </p:val>
                                        </p:tav>
                                        <p:tav tm="100000">
                                          <p:val>
                                            <p:strVal val="#ppt_y"/>
                                          </p:val>
                                        </p:tav>
                                      </p:tavLst>
                                    </p:anim>
                                  </p:childTnLst>
                                </p:cTn>
                              </p:par>
                              <p:par>
                                <p:cTn id="50" presetID="22" presetClass="entr" presetSubtype="8" fill="hold" grpId="0" nodeType="withEffect">
                                  <p:stCondLst>
                                    <p:cond delay="1600"/>
                                  </p:stCondLst>
                                  <p:childTnLst>
                                    <p:set>
                                      <p:cBhvr>
                                        <p:cTn id="51" dur="1" fill="hold">
                                          <p:stCondLst>
                                            <p:cond delay="0"/>
                                          </p:stCondLst>
                                        </p:cTn>
                                        <p:tgtEl>
                                          <p:spTgt spid="14"/>
                                        </p:tgtEl>
                                        <p:attrNameLst>
                                          <p:attrName>style.visibility</p:attrName>
                                        </p:attrNameLst>
                                      </p:cBhvr>
                                      <p:to>
                                        <p:strVal val="visible"/>
                                      </p:to>
                                    </p:set>
                                    <p:animEffect transition="in" filter="wipe(left)">
                                      <p:cBhvr>
                                        <p:cTn id="52" dur="500"/>
                                        <p:tgtEl>
                                          <p:spTgt spid="14"/>
                                        </p:tgtEl>
                                      </p:cBhvr>
                                    </p:animEffect>
                                  </p:childTnLst>
                                </p:cTn>
                              </p:par>
                              <p:par>
                                <p:cTn id="53" presetID="22" presetClass="entr" presetSubtype="8" fill="hold" nodeType="withEffect">
                                  <p:stCondLst>
                                    <p:cond delay="1600"/>
                                  </p:stCondLst>
                                  <p:childTnLst>
                                    <p:set>
                                      <p:cBhvr>
                                        <p:cTn id="54" dur="1" fill="hold">
                                          <p:stCondLst>
                                            <p:cond delay="0"/>
                                          </p:stCondLst>
                                        </p:cTn>
                                        <p:tgtEl>
                                          <p:spTgt spid="16"/>
                                        </p:tgtEl>
                                        <p:attrNameLst>
                                          <p:attrName>style.visibility</p:attrName>
                                        </p:attrNameLst>
                                      </p:cBhvr>
                                      <p:to>
                                        <p:strVal val="visible"/>
                                      </p:to>
                                    </p:set>
                                    <p:animEffect transition="in" filter="wipe(left)">
                                      <p:cBhvr>
                                        <p:cTn id="55" dur="500"/>
                                        <p:tgtEl>
                                          <p:spTgt spid="16"/>
                                        </p:tgtEl>
                                      </p:cBhvr>
                                    </p:animEffect>
                                  </p:childTnLst>
                                </p:cTn>
                              </p:par>
                              <p:par>
                                <p:cTn id="56" presetID="10" presetClass="entr" presetSubtype="0" fill="hold" grpId="0" nodeType="withEffect">
                                  <p:stCondLst>
                                    <p:cond delay="2000"/>
                                  </p:stCondLst>
                                  <p:iterate type="wd">
                                    <p:tmPct val="10000"/>
                                  </p:iterate>
                                  <p:childTnLst>
                                    <p:set>
                                      <p:cBhvr>
                                        <p:cTn id="57" dur="1" fill="hold">
                                          <p:stCondLst>
                                            <p:cond delay="0"/>
                                          </p:stCondLst>
                                        </p:cTn>
                                        <p:tgtEl>
                                          <p:spTgt spid="15"/>
                                        </p:tgtEl>
                                        <p:attrNameLst>
                                          <p:attrName>style.visibility</p:attrName>
                                        </p:attrNameLst>
                                      </p:cBhvr>
                                      <p:to>
                                        <p:strVal val="visible"/>
                                      </p:to>
                                    </p:set>
                                    <p:animEffect transition="in" filter="fade">
                                      <p:cBhvr>
                                        <p:cTn id="5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P spid="14" grpId="0"/>
      <p:bldP spid="15" grpId="0"/>
      <p:bldP spid="17" grpId="0"/>
      <p:bldP spid="18" grpId="0"/>
      <p:bldP spid="20"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8001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
          <p:cNvSpPr txBox="1"/>
          <p:nvPr/>
        </p:nvSpPr>
        <p:spPr>
          <a:xfrm>
            <a:off x="663377" y="99307"/>
            <a:ext cx="3093025" cy="523220"/>
          </a:xfrm>
          <a:prstGeom prst="rect">
            <a:avLst/>
          </a:prstGeom>
          <a:noFill/>
        </p:spPr>
        <p:txBody>
          <a:bodyPr wrap="square" rtlCol="0">
            <a:spAutoFit/>
          </a:bodyPr>
          <a:lstStyle>
            <a:defPPr>
              <a:defRPr lang="zh-CN"/>
            </a:defPPr>
            <a:lvl1pP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b="0" dirty="0">
                <a:solidFill>
                  <a:schemeClr val="bg1"/>
                </a:solidFill>
                <a:effectLst>
                  <a:outerShdw blurRad="38100" dist="38100" dir="2700000" algn="tl">
                    <a:srgbClr val="000000">
                      <a:alpha val="43137"/>
                    </a:srgbClr>
                  </a:outerShdw>
                </a:effectLst>
              </a:rPr>
              <a:t>此处输入您的标题</a:t>
            </a:r>
          </a:p>
        </p:txBody>
      </p:sp>
      <p:sp>
        <p:nvSpPr>
          <p:cNvPr id="6" name="圆角矩形 4"/>
          <p:cNvSpPr/>
          <p:nvPr/>
        </p:nvSpPr>
        <p:spPr bwMode="auto">
          <a:xfrm>
            <a:off x="200781" y="153582"/>
            <a:ext cx="435936" cy="435936"/>
          </a:xfrm>
          <a:prstGeom prst="roundRect">
            <a:avLst>
              <a:gd name="adj" fmla="val 7253"/>
            </a:avLst>
          </a:prstGeom>
          <a:solidFill>
            <a:srgbClr val="00B0F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bg2"/>
              </a:solidFill>
              <a:effectLst/>
              <a:latin typeface="Arial" panose="020B0604020202020204" pitchFamily="34" charset="0"/>
              <a:ea typeface="宋体" panose="02010600030101010101" pitchFamily="2" charset="-122"/>
            </a:endParaRPr>
          </a:p>
        </p:txBody>
      </p:sp>
      <p:sp>
        <p:nvSpPr>
          <p:cNvPr id="7" name="TextBox 5"/>
          <p:cNvSpPr txBox="1"/>
          <p:nvPr/>
        </p:nvSpPr>
        <p:spPr>
          <a:xfrm>
            <a:off x="212817" y="120134"/>
            <a:ext cx="405881" cy="523220"/>
          </a:xfrm>
          <a:prstGeom prst="rect">
            <a:avLst/>
          </a:prstGeom>
          <a:noFill/>
        </p:spPr>
        <p:txBody>
          <a:bodyPr wrap="non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3</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0" y="6761479"/>
            <a:ext cx="12192000"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bwMode="auto">
          <a:xfrm>
            <a:off x="898525" y="1460500"/>
            <a:ext cx="2441575" cy="4048125"/>
            <a:chOff x="898906" y="1461065"/>
            <a:chExt cx="2440530" cy="4046958"/>
          </a:xfrm>
        </p:grpSpPr>
        <p:pic>
          <p:nvPicPr>
            <p:cNvPr id="10" name="图片 9"/>
            <p:cNvPicPr>
              <a:picLocks noChangeAspect="1"/>
            </p:cNvPicPr>
            <p:nvPr/>
          </p:nvPicPr>
          <p:blipFill>
            <a:blip r:embed="rId3" cstate="print">
              <a:grayscl/>
              <a:extLst>
                <a:ext uri="{28A0092B-C50C-407E-A947-70E740481C1C}">
                  <a14:useLocalDpi xmlns:a14="http://schemas.microsoft.com/office/drawing/2010/main" val="0"/>
                </a:ext>
              </a:extLst>
            </a:blip>
            <a:srcRect/>
            <a:stretch>
              <a:fillRect/>
            </a:stretch>
          </p:blipFill>
          <p:spPr bwMode="auto">
            <a:xfrm>
              <a:off x="898906" y="1461065"/>
              <a:ext cx="2440530" cy="2016073"/>
            </a:xfrm>
            <a:custGeom>
              <a:avLst/>
              <a:gdLst>
                <a:gd name="connsiteX0" fmla="*/ 0 w 2440530"/>
                <a:gd name="connsiteY0" fmla="*/ 0 h 2016073"/>
                <a:gd name="connsiteX1" fmla="*/ 2440530 w 2440530"/>
                <a:gd name="connsiteY1" fmla="*/ 0 h 2016073"/>
                <a:gd name="connsiteX2" fmla="*/ 2440530 w 2440530"/>
                <a:gd name="connsiteY2" fmla="*/ 2016073 h 2016073"/>
                <a:gd name="connsiteX3" fmla="*/ 0 w 2440530"/>
                <a:gd name="connsiteY3" fmla="*/ 2016073 h 2016073"/>
              </a:gdLst>
              <a:ahLst/>
              <a:cxnLst>
                <a:cxn ang="0">
                  <a:pos x="connsiteX0" y="connsiteY0"/>
                </a:cxn>
                <a:cxn ang="0">
                  <a:pos x="connsiteX1" y="connsiteY1"/>
                </a:cxn>
                <a:cxn ang="0">
                  <a:pos x="connsiteX2" y="connsiteY2"/>
                </a:cxn>
                <a:cxn ang="0">
                  <a:pos x="connsiteX3" y="connsiteY3"/>
                </a:cxn>
              </a:cxnLst>
              <a:rect l="l" t="t" r="r" b="b"/>
              <a:pathLst>
                <a:path w="2440530" h="2016073">
                  <a:moveTo>
                    <a:pt x="0" y="0"/>
                  </a:moveTo>
                  <a:lnTo>
                    <a:pt x="2440530" y="0"/>
                  </a:lnTo>
                  <a:lnTo>
                    <a:pt x="2440530" y="2016073"/>
                  </a:lnTo>
                  <a:lnTo>
                    <a:pt x="0" y="2016073"/>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p:cNvSpPr/>
            <p:nvPr/>
          </p:nvSpPr>
          <p:spPr>
            <a:xfrm>
              <a:off x="898906" y="3473435"/>
              <a:ext cx="2440530" cy="20345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2" name="矩形 11"/>
            <p:cNvSpPr/>
            <p:nvPr/>
          </p:nvSpPr>
          <p:spPr>
            <a:xfrm>
              <a:off x="898906" y="2941776"/>
              <a:ext cx="2440530" cy="538007"/>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3" name="文本框 7"/>
            <p:cNvSpPr txBox="1">
              <a:spLocks noChangeArrowheads="1"/>
            </p:cNvSpPr>
            <p:nvPr/>
          </p:nvSpPr>
          <p:spPr bwMode="auto">
            <a:xfrm>
              <a:off x="949620" y="2964312"/>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b="1" dirty="0">
                  <a:solidFill>
                    <a:srgbClr val="FFFFFF"/>
                  </a:solidFill>
                  <a:latin typeface="微软雅黑" panose="020B0503020204020204" pitchFamily="34" charset="-122"/>
                  <a:ea typeface="微软雅黑" panose="020B0503020204020204" pitchFamily="34" charset="-122"/>
                </a:rPr>
                <a:t>点击添加标题</a:t>
              </a:r>
            </a:p>
          </p:txBody>
        </p:sp>
        <p:sp>
          <p:nvSpPr>
            <p:cNvPr id="14" name="矩形 55"/>
            <p:cNvSpPr>
              <a:spLocks noChangeArrowheads="1"/>
            </p:cNvSpPr>
            <p:nvPr/>
          </p:nvSpPr>
          <p:spPr bwMode="auto">
            <a:xfrm>
              <a:off x="1086472" y="3691937"/>
              <a:ext cx="2065398" cy="1076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a:solidFill>
                    <a:schemeClr val="bg1"/>
                  </a:solidFill>
                  <a:latin typeface="宋体" panose="02010600030101010101" pitchFamily="2" charset="-122"/>
                </a:rPr>
                <a:t>此处输入您的标题此处输入您的标题 此处输入您的标题此处输入您的标题</a:t>
              </a:r>
            </a:p>
          </p:txBody>
        </p:sp>
      </p:grpSp>
      <p:grpSp>
        <p:nvGrpSpPr>
          <p:cNvPr id="15" name="组合 14"/>
          <p:cNvGrpSpPr/>
          <p:nvPr/>
        </p:nvGrpSpPr>
        <p:grpSpPr bwMode="auto">
          <a:xfrm>
            <a:off x="3549650" y="1460500"/>
            <a:ext cx="2447925" cy="4048125"/>
            <a:chOff x="3550428" y="1461065"/>
            <a:chExt cx="2447392" cy="4046958"/>
          </a:xfrm>
        </p:grpSpPr>
        <p:pic>
          <p:nvPicPr>
            <p:cNvPr id="16" name="图片 15"/>
            <p:cNvPicPr>
              <a:picLocks noChangeAspect="1"/>
            </p:cNvPicPr>
            <p:nvPr/>
          </p:nvPicPr>
          <p:blipFill rotWithShape="1">
            <a:blip r:embed="rId4" cstate="print">
              <a:grayscl/>
              <a:extLst>
                <a:ext uri="{28A0092B-C50C-407E-A947-70E740481C1C}">
                  <a14:useLocalDpi xmlns:a14="http://schemas.microsoft.com/office/drawing/2010/main" val="0"/>
                </a:ext>
              </a:extLst>
            </a:blip>
            <a:srcRect/>
            <a:stretch>
              <a:fillRect/>
            </a:stretch>
          </p:blipFill>
          <p:spPr bwMode="auto">
            <a:xfrm>
              <a:off x="3550430" y="1461065"/>
              <a:ext cx="2447390" cy="2010046"/>
            </a:xfrm>
            <a:custGeom>
              <a:avLst/>
              <a:gdLst>
                <a:gd name="connsiteX0" fmla="*/ 0 w 2447390"/>
                <a:gd name="connsiteY0" fmla="*/ 0 h 2010046"/>
                <a:gd name="connsiteX1" fmla="*/ 2447390 w 2447390"/>
                <a:gd name="connsiteY1" fmla="*/ 0 h 2010046"/>
                <a:gd name="connsiteX2" fmla="*/ 2447390 w 2447390"/>
                <a:gd name="connsiteY2" fmla="*/ 2010046 h 2010046"/>
                <a:gd name="connsiteX3" fmla="*/ 0 w 2447390"/>
                <a:gd name="connsiteY3" fmla="*/ 2010046 h 2010046"/>
              </a:gdLst>
              <a:ahLst/>
              <a:cxnLst>
                <a:cxn ang="0">
                  <a:pos x="connsiteX0" y="connsiteY0"/>
                </a:cxn>
                <a:cxn ang="0">
                  <a:pos x="connsiteX1" y="connsiteY1"/>
                </a:cxn>
                <a:cxn ang="0">
                  <a:pos x="connsiteX2" y="connsiteY2"/>
                </a:cxn>
                <a:cxn ang="0">
                  <a:pos x="connsiteX3" y="connsiteY3"/>
                </a:cxn>
              </a:cxnLst>
              <a:rect l="l" t="t" r="r" b="b"/>
              <a:pathLst>
                <a:path w="2447390" h="2010046">
                  <a:moveTo>
                    <a:pt x="0" y="0"/>
                  </a:moveTo>
                  <a:lnTo>
                    <a:pt x="2447390" y="0"/>
                  </a:lnTo>
                  <a:lnTo>
                    <a:pt x="2447390" y="2010046"/>
                  </a:lnTo>
                  <a:lnTo>
                    <a:pt x="0" y="2010046"/>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6"/>
            <p:cNvSpPr/>
            <p:nvPr/>
          </p:nvSpPr>
          <p:spPr>
            <a:xfrm>
              <a:off x="3550428" y="3473435"/>
              <a:ext cx="2441043" cy="20345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8" name="矩形 17"/>
            <p:cNvSpPr/>
            <p:nvPr/>
          </p:nvSpPr>
          <p:spPr>
            <a:xfrm>
              <a:off x="3550428" y="2941776"/>
              <a:ext cx="2447392" cy="538007"/>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19" name="文本框 7"/>
            <p:cNvSpPr txBox="1">
              <a:spLocks noChangeArrowheads="1"/>
            </p:cNvSpPr>
            <p:nvPr/>
          </p:nvSpPr>
          <p:spPr bwMode="auto">
            <a:xfrm>
              <a:off x="3601143" y="2964312"/>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b="1">
                  <a:solidFill>
                    <a:srgbClr val="FFFFFF"/>
                  </a:solidFill>
                  <a:latin typeface="微软雅黑" panose="020B0503020204020204" pitchFamily="34" charset="-122"/>
                  <a:ea typeface="微软雅黑" panose="020B0503020204020204" pitchFamily="34" charset="-122"/>
                </a:rPr>
                <a:t>点击添加标题</a:t>
              </a:r>
            </a:p>
          </p:txBody>
        </p:sp>
        <p:sp>
          <p:nvSpPr>
            <p:cNvPr id="20" name="矩形 55"/>
            <p:cNvSpPr>
              <a:spLocks noChangeArrowheads="1"/>
            </p:cNvSpPr>
            <p:nvPr/>
          </p:nvSpPr>
          <p:spPr bwMode="auto">
            <a:xfrm>
              <a:off x="3737994" y="3691937"/>
              <a:ext cx="2065398" cy="1076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a:solidFill>
                    <a:schemeClr val="bg1"/>
                  </a:solidFill>
                  <a:latin typeface="宋体" panose="02010600030101010101" pitchFamily="2" charset="-122"/>
                </a:rPr>
                <a:t>此处输入您的标题此处输入您的标题 此处输入您的标题此处输入您的标题</a:t>
              </a:r>
            </a:p>
          </p:txBody>
        </p:sp>
      </p:grpSp>
      <p:grpSp>
        <p:nvGrpSpPr>
          <p:cNvPr id="21" name="组合 20"/>
          <p:cNvGrpSpPr/>
          <p:nvPr/>
        </p:nvGrpSpPr>
        <p:grpSpPr bwMode="auto">
          <a:xfrm>
            <a:off x="6202363" y="1460500"/>
            <a:ext cx="2454275" cy="4048125"/>
            <a:chOff x="6201951" y="1461065"/>
            <a:chExt cx="2454254" cy="4046958"/>
          </a:xfrm>
        </p:grpSpPr>
        <p:pic>
          <p:nvPicPr>
            <p:cNvPr id="22" name="图片 21"/>
            <p:cNvPicPr>
              <a:picLocks noChangeAspect="1"/>
            </p:cNvPicPr>
            <p:nvPr/>
          </p:nvPicPr>
          <p:blipFill>
            <a:blip r:embed="rId5" cstate="print">
              <a:grayscl/>
              <a:extLst>
                <a:ext uri="{28A0092B-C50C-407E-A947-70E740481C1C}">
                  <a14:useLocalDpi xmlns:a14="http://schemas.microsoft.com/office/drawing/2010/main" val="0"/>
                </a:ext>
              </a:extLst>
            </a:blip>
            <a:srcRect/>
            <a:stretch>
              <a:fillRect/>
            </a:stretch>
          </p:blipFill>
          <p:spPr bwMode="auto">
            <a:xfrm>
              <a:off x="6208814" y="1461065"/>
              <a:ext cx="2447390" cy="2019300"/>
            </a:xfrm>
            <a:custGeom>
              <a:avLst/>
              <a:gdLst>
                <a:gd name="connsiteX0" fmla="*/ 0 w 2447390"/>
                <a:gd name="connsiteY0" fmla="*/ 0 h 2019300"/>
                <a:gd name="connsiteX1" fmla="*/ 2447390 w 2447390"/>
                <a:gd name="connsiteY1" fmla="*/ 0 h 2019300"/>
                <a:gd name="connsiteX2" fmla="*/ 2447390 w 2447390"/>
                <a:gd name="connsiteY2" fmla="*/ 2019300 h 2019300"/>
                <a:gd name="connsiteX3" fmla="*/ 0 w 2447390"/>
                <a:gd name="connsiteY3" fmla="*/ 2019300 h 2019300"/>
              </a:gdLst>
              <a:ahLst/>
              <a:cxnLst>
                <a:cxn ang="0">
                  <a:pos x="connsiteX0" y="connsiteY0"/>
                </a:cxn>
                <a:cxn ang="0">
                  <a:pos x="connsiteX1" y="connsiteY1"/>
                </a:cxn>
                <a:cxn ang="0">
                  <a:pos x="connsiteX2" y="connsiteY2"/>
                </a:cxn>
                <a:cxn ang="0">
                  <a:pos x="connsiteX3" y="connsiteY3"/>
                </a:cxn>
              </a:cxnLst>
              <a:rect l="l" t="t" r="r" b="b"/>
              <a:pathLst>
                <a:path w="2447390" h="2019300">
                  <a:moveTo>
                    <a:pt x="0" y="0"/>
                  </a:moveTo>
                  <a:lnTo>
                    <a:pt x="2447390" y="0"/>
                  </a:lnTo>
                  <a:lnTo>
                    <a:pt x="2447390" y="2019300"/>
                  </a:lnTo>
                  <a:lnTo>
                    <a:pt x="0" y="201930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矩形 22"/>
            <p:cNvSpPr/>
            <p:nvPr/>
          </p:nvSpPr>
          <p:spPr>
            <a:xfrm>
              <a:off x="6216238" y="3473435"/>
              <a:ext cx="2439967" cy="20345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24" name="矩形 23"/>
            <p:cNvSpPr/>
            <p:nvPr/>
          </p:nvSpPr>
          <p:spPr>
            <a:xfrm>
              <a:off x="6201951" y="2941776"/>
              <a:ext cx="2454254" cy="538007"/>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25" name="文本框 7"/>
            <p:cNvSpPr txBox="1">
              <a:spLocks noChangeArrowheads="1"/>
            </p:cNvSpPr>
            <p:nvPr/>
          </p:nvSpPr>
          <p:spPr bwMode="auto">
            <a:xfrm>
              <a:off x="6252666" y="2964312"/>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b="1">
                  <a:solidFill>
                    <a:srgbClr val="FFFFFF"/>
                  </a:solidFill>
                  <a:latin typeface="微软雅黑" panose="020B0503020204020204" pitchFamily="34" charset="-122"/>
                  <a:ea typeface="微软雅黑" panose="020B0503020204020204" pitchFamily="34" charset="-122"/>
                </a:rPr>
                <a:t>点击添加标题</a:t>
              </a:r>
            </a:p>
          </p:txBody>
        </p:sp>
        <p:sp>
          <p:nvSpPr>
            <p:cNvPr id="26" name="矩形 55"/>
            <p:cNvSpPr>
              <a:spLocks noChangeArrowheads="1"/>
            </p:cNvSpPr>
            <p:nvPr/>
          </p:nvSpPr>
          <p:spPr bwMode="auto">
            <a:xfrm>
              <a:off x="6396379" y="3691937"/>
              <a:ext cx="2065398" cy="1076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a:solidFill>
                    <a:schemeClr val="bg1"/>
                  </a:solidFill>
                  <a:latin typeface="宋体" panose="02010600030101010101" pitchFamily="2" charset="-122"/>
                </a:rPr>
                <a:t>此处输入您的标题此处输入您的标题 此处输入您的标题此处输入您的标题</a:t>
              </a:r>
            </a:p>
          </p:txBody>
        </p:sp>
      </p:grpSp>
      <p:grpSp>
        <p:nvGrpSpPr>
          <p:cNvPr id="27" name="组合 26"/>
          <p:cNvGrpSpPr/>
          <p:nvPr/>
        </p:nvGrpSpPr>
        <p:grpSpPr bwMode="auto">
          <a:xfrm>
            <a:off x="8867775" y="1460500"/>
            <a:ext cx="2454275" cy="4048125"/>
            <a:chOff x="8867197" y="1461065"/>
            <a:chExt cx="2454253" cy="4046958"/>
          </a:xfrm>
        </p:grpSpPr>
        <p:pic>
          <p:nvPicPr>
            <p:cNvPr id="28" name="图片 27"/>
            <p:cNvPicPr>
              <a:picLocks noChangeAspect="1"/>
            </p:cNvPicPr>
            <p:nvPr/>
          </p:nvPicPr>
          <p:blipFill>
            <a:blip r:embed="rId6" cstate="print">
              <a:grayscl/>
              <a:extLst>
                <a:ext uri="{28A0092B-C50C-407E-A947-70E740481C1C}">
                  <a14:useLocalDpi xmlns:a14="http://schemas.microsoft.com/office/drawing/2010/main" val="0"/>
                </a:ext>
              </a:extLst>
            </a:blip>
            <a:srcRect/>
            <a:stretch>
              <a:fillRect/>
            </a:stretch>
          </p:blipFill>
          <p:spPr bwMode="auto">
            <a:xfrm>
              <a:off x="8867197" y="1461065"/>
              <a:ext cx="2447390" cy="2019300"/>
            </a:xfrm>
            <a:custGeom>
              <a:avLst/>
              <a:gdLst>
                <a:gd name="connsiteX0" fmla="*/ 0 w 2447390"/>
                <a:gd name="connsiteY0" fmla="*/ 0 h 2019300"/>
                <a:gd name="connsiteX1" fmla="*/ 2447390 w 2447390"/>
                <a:gd name="connsiteY1" fmla="*/ 0 h 2019300"/>
                <a:gd name="connsiteX2" fmla="*/ 2447390 w 2447390"/>
                <a:gd name="connsiteY2" fmla="*/ 2019300 h 2019300"/>
                <a:gd name="connsiteX3" fmla="*/ 0 w 2447390"/>
                <a:gd name="connsiteY3" fmla="*/ 2019300 h 2019300"/>
              </a:gdLst>
              <a:ahLst/>
              <a:cxnLst>
                <a:cxn ang="0">
                  <a:pos x="connsiteX0" y="connsiteY0"/>
                </a:cxn>
                <a:cxn ang="0">
                  <a:pos x="connsiteX1" y="connsiteY1"/>
                </a:cxn>
                <a:cxn ang="0">
                  <a:pos x="connsiteX2" y="connsiteY2"/>
                </a:cxn>
                <a:cxn ang="0">
                  <a:pos x="connsiteX3" y="connsiteY3"/>
                </a:cxn>
              </a:cxnLst>
              <a:rect l="l" t="t" r="r" b="b"/>
              <a:pathLst>
                <a:path w="2447390" h="2019300">
                  <a:moveTo>
                    <a:pt x="0" y="0"/>
                  </a:moveTo>
                  <a:lnTo>
                    <a:pt x="2447390" y="0"/>
                  </a:lnTo>
                  <a:lnTo>
                    <a:pt x="2447390" y="2019300"/>
                  </a:lnTo>
                  <a:lnTo>
                    <a:pt x="0" y="201930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矩形 28"/>
            <p:cNvSpPr/>
            <p:nvPr/>
          </p:nvSpPr>
          <p:spPr>
            <a:xfrm>
              <a:off x="8881485" y="3473435"/>
              <a:ext cx="2439965" cy="20345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30" name="矩形 29"/>
            <p:cNvSpPr/>
            <p:nvPr/>
          </p:nvSpPr>
          <p:spPr>
            <a:xfrm>
              <a:off x="8867197" y="2941776"/>
              <a:ext cx="2454253" cy="538007"/>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
          <p:nvSpPr>
            <p:cNvPr id="31" name="文本框 7"/>
            <p:cNvSpPr txBox="1">
              <a:spLocks noChangeArrowheads="1"/>
            </p:cNvSpPr>
            <p:nvPr/>
          </p:nvSpPr>
          <p:spPr bwMode="auto">
            <a:xfrm>
              <a:off x="8931634" y="2964312"/>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b="1">
                  <a:solidFill>
                    <a:srgbClr val="FFFFFF"/>
                  </a:solidFill>
                  <a:latin typeface="微软雅黑" panose="020B0503020204020204" pitchFamily="34" charset="-122"/>
                  <a:ea typeface="微软雅黑" panose="020B0503020204020204" pitchFamily="34" charset="-122"/>
                </a:rPr>
                <a:t>点击添加标题</a:t>
              </a:r>
            </a:p>
          </p:txBody>
        </p:sp>
        <p:sp>
          <p:nvSpPr>
            <p:cNvPr id="32" name="矩形 55"/>
            <p:cNvSpPr>
              <a:spLocks noChangeArrowheads="1"/>
            </p:cNvSpPr>
            <p:nvPr/>
          </p:nvSpPr>
          <p:spPr bwMode="auto">
            <a:xfrm>
              <a:off x="9068486" y="3691937"/>
              <a:ext cx="2065398" cy="1076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a:solidFill>
                    <a:schemeClr val="bg1"/>
                  </a:solidFill>
                  <a:latin typeface="宋体" panose="02010600030101010101" pitchFamily="2" charset="-122"/>
                </a:rPr>
                <a:t>此处输入您的标题此处输入您的标题 此处输入您的标题此处输入您的标题</a:t>
              </a:r>
            </a:p>
          </p:txBody>
        </p:sp>
      </p:gr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130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180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nodeType="withEffect">
                                  <p:stCondLst>
                                    <p:cond delay="230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8001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
          <p:cNvSpPr txBox="1"/>
          <p:nvPr/>
        </p:nvSpPr>
        <p:spPr>
          <a:xfrm>
            <a:off x="663377" y="99307"/>
            <a:ext cx="3093025" cy="523220"/>
          </a:xfrm>
          <a:prstGeom prst="rect">
            <a:avLst/>
          </a:prstGeom>
          <a:noFill/>
        </p:spPr>
        <p:txBody>
          <a:bodyPr wrap="square" rtlCol="0">
            <a:spAutoFit/>
          </a:bodyPr>
          <a:lstStyle>
            <a:defPPr>
              <a:defRPr lang="zh-CN"/>
            </a:defPPr>
            <a:lvl1pP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b="0" dirty="0">
                <a:solidFill>
                  <a:schemeClr val="bg1"/>
                </a:solidFill>
                <a:effectLst>
                  <a:outerShdw blurRad="38100" dist="38100" dir="2700000" algn="tl">
                    <a:srgbClr val="000000">
                      <a:alpha val="43137"/>
                    </a:srgbClr>
                  </a:outerShdw>
                </a:effectLst>
              </a:rPr>
              <a:t>此处输入您的标题</a:t>
            </a:r>
          </a:p>
        </p:txBody>
      </p:sp>
      <p:sp>
        <p:nvSpPr>
          <p:cNvPr id="6" name="圆角矩形 4"/>
          <p:cNvSpPr/>
          <p:nvPr/>
        </p:nvSpPr>
        <p:spPr bwMode="auto">
          <a:xfrm>
            <a:off x="200781" y="153582"/>
            <a:ext cx="435936" cy="435936"/>
          </a:xfrm>
          <a:prstGeom prst="roundRect">
            <a:avLst>
              <a:gd name="adj" fmla="val 7253"/>
            </a:avLst>
          </a:prstGeom>
          <a:solidFill>
            <a:srgbClr val="00B0F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bg2"/>
              </a:solidFill>
              <a:effectLst/>
              <a:latin typeface="Arial" panose="020B0604020202020204" pitchFamily="34" charset="0"/>
              <a:ea typeface="宋体" panose="02010600030101010101" pitchFamily="2" charset="-122"/>
            </a:endParaRPr>
          </a:p>
        </p:txBody>
      </p:sp>
      <p:sp>
        <p:nvSpPr>
          <p:cNvPr id="7" name="TextBox 5"/>
          <p:cNvSpPr txBox="1"/>
          <p:nvPr/>
        </p:nvSpPr>
        <p:spPr>
          <a:xfrm>
            <a:off x="212817" y="120134"/>
            <a:ext cx="405881" cy="523220"/>
          </a:xfrm>
          <a:prstGeom prst="rect">
            <a:avLst/>
          </a:prstGeom>
          <a:noFill/>
        </p:spPr>
        <p:txBody>
          <a:bodyPr wrap="non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3</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0" y="6761479"/>
            <a:ext cx="12192000"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1622425" y="1017588"/>
            <a:ext cx="8942388" cy="340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117"/>
          <p:cNvSpPr>
            <a:spLocks noChangeArrowheads="1"/>
          </p:cNvSpPr>
          <p:nvPr/>
        </p:nvSpPr>
        <p:spPr bwMode="auto">
          <a:xfrm>
            <a:off x="1824038" y="4603750"/>
            <a:ext cx="2030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b="1">
                <a:solidFill>
                  <a:srgbClr val="4E4E4E"/>
                </a:solidFill>
                <a:latin typeface="微软雅黑" panose="020B0503020204020204" pitchFamily="34" charset="-122"/>
                <a:ea typeface="微软雅黑" panose="020B0503020204020204" pitchFamily="34" charset="-122"/>
              </a:rPr>
              <a:t>点击添加标题</a:t>
            </a:r>
          </a:p>
        </p:txBody>
      </p:sp>
      <p:sp>
        <p:nvSpPr>
          <p:cNvPr id="11" name="矩形 124"/>
          <p:cNvSpPr>
            <a:spLocks noChangeArrowheads="1"/>
          </p:cNvSpPr>
          <p:nvPr/>
        </p:nvSpPr>
        <p:spPr bwMode="auto">
          <a:xfrm>
            <a:off x="1824038" y="5116513"/>
            <a:ext cx="85439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a:latin typeface="宋体" panose="02010600030101010101" pitchFamily="2" charset="-122"/>
              </a:rPr>
              <a:t>此处输入您的标题此处输入您的标题 此处输入您的标题此处输入您的</a:t>
            </a:r>
            <a:r>
              <a:rPr lang="zh-CN" altLang="en-US" sz="1600" dirty="0" smtClean="0">
                <a:latin typeface="宋体" panose="02010600030101010101" pitchFamily="2" charset="-122"/>
              </a:rPr>
              <a:t>标题</a:t>
            </a:r>
            <a:r>
              <a:rPr lang="zh-CN" altLang="en-US" sz="1600" dirty="0">
                <a:latin typeface="宋体" panose="02010600030101010101" pitchFamily="2" charset="-122"/>
              </a:rPr>
              <a:t>此处输入您的标题此处输入您的标题 此处输入您的标题此处输入您的</a:t>
            </a:r>
            <a:r>
              <a:rPr lang="zh-CN" altLang="en-US" sz="1600" dirty="0" smtClean="0">
                <a:latin typeface="宋体" panose="02010600030101010101" pitchFamily="2" charset="-122"/>
              </a:rPr>
              <a:t>标题</a:t>
            </a:r>
            <a:r>
              <a:rPr lang="zh-CN" altLang="en-US" sz="1600" dirty="0">
                <a:latin typeface="宋体" panose="02010600030101010101" pitchFamily="2" charset="-122"/>
              </a:rPr>
              <a:t>此处输入您的</a:t>
            </a:r>
            <a:r>
              <a:rPr lang="zh-CN" altLang="en-US" sz="1600" dirty="0" smtClean="0">
                <a:latin typeface="宋体" panose="02010600030101010101" pitchFamily="2" charset="-122"/>
              </a:rPr>
              <a:t>标题</a:t>
            </a:r>
            <a:r>
              <a:rPr lang="zh-CN" altLang="en-US" sz="1600" dirty="0">
                <a:latin typeface="宋体" panose="02010600030101010101" pitchFamily="2" charset="-122"/>
              </a:rPr>
              <a:t>此处输入您的标题</a:t>
            </a:r>
          </a:p>
          <a:p>
            <a:pPr>
              <a:lnSpc>
                <a:spcPct val="100000"/>
              </a:lnSpc>
              <a:spcBef>
                <a:spcPct val="0"/>
              </a:spcBef>
              <a:buNone/>
            </a:pPr>
            <a:endParaRPr lang="zh-CN" altLang="en-US" sz="1600" dirty="0">
              <a:latin typeface="宋体" panose="02010600030101010101" pitchFamily="2" charset="-122"/>
            </a:endParaRPr>
          </a:p>
        </p:txBody>
      </p:sp>
      <p:cxnSp>
        <p:nvCxnSpPr>
          <p:cNvPr id="12" name="直接连接符 11"/>
          <p:cNvCxnSpPr/>
          <p:nvPr/>
        </p:nvCxnSpPr>
        <p:spPr>
          <a:xfrm>
            <a:off x="1873250" y="5080000"/>
            <a:ext cx="1882775" cy="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80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2" presetClass="entr" presetSubtype="8" fill="hold" grpId="0" nodeType="withEffect">
                                  <p:stCondLst>
                                    <p:cond delay="120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par>
                                <p:cTn id="13" presetID="22" presetClass="entr" presetSubtype="8" fill="hold" nodeType="withEffect">
                                  <p:stCondLst>
                                    <p:cond delay="120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par>
                                <p:cTn id="16" presetID="10" presetClass="entr" presetSubtype="0" fill="hold" grpId="0" nodeType="withEffect">
                                  <p:stCondLst>
                                    <p:cond delay="1600"/>
                                  </p:stCondLst>
                                  <p:iterate type="wd">
                                    <p:tmPct val="10000"/>
                                  </p:iterate>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8001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
          <p:cNvSpPr txBox="1"/>
          <p:nvPr/>
        </p:nvSpPr>
        <p:spPr>
          <a:xfrm>
            <a:off x="663377" y="99307"/>
            <a:ext cx="3093025" cy="523220"/>
          </a:xfrm>
          <a:prstGeom prst="rect">
            <a:avLst/>
          </a:prstGeom>
          <a:noFill/>
        </p:spPr>
        <p:txBody>
          <a:bodyPr wrap="square" rtlCol="0">
            <a:spAutoFit/>
          </a:bodyPr>
          <a:lstStyle>
            <a:defPPr>
              <a:defRPr lang="zh-CN"/>
            </a:defPPr>
            <a:lvl1pP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b="0" dirty="0">
                <a:solidFill>
                  <a:schemeClr val="bg1"/>
                </a:solidFill>
                <a:effectLst>
                  <a:outerShdw blurRad="38100" dist="38100" dir="2700000" algn="tl">
                    <a:srgbClr val="000000">
                      <a:alpha val="43137"/>
                    </a:srgbClr>
                  </a:outerShdw>
                </a:effectLst>
              </a:rPr>
              <a:t>此处输入您的标题</a:t>
            </a:r>
          </a:p>
        </p:txBody>
      </p:sp>
      <p:sp>
        <p:nvSpPr>
          <p:cNvPr id="6" name="圆角矩形 4"/>
          <p:cNvSpPr/>
          <p:nvPr/>
        </p:nvSpPr>
        <p:spPr bwMode="auto">
          <a:xfrm>
            <a:off x="200781" y="153582"/>
            <a:ext cx="435936" cy="435936"/>
          </a:xfrm>
          <a:prstGeom prst="roundRect">
            <a:avLst>
              <a:gd name="adj" fmla="val 7253"/>
            </a:avLst>
          </a:prstGeom>
          <a:solidFill>
            <a:srgbClr val="00B0F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bg2"/>
              </a:solidFill>
              <a:effectLst/>
              <a:latin typeface="Arial" panose="020B0604020202020204" pitchFamily="34" charset="0"/>
              <a:ea typeface="宋体" panose="02010600030101010101" pitchFamily="2" charset="-122"/>
            </a:endParaRPr>
          </a:p>
        </p:txBody>
      </p:sp>
      <p:sp>
        <p:nvSpPr>
          <p:cNvPr id="7" name="TextBox 5"/>
          <p:cNvSpPr txBox="1"/>
          <p:nvPr/>
        </p:nvSpPr>
        <p:spPr>
          <a:xfrm>
            <a:off x="212817" y="120134"/>
            <a:ext cx="405881" cy="523220"/>
          </a:xfrm>
          <a:prstGeom prst="rect">
            <a:avLst/>
          </a:prstGeom>
          <a:noFill/>
        </p:spPr>
        <p:txBody>
          <a:bodyPr wrap="non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3</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0" y="6761479"/>
            <a:ext cx="12192000"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831138" y="1460500"/>
            <a:ext cx="2976562" cy="42989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a:solidFill>
                <a:prstClr val="white"/>
              </a:solidFill>
              <a:latin typeface="宋体" panose="02010600030101010101" pitchFamily="2" charset="-122"/>
              <a:ea typeface="宋体" panose="02010600030101010101" pitchFamily="2" charset="-122"/>
            </a:endParaRPr>
          </a:p>
        </p:txBody>
      </p:sp>
      <p:sp>
        <p:nvSpPr>
          <p:cNvPr id="10" name="矩形 124"/>
          <p:cNvSpPr>
            <a:spLocks noChangeArrowheads="1"/>
          </p:cNvSpPr>
          <p:nvPr/>
        </p:nvSpPr>
        <p:spPr bwMode="auto">
          <a:xfrm>
            <a:off x="8140700" y="1738313"/>
            <a:ext cx="2560638"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a:latin typeface="宋体" panose="02010600030101010101" pitchFamily="2" charset="-122"/>
              </a:rPr>
              <a:t>此处输入您的标题此处输入您的标题 此处输入您的标题此处输入您的标题此处输入您的标题此处输入您的标题 此处输入您的标题此处输入您的标题此处输入您的标题此处输入您的</a:t>
            </a:r>
            <a:r>
              <a:rPr lang="zh-CN" altLang="en-US" sz="1600" dirty="0" smtClean="0">
                <a:latin typeface="宋体" panose="02010600030101010101" pitchFamily="2" charset="-122"/>
              </a:rPr>
              <a:t>标题</a:t>
            </a:r>
            <a:r>
              <a:rPr lang="zh-CN" altLang="en-US" sz="1600" dirty="0">
                <a:latin typeface="宋体" panose="02010600030101010101" pitchFamily="2" charset="-122"/>
              </a:rPr>
              <a:t>此处输入您的标题此处输入您的标题 此处输入您的标题此处输入您的标题此处输入您的标题此处输入您的标题 此处输入您的标题此处输入您的标题此处输入您的标题此处输入您的标题</a:t>
            </a:r>
          </a:p>
          <a:p>
            <a:pPr>
              <a:lnSpc>
                <a:spcPct val="100000"/>
              </a:lnSpc>
              <a:spcBef>
                <a:spcPct val="0"/>
              </a:spcBef>
              <a:buNone/>
            </a:pPr>
            <a:endParaRPr lang="zh-CN" altLang="en-US" sz="1600" dirty="0">
              <a:latin typeface="宋体" panose="02010600030101010101" pitchFamily="2" charset="-122"/>
            </a:endParaRPr>
          </a:p>
        </p:txBody>
      </p:sp>
      <p:pic>
        <p:nvPicPr>
          <p:cNvPr id="11" name="图片 10"/>
          <p:cNvPicPr>
            <a:picLocks noChangeAspect="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1436688" y="1460500"/>
            <a:ext cx="6396037" cy="429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p:cNvSpPr/>
          <p:nvPr/>
        </p:nvSpPr>
        <p:spPr>
          <a:xfrm>
            <a:off x="7661275" y="1460500"/>
            <a:ext cx="341313" cy="42989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white"/>
              </a:solidFill>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22" presetClass="entr" presetSubtype="1" fill="hold" grpId="0" nodeType="withEffect">
                                  <p:stCondLst>
                                    <p:cond delay="400"/>
                                  </p:stCondLst>
                                  <p:childTnLst>
                                    <p:set>
                                      <p:cBhvr>
                                        <p:cTn id="9" dur="1" fill="hold">
                                          <p:stCondLst>
                                            <p:cond delay="0"/>
                                          </p:stCondLst>
                                        </p:cTn>
                                        <p:tgtEl>
                                          <p:spTgt spid="12"/>
                                        </p:tgtEl>
                                        <p:attrNameLst>
                                          <p:attrName>style.visibility</p:attrName>
                                        </p:attrNameLst>
                                      </p:cBhvr>
                                      <p:to>
                                        <p:strVal val="visible"/>
                                      </p:to>
                                    </p:set>
                                    <p:animEffect transition="in" filter="wipe(up)">
                                      <p:cBhvr>
                                        <p:cTn id="10" dur="500"/>
                                        <p:tgtEl>
                                          <p:spTgt spid="12"/>
                                        </p:tgtEl>
                                      </p:cBhvr>
                                    </p:animEffect>
                                  </p:childTnLst>
                                </p:cTn>
                              </p:par>
                              <p:par>
                                <p:cTn id="11" presetID="22" presetClass="entr" presetSubtype="8" fill="hold" grpId="0" nodeType="withEffect">
                                  <p:stCondLst>
                                    <p:cond delay="90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par>
                                <p:cTn id="14" presetID="10" presetClass="entr" presetSubtype="0" fill="hold" grpId="0" nodeType="withEffect">
                                  <p:stCondLst>
                                    <p:cond delay="12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 y="406275"/>
            <a:ext cx="12192000" cy="6095140"/>
          </a:xfrm>
          <a:prstGeom prst="rect">
            <a:avLst/>
          </a:prstGeom>
        </p:spPr>
      </p:pic>
      <p:sp>
        <p:nvSpPr>
          <p:cNvPr id="9" name="矩形 8"/>
          <p:cNvSpPr/>
          <p:nvPr/>
        </p:nvSpPr>
        <p:spPr>
          <a:xfrm>
            <a:off x="0" y="0"/>
            <a:ext cx="12191638" cy="40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0" y="6451725"/>
            <a:ext cx="12191638" cy="40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62" y="1847850"/>
            <a:ext cx="12192000" cy="3124200"/>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9"/>
          <p:cNvSpPr>
            <a:spLocks noChangeArrowheads="1"/>
          </p:cNvSpPr>
          <p:nvPr/>
        </p:nvSpPr>
        <p:spPr bwMode="auto">
          <a:xfrm>
            <a:off x="2259348" y="2364069"/>
            <a:ext cx="1091646"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38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4</a:t>
            </a:r>
            <a:endParaRPr kumimoji="0" lang="zh-CN" altLang="zh-CN" sz="2000" b="1"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5" name="Freeform 5"/>
          <p:cNvSpPr/>
          <p:nvPr/>
        </p:nvSpPr>
        <p:spPr bwMode="auto">
          <a:xfrm>
            <a:off x="1841874" y="2457659"/>
            <a:ext cx="1926594" cy="1928516"/>
          </a:xfrm>
          <a:custGeom>
            <a:avLst/>
            <a:gdLst>
              <a:gd name="T0" fmla="*/ 0 w 2342"/>
              <a:gd name="T1" fmla="*/ 0 h 2342"/>
              <a:gd name="T2" fmla="*/ 2342 w 2342"/>
              <a:gd name="T3" fmla="*/ 0 h 2342"/>
              <a:gd name="T4" fmla="*/ 2342 w 2342"/>
              <a:gd name="T5" fmla="*/ 560 h 2342"/>
              <a:gd name="T6" fmla="*/ 2295 w 2342"/>
              <a:gd name="T7" fmla="*/ 560 h 2342"/>
              <a:gd name="T8" fmla="*/ 2295 w 2342"/>
              <a:gd name="T9" fmla="*/ 47 h 2342"/>
              <a:gd name="T10" fmla="*/ 47 w 2342"/>
              <a:gd name="T11" fmla="*/ 47 h 2342"/>
              <a:gd name="T12" fmla="*/ 47 w 2342"/>
              <a:gd name="T13" fmla="*/ 2295 h 2342"/>
              <a:gd name="T14" fmla="*/ 2295 w 2342"/>
              <a:gd name="T15" fmla="*/ 2295 h 2342"/>
              <a:gd name="T16" fmla="*/ 2295 w 2342"/>
              <a:gd name="T17" fmla="*/ 1631 h 2342"/>
              <a:gd name="T18" fmla="*/ 2342 w 2342"/>
              <a:gd name="T19" fmla="*/ 1631 h 2342"/>
              <a:gd name="T20" fmla="*/ 2342 w 2342"/>
              <a:gd name="T21" fmla="*/ 2342 h 2342"/>
              <a:gd name="T22" fmla="*/ 0 w 2342"/>
              <a:gd name="T23" fmla="*/ 2342 h 2342"/>
              <a:gd name="T24" fmla="*/ 0 w 2342"/>
              <a:gd name="T25" fmla="*/ 0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rgbClr val="00B0F0"/>
          </a:solidFill>
          <a:ln w="28575">
            <a:solidFill>
              <a:srgbClr val="00B0F0"/>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75000"/>
                  <a:lumOff val="25000"/>
                </a:schemeClr>
              </a:solidFill>
              <a:effectLst/>
              <a:uLnTx/>
              <a:uFillTx/>
            </a:endParaRPr>
          </a:p>
        </p:txBody>
      </p:sp>
      <p:sp>
        <p:nvSpPr>
          <p:cNvPr id="6" name="TextBox 20"/>
          <p:cNvSpPr txBox="1"/>
          <p:nvPr/>
        </p:nvSpPr>
        <p:spPr>
          <a:xfrm>
            <a:off x="4071342" y="2468430"/>
            <a:ext cx="6352818" cy="1015663"/>
          </a:xfrm>
          <a:prstGeom prst="rect">
            <a:avLst/>
          </a:prstGeom>
          <a:noFill/>
        </p:spPr>
        <p:txBody>
          <a:bodyPr wrap="square" rtlCol="0">
            <a:spAutoFit/>
          </a:bodyPr>
          <a:lstStyle>
            <a:defPPr>
              <a:defRPr lang="zh-CN"/>
            </a:defPPr>
            <a:lvl1pPr>
              <a:defRPr sz="5400" b="1">
                <a:solidFill>
                  <a:srgbClr val="C00000"/>
                </a:solidFill>
                <a:latin typeface="微软雅黑" panose="020B0503020204020204" pitchFamily="34" charset="-122"/>
                <a:ea typeface="微软雅黑" panose="020B0503020204020204" pitchFamily="34" charset="-122"/>
              </a:defRPr>
            </a:lvl1pPr>
          </a:lstStyle>
          <a:p>
            <a:r>
              <a:rPr lang="zh-CN" altLang="en-US" sz="6000" dirty="0">
                <a:solidFill>
                  <a:schemeClr val="tx1">
                    <a:lumMod val="75000"/>
                    <a:lumOff val="25000"/>
                  </a:schemeClr>
                </a:solidFill>
              </a:rPr>
              <a:t>此处输入您的标题</a:t>
            </a:r>
          </a:p>
        </p:txBody>
      </p:sp>
      <p:sp>
        <p:nvSpPr>
          <p:cNvPr id="7" name="矩形 6"/>
          <p:cNvSpPr/>
          <p:nvPr/>
        </p:nvSpPr>
        <p:spPr>
          <a:xfrm>
            <a:off x="4071342" y="3498117"/>
            <a:ext cx="6139458" cy="813511"/>
          </a:xfrm>
          <a:prstGeom prst="rect">
            <a:avLst/>
          </a:prstGeom>
        </p:spPr>
        <p:txBody>
          <a:bodyPr/>
          <a:lstStyle/>
          <a:p>
            <a:pPr>
              <a:lnSpc>
                <a:spcPct val="100000"/>
              </a:lnSpc>
              <a:spcBef>
                <a:spcPct val="0"/>
              </a:spcBef>
              <a:buNone/>
            </a:pPr>
            <a:r>
              <a:rPr lang="zh-CN" altLang="en-US" sz="1600" dirty="0">
                <a:latin typeface="宋体" panose="02010600030101010101" pitchFamily="2" charset="-122"/>
              </a:rPr>
              <a:t>此处输入您的标题此处输入您的标题 此处输入您的标题此处输入您的标题此处输入您的标题此处输入您的标题 此处输入您的</a:t>
            </a:r>
            <a:r>
              <a:rPr lang="zh-CN" altLang="en-US" sz="1600" dirty="0" smtClean="0">
                <a:latin typeface="宋体" panose="02010600030101010101" pitchFamily="2" charset="-122"/>
              </a:rPr>
              <a:t>标题</a:t>
            </a:r>
            <a:endParaRPr lang="zh-CN" altLang="en-US" sz="1600" dirty="0">
              <a:latin typeface="宋体" panose="02010600030101010101" pitchFamily="2" charset="-122"/>
            </a:endParaRPr>
          </a:p>
          <a:p>
            <a:pPr>
              <a:lnSpc>
                <a:spcPct val="100000"/>
              </a:lnSpc>
              <a:spcBef>
                <a:spcPct val="0"/>
              </a:spcBef>
              <a:buNone/>
            </a:pPr>
            <a:endParaRPr lang="zh-CN" altLang="en-US" sz="1600" dirty="0">
              <a:latin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22" presetClass="entr" presetSubtype="4" fill="hold" grpId="0" nodeType="withEffect">
                                  <p:stCondLst>
                                    <p:cond delay="30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par>
                                <p:cTn id="18" presetID="10" presetClass="entr" presetSubtype="0" fill="hold" grpId="0" nodeType="withEffect">
                                  <p:stCondLst>
                                    <p:cond delay="800"/>
                                  </p:stCondLst>
                                  <p:iterate type="wd">
                                    <p:tmPct val="10000"/>
                                  </p:iterate>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41"/>
          <p:cNvSpPr>
            <a:spLocks noChangeArrowheads="1"/>
          </p:cNvSpPr>
          <p:nvPr/>
        </p:nvSpPr>
        <p:spPr bwMode="auto">
          <a:xfrm>
            <a:off x="5773738" y="5911850"/>
            <a:ext cx="582612" cy="896938"/>
          </a:xfrm>
          <a:prstGeom prst="rect">
            <a:avLst/>
          </a:prstGeom>
          <a:solidFill>
            <a:schemeClr val="accent1">
              <a:lumMod val="20000"/>
              <a:lumOff val="80000"/>
            </a:schemeClr>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10" name="Rectangle 142"/>
          <p:cNvSpPr>
            <a:spLocks noChangeArrowheads="1"/>
          </p:cNvSpPr>
          <p:nvPr/>
        </p:nvSpPr>
        <p:spPr bwMode="auto">
          <a:xfrm>
            <a:off x="5773738" y="5911850"/>
            <a:ext cx="582612"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11" name="Rectangle 143"/>
          <p:cNvSpPr>
            <a:spLocks noChangeArrowheads="1"/>
          </p:cNvSpPr>
          <p:nvPr/>
        </p:nvSpPr>
        <p:spPr bwMode="auto">
          <a:xfrm>
            <a:off x="6877050" y="5311775"/>
            <a:ext cx="582613" cy="1497013"/>
          </a:xfrm>
          <a:prstGeom prst="rect">
            <a:avLst/>
          </a:prstGeom>
          <a:solidFill>
            <a:schemeClr val="accent2">
              <a:lumMod val="20000"/>
              <a:lumOff val="80000"/>
            </a:schemeClr>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12" name="Rectangle 144"/>
          <p:cNvSpPr>
            <a:spLocks noChangeArrowheads="1"/>
          </p:cNvSpPr>
          <p:nvPr/>
        </p:nvSpPr>
        <p:spPr bwMode="auto">
          <a:xfrm>
            <a:off x="6877050" y="5311775"/>
            <a:ext cx="582613" cy="149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13" name="Rectangle 145"/>
          <p:cNvSpPr>
            <a:spLocks noChangeArrowheads="1"/>
          </p:cNvSpPr>
          <p:nvPr/>
        </p:nvSpPr>
        <p:spPr bwMode="auto">
          <a:xfrm>
            <a:off x="8035925" y="4710113"/>
            <a:ext cx="581025" cy="2098675"/>
          </a:xfrm>
          <a:prstGeom prst="rect">
            <a:avLst/>
          </a:prstGeom>
          <a:solidFill>
            <a:schemeClr val="accent3">
              <a:lumMod val="20000"/>
              <a:lumOff val="80000"/>
            </a:schemeClr>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14" name="Rectangle 146"/>
          <p:cNvSpPr>
            <a:spLocks noChangeArrowheads="1"/>
          </p:cNvSpPr>
          <p:nvPr/>
        </p:nvSpPr>
        <p:spPr bwMode="auto">
          <a:xfrm>
            <a:off x="8035925" y="4710113"/>
            <a:ext cx="581025" cy="209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15" name="Rectangle 147"/>
          <p:cNvSpPr>
            <a:spLocks noChangeArrowheads="1"/>
          </p:cNvSpPr>
          <p:nvPr/>
        </p:nvSpPr>
        <p:spPr bwMode="auto">
          <a:xfrm>
            <a:off x="9137650" y="4110038"/>
            <a:ext cx="582613" cy="2698750"/>
          </a:xfrm>
          <a:prstGeom prst="rect">
            <a:avLst/>
          </a:prstGeom>
          <a:solidFill>
            <a:schemeClr val="accent4">
              <a:lumMod val="20000"/>
              <a:lumOff val="80000"/>
            </a:schemeClr>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16" name="Rectangle 148"/>
          <p:cNvSpPr>
            <a:spLocks noChangeArrowheads="1"/>
          </p:cNvSpPr>
          <p:nvPr/>
        </p:nvSpPr>
        <p:spPr bwMode="auto">
          <a:xfrm>
            <a:off x="9137650" y="4110038"/>
            <a:ext cx="582613" cy="269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17" name="Rectangle 149"/>
          <p:cNvSpPr>
            <a:spLocks noChangeArrowheads="1"/>
          </p:cNvSpPr>
          <p:nvPr/>
        </p:nvSpPr>
        <p:spPr bwMode="auto">
          <a:xfrm>
            <a:off x="10294938" y="3508375"/>
            <a:ext cx="582612" cy="3300413"/>
          </a:xfrm>
          <a:prstGeom prst="rect">
            <a:avLst/>
          </a:prstGeom>
          <a:solidFill>
            <a:schemeClr val="accent5">
              <a:lumMod val="20000"/>
              <a:lumOff val="80000"/>
            </a:schemeClr>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18" name="Rectangle 150"/>
          <p:cNvSpPr>
            <a:spLocks noChangeArrowheads="1"/>
          </p:cNvSpPr>
          <p:nvPr/>
        </p:nvSpPr>
        <p:spPr bwMode="auto">
          <a:xfrm>
            <a:off x="10294938" y="3508375"/>
            <a:ext cx="582612" cy="330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19" name="Rectangle 151"/>
          <p:cNvSpPr>
            <a:spLocks noChangeArrowheads="1"/>
          </p:cNvSpPr>
          <p:nvPr/>
        </p:nvSpPr>
        <p:spPr bwMode="auto">
          <a:xfrm>
            <a:off x="5519738" y="5429250"/>
            <a:ext cx="1122362" cy="601663"/>
          </a:xfrm>
          <a:prstGeom prst="rect">
            <a:avLst/>
          </a:prstGeom>
          <a:solidFill>
            <a:schemeClr val="accent1"/>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20" name="Rectangle 152"/>
          <p:cNvSpPr>
            <a:spLocks noChangeArrowheads="1"/>
          </p:cNvSpPr>
          <p:nvPr/>
        </p:nvSpPr>
        <p:spPr bwMode="auto">
          <a:xfrm>
            <a:off x="6642100" y="4829175"/>
            <a:ext cx="1122363" cy="600075"/>
          </a:xfrm>
          <a:prstGeom prst="rect">
            <a:avLst/>
          </a:prstGeom>
          <a:solidFill>
            <a:schemeClr val="accent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21" name="Rectangle 153"/>
          <p:cNvSpPr>
            <a:spLocks noChangeArrowheads="1"/>
          </p:cNvSpPr>
          <p:nvPr/>
        </p:nvSpPr>
        <p:spPr bwMode="auto">
          <a:xfrm>
            <a:off x="7764463" y="4227513"/>
            <a:ext cx="1123950" cy="601662"/>
          </a:xfrm>
          <a:prstGeom prst="rect">
            <a:avLst/>
          </a:prstGeom>
          <a:solidFill>
            <a:schemeClr val="accent3"/>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22" name="Rectangle 154"/>
          <p:cNvSpPr>
            <a:spLocks noChangeArrowheads="1"/>
          </p:cNvSpPr>
          <p:nvPr/>
        </p:nvSpPr>
        <p:spPr bwMode="auto">
          <a:xfrm>
            <a:off x="8888413" y="3627438"/>
            <a:ext cx="1122362" cy="600075"/>
          </a:xfrm>
          <a:prstGeom prst="rect">
            <a:avLst/>
          </a:prstGeom>
          <a:solidFill>
            <a:schemeClr val="accent4"/>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23" name="Rectangle 155"/>
          <p:cNvSpPr>
            <a:spLocks noChangeArrowheads="1"/>
          </p:cNvSpPr>
          <p:nvPr/>
        </p:nvSpPr>
        <p:spPr bwMode="auto">
          <a:xfrm>
            <a:off x="10010775" y="3027363"/>
            <a:ext cx="1123950" cy="600075"/>
          </a:xfrm>
          <a:prstGeom prst="rect">
            <a:avLst/>
          </a:prstGeom>
          <a:solidFill>
            <a:schemeClr val="accent5"/>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24" name="Freeform 156"/>
          <p:cNvSpPr/>
          <p:nvPr/>
        </p:nvSpPr>
        <p:spPr bwMode="auto">
          <a:xfrm>
            <a:off x="10490200" y="1960563"/>
            <a:ext cx="193675" cy="1444625"/>
          </a:xfrm>
          <a:custGeom>
            <a:avLst/>
            <a:gdLst>
              <a:gd name="T0" fmla="*/ 104 w 184"/>
              <a:gd name="T1" fmla="*/ 1187 h 1368"/>
              <a:gd name="T2" fmla="*/ 104 w 184"/>
              <a:gd name="T3" fmla="*/ 0 h 1368"/>
              <a:gd name="T4" fmla="*/ 80 w 184"/>
              <a:gd name="T5" fmla="*/ 0 h 1368"/>
              <a:gd name="T6" fmla="*/ 80 w 184"/>
              <a:gd name="T7" fmla="*/ 1187 h 1368"/>
              <a:gd name="T8" fmla="*/ 0 w 184"/>
              <a:gd name="T9" fmla="*/ 1276 h 1368"/>
              <a:gd name="T10" fmla="*/ 92 w 184"/>
              <a:gd name="T11" fmla="*/ 1368 h 1368"/>
              <a:gd name="T12" fmla="*/ 184 w 184"/>
              <a:gd name="T13" fmla="*/ 1276 h 1368"/>
              <a:gd name="T14" fmla="*/ 104 w 184"/>
              <a:gd name="T15" fmla="*/ 1187 h 13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368">
                <a:moveTo>
                  <a:pt x="104" y="1187"/>
                </a:moveTo>
                <a:cubicBezTo>
                  <a:pt x="104" y="0"/>
                  <a:pt x="104" y="0"/>
                  <a:pt x="104" y="0"/>
                </a:cubicBezTo>
                <a:cubicBezTo>
                  <a:pt x="80" y="0"/>
                  <a:pt x="80" y="0"/>
                  <a:pt x="80" y="0"/>
                </a:cubicBezTo>
                <a:cubicBezTo>
                  <a:pt x="80" y="1187"/>
                  <a:pt x="80" y="1187"/>
                  <a:pt x="80" y="1187"/>
                </a:cubicBezTo>
                <a:cubicBezTo>
                  <a:pt x="35" y="1193"/>
                  <a:pt x="0" y="1230"/>
                  <a:pt x="0" y="1276"/>
                </a:cubicBezTo>
                <a:cubicBezTo>
                  <a:pt x="0" y="1327"/>
                  <a:pt x="41" y="1368"/>
                  <a:pt x="92" y="1368"/>
                </a:cubicBezTo>
                <a:cubicBezTo>
                  <a:pt x="142" y="1368"/>
                  <a:pt x="184" y="1327"/>
                  <a:pt x="184" y="1276"/>
                </a:cubicBezTo>
                <a:cubicBezTo>
                  <a:pt x="184" y="1230"/>
                  <a:pt x="149" y="1193"/>
                  <a:pt x="104" y="1187"/>
                </a:cubicBezTo>
                <a:close/>
              </a:path>
            </a:pathLst>
          </a:custGeom>
          <a:solidFill>
            <a:schemeClr val="accent3">
              <a:lumMod val="40000"/>
              <a:lumOff val="60000"/>
            </a:schemeClr>
          </a:solidFill>
          <a:ln>
            <a:noFill/>
          </a:ln>
        </p:spPr>
        <p:txBody>
          <a:bodyPr/>
          <a:lstStyle/>
          <a:p>
            <a:pPr>
              <a:defRPr/>
            </a:pPr>
            <a:endParaRPr lang="zh-CN" altLang="en-US"/>
          </a:p>
        </p:txBody>
      </p:sp>
      <p:sp>
        <p:nvSpPr>
          <p:cNvPr id="25" name="Freeform 157"/>
          <p:cNvSpPr/>
          <p:nvPr/>
        </p:nvSpPr>
        <p:spPr bwMode="auto">
          <a:xfrm>
            <a:off x="8229600" y="3170238"/>
            <a:ext cx="193675" cy="1443037"/>
          </a:xfrm>
          <a:custGeom>
            <a:avLst/>
            <a:gdLst>
              <a:gd name="T0" fmla="*/ 104 w 184"/>
              <a:gd name="T1" fmla="*/ 1186 h 1367"/>
              <a:gd name="T2" fmla="*/ 104 w 184"/>
              <a:gd name="T3" fmla="*/ 0 h 1367"/>
              <a:gd name="T4" fmla="*/ 80 w 184"/>
              <a:gd name="T5" fmla="*/ 0 h 1367"/>
              <a:gd name="T6" fmla="*/ 80 w 184"/>
              <a:gd name="T7" fmla="*/ 1186 h 1367"/>
              <a:gd name="T8" fmla="*/ 0 w 184"/>
              <a:gd name="T9" fmla="*/ 1276 h 1367"/>
              <a:gd name="T10" fmla="*/ 92 w 184"/>
              <a:gd name="T11" fmla="*/ 1367 h 1367"/>
              <a:gd name="T12" fmla="*/ 184 w 184"/>
              <a:gd name="T13" fmla="*/ 1276 h 1367"/>
              <a:gd name="T14" fmla="*/ 104 w 184"/>
              <a:gd name="T15" fmla="*/ 1186 h 13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367">
                <a:moveTo>
                  <a:pt x="104" y="1186"/>
                </a:moveTo>
                <a:cubicBezTo>
                  <a:pt x="104" y="0"/>
                  <a:pt x="104" y="0"/>
                  <a:pt x="104" y="0"/>
                </a:cubicBezTo>
                <a:cubicBezTo>
                  <a:pt x="80" y="0"/>
                  <a:pt x="80" y="0"/>
                  <a:pt x="80" y="0"/>
                </a:cubicBezTo>
                <a:cubicBezTo>
                  <a:pt x="80" y="1186"/>
                  <a:pt x="80" y="1186"/>
                  <a:pt x="80" y="1186"/>
                </a:cubicBezTo>
                <a:cubicBezTo>
                  <a:pt x="35" y="1192"/>
                  <a:pt x="0" y="1229"/>
                  <a:pt x="0" y="1276"/>
                </a:cubicBezTo>
                <a:cubicBezTo>
                  <a:pt x="0" y="1326"/>
                  <a:pt x="42" y="1367"/>
                  <a:pt x="92" y="1367"/>
                </a:cubicBezTo>
                <a:cubicBezTo>
                  <a:pt x="143" y="1367"/>
                  <a:pt x="184" y="1326"/>
                  <a:pt x="184" y="1276"/>
                </a:cubicBezTo>
                <a:cubicBezTo>
                  <a:pt x="184" y="1229"/>
                  <a:pt x="149" y="1192"/>
                  <a:pt x="104" y="1186"/>
                </a:cubicBezTo>
                <a:close/>
              </a:path>
            </a:pathLst>
          </a:custGeom>
          <a:solidFill>
            <a:schemeClr val="accent3">
              <a:lumMod val="40000"/>
              <a:lumOff val="60000"/>
            </a:schemeClr>
          </a:solidFill>
          <a:ln>
            <a:noFill/>
          </a:ln>
        </p:spPr>
        <p:txBody>
          <a:bodyPr/>
          <a:lstStyle/>
          <a:p>
            <a:pPr>
              <a:defRPr/>
            </a:pPr>
            <a:endParaRPr lang="zh-CN" altLang="en-US"/>
          </a:p>
        </p:txBody>
      </p:sp>
      <p:sp>
        <p:nvSpPr>
          <p:cNvPr id="26" name="Freeform 158"/>
          <p:cNvSpPr/>
          <p:nvPr/>
        </p:nvSpPr>
        <p:spPr bwMode="auto">
          <a:xfrm>
            <a:off x="7094538" y="3716338"/>
            <a:ext cx="193675" cy="1493837"/>
          </a:xfrm>
          <a:custGeom>
            <a:avLst/>
            <a:gdLst>
              <a:gd name="T0" fmla="*/ 105 w 184"/>
              <a:gd name="T1" fmla="*/ 1235 h 1416"/>
              <a:gd name="T2" fmla="*/ 105 w 184"/>
              <a:gd name="T3" fmla="*/ 0 h 1416"/>
              <a:gd name="T4" fmla="*/ 80 w 184"/>
              <a:gd name="T5" fmla="*/ 0 h 1416"/>
              <a:gd name="T6" fmla="*/ 80 w 184"/>
              <a:gd name="T7" fmla="*/ 1235 h 1416"/>
              <a:gd name="T8" fmla="*/ 0 w 184"/>
              <a:gd name="T9" fmla="*/ 1324 h 1416"/>
              <a:gd name="T10" fmla="*/ 92 w 184"/>
              <a:gd name="T11" fmla="*/ 1416 h 1416"/>
              <a:gd name="T12" fmla="*/ 184 w 184"/>
              <a:gd name="T13" fmla="*/ 1324 h 1416"/>
              <a:gd name="T14" fmla="*/ 105 w 184"/>
              <a:gd name="T15" fmla="*/ 1235 h 14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416">
                <a:moveTo>
                  <a:pt x="105" y="1235"/>
                </a:moveTo>
                <a:cubicBezTo>
                  <a:pt x="105" y="0"/>
                  <a:pt x="105" y="0"/>
                  <a:pt x="105" y="0"/>
                </a:cubicBezTo>
                <a:cubicBezTo>
                  <a:pt x="80" y="0"/>
                  <a:pt x="80" y="0"/>
                  <a:pt x="80" y="0"/>
                </a:cubicBezTo>
                <a:cubicBezTo>
                  <a:pt x="80" y="1235"/>
                  <a:pt x="80" y="1235"/>
                  <a:pt x="80" y="1235"/>
                </a:cubicBezTo>
                <a:cubicBezTo>
                  <a:pt x="35" y="1241"/>
                  <a:pt x="0" y="1278"/>
                  <a:pt x="0" y="1324"/>
                </a:cubicBezTo>
                <a:cubicBezTo>
                  <a:pt x="0" y="1375"/>
                  <a:pt x="42" y="1416"/>
                  <a:pt x="92" y="1416"/>
                </a:cubicBezTo>
                <a:cubicBezTo>
                  <a:pt x="143" y="1416"/>
                  <a:pt x="184" y="1375"/>
                  <a:pt x="184" y="1324"/>
                </a:cubicBezTo>
                <a:cubicBezTo>
                  <a:pt x="184" y="1278"/>
                  <a:pt x="149" y="1241"/>
                  <a:pt x="105" y="1235"/>
                </a:cubicBezTo>
                <a:close/>
              </a:path>
            </a:pathLst>
          </a:custGeom>
          <a:solidFill>
            <a:schemeClr val="accent3">
              <a:lumMod val="40000"/>
              <a:lumOff val="60000"/>
            </a:schemeClr>
          </a:solidFill>
          <a:ln>
            <a:noFill/>
          </a:ln>
        </p:spPr>
        <p:txBody>
          <a:bodyPr/>
          <a:lstStyle/>
          <a:p>
            <a:pPr>
              <a:defRPr/>
            </a:pPr>
            <a:endParaRPr lang="zh-CN" altLang="en-US"/>
          </a:p>
        </p:txBody>
      </p:sp>
      <p:sp>
        <p:nvSpPr>
          <p:cNvPr id="27" name="Freeform 159"/>
          <p:cNvSpPr/>
          <p:nvPr/>
        </p:nvSpPr>
        <p:spPr bwMode="auto">
          <a:xfrm>
            <a:off x="5983288" y="4527550"/>
            <a:ext cx="193675" cy="1289050"/>
          </a:xfrm>
          <a:custGeom>
            <a:avLst/>
            <a:gdLst>
              <a:gd name="T0" fmla="*/ 104 w 184"/>
              <a:gd name="T1" fmla="*/ 1040 h 1221"/>
              <a:gd name="T2" fmla="*/ 104 w 184"/>
              <a:gd name="T3" fmla="*/ 0 h 1221"/>
              <a:gd name="T4" fmla="*/ 79 w 184"/>
              <a:gd name="T5" fmla="*/ 0 h 1221"/>
              <a:gd name="T6" fmla="*/ 79 w 184"/>
              <a:gd name="T7" fmla="*/ 1040 h 1221"/>
              <a:gd name="T8" fmla="*/ 0 w 184"/>
              <a:gd name="T9" fmla="*/ 1129 h 1221"/>
              <a:gd name="T10" fmla="*/ 92 w 184"/>
              <a:gd name="T11" fmla="*/ 1221 h 1221"/>
              <a:gd name="T12" fmla="*/ 184 w 184"/>
              <a:gd name="T13" fmla="*/ 1129 h 1221"/>
              <a:gd name="T14" fmla="*/ 104 w 184"/>
              <a:gd name="T15" fmla="*/ 1040 h 12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221">
                <a:moveTo>
                  <a:pt x="104" y="1040"/>
                </a:moveTo>
                <a:cubicBezTo>
                  <a:pt x="104" y="0"/>
                  <a:pt x="104" y="0"/>
                  <a:pt x="104" y="0"/>
                </a:cubicBezTo>
                <a:cubicBezTo>
                  <a:pt x="79" y="0"/>
                  <a:pt x="79" y="0"/>
                  <a:pt x="79" y="0"/>
                </a:cubicBezTo>
                <a:cubicBezTo>
                  <a:pt x="79" y="1040"/>
                  <a:pt x="79" y="1040"/>
                  <a:pt x="79" y="1040"/>
                </a:cubicBezTo>
                <a:cubicBezTo>
                  <a:pt x="35" y="1046"/>
                  <a:pt x="0" y="1083"/>
                  <a:pt x="0" y="1129"/>
                </a:cubicBezTo>
                <a:cubicBezTo>
                  <a:pt x="0" y="1180"/>
                  <a:pt x="41" y="1221"/>
                  <a:pt x="92" y="1221"/>
                </a:cubicBezTo>
                <a:cubicBezTo>
                  <a:pt x="142" y="1221"/>
                  <a:pt x="184" y="1180"/>
                  <a:pt x="184" y="1129"/>
                </a:cubicBezTo>
                <a:cubicBezTo>
                  <a:pt x="184" y="1083"/>
                  <a:pt x="149" y="1046"/>
                  <a:pt x="104" y="1040"/>
                </a:cubicBezTo>
                <a:close/>
              </a:path>
            </a:pathLst>
          </a:custGeom>
          <a:solidFill>
            <a:schemeClr val="accent3">
              <a:lumMod val="40000"/>
              <a:lumOff val="60000"/>
            </a:schemeClr>
          </a:solidFill>
          <a:ln>
            <a:noFill/>
          </a:ln>
        </p:spPr>
        <p:txBody>
          <a:bodyPr/>
          <a:lstStyle/>
          <a:p>
            <a:pPr>
              <a:defRPr/>
            </a:pPr>
            <a:endParaRPr lang="zh-CN" altLang="en-US"/>
          </a:p>
        </p:txBody>
      </p:sp>
      <p:sp>
        <p:nvSpPr>
          <p:cNvPr id="28" name="Freeform 160"/>
          <p:cNvSpPr/>
          <p:nvPr/>
        </p:nvSpPr>
        <p:spPr bwMode="auto">
          <a:xfrm>
            <a:off x="9340850" y="2560638"/>
            <a:ext cx="193675" cy="1444625"/>
          </a:xfrm>
          <a:custGeom>
            <a:avLst/>
            <a:gdLst>
              <a:gd name="T0" fmla="*/ 104 w 184"/>
              <a:gd name="T1" fmla="*/ 1187 h 1368"/>
              <a:gd name="T2" fmla="*/ 104 w 184"/>
              <a:gd name="T3" fmla="*/ 0 h 1368"/>
              <a:gd name="T4" fmla="*/ 80 w 184"/>
              <a:gd name="T5" fmla="*/ 0 h 1368"/>
              <a:gd name="T6" fmla="*/ 80 w 184"/>
              <a:gd name="T7" fmla="*/ 1187 h 1368"/>
              <a:gd name="T8" fmla="*/ 0 w 184"/>
              <a:gd name="T9" fmla="*/ 1276 h 1368"/>
              <a:gd name="T10" fmla="*/ 92 w 184"/>
              <a:gd name="T11" fmla="*/ 1368 h 1368"/>
              <a:gd name="T12" fmla="*/ 184 w 184"/>
              <a:gd name="T13" fmla="*/ 1276 h 1368"/>
              <a:gd name="T14" fmla="*/ 104 w 184"/>
              <a:gd name="T15" fmla="*/ 1187 h 13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368">
                <a:moveTo>
                  <a:pt x="104" y="1187"/>
                </a:moveTo>
                <a:cubicBezTo>
                  <a:pt x="104" y="0"/>
                  <a:pt x="104" y="0"/>
                  <a:pt x="104" y="0"/>
                </a:cubicBezTo>
                <a:cubicBezTo>
                  <a:pt x="80" y="0"/>
                  <a:pt x="80" y="0"/>
                  <a:pt x="80" y="0"/>
                </a:cubicBezTo>
                <a:cubicBezTo>
                  <a:pt x="80" y="1187"/>
                  <a:pt x="80" y="1187"/>
                  <a:pt x="80" y="1187"/>
                </a:cubicBezTo>
                <a:cubicBezTo>
                  <a:pt x="35" y="1193"/>
                  <a:pt x="0" y="1230"/>
                  <a:pt x="0" y="1276"/>
                </a:cubicBezTo>
                <a:cubicBezTo>
                  <a:pt x="0" y="1327"/>
                  <a:pt x="41" y="1368"/>
                  <a:pt x="92" y="1368"/>
                </a:cubicBezTo>
                <a:cubicBezTo>
                  <a:pt x="143" y="1368"/>
                  <a:pt x="184" y="1327"/>
                  <a:pt x="184" y="1276"/>
                </a:cubicBezTo>
                <a:cubicBezTo>
                  <a:pt x="184" y="1230"/>
                  <a:pt x="149" y="1193"/>
                  <a:pt x="104" y="1187"/>
                </a:cubicBezTo>
                <a:close/>
              </a:path>
            </a:pathLst>
          </a:custGeom>
          <a:solidFill>
            <a:schemeClr val="accent3">
              <a:lumMod val="40000"/>
              <a:lumOff val="60000"/>
            </a:schemeClr>
          </a:solidFill>
          <a:ln>
            <a:noFill/>
          </a:ln>
        </p:spPr>
        <p:txBody>
          <a:bodyPr/>
          <a:lstStyle/>
          <a:p>
            <a:pPr>
              <a:defRPr/>
            </a:pPr>
            <a:endParaRPr lang="zh-CN" altLang="en-US"/>
          </a:p>
        </p:txBody>
      </p:sp>
      <p:sp>
        <p:nvSpPr>
          <p:cNvPr id="29" name="Freeform 161"/>
          <p:cNvSpPr/>
          <p:nvPr/>
        </p:nvSpPr>
        <p:spPr bwMode="auto">
          <a:xfrm>
            <a:off x="7145338" y="3575050"/>
            <a:ext cx="298450" cy="300038"/>
          </a:xfrm>
          <a:custGeom>
            <a:avLst/>
            <a:gdLst>
              <a:gd name="T0" fmla="*/ 2147483646 w 283"/>
              <a:gd name="T1" fmla="*/ 0 h 284"/>
              <a:gd name="T2" fmla="*/ 2147483646 w 283"/>
              <a:gd name="T3" fmla="*/ 2147483646 h 284"/>
              <a:gd name="T4" fmla="*/ 2147483646 w 283"/>
              <a:gd name="T5" fmla="*/ 2147483646 h 284"/>
              <a:gd name="T6" fmla="*/ 2147483646 w 283"/>
              <a:gd name="T7" fmla="*/ 2147483646 h 284"/>
              <a:gd name="T8" fmla="*/ 0 w 283"/>
              <a:gd name="T9" fmla="*/ 2147483646 h 284"/>
              <a:gd name="T10" fmla="*/ 2147483646 w 283"/>
              <a:gd name="T11" fmla="*/ 2147483646 h 284"/>
              <a:gd name="T12" fmla="*/ 2147483646 w 283"/>
              <a:gd name="T13" fmla="*/ 2147483646 h 284"/>
              <a:gd name="T14" fmla="*/ 2147483646 w 283"/>
              <a:gd name="T15" fmla="*/ 2147483646 h 284"/>
              <a:gd name="T16" fmla="*/ 2147483646 w 283"/>
              <a:gd name="T17" fmla="*/ 2147483646 h 284"/>
              <a:gd name="T18" fmla="*/ 2147483646 w 283"/>
              <a:gd name="T19" fmla="*/ 2147483646 h 284"/>
              <a:gd name="T20" fmla="*/ 2147483646 w 283"/>
              <a:gd name="T21" fmla="*/ 2147483646 h 284"/>
              <a:gd name="T22" fmla="*/ 2147483646 w 283"/>
              <a:gd name="T23" fmla="*/ 0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83" h="284">
                <a:moveTo>
                  <a:pt x="133" y="0"/>
                </a:moveTo>
                <a:cubicBezTo>
                  <a:pt x="126" y="18"/>
                  <a:pt x="126" y="18"/>
                  <a:pt x="126" y="18"/>
                </a:cubicBezTo>
                <a:cubicBezTo>
                  <a:pt x="116" y="43"/>
                  <a:pt x="102" y="65"/>
                  <a:pt x="83" y="84"/>
                </a:cubicBezTo>
                <a:cubicBezTo>
                  <a:pt x="64" y="103"/>
                  <a:pt x="42" y="117"/>
                  <a:pt x="17" y="127"/>
                </a:cubicBezTo>
                <a:cubicBezTo>
                  <a:pt x="0" y="134"/>
                  <a:pt x="0" y="134"/>
                  <a:pt x="0" y="134"/>
                </a:cubicBezTo>
                <a:cubicBezTo>
                  <a:pt x="126" y="261"/>
                  <a:pt x="126" y="261"/>
                  <a:pt x="126" y="261"/>
                </a:cubicBezTo>
                <a:cubicBezTo>
                  <a:pt x="141" y="276"/>
                  <a:pt x="161" y="284"/>
                  <a:pt x="182" y="284"/>
                </a:cubicBezTo>
                <a:cubicBezTo>
                  <a:pt x="206" y="284"/>
                  <a:pt x="229" y="274"/>
                  <a:pt x="247" y="256"/>
                </a:cubicBezTo>
                <a:cubicBezTo>
                  <a:pt x="255" y="248"/>
                  <a:pt x="255" y="248"/>
                  <a:pt x="255" y="248"/>
                </a:cubicBezTo>
                <a:cubicBezTo>
                  <a:pt x="273" y="230"/>
                  <a:pt x="283" y="207"/>
                  <a:pt x="283" y="183"/>
                </a:cubicBezTo>
                <a:cubicBezTo>
                  <a:pt x="283" y="162"/>
                  <a:pt x="275" y="142"/>
                  <a:pt x="260" y="127"/>
                </a:cubicBezTo>
                <a:lnTo>
                  <a:pt x="133" y="0"/>
                </a:lnTo>
                <a:close/>
              </a:path>
            </a:pathLst>
          </a:custGeom>
          <a:solidFill>
            <a:schemeClr val="accent2"/>
          </a:solidFill>
          <a:ln>
            <a:noFill/>
          </a:ln>
        </p:spPr>
        <p:txBody>
          <a:bodyPr/>
          <a:lstStyle/>
          <a:p>
            <a:endParaRPr lang="zh-CN" altLang="en-US"/>
          </a:p>
        </p:txBody>
      </p:sp>
      <p:sp>
        <p:nvSpPr>
          <p:cNvPr id="30" name="Freeform 162"/>
          <p:cNvSpPr>
            <a:spLocks noEditPoints="1"/>
          </p:cNvSpPr>
          <p:nvPr/>
        </p:nvSpPr>
        <p:spPr bwMode="auto">
          <a:xfrm>
            <a:off x="6881813" y="3311525"/>
            <a:ext cx="430212" cy="411163"/>
          </a:xfrm>
          <a:custGeom>
            <a:avLst/>
            <a:gdLst>
              <a:gd name="T0" fmla="*/ 2147483646 w 408"/>
              <a:gd name="T1" fmla="*/ 2147483646 h 389"/>
              <a:gd name="T2" fmla="*/ 2147483646 w 408"/>
              <a:gd name="T3" fmla="*/ 0 h 389"/>
              <a:gd name="T4" fmla="*/ 2147483646 w 408"/>
              <a:gd name="T5" fmla="*/ 2147483646 h 389"/>
              <a:gd name="T6" fmla="*/ 0 w 408"/>
              <a:gd name="T7" fmla="*/ 2147483646 h 389"/>
              <a:gd name="T8" fmla="*/ 2147483646 w 408"/>
              <a:gd name="T9" fmla="*/ 2147483646 h 389"/>
              <a:gd name="T10" fmla="*/ 2147483646 w 408"/>
              <a:gd name="T11" fmla="*/ 2147483646 h 389"/>
              <a:gd name="T12" fmla="*/ 2147483646 w 408"/>
              <a:gd name="T13" fmla="*/ 2147483646 h 389"/>
              <a:gd name="T14" fmla="*/ 2147483646 w 408"/>
              <a:gd name="T15" fmla="*/ 2147483646 h 389"/>
              <a:gd name="T16" fmla="*/ 2147483646 w 408"/>
              <a:gd name="T17" fmla="*/ 2147483646 h 389"/>
              <a:gd name="T18" fmla="*/ 2147483646 w 408"/>
              <a:gd name="T19" fmla="*/ 2147483646 h 389"/>
              <a:gd name="T20" fmla="*/ 2147483646 w 408"/>
              <a:gd name="T21" fmla="*/ 2147483646 h 389"/>
              <a:gd name="T22" fmla="*/ 2147483646 w 408"/>
              <a:gd name="T23" fmla="*/ 2147483646 h 389"/>
              <a:gd name="T24" fmla="*/ 2147483646 w 408"/>
              <a:gd name="T25" fmla="*/ 2147483646 h 389"/>
              <a:gd name="T26" fmla="*/ 2147483646 w 408"/>
              <a:gd name="T27" fmla="*/ 2147483646 h 389"/>
              <a:gd name="T28" fmla="*/ 2147483646 w 408"/>
              <a:gd name="T29" fmla="*/ 2147483646 h 389"/>
              <a:gd name="T30" fmla="*/ 2147483646 w 408"/>
              <a:gd name="T31" fmla="*/ 2147483646 h 38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08" h="389">
                <a:moveTo>
                  <a:pt x="332" y="57"/>
                </a:moveTo>
                <a:cubicBezTo>
                  <a:pt x="295" y="20"/>
                  <a:pt x="246" y="0"/>
                  <a:pt x="194" y="0"/>
                </a:cubicBezTo>
                <a:cubicBezTo>
                  <a:pt x="143" y="0"/>
                  <a:pt x="94" y="20"/>
                  <a:pt x="57" y="57"/>
                </a:cubicBezTo>
                <a:cubicBezTo>
                  <a:pt x="20" y="94"/>
                  <a:pt x="0" y="142"/>
                  <a:pt x="0" y="194"/>
                </a:cubicBezTo>
                <a:cubicBezTo>
                  <a:pt x="0" y="246"/>
                  <a:pt x="20" y="295"/>
                  <a:pt x="57" y="332"/>
                </a:cubicBezTo>
                <a:cubicBezTo>
                  <a:pt x="94" y="369"/>
                  <a:pt x="142" y="389"/>
                  <a:pt x="194" y="389"/>
                </a:cubicBezTo>
                <a:cubicBezTo>
                  <a:pt x="246" y="389"/>
                  <a:pt x="295" y="369"/>
                  <a:pt x="332" y="332"/>
                </a:cubicBezTo>
                <a:cubicBezTo>
                  <a:pt x="408" y="256"/>
                  <a:pt x="408" y="133"/>
                  <a:pt x="332" y="57"/>
                </a:cubicBezTo>
                <a:close/>
                <a:moveTo>
                  <a:pt x="279" y="278"/>
                </a:moveTo>
                <a:cubicBezTo>
                  <a:pt x="256" y="301"/>
                  <a:pt x="226" y="313"/>
                  <a:pt x="194" y="313"/>
                </a:cubicBezTo>
                <a:cubicBezTo>
                  <a:pt x="163" y="313"/>
                  <a:pt x="133" y="301"/>
                  <a:pt x="110" y="278"/>
                </a:cubicBezTo>
                <a:cubicBezTo>
                  <a:pt x="88" y="256"/>
                  <a:pt x="76" y="226"/>
                  <a:pt x="76" y="194"/>
                </a:cubicBezTo>
                <a:cubicBezTo>
                  <a:pt x="76" y="163"/>
                  <a:pt x="88" y="133"/>
                  <a:pt x="110" y="110"/>
                </a:cubicBezTo>
                <a:cubicBezTo>
                  <a:pt x="133" y="88"/>
                  <a:pt x="163" y="75"/>
                  <a:pt x="194" y="75"/>
                </a:cubicBezTo>
                <a:cubicBezTo>
                  <a:pt x="226" y="75"/>
                  <a:pt x="256" y="88"/>
                  <a:pt x="279" y="110"/>
                </a:cubicBezTo>
                <a:cubicBezTo>
                  <a:pt x="325" y="157"/>
                  <a:pt x="325" y="232"/>
                  <a:pt x="279" y="278"/>
                </a:cubicBezTo>
                <a:close/>
              </a:path>
            </a:pathLst>
          </a:custGeom>
          <a:solidFill>
            <a:schemeClr val="accent2"/>
          </a:solidFill>
          <a:ln>
            <a:noFill/>
          </a:ln>
        </p:spPr>
        <p:txBody>
          <a:bodyPr/>
          <a:lstStyle/>
          <a:p>
            <a:endParaRPr lang="zh-CN" altLang="en-US"/>
          </a:p>
        </p:txBody>
      </p:sp>
      <p:sp>
        <p:nvSpPr>
          <p:cNvPr id="31" name="Freeform 163"/>
          <p:cNvSpPr/>
          <p:nvPr/>
        </p:nvSpPr>
        <p:spPr bwMode="auto">
          <a:xfrm>
            <a:off x="10364788" y="1644650"/>
            <a:ext cx="547687" cy="323850"/>
          </a:xfrm>
          <a:custGeom>
            <a:avLst/>
            <a:gdLst>
              <a:gd name="T0" fmla="*/ 2147483646 w 520"/>
              <a:gd name="T1" fmla="*/ 2147483646 h 307"/>
              <a:gd name="T2" fmla="*/ 2147483646 w 520"/>
              <a:gd name="T3" fmla="*/ 2147483646 h 307"/>
              <a:gd name="T4" fmla="*/ 2147483646 w 520"/>
              <a:gd name="T5" fmla="*/ 2147483646 h 307"/>
              <a:gd name="T6" fmla="*/ 2147483646 w 520"/>
              <a:gd name="T7" fmla="*/ 2147483646 h 307"/>
              <a:gd name="T8" fmla="*/ 2147483646 w 520"/>
              <a:gd name="T9" fmla="*/ 0 h 307"/>
              <a:gd name="T10" fmla="*/ 2147483646 w 520"/>
              <a:gd name="T11" fmla="*/ 2147483646 h 307"/>
              <a:gd name="T12" fmla="*/ 2147483646 w 520"/>
              <a:gd name="T13" fmla="*/ 2147483646 h 307"/>
              <a:gd name="T14" fmla="*/ 2147483646 w 520"/>
              <a:gd name="T15" fmla="*/ 2147483646 h 307"/>
              <a:gd name="T16" fmla="*/ 2147483646 w 520"/>
              <a:gd name="T17" fmla="*/ 2147483646 h 307"/>
              <a:gd name="T18" fmla="*/ 2147483646 w 520"/>
              <a:gd name="T19" fmla="*/ 2147483646 h 307"/>
              <a:gd name="T20" fmla="*/ 2147483646 w 520"/>
              <a:gd name="T21" fmla="*/ 2147483646 h 307"/>
              <a:gd name="T22" fmla="*/ 2147483646 w 520"/>
              <a:gd name="T23" fmla="*/ 2147483646 h 307"/>
              <a:gd name="T24" fmla="*/ 2147483646 w 520"/>
              <a:gd name="T25" fmla="*/ 2147483646 h 307"/>
              <a:gd name="T26" fmla="*/ 2147483646 w 520"/>
              <a:gd name="T27" fmla="*/ 2147483646 h 307"/>
              <a:gd name="T28" fmla="*/ 2147483646 w 520"/>
              <a:gd name="T29" fmla="*/ 2147483646 h 307"/>
              <a:gd name="T30" fmla="*/ 2147483646 w 520"/>
              <a:gd name="T31" fmla="*/ 2147483646 h 307"/>
              <a:gd name="T32" fmla="*/ 2147483646 w 520"/>
              <a:gd name="T33" fmla="*/ 2147483646 h 307"/>
              <a:gd name="T34" fmla="*/ 2147483646 w 520"/>
              <a:gd name="T35" fmla="*/ 2147483646 h 307"/>
              <a:gd name="T36" fmla="*/ 2147483646 w 520"/>
              <a:gd name="T37" fmla="*/ 2147483646 h 307"/>
              <a:gd name="T38" fmla="*/ 2147483646 w 520"/>
              <a:gd name="T39" fmla="*/ 2147483646 h 307"/>
              <a:gd name="T40" fmla="*/ 2147483646 w 520"/>
              <a:gd name="T41" fmla="*/ 2147483646 h 307"/>
              <a:gd name="T42" fmla="*/ 2147483646 w 520"/>
              <a:gd name="T43" fmla="*/ 2147483646 h 307"/>
              <a:gd name="T44" fmla="*/ 2147483646 w 520"/>
              <a:gd name="T45" fmla="*/ 2147483646 h 307"/>
              <a:gd name="T46" fmla="*/ 2147483646 w 520"/>
              <a:gd name="T47" fmla="*/ 2147483646 h 307"/>
              <a:gd name="T48" fmla="*/ 2147483646 w 520"/>
              <a:gd name="T49" fmla="*/ 2147483646 h 307"/>
              <a:gd name="T50" fmla="*/ 2147483646 w 520"/>
              <a:gd name="T51" fmla="*/ 2147483646 h 307"/>
              <a:gd name="T52" fmla="*/ 2147483646 w 520"/>
              <a:gd name="T53" fmla="*/ 2147483646 h 307"/>
              <a:gd name="T54" fmla="*/ 2147483646 w 520"/>
              <a:gd name="T55" fmla="*/ 2147483646 h 307"/>
              <a:gd name="T56" fmla="*/ 2147483646 w 520"/>
              <a:gd name="T57" fmla="*/ 2147483646 h 307"/>
              <a:gd name="T58" fmla="*/ 2147483646 w 520"/>
              <a:gd name="T59" fmla="*/ 2147483646 h 307"/>
              <a:gd name="T60" fmla="*/ 2147483646 w 520"/>
              <a:gd name="T61" fmla="*/ 2147483646 h 307"/>
              <a:gd name="T62" fmla="*/ 2147483646 w 520"/>
              <a:gd name="T63" fmla="*/ 2147483646 h 307"/>
              <a:gd name="T64" fmla="*/ 2147483646 w 520"/>
              <a:gd name="T65" fmla="*/ 2147483646 h 307"/>
              <a:gd name="T66" fmla="*/ 2147483646 w 520"/>
              <a:gd name="T67" fmla="*/ 2147483646 h 307"/>
              <a:gd name="T68" fmla="*/ 2147483646 w 520"/>
              <a:gd name="T69" fmla="*/ 2147483646 h 307"/>
              <a:gd name="T70" fmla="*/ 2147483646 w 520"/>
              <a:gd name="T71" fmla="*/ 2147483646 h 307"/>
              <a:gd name="T72" fmla="*/ 2147483646 w 520"/>
              <a:gd name="T73" fmla="*/ 2147483646 h 307"/>
              <a:gd name="T74" fmla="*/ 2147483646 w 520"/>
              <a:gd name="T75" fmla="*/ 2147483646 h 307"/>
              <a:gd name="T76" fmla="*/ 2147483646 w 520"/>
              <a:gd name="T77" fmla="*/ 2147483646 h 307"/>
              <a:gd name="T78" fmla="*/ 2147483646 w 520"/>
              <a:gd name="T79" fmla="*/ 2147483646 h 307"/>
              <a:gd name="T80" fmla="*/ 2147483646 w 520"/>
              <a:gd name="T81" fmla="*/ 2147483646 h 307"/>
              <a:gd name="T82" fmla="*/ 2147483646 w 520"/>
              <a:gd name="T83" fmla="*/ 2147483646 h 307"/>
              <a:gd name="T84" fmla="*/ 2147483646 w 520"/>
              <a:gd name="T85" fmla="*/ 2147483646 h 30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20" h="307">
                <a:moveTo>
                  <a:pt x="430" y="92"/>
                </a:moveTo>
                <a:cubicBezTo>
                  <a:pt x="427" y="91"/>
                  <a:pt x="424" y="90"/>
                  <a:pt x="422" y="90"/>
                </a:cubicBezTo>
                <a:cubicBezTo>
                  <a:pt x="419" y="90"/>
                  <a:pt x="417" y="91"/>
                  <a:pt x="416" y="93"/>
                </a:cubicBezTo>
                <a:cubicBezTo>
                  <a:pt x="401" y="43"/>
                  <a:pt x="356" y="6"/>
                  <a:pt x="304" y="1"/>
                </a:cubicBezTo>
                <a:cubicBezTo>
                  <a:pt x="300" y="0"/>
                  <a:pt x="296" y="0"/>
                  <a:pt x="292" y="0"/>
                </a:cubicBezTo>
                <a:cubicBezTo>
                  <a:pt x="253" y="0"/>
                  <a:pt x="217" y="17"/>
                  <a:pt x="199" y="45"/>
                </a:cubicBezTo>
                <a:cubicBezTo>
                  <a:pt x="187" y="39"/>
                  <a:pt x="174" y="36"/>
                  <a:pt x="161" y="36"/>
                </a:cubicBezTo>
                <a:cubicBezTo>
                  <a:pt x="154" y="36"/>
                  <a:pt x="147" y="37"/>
                  <a:pt x="141" y="39"/>
                </a:cubicBezTo>
                <a:cubicBezTo>
                  <a:pt x="114" y="46"/>
                  <a:pt x="92" y="65"/>
                  <a:pt x="86" y="90"/>
                </a:cubicBezTo>
                <a:cubicBezTo>
                  <a:pt x="75" y="90"/>
                  <a:pt x="65" y="92"/>
                  <a:pt x="56" y="96"/>
                </a:cubicBezTo>
                <a:cubicBezTo>
                  <a:pt x="23" y="110"/>
                  <a:pt x="0" y="142"/>
                  <a:pt x="2" y="186"/>
                </a:cubicBezTo>
                <a:cubicBezTo>
                  <a:pt x="10" y="183"/>
                  <a:pt x="19" y="182"/>
                  <a:pt x="28" y="182"/>
                </a:cubicBezTo>
                <a:cubicBezTo>
                  <a:pt x="35" y="182"/>
                  <a:pt x="35" y="182"/>
                  <a:pt x="35" y="182"/>
                </a:cubicBezTo>
                <a:cubicBezTo>
                  <a:pt x="36" y="178"/>
                  <a:pt x="36" y="178"/>
                  <a:pt x="36" y="178"/>
                </a:cubicBezTo>
                <a:cubicBezTo>
                  <a:pt x="43" y="154"/>
                  <a:pt x="61" y="136"/>
                  <a:pt x="83" y="130"/>
                </a:cubicBezTo>
                <a:cubicBezTo>
                  <a:pt x="88" y="129"/>
                  <a:pt x="93" y="129"/>
                  <a:pt x="98" y="129"/>
                </a:cubicBezTo>
                <a:cubicBezTo>
                  <a:pt x="100" y="129"/>
                  <a:pt x="102" y="129"/>
                  <a:pt x="104" y="129"/>
                </a:cubicBezTo>
                <a:cubicBezTo>
                  <a:pt x="108" y="129"/>
                  <a:pt x="113" y="128"/>
                  <a:pt x="120" y="127"/>
                </a:cubicBezTo>
                <a:cubicBezTo>
                  <a:pt x="122" y="118"/>
                  <a:pt x="122" y="118"/>
                  <a:pt x="122" y="118"/>
                </a:cubicBezTo>
                <a:cubicBezTo>
                  <a:pt x="126" y="101"/>
                  <a:pt x="137" y="88"/>
                  <a:pt x="152" y="84"/>
                </a:cubicBezTo>
                <a:cubicBezTo>
                  <a:pt x="155" y="83"/>
                  <a:pt x="158" y="83"/>
                  <a:pt x="161" y="83"/>
                </a:cubicBezTo>
                <a:cubicBezTo>
                  <a:pt x="170" y="83"/>
                  <a:pt x="180" y="86"/>
                  <a:pt x="188" y="93"/>
                </a:cubicBezTo>
                <a:cubicBezTo>
                  <a:pt x="195" y="99"/>
                  <a:pt x="195" y="99"/>
                  <a:pt x="195" y="99"/>
                </a:cubicBezTo>
                <a:cubicBezTo>
                  <a:pt x="198" y="98"/>
                  <a:pt x="198" y="98"/>
                  <a:pt x="198" y="98"/>
                </a:cubicBezTo>
                <a:cubicBezTo>
                  <a:pt x="204" y="96"/>
                  <a:pt x="210" y="95"/>
                  <a:pt x="216" y="94"/>
                </a:cubicBezTo>
                <a:cubicBezTo>
                  <a:pt x="222" y="88"/>
                  <a:pt x="222" y="88"/>
                  <a:pt x="222" y="88"/>
                </a:cubicBezTo>
                <a:cubicBezTo>
                  <a:pt x="223" y="86"/>
                  <a:pt x="223" y="86"/>
                  <a:pt x="223" y="86"/>
                </a:cubicBezTo>
                <a:cubicBezTo>
                  <a:pt x="236" y="62"/>
                  <a:pt x="262" y="47"/>
                  <a:pt x="298" y="47"/>
                </a:cubicBezTo>
                <a:cubicBezTo>
                  <a:pt x="299" y="47"/>
                  <a:pt x="299" y="47"/>
                  <a:pt x="300" y="47"/>
                </a:cubicBezTo>
                <a:cubicBezTo>
                  <a:pt x="336" y="51"/>
                  <a:pt x="368" y="81"/>
                  <a:pt x="374" y="117"/>
                </a:cubicBezTo>
                <a:cubicBezTo>
                  <a:pt x="382" y="140"/>
                  <a:pt x="382" y="140"/>
                  <a:pt x="382" y="140"/>
                </a:cubicBezTo>
                <a:cubicBezTo>
                  <a:pt x="401" y="137"/>
                  <a:pt x="401" y="137"/>
                  <a:pt x="401" y="137"/>
                </a:cubicBezTo>
                <a:cubicBezTo>
                  <a:pt x="404" y="136"/>
                  <a:pt x="407" y="136"/>
                  <a:pt x="410" y="136"/>
                </a:cubicBezTo>
                <a:cubicBezTo>
                  <a:pt x="413" y="136"/>
                  <a:pt x="417" y="136"/>
                  <a:pt x="420" y="137"/>
                </a:cubicBezTo>
                <a:cubicBezTo>
                  <a:pt x="450" y="144"/>
                  <a:pt x="468" y="180"/>
                  <a:pt x="460" y="217"/>
                </a:cubicBezTo>
                <a:cubicBezTo>
                  <a:pt x="457" y="231"/>
                  <a:pt x="454" y="244"/>
                  <a:pt x="428" y="259"/>
                </a:cubicBezTo>
                <a:cubicBezTo>
                  <a:pt x="430" y="271"/>
                  <a:pt x="429" y="282"/>
                  <a:pt x="427" y="293"/>
                </a:cubicBezTo>
                <a:cubicBezTo>
                  <a:pt x="430" y="299"/>
                  <a:pt x="430" y="299"/>
                  <a:pt x="430" y="299"/>
                </a:cubicBezTo>
                <a:cubicBezTo>
                  <a:pt x="425" y="298"/>
                  <a:pt x="425" y="298"/>
                  <a:pt x="425" y="298"/>
                </a:cubicBezTo>
                <a:cubicBezTo>
                  <a:pt x="422" y="307"/>
                  <a:pt x="422" y="307"/>
                  <a:pt x="422" y="307"/>
                </a:cubicBezTo>
                <a:cubicBezTo>
                  <a:pt x="431" y="304"/>
                  <a:pt x="431" y="304"/>
                  <a:pt x="431" y="304"/>
                </a:cubicBezTo>
                <a:cubicBezTo>
                  <a:pt x="474" y="291"/>
                  <a:pt x="497" y="268"/>
                  <a:pt x="506" y="227"/>
                </a:cubicBezTo>
                <a:cubicBezTo>
                  <a:pt x="520" y="165"/>
                  <a:pt x="486" y="104"/>
                  <a:pt x="430" y="92"/>
                </a:cubicBezTo>
                <a:close/>
              </a:path>
            </a:pathLst>
          </a:custGeom>
          <a:solidFill>
            <a:schemeClr val="accent5"/>
          </a:solidFill>
          <a:ln>
            <a:noFill/>
          </a:ln>
        </p:spPr>
        <p:txBody>
          <a:bodyPr/>
          <a:lstStyle/>
          <a:p>
            <a:endParaRPr lang="zh-CN" altLang="en-US"/>
          </a:p>
        </p:txBody>
      </p:sp>
      <p:sp>
        <p:nvSpPr>
          <p:cNvPr id="32" name="Freeform 164"/>
          <p:cNvSpPr/>
          <p:nvPr/>
        </p:nvSpPr>
        <p:spPr bwMode="auto">
          <a:xfrm>
            <a:off x="10313988" y="1744663"/>
            <a:ext cx="503237" cy="285750"/>
          </a:xfrm>
          <a:custGeom>
            <a:avLst/>
            <a:gdLst>
              <a:gd name="T0" fmla="*/ 2147483646 w 477"/>
              <a:gd name="T1" fmla="*/ 2147483646 h 271"/>
              <a:gd name="T2" fmla="*/ 2147483646 w 477"/>
              <a:gd name="T3" fmla="*/ 2147483646 h 271"/>
              <a:gd name="T4" fmla="*/ 2147483646 w 477"/>
              <a:gd name="T5" fmla="*/ 2147483646 h 271"/>
              <a:gd name="T6" fmla="*/ 2147483646 w 477"/>
              <a:gd name="T7" fmla="*/ 2147483646 h 271"/>
              <a:gd name="T8" fmla="*/ 2147483646 w 477"/>
              <a:gd name="T9" fmla="*/ 2147483646 h 271"/>
              <a:gd name="T10" fmla="*/ 2147483646 w 477"/>
              <a:gd name="T11" fmla="*/ 0 h 271"/>
              <a:gd name="T12" fmla="*/ 2147483646 w 477"/>
              <a:gd name="T13" fmla="*/ 2147483646 h 271"/>
              <a:gd name="T14" fmla="*/ 2147483646 w 477"/>
              <a:gd name="T15" fmla="*/ 2147483646 h 271"/>
              <a:gd name="T16" fmla="*/ 2147483646 w 477"/>
              <a:gd name="T17" fmla="*/ 2147483646 h 271"/>
              <a:gd name="T18" fmla="*/ 2147483646 w 477"/>
              <a:gd name="T19" fmla="*/ 2147483646 h 271"/>
              <a:gd name="T20" fmla="*/ 2147483646 w 477"/>
              <a:gd name="T21" fmla="*/ 2147483646 h 271"/>
              <a:gd name="T22" fmla="*/ 2147483646 w 477"/>
              <a:gd name="T23" fmla="*/ 2147483646 h 271"/>
              <a:gd name="T24" fmla="*/ 2147483646 w 477"/>
              <a:gd name="T25" fmla="*/ 2147483646 h 271"/>
              <a:gd name="T26" fmla="*/ 2147483646 w 477"/>
              <a:gd name="T27" fmla="*/ 2147483646 h 271"/>
              <a:gd name="T28" fmla="*/ 2147483646 w 477"/>
              <a:gd name="T29" fmla="*/ 2147483646 h 271"/>
              <a:gd name="T30" fmla="*/ 2147483646 w 477"/>
              <a:gd name="T31" fmla="*/ 2147483646 h 271"/>
              <a:gd name="T32" fmla="*/ 2147483646 w 477"/>
              <a:gd name="T33" fmla="*/ 2147483646 h 27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77" h="271">
                <a:moveTo>
                  <a:pt x="463" y="130"/>
                </a:moveTo>
                <a:cubicBezTo>
                  <a:pt x="452" y="110"/>
                  <a:pt x="435" y="96"/>
                  <a:pt x="414" y="91"/>
                </a:cubicBezTo>
                <a:cubicBezTo>
                  <a:pt x="409" y="90"/>
                  <a:pt x="404" y="90"/>
                  <a:pt x="399" y="90"/>
                </a:cubicBezTo>
                <a:cubicBezTo>
                  <a:pt x="396" y="90"/>
                  <a:pt x="387" y="90"/>
                  <a:pt x="384" y="89"/>
                </a:cubicBezTo>
                <a:cubicBezTo>
                  <a:pt x="377" y="43"/>
                  <a:pt x="336" y="5"/>
                  <a:pt x="289" y="1"/>
                </a:cubicBezTo>
                <a:cubicBezTo>
                  <a:pt x="286" y="1"/>
                  <a:pt x="282" y="0"/>
                  <a:pt x="279" y="0"/>
                </a:cubicBezTo>
                <a:cubicBezTo>
                  <a:pt x="241" y="0"/>
                  <a:pt x="207" y="20"/>
                  <a:pt x="188" y="51"/>
                </a:cubicBezTo>
                <a:cubicBezTo>
                  <a:pt x="176" y="42"/>
                  <a:pt x="161" y="36"/>
                  <a:pt x="147" y="36"/>
                </a:cubicBezTo>
                <a:cubicBezTo>
                  <a:pt x="142" y="36"/>
                  <a:pt x="137" y="37"/>
                  <a:pt x="132" y="38"/>
                </a:cubicBezTo>
                <a:cubicBezTo>
                  <a:pt x="109" y="44"/>
                  <a:pt x="91" y="63"/>
                  <a:pt x="84" y="93"/>
                </a:cubicBezTo>
                <a:cubicBezTo>
                  <a:pt x="75" y="90"/>
                  <a:pt x="75" y="90"/>
                  <a:pt x="75" y="90"/>
                </a:cubicBezTo>
                <a:cubicBezTo>
                  <a:pt x="66" y="90"/>
                  <a:pt x="58" y="91"/>
                  <a:pt x="49" y="94"/>
                </a:cubicBezTo>
                <a:cubicBezTo>
                  <a:pt x="30" y="102"/>
                  <a:pt x="16" y="118"/>
                  <a:pt x="8" y="138"/>
                </a:cubicBezTo>
                <a:cubicBezTo>
                  <a:pt x="0" y="158"/>
                  <a:pt x="1" y="181"/>
                  <a:pt x="9" y="202"/>
                </a:cubicBezTo>
                <a:cubicBezTo>
                  <a:pt x="27" y="244"/>
                  <a:pt x="73" y="271"/>
                  <a:pt x="254" y="271"/>
                </a:cubicBezTo>
                <a:cubicBezTo>
                  <a:pt x="441" y="271"/>
                  <a:pt x="462" y="242"/>
                  <a:pt x="472" y="197"/>
                </a:cubicBezTo>
                <a:cubicBezTo>
                  <a:pt x="477" y="174"/>
                  <a:pt x="474" y="150"/>
                  <a:pt x="463" y="130"/>
                </a:cubicBezTo>
                <a:close/>
              </a:path>
            </a:pathLst>
          </a:custGeom>
          <a:solidFill>
            <a:schemeClr val="accent5"/>
          </a:solidFill>
          <a:ln>
            <a:noFill/>
          </a:ln>
        </p:spPr>
        <p:txBody>
          <a:bodyPr/>
          <a:lstStyle/>
          <a:p>
            <a:endParaRPr lang="zh-CN" altLang="en-US"/>
          </a:p>
        </p:txBody>
      </p:sp>
      <p:sp>
        <p:nvSpPr>
          <p:cNvPr id="33" name="Freeform 165"/>
          <p:cNvSpPr>
            <a:spLocks noEditPoints="1"/>
          </p:cNvSpPr>
          <p:nvPr/>
        </p:nvSpPr>
        <p:spPr bwMode="auto">
          <a:xfrm>
            <a:off x="5819775" y="4044950"/>
            <a:ext cx="496888" cy="496888"/>
          </a:xfrm>
          <a:custGeom>
            <a:avLst/>
            <a:gdLst>
              <a:gd name="T0" fmla="*/ 2147483646 w 471"/>
              <a:gd name="T1" fmla="*/ 0 h 471"/>
              <a:gd name="T2" fmla="*/ 0 w 471"/>
              <a:gd name="T3" fmla="*/ 2147483646 h 471"/>
              <a:gd name="T4" fmla="*/ 2147483646 w 471"/>
              <a:gd name="T5" fmla="*/ 2147483646 h 471"/>
              <a:gd name="T6" fmla="*/ 2147483646 w 471"/>
              <a:gd name="T7" fmla="*/ 2147483646 h 471"/>
              <a:gd name="T8" fmla="*/ 2147483646 w 471"/>
              <a:gd name="T9" fmla="*/ 0 h 471"/>
              <a:gd name="T10" fmla="*/ 2147483646 w 471"/>
              <a:gd name="T11" fmla="*/ 2147483646 h 471"/>
              <a:gd name="T12" fmla="*/ 2147483646 w 471"/>
              <a:gd name="T13" fmla="*/ 2147483646 h 471"/>
              <a:gd name="T14" fmla="*/ 2147483646 w 471"/>
              <a:gd name="T15" fmla="*/ 2147483646 h 471"/>
              <a:gd name="T16" fmla="*/ 2147483646 w 471"/>
              <a:gd name="T17" fmla="*/ 2147483646 h 471"/>
              <a:gd name="T18" fmla="*/ 2147483646 w 471"/>
              <a:gd name="T19" fmla="*/ 2147483646 h 471"/>
              <a:gd name="T20" fmla="*/ 2147483646 w 471"/>
              <a:gd name="T21" fmla="*/ 2147483646 h 471"/>
              <a:gd name="T22" fmla="*/ 2147483646 w 471"/>
              <a:gd name="T23" fmla="*/ 2147483646 h 471"/>
              <a:gd name="T24" fmla="*/ 2147483646 w 471"/>
              <a:gd name="T25" fmla="*/ 2147483646 h 471"/>
              <a:gd name="T26" fmla="*/ 2147483646 w 471"/>
              <a:gd name="T27" fmla="*/ 2147483646 h 471"/>
              <a:gd name="T28" fmla="*/ 2147483646 w 471"/>
              <a:gd name="T29" fmla="*/ 2147483646 h 47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1" h="471">
                <a:moveTo>
                  <a:pt x="235" y="0"/>
                </a:moveTo>
                <a:cubicBezTo>
                  <a:pt x="106" y="0"/>
                  <a:pt x="0" y="106"/>
                  <a:pt x="0" y="236"/>
                </a:cubicBezTo>
                <a:cubicBezTo>
                  <a:pt x="0" y="365"/>
                  <a:pt x="106" y="471"/>
                  <a:pt x="235" y="471"/>
                </a:cubicBezTo>
                <a:cubicBezTo>
                  <a:pt x="365" y="471"/>
                  <a:pt x="471" y="365"/>
                  <a:pt x="471" y="236"/>
                </a:cubicBezTo>
                <a:cubicBezTo>
                  <a:pt x="471" y="106"/>
                  <a:pt x="365" y="0"/>
                  <a:pt x="235" y="0"/>
                </a:cubicBezTo>
                <a:close/>
                <a:moveTo>
                  <a:pt x="199" y="84"/>
                </a:moveTo>
                <a:cubicBezTo>
                  <a:pt x="271" y="84"/>
                  <a:pt x="271" y="84"/>
                  <a:pt x="271" y="84"/>
                </a:cubicBezTo>
                <a:cubicBezTo>
                  <a:pt x="271" y="141"/>
                  <a:pt x="271" y="141"/>
                  <a:pt x="271" y="141"/>
                </a:cubicBezTo>
                <a:cubicBezTo>
                  <a:pt x="199" y="141"/>
                  <a:pt x="199" y="141"/>
                  <a:pt x="199" y="141"/>
                </a:cubicBezTo>
                <a:lnTo>
                  <a:pt x="199" y="84"/>
                </a:lnTo>
                <a:close/>
                <a:moveTo>
                  <a:pt x="272" y="390"/>
                </a:moveTo>
                <a:cubicBezTo>
                  <a:pt x="199" y="390"/>
                  <a:pt x="199" y="390"/>
                  <a:pt x="199" y="390"/>
                </a:cubicBezTo>
                <a:cubicBezTo>
                  <a:pt x="199" y="203"/>
                  <a:pt x="199" y="203"/>
                  <a:pt x="199" y="203"/>
                </a:cubicBezTo>
                <a:cubicBezTo>
                  <a:pt x="272" y="203"/>
                  <a:pt x="272" y="203"/>
                  <a:pt x="272" y="203"/>
                </a:cubicBezTo>
                <a:lnTo>
                  <a:pt x="272" y="390"/>
                </a:lnTo>
                <a:close/>
              </a:path>
            </a:pathLst>
          </a:custGeom>
          <a:solidFill>
            <a:schemeClr val="accent1"/>
          </a:solidFill>
          <a:ln>
            <a:noFill/>
          </a:ln>
        </p:spPr>
        <p:txBody>
          <a:bodyPr/>
          <a:lstStyle/>
          <a:p>
            <a:endParaRPr lang="zh-CN" altLang="en-US"/>
          </a:p>
        </p:txBody>
      </p:sp>
      <p:sp>
        <p:nvSpPr>
          <p:cNvPr id="34" name="Freeform 166"/>
          <p:cNvSpPr>
            <a:spLocks noEditPoints="1"/>
          </p:cNvSpPr>
          <p:nvPr/>
        </p:nvSpPr>
        <p:spPr bwMode="auto">
          <a:xfrm>
            <a:off x="8120063" y="2936875"/>
            <a:ext cx="412750" cy="331788"/>
          </a:xfrm>
          <a:custGeom>
            <a:avLst/>
            <a:gdLst>
              <a:gd name="T0" fmla="*/ 2147483646 w 391"/>
              <a:gd name="T1" fmla="*/ 0 h 315"/>
              <a:gd name="T2" fmla="*/ 2147483646 w 391"/>
              <a:gd name="T3" fmla="*/ 0 h 315"/>
              <a:gd name="T4" fmla="*/ 0 w 391"/>
              <a:gd name="T5" fmla="*/ 2147483646 h 315"/>
              <a:gd name="T6" fmla="*/ 0 w 391"/>
              <a:gd name="T7" fmla="*/ 2147483646 h 315"/>
              <a:gd name="T8" fmla="*/ 2147483646 w 391"/>
              <a:gd name="T9" fmla="*/ 2147483646 h 315"/>
              <a:gd name="T10" fmla="*/ 2147483646 w 391"/>
              <a:gd name="T11" fmla="*/ 2147483646 h 315"/>
              <a:gd name="T12" fmla="*/ 2147483646 w 391"/>
              <a:gd name="T13" fmla="*/ 2147483646 h 315"/>
              <a:gd name="T14" fmla="*/ 2147483646 w 391"/>
              <a:gd name="T15" fmla="*/ 2147483646 h 315"/>
              <a:gd name="T16" fmla="*/ 2147483646 w 391"/>
              <a:gd name="T17" fmla="*/ 0 h 315"/>
              <a:gd name="T18" fmla="*/ 2147483646 w 391"/>
              <a:gd name="T19" fmla="*/ 2147483646 h 315"/>
              <a:gd name="T20" fmla="*/ 2147483646 w 391"/>
              <a:gd name="T21" fmla="*/ 2147483646 h 315"/>
              <a:gd name="T22" fmla="*/ 2147483646 w 391"/>
              <a:gd name="T23" fmla="*/ 2147483646 h 315"/>
              <a:gd name="T24" fmla="*/ 2147483646 w 391"/>
              <a:gd name="T25" fmla="*/ 2147483646 h 315"/>
              <a:gd name="T26" fmla="*/ 2147483646 w 391"/>
              <a:gd name="T27" fmla="*/ 2147483646 h 315"/>
              <a:gd name="T28" fmla="*/ 2147483646 w 391"/>
              <a:gd name="T29" fmla="*/ 2147483646 h 315"/>
              <a:gd name="T30" fmla="*/ 2147483646 w 391"/>
              <a:gd name="T31" fmla="*/ 2147483646 h 315"/>
              <a:gd name="T32" fmla="*/ 2147483646 w 391"/>
              <a:gd name="T33" fmla="*/ 2147483646 h 315"/>
              <a:gd name="T34" fmla="*/ 2147483646 w 391"/>
              <a:gd name="T35" fmla="*/ 2147483646 h 315"/>
              <a:gd name="T36" fmla="*/ 2147483646 w 391"/>
              <a:gd name="T37" fmla="*/ 2147483646 h 315"/>
              <a:gd name="T38" fmla="*/ 2147483646 w 391"/>
              <a:gd name="T39" fmla="*/ 2147483646 h 31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91" h="315">
                <a:moveTo>
                  <a:pt x="327" y="0"/>
                </a:moveTo>
                <a:cubicBezTo>
                  <a:pt x="63" y="0"/>
                  <a:pt x="63" y="0"/>
                  <a:pt x="63" y="0"/>
                </a:cubicBezTo>
                <a:cubicBezTo>
                  <a:pt x="28" y="0"/>
                  <a:pt x="0" y="24"/>
                  <a:pt x="0" y="53"/>
                </a:cubicBezTo>
                <a:cubicBezTo>
                  <a:pt x="0" y="262"/>
                  <a:pt x="0" y="262"/>
                  <a:pt x="0" y="262"/>
                </a:cubicBezTo>
                <a:cubicBezTo>
                  <a:pt x="0" y="291"/>
                  <a:pt x="28" y="315"/>
                  <a:pt x="63" y="315"/>
                </a:cubicBezTo>
                <a:cubicBezTo>
                  <a:pt x="327" y="315"/>
                  <a:pt x="327" y="315"/>
                  <a:pt x="327" y="315"/>
                </a:cubicBezTo>
                <a:cubicBezTo>
                  <a:pt x="362" y="315"/>
                  <a:pt x="391" y="291"/>
                  <a:pt x="391" y="262"/>
                </a:cubicBezTo>
                <a:cubicBezTo>
                  <a:pt x="391" y="53"/>
                  <a:pt x="391" y="53"/>
                  <a:pt x="391" y="53"/>
                </a:cubicBezTo>
                <a:cubicBezTo>
                  <a:pt x="391" y="24"/>
                  <a:pt x="362" y="0"/>
                  <a:pt x="327" y="0"/>
                </a:cubicBezTo>
                <a:close/>
                <a:moveTo>
                  <a:pt x="210" y="139"/>
                </a:moveTo>
                <a:cubicBezTo>
                  <a:pt x="203" y="142"/>
                  <a:pt x="203" y="142"/>
                  <a:pt x="203" y="142"/>
                </a:cubicBezTo>
                <a:cubicBezTo>
                  <a:pt x="202" y="150"/>
                  <a:pt x="202" y="150"/>
                  <a:pt x="202" y="150"/>
                </a:cubicBezTo>
                <a:cubicBezTo>
                  <a:pt x="201" y="171"/>
                  <a:pt x="198" y="194"/>
                  <a:pt x="195" y="210"/>
                </a:cubicBezTo>
                <a:cubicBezTo>
                  <a:pt x="192" y="194"/>
                  <a:pt x="189" y="171"/>
                  <a:pt x="188" y="150"/>
                </a:cubicBezTo>
                <a:cubicBezTo>
                  <a:pt x="188" y="142"/>
                  <a:pt x="188" y="142"/>
                  <a:pt x="188" y="142"/>
                </a:cubicBezTo>
                <a:cubicBezTo>
                  <a:pt x="180" y="139"/>
                  <a:pt x="180" y="139"/>
                  <a:pt x="180" y="139"/>
                </a:cubicBezTo>
                <a:cubicBezTo>
                  <a:pt x="168" y="135"/>
                  <a:pt x="161" y="127"/>
                  <a:pt x="161" y="118"/>
                </a:cubicBezTo>
                <a:cubicBezTo>
                  <a:pt x="161" y="104"/>
                  <a:pt x="177" y="93"/>
                  <a:pt x="195" y="93"/>
                </a:cubicBezTo>
                <a:cubicBezTo>
                  <a:pt x="214" y="93"/>
                  <a:pt x="229" y="104"/>
                  <a:pt x="229" y="118"/>
                </a:cubicBezTo>
                <a:cubicBezTo>
                  <a:pt x="229" y="127"/>
                  <a:pt x="222" y="135"/>
                  <a:pt x="210" y="139"/>
                </a:cubicBezTo>
                <a:close/>
              </a:path>
            </a:pathLst>
          </a:custGeom>
          <a:solidFill>
            <a:schemeClr val="accent3"/>
          </a:solidFill>
          <a:ln>
            <a:noFill/>
          </a:ln>
        </p:spPr>
        <p:txBody>
          <a:bodyPr/>
          <a:lstStyle/>
          <a:p>
            <a:endParaRPr lang="zh-CN" altLang="en-US"/>
          </a:p>
        </p:txBody>
      </p:sp>
      <p:sp>
        <p:nvSpPr>
          <p:cNvPr id="35" name="Freeform 167"/>
          <p:cNvSpPr/>
          <p:nvPr/>
        </p:nvSpPr>
        <p:spPr bwMode="auto">
          <a:xfrm>
            <a:off x="8148638" y="2706688"/>
            <a:ext cx="355600" cy="222250"/>
          </a:xfrm>
          <a:custGeom>
            <a:avLst/>
            <a:gdLst>
              <a:gd name="T0" fmla="*/ 2147483646 w 336"/>
              <a:gd name="T1" fmla="*/ 2147483646 h 210"/>
              <a:gd name="T2" fmla="*/ 2147483646 w 336"/>
              <a:gd name="T3" fmla="*/ 2147483646 h 210"/>
              <a:gd name="T4" fmla="*/ 2147483646 w 336"/>
              <a:gd name="T5" fmla="*/ 2147483646 h 210"/>
              <a:gd name="T6" fmla="*/ 2147483646 w 336"/>
              <a:gd name="T7" fmla="*/ 2147483646 h 210"/>
              <a:gd name="T8" fmla="*/ 2147483646 w 336"/>
              <a:gd name="T9" fmla="*/ 2147483646 h 210"/>
              <a:gd name="T10" fmla="*/ 2147483646 w 336"/>
              <a:gd name="T11" fmla="*/ 2147483646 h 210"/>
              <a:gd name="T12" fmla="*/ 2147483646 w 336"/>
              <a:gd name="T13" fmla="*/ 0 h 210"/>
              <a:gd name="T14" fmla="*/ 0 w 336"/>
              <a:gd name="T15" fmla="*/ 2147483646 h 210"/>
              <a:gd name="T16" fmla="*/ 2147483646 w 336"/>
              <a:gd name="T17" fmla="*/ 2147483646 h 2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36" h="210">
                <a:moveTo>
                  <a:pt x="46" y="210"/>
                </a:moveTo>
                <a:cubicBezTo>
                  <a:pt x="71" y="210"/>
                  <a:pt x="91" y="190"/>
                  <a:pt x="91" y="165"/>
                </a:cubicBezTo>
                <a:cubicBezTo>
                  <a:pt x="91" y="123"/>
                  <a:pt x="126" y="90"/>
                  <a:pt x="168" y="90"/>
                </a:cubicBezTo>
                <a:cubicBezTo>
                  <a:pt x="211" y="90"/>
                  <a:pt x="245" y="123"/>
                  <a:pt x="245" y="165"/>
                </a:cubicBezTo>
                <a:cubicBezTo>
                  <a:pt x="245" y="190"/>
                  <a:pt x="266" y="210"/>
                  <a:pt x="291" y="210"/>
                </a:cubicBezTo>
                <a:cubicBezTo>
                  <a:pt x="315" y="210"/>
                  <a:pt x="336" y="190"/>
                  <a:pt x="336" y="165"/>
                </a:cubicBezTo>
                <a:cubicBezTo>
                  <a:pt x="336" y="74"/>
                  <a:pt x="261" y="0"/>
                  <a:pt x="168" y="0"/>
                </a:cubicBezTo>
                <a:cubicBezTo>
                  <a:pt x="76" y="0"/>
                  <a:pt x="0" y="74"/>
                  <a:pt x="0" y="165"/>
                </a:cubicBezTo>
                <a:cubicBezTo>
                  <a:pt x="0" y="190"/>
                  <a:pt x="21" y="210"/>
                  <a:pt x="46" y="210"/>
                </a:cubicBezTo>
                <a:close/>
              </a:path>
            </a:pathLst>
          </a:custGeom>
          <a:solidFill>
            <a:schemeClr val="accent3"/>
          </a:solidFill>
          <a:ln>
            <a:noFill/>
          </a:ln>
        </p:spPr>
        <p:txBody>
          <a:bodyPr/>
          <a:lstStyle/>
          <a:p>
            <a:endParaRPr lang="zh-CN" altLang="en-US"/>
          </a:p>
        </p:txBody>
      </p:sp>
      <p:sp>
        <p:nvSpPr>
          <p:cNvPr id="36" name="Freeform 168"/>
          <p:cNvSpPr>
            <a:spLocks noEditPoints="1"/>
          </p:cNvSpPr>
          <p:nvPr/>
        </p:nvSpPr>
        <p:spPr bwMode="auto">
          <a:xfrm>
            <a:off x="9124950" y="2219325"/>
            <a:ext cx="606425" cy="479425"/>
          </a:xfrm>
          <a:custGeom>
            <a:avLst/>
            <a:gdLst>
              <a:gd name="T0" fmla="*/ 2147483646 w 574"/>
              <a:gd name="T1" fmla="*/ 2147483646 h 455"/>
              <a:gd name="T2" fmla="*/ 2147483646 w 574"/>
              <a:gd name="T3" fmla="*/ 0 h 455"/>
              <a:gd name="T4" fmla="*/ 0 w 574"/>
              <a:gd name="T5" fmla="*/ 2147483646 h 455"/>
              <a:gd name="T6" fmla="*/ 2147483646 w 574"/>
              <a:gd name="T7" fmla="*/ 2147483646 h 455"/>
              <a:gd name="T8" fmla="*/ 2147483646 w 574"/>
              <a:gd name="T9" fmla="*/ 2147483646 h 455"/>
              <a:gd name="T10" fmla="*/ 2147483646 w 574"/>
              <a:gd name="T11" fmla="*/ 2147483646 h 455"/>
              <a:gd name="T12" fmla="*/ 2147483646 w 574"/>
              <a:gd name="T13" fmla="*/ 2147483646 h 455"/>
              <a:gd name="T14" fmla="*/ 2147483646 w 574"/>
              <a:gd name="T15" fmla="*/ 2147483646 h 455"/>
              <a:gd name="T16" fmla="*/ 2147483646 w 574"/>
              <a:gd name="T17" fmla="*/ 2147483646 h 455"/>
              <a:gd name="T18" fmla="*/ 2147483646 w 574"/>
              <a:gd name="T19" fmla="*/ 2147483646 h 455"/>
              <a:gd name="T20" fmla="*/ 2147483646 w 574"/>
              <a:gd name="T21" fmla="*/ 2147483646 h 455"/>
              <a:gd name="T22" fmla="*/ 2147483646 w 574"/>
              <a:gd name="T23" fmla="*/ 2147483646 h 455"/>
              <a:gd name="T24" fmla="*/ 2147483646 w 574"/>
              <a:gd name="T25" fmla="*/ 2147483646 h 455"/>
              <a:gd name="T26" fmla="*/ 2147483646 w 574"/>
              <a:gd name="T27" fmla="*/ 2147483646 h 455"/>
              <a:gd name="T28" fmla="*/ 2147483646 w 574"/>
              <a:gd name="T29" fmla="*/ 2147483646 h 455"/>
              <a:gd name="T30" fmla="*/ 2147483646 w 574"/>
              <a:gd name="T31" fmla="*/ 2147483646 h 455"/>
              <a:gd name="T32" fmla="*/ 2147483646 w 574"/>
              <a:gd name="T33" fmla="*/ 2147483646 h 455"/>
              <a:gd name="T34" fmla="*/ 2147483646 w 574"/>
              <a:gd name="T35" fmla="*/ 2147483646 h 455"/>
              <a:gd name="T36" fmla="*/ 2147483646 w 574"/>
              <a:gd name="T37" fmla="*/ 2147483646 h 455"/>
              <a:gd name="T38" fmla="*/ 2147483646 w 574"/>
              <a:gd name="T39" fmla="*/ 2147483646 h 455"/>
              <a:gd name="T40" fmla="*/ 2147483646 w 574"/>
              <a:gd name="T41" fmla="*/ 2147483646 h 455"/>
              <a:gd name="T42" fmla="*/ 2147483646 w 574"/>
              <a:gd name="T43" fmla="*/ 2147483646 h 455"/>
              <a:gd name="T44" fmla="*/ 2147483646 w 574"/>
              <a:gd name="T45" fmla="*/ 2147483646 h 455"/>
              <a:gd name="T46" fmla="*/ 2147483646 w 574"/>
              <a:gd name="T47" fmla="*/ 2147483646 h 455"/>
              <a:gd name="T48" fmla="*/ 2147483646 w 574"/>
              <a:gd name="T49" fmla="*/ 2147483646 h 455"/>
              <a:gd name="T50" fmla="*/ 2147483646 w 574"/>
              <a:gd name="T51" fmla="*/ 2147483646 h 455"/>
              <a:gd name="T52" fmla="*/ 2147483646 w 574"/>
              <a:gd name="T53" fmla="*/ 2147483646 h 455"/>
              <a:gd name="T54" fmla="*/ 2147483646 w 574"/>
              <a:gd name="T55" fmla="*/ 2147483646 h 455"/>
              <a:gd name="T56" fmla="*/ 2147483646 w 574"/>
              <a:gd name="T57" fmla="*/ 2147483646 h 455"/>
              <a:gd name="T58" fmla="*/ 2147483646 w 574"/>
              <a:gd name="T59" fmla="*/ 2147483646 h 455"/>
              <a:gd name="T60" fmla="*/ 2147483646 w 574"/>
              <a:gd name="T61" fmla="*/ 2147483646 h 455"/>
              <a:gd name="T62" fmla="*/ 2147483646 w 574"/>
              <a:gd name="T63" fmla="*/ 2147483646 h 455"/>
              <a:gd name="T64" fmla="*/ 2147483646 w 574"/>
              <a:gd name="T65" fmla="*/ 2147483646 h 455"/>
              <a:gd name="T66" fmla="*/ 2147483646 w 574"/>
              <a:gd name="T67" fmla="*/ 2147483646 h 45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574" h="455">
                <a:moveTo>
                  <a:pt x="403" y="102"/>
                </a:moveTo>
                <a:cubicBezTo>
                  <a:pt x="373" y="41"/>
                  <a:pt x="296" y="0"/>
                  <a:pt x="208" y="0"/>
                </a:cubicBezTo>
                <a:cubicBezTo>
                  <a:pt x="94" y="0"/>
                  <a:pt x="0" y="71"/>
                  <a:pt x="0" y="158"/>
                </a:cubicBezTo>
                <a:cubicBezTo>
                  <a:pt x="0" y="216"/>
                  <a:pt x="42" y="270"/>
                  <a:pt x="109" y="297"/>
                </a:cubicBezTo>
                <a:cubicBezTo>
                  <a:pt x="67" y="398"/>
                  <a:pt x="67" y="398"/>
                  <a:pt x="67" y="398"/>
                </a:cubicBezTo>
                <a:cubicBezTo>
                  <a:pt x="169" y="314"/>
                  <a:pt x="169" y="314"/>
                  <a:pt x="169" y="314"/>
                </a:cubicBezTo>
                <a:cubicBezTo>
                  <a:pt x="182" y="316"/>
                  <a:pt x="195" y="317"/>
                  <a:pt x="208" y="317"/>
                </a:cubicBezTo>
                <a:cubicBezTo>
                  <a:pt x="214" y="317"/>
                  <a:pt x="220" y="317"/>
                  <a:pt x="226" y="316"/>
                </a:cubicBezTo>
                <a:cubicBezTo>
                  <a:pt x="261" y="356"/>
                  <a:pt x="321" y="381"/>
                  <a:pt x="385" y="381"/>
                </a:cubicBezTo>
                <a:cubicBezTo>
                  <a:pt x="390" y="381"/>
                  <a:pt x="395" y="381"/>
                  <a:pt x="399" y="380"/>
                </a:cubicBezTo>
                <a:cubicBezTo>
                  <a:pt x="489" y="455"/>
                  <a:pt x="489" y="455"/>
                  <a:pt x="489" y="455"/>
                </a:cubicBezTo>
                <a:cubicBezTo>
                  <a:pt x="455" y="371"/>
                  <a:pt x="455" y="371"/>
                  <a:pt x="455" y="371"/>
                </a:cubicBezTo>
                <a:cubicBezTo>
                  <a:pt x="527" y="350"/>
                  <a:pt x="574" y="299"/>
                  <a:pt x="574" y="241"/>
                </a:cubicBezTo>
                <a:cubicBezTo>
                  <a:pt x="574" y="169"/>
                  <a:pt x="500" y="109"/>
                  <a:pt x="403" y="102"/>
                </a:cubicBezTo>
                <a:close/>
                <a:moveTo>
                  <a:pt x="117" y="179"/>
                </a:moveTo>
                <a:cubicBezTo>
                  <a:pt x="106" y="179"/>
                  <a:pt x="96" y="170"/>
                  <a:pt x="96" y="158"/>
                </a:cubicBezTo>
                <a:cubicBezTo>
                  <a:pt x="96" y="147"/>
                  <a:pt x="106" y="138"/>
                  <a:pt x="117" y="138"/>
                </a:cubicBezTo>
                <a:cubicBezTo>
                  <a:pt x="128" y="138"/>
                  <a:pt x="138" y="147"/>
                  <a:pt x="138" y="158"/>
                </a:cubicBezTo>
                <a:cubicBezTo>
                  <a:pt x="138" y="170"/>
                  <a:pt x="128" y="179"/>
                  <a:pt x="117" y="179"/>
                </a:cubicBezTo>
                <a:close/>
                <a:moveTo>
                  <a:pt x="208" y="179"/>
                </a:moveTo>
                <a:cubicBezTo>
                  <a:pt x="197" y="179"/>
                  <a:pt x="188" y="170"/>
                  <a:pt x="188" y="158"/>
                </a:cubicBezTo>
                <a:cubicBezTo>
                  <a:pt x="188" y="147"/>
                  <a:pt x="197" y="138"/>
                  <a:pt x="208" y="138"/>
                </a:cubicBezTo>
                <a:cubicBezTo>
                  <a:pt x="220" y="138"/>
                  <a:pt x="229" y="147"/>
                  <a:pt x="229" y="158"/>
                </a:cubicBezTo>
                <a:cubicBezTo>
                  <a:pt x="229" y="170"/>
                  <a:pt x="220" y="179"/>
                  <a:pt x="208" y="179"/>
                </a:cubicBezTo>
                <a:close/>
                <a:moveTo>
                  <a:pt x="279" y="158"/>
                </a:moveTo>
                <a:cubicBezTo>
                  <a:pt x="279" y="147"/>
                  <a:pt x="288" y="138"/>
                  <a:pt x="300" y="138"/>
                </a:cubicBezTo>
                <a:cubicBezTo>
                  <a:pt x="311" y="138"/>
                  <a:pt x="320" y="147"/>
                  <a:pt x="320" y="158"/>
                </a:cubicBezTo>
                <a:cubicBezTo>
                  <a:pt x="320" y="170"/>
                  <a:pt x="311" y="179"/>
                  <a:pt x="300" y="179"/>
                </a:cubicBezTo>
                <a:cubicBezTo>
                  <a:pt x="288" y="179"/>
                  <a:pt x="279" y="170"/>
                  <a:pt x="279" y="158"/>
                </a:cubicBezTo>
                <a:close/>
                <a:moveTo>
                  <a:pt x="385" y="318"/>
                </a:moveTo>
                <a:cubicBezTo>
                  <a:pt x="356" y="318"/>
                  <a:pt x="327" y="311"/>
                  <a:pt x="304" y="299"/>
                </a:cubicBezTo>
                <a:cubicBezTo>
                  <a:pt x="368" y="274"/>
                  <a:pt x="411" y="225"/>
                  <a:pt x="416" y="167"/>
                </a:cubicBezTo>
                <a:cubicBezTo>
                  <a:pt x="470" y="175"/>
                  <a:pt x="512" y="207"/>
                  <a:pt x="512" y="241"/>
                </a:cubicBezTo>
                <a:cubicBezTo>
                  <a:pt x="512" y="282"/>
                  <a:pt x="453" y="318"/>
                  <a:pt x="385" y="318"/>
                </a:cubicBezTo>
                <a:close/>
              </a:path>
            </a:pathLst>
          </a:custGeom>
          <a:solidFill>
            <a:schemeClr val="accent4"/>
          </a:solidFill>
          <a:ln>
            <a:noFill/>
          </a:ln>
        </p:spPr>
        <p:txBody>
          <a:bodyPr/>
          <a:lstStyle/>
          <a:p>
            <a:endParaRPr lang="zh-CN" altLang="en-US"/>
          </a:p>
        </p:txBody>
      </p:sp>
      <p:sp>
        <p:nvSpPr>
          <p:cNvPr id="37" name="矩形 51"/>
          <p:cNvSpPr>
            <a:spLocks noChangeArrowheads="1"/>
          </p:cNvSpPr>
          <p:nvPr/>
        </p:nvSpPr>
        <p:spPr bwMode="auto">
          <a:xfrm>
            <a:off x="839788" y="1454150"/>
            <a:ext cx="26463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2400" b="1">
                <a:solidFill>
                  <a:srgbClr val="000000"/>
                </a:solidFill>
                <a:latin typeface="微软雅黑" panose="020B0503020204020204" pitchFamily="34" charset="-122"/>
                <a:ea typeface="微软雅黑" panose="020B0503020204020204" pitchFamily="34" charset="-122"/>
              </a:rPr>
              <a:t>点击此处添加标题</a:t>
            </a:r>
          </a:p>
        </p:txBody>
      </p:sp>
      <p:sp>
        <p:nvSpPr>
          <p:cNvPr id="38" name="矩形 52"/>
          <p:cNvSpPr>
            <a:spLocks noChangeArrowheads="1"/>
          </p:cNvSpPr>
          <p:nvPr/>
        </p:nvSpPr>
        <p:spPr bwMode="auto">
          <a:xfrm>
            <a:off x="839788" y="2085975"/>
            <a:ext cx="382746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a:latin typeface="宋体" panose="02010600030101010101" pitchFamily="2" charset="-122"/>
              </a:rPr>
              <a:t>此处输入您的标题此处输入您的标题 此处输入您的标题此处输入您的标题此处输入您的标题此处输入您的标题 此处输入您的标题此处输入您的标题此处输入您的标题此处输入您的标题</a:t>
            </a:r>
          </a:p>
          <a:p>
            <a:pPr>
              <a:lnSpc>
                <a:spcPct val="100000"/>
              </a:lnSpc>
              <a:spcBef>
                <a:spcPct val="0"/>
              </a:spcBef>
              <a:buNone/>
            </a:pPr>
            <a:endParaRPr lang="zh-CN" altLang="en-US" sz="1600" dirty="0">
              <a:latin typeface="宋体" panose="02010600030101010101" pitchFamily="2" charset="-122"/>
            </a:endParaRPr>
          </a:p>
        </p:txBody>
      </p:sp>
      <p:cxnSp>
        <p:nvCxnSpPr>
          <p:cNvPr id="39" name="直接连接符 38"/>
          <p:cNvCxnSpPr/>
          <p:nvPr/>
        </p:nvCxnSpPr>
        <p:spPr>
          <a:xfrm>
            <a:off x="947738" y="1963738"/>
            <a:ext cx="252571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0"/>
            <a:ext cx="12192000" cy="8001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
          <p:cNvSpPr txBox="1"/>
          <p:nvPr/>
        </p:nvSpPr>
        <p:spPr>
          <a:xfrm>
            <a:off x="663377" y="99307"/>
            <a:ext cx="3093025" cy="523220"/>
          </a:xfrm>
          <a:prstGeom prst="rect">
            <a:avLst/>
          </a:prstGeom>
          <a:noFill/>
        </p:spPr>
        <p:txBody>
          <a:bodyPr wrap="square" rtlCol="0">
            <a:spAutoFit/>
          </a:bodyPr>
          <a:lstStyle>
            <a:defPPr>
              <a:defRPr lang="zh-CN"/>
            </a:defPPr>
            <a:lvl1pP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b="0" dirty="0">
                <a:solidFill>
                  <a:schemeClr val="bg1"/>
                </a:solidFill>
                <a:effectLst>
                  <a:outerShdw blurRad="38100" dist="38100" dir="2700000" algn="tl">
                    <a:srgbClr val="000000">
                      <a:alpha val="43137"/>
                    </a:srgbClr>
                  </a:outerShdw>
                </a:effectLst>
              </a:rPr>
              <a:t>此处输入您的标题</a:t>
            </a:r>
          </a:p>
        </p:txBody>
      </p:sp>
      <p:sp>
        <p:nvSpPr>
          <p:cNvPr id="6" name="圆角矩形 4"/>
          <p:cNvSpPr/>
          <p:nvPr/>
        </p:nvSpPr>
        <p:spPr bwMode="auto">
          <a:xfrm>
            <a:off x="200781" y="153582"/>
            <a:ext cx="435936" cy="435936"/>
          </a:xfrm>
          <a:prstGeom prst="roundRect">
            <a:avLst>
              <a:gd name="adj" fmla="val 7253"/>
            </a:avLst>
          </a:prstGeom>
          <a:solidFill>
            <a:srgbClr val="00B0F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bg2"/>
              </a:solidFill>
              <a:effectLst/>
              <a:latin typeface="Arial" panose="020B0604020202020204" pitchFamily="34" charset="0"/>
              <a:ea typeface="宋体" panose="02010600030101010101" pitchFamily="2" charset="-122"/>
            </a:endParaRPr>
          </a:p>
        </p:txBody>
      </p:sp>
      <p:sp>
        <p:nvSpPr>
          <p:cNvPr id="7" name="TextBox 5"/>
          <p:cNvSpPr txBox="1"/>
          <p:nvPr/>
        </p:nvSpPr>
        <p:spPr>
          <a:xfrm>
            <a:off x="212817" y="120134"/>
            <a:ext cx="405881" cy="523220"/>
          </a:xfrm>
          <a:prstGeom prst="rect">
            <a:avLst/>
          </a:prstGeom>
          <a:noFill/>
        </p:spPr>
        <p:txBody>
          <a:bodyPr wrap="non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4</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0" y="6761479"/>
            <a:ext cx="12192000"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8001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
          <p:cNvSpPr txBox="1"/>
          <p:nvPr/>
        </p:nvSpPr>
        <p:spPr>
          <a:xfrm>
            <a:off x="663377" y="99307"/>
            <a:ext cx="3093025" cy="523220"/>
          </a:xfrm>
          <a:prstGeom prst="rect">
            <a:avLst/>
          </a:prstGeom>
          <a:noFill/>
        </p:spPr>
        <p:txBody>
          <a:bodyPr wrap="square" rtlCol="0">
            <a:spAutoFit/>
          </a:bodyPr>
          <a:lstStyle>
            <a:defPPr>
              <a:defRPr lang="zh-CN"/>
            </a:defPPr>
            <a:lvl1pP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b="0" dirty="0">
                <a:solidFill>
                  <a:schemeClr val="bg1"/>
                </a:solidFill>
                <a:effectLst>
                  <a:outerShdw blurRad="38100" dist="38100" dir="2700000" algn="tl">
                    <a:srgbClr val="000000">
                      <a:alpha val="43137"/>
                    </a:srgbClr>
                  </a:outerShdw>
                </a:effectLst>
              </a:rPr>
              <a:t>此处输入您的标题</a:t>
            </a:r>
          </a:p>
        </p:txBody>
      </p:sp>
      <p:sp>
        <p:nvSpPr>
          <p:cNvPr id="6" name="圆角矩形 4"/>
          <p:cNvSpPr/>
          <p:nvPr/>
        </p:nvSpPr>
        <p:spPr bwMode="auto">
          <a:xfrm>
            <a:off x="200781" y="153582"/>
            <a:ext cx="435936" cy="435936"/>
          </a:xfrm>
          <a:prstGeom prst="roundRect">
            <a:avLst>
              <a:gd name="adj" fmla="val 7253"/>
            </a:avLst>
          </a:prstGeom>
          <a:solidFill>
            <a:srgbClr val="00B0F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bg2"/>
              </a:solidFill>
              <a:effectLst/>
              <a:latin typeface="Arial" panose="020B0604020202020204" pitchFamily="34" charset="0"/>
              <a:ea typeface="宋体" panose="02010600030101010101" pitchFamily="2" charset="-122"/>
            </a:endParaRPr>
          </a:p>
        </p:txBody>
      </p:sp>
      <p:sp>
        <p:nvSpPr>
          <p:cNvPr id="7" name="TextBox 5"/>
          <p:cNvSpPr txBox="1"/>
          <p:nvPr/>
        </p:nvSpPr>
        <p:spPr>
          <a:xfrm>
            <a:off x="212817" y="120134"/>
            <a:ext cx="405881" cy="523220"/>
          </a:xfrm>
          <a:prstGeom prst="rect">
            <a:avLst/>
          </a:prstGeom>
          <a:noFill/>
        </p:spPr>
        <p:txBody>
          <a:bodyPr wrap="non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4</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0" y="6761479"/>
            <a:ext cx="12192000"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5"/>
          <p:cNvSpPr/>
          <p:nvPr/>
        </p:nvSpPr>
        <p:spPr bwMode="auto">
          <a:xfrm>
            <a:off x="2419350" y="5681663"/>
            <a:ext cx="100013" cy="169862"/>
          </a:xfrm>
          <a:custGeom>
            <a:avLst/>
            <a:gdLst>
              <a:gd name="T0" fmla="*/ 2147483646 w 64"/>
              <a:gd name="T1" fmla="*/ 2147483646 h 108"/>
              <a:gd name="T2" fmla="*/ 2147483646 w 64"/>
              <a:gd name="T3" fmla="*/ 2147483646 h 108"/>
              <a:gd name="T4" fmla="*/ 2147483646 w 64"/>
              <a:gd name="T5" fmla="*/ 2147483646 h 108"/>
              <a:gd name="T6" fmla="*/ 2147483646 w 64"/>
              <a:gd name="T7" fmla="*/ 2147483646 h 108"/>
              <a:gd name="T8" fmla="*/ 2147483646 w 64"/>
              <a:gd name="T9" fmla="*/ 2147483646 h 108"/>
              <a:gd name="T10" fmla="*/ 2147483646 w 64"/>
              <a:gd name="T11" fmla="*/ 2147483646 h 108"/>
              <a:gd name="T12" fmla="*/ 2147483646 w 64"/>
              <a:gd name="T13" fmla="*/ 2147483646 h 108"/>
              <a:gd name="T14" fmla="*/ 2147483646 w 64"/>
              <a:gd name="T15" fmla="*/ 2147483646 h 108"/>
              <a:gd name="T16" fmla="*/ 0 w 64"/>
              <a:gd name="T17" fmla="*/ 2147483646 h 108"/>
              <a:gd name="T18" fmla="*/ 0 w 64"/>
              <a:gd name="T19" fmla="*/ 2147483646 h 108"/>
              <a:gd name="T20" fmla="*/ 2147483646 w 64"/>
              <a:gd name="T21" fmla="*/ 2147483646 h 108"/>
              <a:gd name="T22" fmla="*/ 2147483646 w 64"/>
              <a:gd name="T23" fmla="*/ 2147483646 h 108"/>
              <a:gd name="T24" fmla="*/ 2147483646 w 64"/>
              <a:gd name="T25" fmla="*/ 2147483646 h 108"/>
              <a:gd name="T26" fmla="*/ 2147483646 w 64"/>
              <a:gd name="T27" fmla="*/ 2147483646 h 108"/>
              <a:gd name="T28" fmla="*/ 2147483646 w 64"/>
              <a:gd name="T29" fmla="*/ 2147483646 h 108"/>
              <a:gd name="T30" fmla="*/ 2147483646 w 64"/>
              <a:gd name="T31" fmla="*/ 2147483646 h 108"/>
              <a:gd name="T32" fmla="*/ 2147483646 w 64"/>
              <a:gd name="T33" fmla="*/ 2147483646 h 108"/>
              <a:gd name="T34" fmla="*/ 2147483646 w 64"/>
              <a:gd name="T35" fmla="*/ 2147483646 h 108"/>
              <a:gd name="T36" fmla="*/ 2147483646 w 64"/>
              <a:gd name="T37" fmla="*/ 2147483646 h 108"/>
              <a:gd name="T38" fmla="*/ 2147483646 w 64"/>
              <a:gd name="T39" fmla="*/ 2147483646 h 108"/>
              <a:gd name="T40" fmla="*/ 2147483646 w 64"/>
              <a:gd name="T41" fmla="*/ 2147483646 h 108"/>
              <a:gd name="T42" fmla="*/ 2147483646 w 64"/>
              <a:gd name="T43" fmla="*/ 2147483646 h 108"/>
              <a:gd name="T44" fmla="*/ 2147483646 w 64"/>
              <a:gd name="T45" fmla="*/ 2147483646 h 108"/>
              <a:gd name="T46" fmla="*/ 2147483646 w 64"/>
              <a:gd name="T47" fmla="*/ 2147483646 h 108"/>
              <a:gd name="T48" fmla="*/ 2147483646 w 64"/>
              <a:gd name="T49" fmla="*/ 2147483646 h 108"/>
              <a:gd name="T50" fmla="*/ 2147483646 w 64"/>
              <a:gd name="T51" fmla="*/ 2147483646 h 108"/>
              <a:gd name="T52" fmla="*/ 2147483646 w 64"/>
              <a:gd name="T53" fmla="*/ 2147483646 h 108"/>
              <a:gd name="T54" fmla="*/ 2147483646 w 64"/>
              <a:gd name="T55" fmla="*/ 0 h 108"/>
              <a:gd name="T56" fmla="*/ 2147483646 w 64"/>
              <a:gd name="T57" fmla="*/ 2147483646 h 108"/>
              <a:gd name="T58" fmla="*/ 2147483646 w 64"/>
              <a:gd name="T59" fmla="*/ 2147483646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4" h="108">
                <a:moveTo>
                  <a:pt x="61" y="26"/>
                </a:moveTo>
                <a:cubicBezTo>
                  <a:pt x="61" y="33"/>
                  <a:pt x="59" y="38"/>
                  <a:pt x="55" y="43"/>
                </a:cubicBezTo>
                <a:cubicBezTo>
                  <a:pt x="51" y="47"/>
                  <a:pt x="46" y="50"/>
                  <a:pt x="39" y="51"/>
                </a:cubicBezTo>
                <a:cubicBezTo>
                  <a:pt x="39" y="52"/>
                  <a:pt x="39" y="52"/>
                  <a:pt x="39" y="52"/>
                </a:cubicBezTo>
                <a:cubicBezTo>
                  <a:pt x="47" y="53"/>
                  <a:pt x="53" y="55"/>
                  <a:pt x="57" y="60"/>
                </a:cubicBezTo>
                <a:cubicBezTo>
                  <a:pt x="62" y="64"/>
                  <a:pt x="64" y="70"/>
                  <a:pt x="64" y="77"/>
                </a:cubicBezTo>
                <a:cubicBezTo>
                  <a:pt x="64" y="87"/>
                  <a:pt x="61" y="95"/>
                  <a:pt x="54" y="100"/>
                </a:cubicBezTo>
                <a:cubicBezTo>
                  <a:pt x="48" y="105"/>
                  <a:pt x="39" y="108"/>
                  <a:pt x="27" y="108"/>
                </a:cubicBezTo>
                <a:cubicBezTo>
                  <a:pt x="16" y="108"/>
                  <a:pt x="8" y="106"/>
                  <a:pt x="0" y="102"/>
                </a:cubicBezTo>
                <a:cubicBezTo>
                  <a:pt x="0" y="95"/>
                  <a:pt x="0" y="95"/>
                  <a:pt x="0" y="95"/>
                </a:cubicBezTo>
                <a:cubicBezTo>
                  <a:pt x="4" y="97"/>
                  <a:pt x="8" y="99"/>
                  <a:pt x="13" y="100"/>
                </a:cubicBezTo>
                <a:cubicBezTo>
                  <a:pt x="18" y="101"/>
                  <a:pt x="22" y="102"/>
                  <a:pt x="26" y="102"/>
                </a:cubicBezTo>
                <a:cubicBezTo>
                  <a:pt x="36" y="102"/>
                  <a:pt x="44" y="100"/>
                  <a:pt x="49" y="95"/>
                </a:cubicBezTo>
                <a:cubicBezTo>
                  <a:pt x="54" y="91"/>
                  <a:pt x="57" y="85"/>
                  <a:pt x="57" y="77"/>
                </a:cubicBezTo>
                <a:cubicBezTo>
                  <a:pt x="57" y="70"/>
                  <a:pt x="54" y="65"/>
                  <a:pt x="49" y="61"/>
                </a:cubicBezTo>
                <a:cubicBezTo>
                  <a:pt x="44" y="57"/>
                  <a:pt x="36" y="56"/>
                  <a:pt x="26" y="56"/>
                </a:cubicBezTo>
                <a:cubicBezTo>
                  <a:pt x="15" y="56"/>
                  <a:pt x="15" y="56"/>
                  <a:pt x="15" y="56"/>
                </a:cubicBezTo>
                <a:cubicBezTo>
                  <a:pt x="15" y="49"/>
                  <a:pt x="15" y="49"/>
                  <a:pt x="15" y="49"/>
                </a:cubicBezTo>
                <a:cubicBezTo>
                  <a:pt x="26" y="49"/>
                  <a:pt x="26" y="49"/>
                  <a:pt x="26" y="49"/>
                </a:cubicBezTo>
                <a:cubicBezTo>
                  <a:pt x="35" y="49"/>
                  <a:pt x="41" y="47"/>
                  <a:pt x="46" y="42"/>
                </a:cubicBezTo>
                <a:cubicBezTo>
                  <a:pt x="51" y="38"/>
                  <a:pt x="53" y="33"/>
                  <a:pt x="53" y="26"/>
                </a:cubicBezTo>
                <a:cubicBezTo>
                  <a:pt x="53" y="20"/>
                  <a:pt x="51" y="15"/>
                  <a:pt x="47" y="11"/>
                </a:cubicBezTo>
                <a:cubicBezTo>
                  <a:pt x="43" y="8"/>
                  <a:pt x="38" y="6"/>
                  <a:pt x="32" y="6"/>
                </a:cubicBezTo>
                <a:cubicBezTo>
                  <a:pt x="27" y="6"/>
                  <a:pt x="22" y="7"/>
                  <a:pt x="18" y="8"/>
                </a:cubicBezTo>
                <a:cubicBezTo>
                  <a:pt x="14" y="10"/>
                  <a:pt x="9" y="12"/>
                  <a:pt x="4" y="16"/>
                </a:cubicBezTo>
                <a:cubicBezTo>
                  <a:pt x="1" y="11"/>
                  <a:pt x="1" y="11"/>
                  <a:pt x="1" y="11"/>
                </a:cubicBezTo>
                <a:cubicBezTo>
                  <a:pt x="5" y="8"/>
                  <a:pt x="10" y="5"/>
                  <a:pt x="15" y="3"/>
                </a:cubicBezTo>
                <a:cubicBezTo>
                  <a:pt x="21" y="1"/>
                  <a:pt x="26" y="0"/>
                  <a:pt x="32" y="0"/>
                </a:cubicBezTo>
                <a:cubicBezTo>
                  <a:pt x="41" y="0"/>
                  <a:pt x="48" y="2"/>
                  <a:pt x="53" y="7"/>
                </a:cubicBezTo>
                <a:cubicBezTo>
                  <a:pt x="58" y="11"/>
                  <a:pt x="61" y="18"/>
                  <a:pt x="61" y="26"/>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 name="Freeform 6"/>
          <p:cNvSpPr/>
          <p:nvPr/>
        </p:nvSpPr>
        <p:spPr bwMode="auto">
          <a:xfrm>
            <a:off x="3584575" y="5681663"/>
            <a:ext cx="104775" cy="168275"/>
          </a:xfrm>
          <a:custGeom>
            <a:avLst/>
            <a:gdLst>
              <a:gd name="T0" fmla="*/ 2147483646 w 66"/>
              <a:gd name="T1" fmla="*/ 2147483646 h 107"/>
              <a:gd name="T2" fmla="*/ 0 w 66"/>
              <a:gd name="T3" fmla="*/ 2147483646 h 107"/>
              <a:gd name="T4" fmla="*/ 0 w 66"/>
              <a:gd name="T5" fmla="*/ 2147483646 h 107"/>
              <a:gd name="T6" fmla="*/ 2147483646 w 66"/>
              <a:gd name="T7" fmla="*/ 2147483646 h 107"/>
              <a:gd name="T8" fmla="*/ 2147483646 w 66"/>
              <a:gd name="T9" fmla="*/ 2147483646 h 107"/>
              <a:gd name="T10" fmla="*/ 2147483646 w 66"/>
              <a:gd name="T11" fmla="*/ 2147483646 h 107"/>
              <a:gd name="T12" fmla="*/ 2147483646 w 66"/>
              <a:gd name="T13" fmla="*/ 2147483646 h 107"/>
              <a:gd name="T14" fmla="*/ 2147483646 w 66"/>
              <a:gd name="T15" fmla="*/ 2147483646 h 107"/>
              <a:gd name="T16" fmla="*/ 2147483646 w 66"/>
              <a:gd name="T17" fmla="*/ 2147483646 h 107"/>
              <a:gd name="T18" fmla="*/ 2147483646 w 66"/>
              <a:gd name="T19" fmla="*/ 2147483646 h 107"/>
              <a:gd name="T20" fmla="*/ 2147483646 w 66"/>
              <a:gd name="T21" fmla="*/ 2147483646 h 107"/>
              <a:gd name="T22" fmla="*/ 2147483646 w 66"/>
              <a:gd name="T23" fmla="*/ 0 h 107"/>
              <a:gd name="T24" fmla="*/ 2147483646 w 66"/>
              <a:gd name="T25" fmla="*/ 2147483646 h 107"/>
              <a:gd name="T26" fmla="*/ 2147483646 w 66"/>
              <a:gd name="T27" fmla="*/ 2147483646 h 107"/>
              <a:gd name="T28" fmla="*/ 2147483646 w 66"/>
              <a:gd name="T29" fmla="*/ 2147483646 h 107"/>
              <a:gd name="T30" fmla="*/ 2147483646 w 66"/>
              <a:gd name="T31" fmla="*/ 2147483646 h 107"/>
              <a:gd name="T32" fmla="*/ 2147483646 w 66"/>
              <a:gd name="T33" fmla="*/ 2147483646 h 107"/>
              <a:gd name="T34" fmla="*/ 2147483646 w 66"/>
              <a:gd name="T35" fmla="*/ 2147483646 h 107"/>
              <a:gd name="T36" fmla="*/ 2147483646 w 66"/>
              <a:gd name="T37" fmla="*/ 2147483646 h 107"/>
              <a:gd name="T38" fmla="*/ 2147483646 w 66"/>
              <a:gd name="T39" fmla="*/ 2147483646 h 10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6" h="107">
                <a:moveTo>
                  <a:pt x="66" y="107"/>
                </a:moveTo>
                <a:cubicBezTo>
                  <a:pt x="0" y="107"/>
                  <a:pt x="0" y="107"/>
                  <a:pt x="0" y="107"/>
                </a:cubicBezTo>
                <a:cubicBezTo>
                  <a:pt x="0" y="100"/>
                  <a:pt x="0" y="100"/>
                  <a:pt x="0" y="100"/>
                </a:cubicBezTo>
                <a:cubicBezTo>
                  <a:pt x="28" y="71"/>
                  <a:pt x="28" y="71"/>
                  <a:pt x="28" y="71"/>
                </a:cubicBezTo>
                <a:cubicBezTo>
                  <a:pt x="36" y="63"/>
                  <a:pt x="42" y="57"/>
                  <a:pt x="45" y="52"/>
                </a:cubicBezTo>
                <a:cubicBezTo>
                  <a:pt x="48" y="48"/>
                  <a:pt x="50" y="44"/>
                  <a:pt x="52" y="40"/>
                </a:cubicBezTo>
                <a:cubicBezTo>
                  <a:pt x="53" y="36"/>
                  <a:pt x="54" y="32"/>
                  <a:pt x="54" y="28"/>
                </a:cubicBezTo>
                <a:cubicBezTo>
                  <a:pt x="54" y="21"/>
                  <a:pt x="52" y="16"/>
                  <a:pt x="48" y="12"/>
                </a:cubicBezTo>
                <a:cubicBezTo>
                  <a:pt x="44" y="8"/>
                  <a:pt x="39" y="6"/>
                  <a:pt x="32" y="6"/>
                </a:cubicBezTo>
                <a:cubicBezTo>
                  <a:pt x="23" y="6"/>
                  <a:pt x="15" y="10"/>
                  <a:pt x="7" y="16"/>
                </a:cubicBezTo>
                <a:cubicBezTo>
                  <a:pt x="3" y="11"/>
                  <a:pt x="3" y="11"/>
                  <a:pt x="3" y="11"/>
                </a:cubicBezTo>
                <a:cubicBezTo>
                  <a:pt x="12" y="4"/>
                  <a:pt x="21" y="0"/>
                  <a:pt x="32" y="0"/>
                </a:cubicBezTo>
                <a:cubicBezTo>
                  <a:pt x="41" y="0"/>
                  <a:pt x="48" y="2"/>
                  <a:pt x="54" y="7"/>
                </a:cubicBezTo>
                <a:cubicBezTo>
                  <a:pt x="59" y="12"/>
                  <a:pt x="62" y="19"/>
                  <a:pt x="62" y="28"/>
                </a:cubicBezTo>
                <a:cubicBezTo>
                  <a:pt x="62" y="35"/>
                  <a:pt x="60" y="41"/>
                  <a:pt x="56" y="48"/>
                </a:cubicBezTo>
                <a:cubicBezTo>
                  <a:pt x="53" y="54"/>
                  <a:pt x="46" y="62"/>
                  <a:pt x="37" y="72"/>
                </a:cubicBezTo>
                <a:cubicBezTo>
                  <a:pt x="10" y="99"/>
                  <a:pt x="10" y="99"/>
                  <a:pt x="10" y="99"/>
                </a:cubicBezTo>
                <a:cubicBezTo>
                  <a:pt x="10" y="100"/>
                  <a:pt x="10" y="100"/>
                  <a:pt x="10" y="100"/>
                </a:cubicBezTo>
                <a:cubicBezTo>
                  <a:pt x="66" y="100"/>
                  <a:pt x="66" y="100"/>
                  <a:pt x="66" y="100"/>
                </a:cubicBezTo>
                <a:lnTo>
                  <a:pt x="66" y="107"/>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Freeform 7"/>
          <p:cNvSpPr/>
          <p:nvPr/>
        </p:nvSpPr>
        <p:spPr bwMode="auto">
          <a:xfrm>
            <a:off x="4757738" y="5683250"/>
            <a:ext cx="49212" cy="166688"/>
          </a:xfrm>
          <a:custGeom>
            <a:avLst/>
            <a:gdLst>
              <a:gd name="T0" fmla="*/ 2147483646 w 32"/>
              <a:gd name="T1" fmla="*/ 2147483646 h 106"/>
              <a:gd name="T2" fmla="*/ 2147483646 w 32"/>
              <a:gd name="T3" fmla="*/ 2147483646 h 106"/>
              <a:gd name="T4" fmla="*/ 2147483646 w 32"/>
              <a:gd name="T5" fmla="*/ 2147483646 h 106"/>
              <a:gd name="T6" fmla="*/ 2147483646 w 32"/>
              <a:gd name="T7" fmla="*/ 2147483646 h 106"/>
              <a:gd name="T8" fmla="*/ 2147483646 w 32"/>
              <a:gd name="T9" fmla="*/ 2147483646 h 106"/>
              <a:gd name="T10" fmla="*/ 2147483646 w 32"/>
              <a:gd name="T11" fmla="*/ 2147483646 h 106"/>
              <a:gd name="T12" fmla="*/ 0 w 32"/>
              <a:gd name="T13" fmla="*/ 2147483646 h 106"/>
              <a:gd name="T14" fmla="*/ 2147483646 w 32"/>
              <a:gd name="T15" fmla="*/ 0 h 106"/>
              <a:gd name="T16" fmla="*/ 2147483646 w 32"/>
              <a:gd name="T17" fmla="*/ 0 h 106"/>
              <a:gd name="T18" fmla="*/ 2147483646 w 32"/>
              <a:gd name="T19" fmla="*/ 2147483646 h 1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2" h="106">
                <a:moveTo>
                  <a:pt x="32" y="106"/>
                </a:moveTo>
                <a:cubicBezTo>
                  <a:pt x="25" y="106"/>
                  <a:pt x="25" y="106"/>
                  <a:pt x="25" y="106"/>
                </a:cubicBezTo>
                <a:cubicBezTo>
                  <a:pt x="25" y="29"/>
                  <a:pt x="25" y="29"/>
                  <a:pt x="25" y="29"/>
                </a:cubicBezTo>
                <a:cubicBezTo>
                  <a:pt x="25" y="22"/>
                  <a:pt x="26" y="15"/>
                  <a:pt x="26" y="7"/>
                </a:cubicBezTo>
                <a:cubicBezTo>
                  <a:pt x="26" y="8"/>
                  <a:pt x="25" y="9"/>
                  <a:pt x="24" y="9"/>
                </a:cubicBezTo>
                <a:cubicBezTo>
                  <a:pt x="23" y="10"/>
                  <a:pt x="17" y="16"/>
                  <a:pt x="4" y="27"/>
                </a:cubicBezTo>
                <a:cubicBezTo>
                  <a:pt x="0" y="22"/>
                  <a:pt x="0" y="22"/>
                  <a:pt x="0" y="22"/>
                </a:cubicBezTo>
                <a:cubicBezTo>
                  <a:pt x="26" y="0"/>
                  <a:pt x="26" y="0"/>
                  <a:pt x="26" y="0"/>
                </a:cubicBezTo>
                <a:cubicBezTo>
                  <a:pt x="32" y="0"/>
                  <a:pt x="32" y="0"/>
                  <a:pt x="32" y="0"/>
                </a:cubicBezTo>
                <a:lnTo>
                  <a:pt x="32" y="106"/>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8"/>
          <p:cNvSpPr>
            <a:spLocks noEditPoints="1"/>
          </p:cNvSpPr>
          <p:nvPr/>
        </p:nvSpPr>
        <p:spPr bwMode="auto">
          <a:xfrm>
            <a:off x="5827713" y="5681663"/>
            <a:ext cx="107950" cy="169862"/>
          </a:xfrm>
          <a:custGeom>
            <a:avLst/>
            <a:gdLst>
              <a:gd name="T0" fmla="*/ 2147483646 w 68"/>
              <a:gd name="T1" fmla="*/ 2147483646 h 108"/>
              <a:gd name="T2" fmla="*/ 2147483646 w 68"/>
              <a:gd name="T3" fmla="*/ 2147483646 h 108"/>
              <a:gd name="T4" fmla="*/ 2147483646 w 68"/>
              <a:gd name="T5" fmla="*/ 2147483646 h 108"/>
              <a:gd name="T6" fmla="*/ 2147483646 w 68"/>
              <a:gd name="T7" fmla="*/ 2147483646 h 108"/>
              <a:gd name="T8" fmla="*/ 0 w 68"/>
              <a:gd name="T9" fmla="*/ 2147483646 h 108"/>
              <a:gd name="T10" fmla="*/ 2147483646 w 68"/>
              <a:gd name="T11" fmla="*/ 2147483646 h 108"/>
              <a:gd name="T12" fmla="*/ 2147483646 w 68"/>
              <a:gd name="T13" fmla="*/ 0 h 108"/>
              <a:gd name="T14" fmla="*/ 2147483646 w 68"/>
              <a:gd name="T15" fmla="*/ 2147483646 h 108"/>
              <a:gd name="T16" fmla="*/ 2147483646 w 68"/>
              <a:gd name="T17" fmla="*/ 2147483646 h 108"/>
              <a:gd name="T18" fmla="*/ 2147483646 w 68"/>
              <a:gd name="T19" fmla="*/ 2147483646 h 108"/>
              <a:gd name="T20" fmla="*/ 2147483646 w 68"/>
              <a:gd name="T21" fmla="*/ 2147483646 h 108"/>
              <a:gd name="T22" fmla="*/ 2147483646 w 68"/>
              <a:gd name="T23" fmla="*/ 2147483646 h 108"/>
              <a:gd name="T24" fmla="*/ 2147483646 w 68"/>
              <a:gd name="T25" fmla="*/ 2147483646 h 108"/>
              <a:gd name="T26" fmla="*/ 2147483646 w 68"/>
              <a:gd name="T27" fmla="*/ 2147483646 h 108"/>
              <a:gd name="T28" fmla="*/ 2147483646 w 68"/>
              <a:gd name="T29" fmla="*/ 2147483646 h 108"/>
              <a:gd name="T30" fmla="*/ 2147483646 w 68"/>
              <a:gd name="T31" fmla="*/ 2147483646 h 108"/>
              <a:gd name="T32" fmla="*/ 2147483646 w 68"/>
              <a:gd name="T33" fmla="*/ 2147483646 h 108"/>
              <a:gd name="T34" fmla="*/ 2147483646 w 68"/>
              <a:gd name="T35" fmla="*/ 2147483646 h 10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8" h="108">
                <a:moveTo>
                  <a:pt x="68" y="54"/>
                </a:moveTo>
                <a:cubicBezTo>
                  <a:pt x="68" y="72"/>
                  <a:pt x="65" y="86"/>
                  <a:pt x="59" y="95"/>
                </a:cubicBezTo>
                <a:cubicBezTo>
                  <a:pt x="54" y="104"/>
                  <a:pt x="45" y="108"/>
                  <a:pt x="34" y="108"/>
                </a:cubicBezTo>
                <a:cubicBezTo>
                  <a:pt x="23" y="108"/>
                  <a:pt x="14" y="104"/>
                  <a:pt x="9" y="94"/>
                </a:cubicBezTo>
                <a:cubicBezTo>
                  <a:pt x="3" y="85"/>
                  <a:pt x="0" y="72"/>
                  <a:pt x="0" y="54"/>
                </a:cubicBezTo>
                <a:cubicBezTo>
                  <a:pt x="0" y="35"/>
                  <a:pt x="3" y="22"/>
                  <a:pt x="8" y="13"/>
                </a:cubicBezTo>
                <a:cubicBezTo>
                  <a:pt x="14" y="4"/>
                  <a:pt x="22" y="0"/>
                  <a:pt x="34" y="0"/>
                </a:cubicBezTo>
                <a:cubicBezTo>
                  <a:pt x="45" y="0"/>
                  <a:pt x="53" y="4"/>
                  <a:pt x="59" y="14"/>
                </a:cubicBezTo>
                <a:cubicBezTo>
                  <a:pt x="65" y="23"/>
                  <a:pt x="68" y="36"/>
                  <a:pt x="68" y="54"/>
                </a:cubicBezTo>
                <a:close/>
                <a:moveTo>
                  <a:pt x="8" y="54"/>
                </a:moveTo>
                <a:cubicBezTo>
                  <a:pt x="8" y="70"/>
                  <a:pt x="10" y="82"/>
                  <a:pt x="14" y="90"/>
                </a:cubicBezTo>
                <a:cubicBezTo>
                  <a:pt x="18" y="98"/>
                  <a:pt x="25" y="102"/>
                  <a:pt x="34" y="102"/>
                </a:cubicBezTo>
                <a:cubicBezTo>
                  <a:pt x="43" y="102"/>
                  <a:pt x="49" y="98"/>
                  <a:pt x="53" y="90"/>
                </a:cubicBezTo>
                <a:cubicBezTo>
                  <a:pt x="58" y="82"/>
                  <a:pt x="60" y="70"/>
                  <a:pt x="60" y="54"/>
                </a:cubicBezTo>
                <a:cubicBezTo>
                  <a:pt x="60" y="38"/>
                  <a:pt x="58" y="26"/>
                  <a:pt x="53" y="18"/>
                </a:cubicBezTo>
                <a:cubicBezTo>
                  <a:pt x="49" y="10"/>
                  <a:pt x="43" y="6"/>
                  <a:pt x="34" y="6"/>
                </a:cubicBezTo>
                <a:cubicBezTo>
                  <a:pt x="25" y="6"/>
                  <a:pt x="18" y="10"/>
                  <a:pt x="14" y="18"/>
                </a:cubicBezTo>
                <a:cubicBezTo>
                  <a:pt x="10" y="26"/>
                  <a:pt x="8" y="38"/>
                  <a:pt x="8" y="54"/>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9"/>
          <p:cNvSpPr>
            <a:spLocks noEditPoints="1"/>
          </p:cNvSpPr>
          <p:nvPr/>
        </p:nvSpPr>
        <p:spPr bwMode="auto">
          <a:xfrm>
            <a:off x="6291263" y="5681663"/>
            <a:ext cx="107950" cy="169862"/>
          </a:xfrm>
          <a:custGeom>
            <a:avLst/>
            <a:gdLst>
              <a:gd name="T0" fmla="*/ 2147483646 w 68"/>
              <a:gd name="T1" fmla="*/ 2147483646 h 108"/>
              <a:gd name="T2" fmla="*/ 2147483646 w 68"/>
              <a:gd name="T3" fmla="*/ 2147483646 h 108"/>
              <a:gd name="T4" fmla="*/ 2147483646 w 68"/>
              <a:gd name="T5" fmla="*/ 2147483646 h 108"/>
              <a:gd name="T6" fmla="*/ 2147483646 w 68"/>
              <a:gd name="T7" fmla="*/ 2147483646 h 108"/>
              <a:gd name="T8" fmla="*/ 0 w 68"/>
              <a:gd name="T9" fmla="*/ 2147483646 h 108"/>
              <a:gd name="T10" fmla="*/ 2147483646 w 68"/>
              <a:gd name="T11" fmla="*/ 2147483646 h 108"/>
              <a:gd name="T12" fmla="*/ 2147483646 w 68"/>
              <a:gd name="T13" fmla="*/ 0 h 108"/>
              <a:gd name="T14" fmla="*/ 2147483646 w 68"/>
              <a:gd name="T15" fmla="*/ 2147483646 h 108"/>
              <a:gd name="T16" fmla="*/ 2147483646 w 68"/>
              <a:gd name="T17" fmla="*/ 2147483646 h 108"/>
              <a:gd name="T18" fmla="*/ 2147483646 w 68"/>
              <a:gd name="T19" fmla="*/ 2147483646 h 108"/>
              <a:gd name="T20" fmla="*/ 2147483646 w 68"/>
              <a:gd name="T21" fmla="*/ 2147483646 h 108"/>
              <a:gd name="T22" fmla="*/ 2147483646 w 68"/>
              <a:gd name="T23" fmla="*/ 2147483646 h 108"/>
              <a:gd name="T24" fmla="*/ 2147483646 w 68"/>
              <a:gd name="T25" fmla="*/ 2147483646 h 108"/>
              <a:gd name="T26" fmla="*/ 2147483646 w 68"/>
              <a:gd name="T27" fmla="*/ 2147483646 h 108"/>
              <a:gd name="T28" fmla="*/ 2147483646 w 68"/>
              <a:gd name="T29" fmla="*/ 2147483646 h 108"/>
              <a:gd name="T30" fmla="*/ 2147483646 w 68"/>
              <a:gd name="T31" fmla="*/ 2147483646 h 108"/>
              <a:gd name="T32" fmla="*/ 2147483646 w 68"/>
              <a:gd name="T33" fmla="*/ 2147483646 h 108"/>
              <a:gd name="T34" fmla="*/ 2147483646 w 68"/>
              <a:gd name="T35" fmla="*/ 2147483646 h 10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8" h="108">
                <a:moveTo>
                  <a:pt x="68" y="54"/>
                </a:moveTo>
                <a:cubicBezTo>
                  <a:pt x="68" y="72"/>
                  <a:pt x="65" y="86"/>
                  <a:pt x="59" y="95"/>
                </a:cubicBezTo>
                <a:cubicBezTo>
                  <a:pt x="54" y="104"/>
                  <a:pt x="45" y="108"/>
                  <a:pt x="34" y="108"/>
                </a:cubicBezTo>
                <a:cubicBezTo>
                  <a:pt x="23" y="108"/>
                  <a:pt x="14" y="104"/>
                  <a:pt x="9" y="94"/>
                </a:cubicBezTo>
                <a:cubicBezTo>
                  <a:pt x="3" y="85"/>
                  <a:pt x="0" y="72"/>
                  <a:pt x="0" y="54"/>
                </a:cubicBezTo>
                <a:cubicBezTo>
                  <a:pt x="0" y="35"/>
                  <a:pt x="3" y="22"/>
                  <a:pt x="8" y="13"/>
                </a:cubicBezTo>
                <a:cubicBezTo>
                  <a:pt x="14" y="4"/>
                  <a:pt x="22" y="0"/>
                  <a:pt x="34" y="0"/>
                </a:cubicBezTo>
                <a:cubicBezTo>
                  <a:pt x="45" y="0"/>
                  <a:pt x="53" y="4"/>
                  <a:pt x="59" y="14"/>
                </a:cubicBezTo>
                <a:cubicBezTo>
                  <a:pt x="65" y="23"/>
                  <a:pt x="68" y="36"/>
                  <a:pt x="68" y="54"/>
                </a:cubicBezTo>
                <a:close/>
                <a:moveTo>
                  <a:pt x="8" y="54"/>
                </a:moveTo>
                <a:cubicBezTo>
                  <a:pt x="8" y="70"/>
                  <a:pt x="10" y="82"/>
                  <a:pt x="14" y="90"/>
                </a:cubicBezTo>
                <a:cubicBezTo>
                  <a:pt x="19" y="98"/>
                  <a:pt x="25" y="102"/>
                  <a:pt x="34" y="102"/>
                </a:cubicBezTo>
                <a:cubicBezTo>
                  <a:pt x="43" y="102"/>
                  <a:pt x="49" y="98"/>
                  <a:pt x="54" y="90"/>
                </a:cubicBezTo>
                <a:cubicBezTo>
                  <a:pt x="58" y="82"/>
                  <a:pt x="60" y="70"/>
                  <a:pt x="60" y="54"/>
                </a:cubicBezTo>
                <a:cubicBezTo>
                  <a:pt x="60" y="38"/>
                  <a:pt x="58" y="26"/>
                  <a:pt x="54" y="18"/>
                </a:cubicBezTo>
                <a:cubicBezTo>
                  <a:pt x="49" y="10"/>
                  <a:pt x="43" y="6"/>
                  <a:pt x="34" y="6"/>
                </a:cubicBezTo>
                <a:cubicBezTo>
                  <a:pt x="25" y="6"/>
                  <a:pt x="18" y="10"/>
                  <a:pt x="14" y="18"/>
                </a:cubicBezTo>
                <a:cubicBezTo>
                  <a:pt x="10" y="26"/>
                  <a:pt x="8" y="38"/>
                  <a:pt x="8" y="54"/>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10"/>
          <p:cNvSpPr/>
          <p:nvPr/>
        </p:nvSpPr>
        <p:spPr bwMode="auto">
          <a:xfrm>
            <a:off x="6848475" y="5683250"/>
            <a:ext cx="55563" cy="166688"/>
          </a:xfrm>
          <a:custGeom>
            <a:avLst/>
            <a:gdLst>
              <a:gd name="T0" fmla="*/ 2147483646 w 35"/>
              <a:gd name="T1" fmla="*/ 2147483646 h 106"/>
              <a:gd name="T2" fmla="*/ 2147483646 w 35"/>
              <a:gd name="T3" fmla="*/ 2147483646 h 106"/>
              <a:gd name="T4" fmla="*/ 2147483646 w 35"/>
              <a:gd name="T5" fmla="*/ 2147483646 h 106"/>
              <a:gd name="T6" fmla="*/ 2147483646 w 35"/>
              <a:gd name="T7" fmla="*/ 2147483646 h 106"/>
              <a:gd name="T8" fmla="*/ 2147483646 w 35"/>
              <a:gd name="T9" fmla="*/ 2147483646 h 106"/>
              <a:gd name="T10" fmla="*/ 2147483646 w 35"/>
              <a:gd name="T11" fmla="*/ 2147483646 h 106"/>
              <a:gd name="T12" fmla="*/ 0 w 35"/>
              <a:gd name="T13" fmla="*/ 2147483646 h 106"/>
              <a:gd name="T14" fmla="*/ 2147483646 w 35"/>
              <a:gd name="T15" fmla="*/ 0 h 106"/>
              <a:gd name="T16" fmla="*/ 2147483646 w 35"/>
              <a:gd name="T17" fmla="*/ 0 h 106"/>
              <a:gd name="T18" fmla="*/ 2147483646 w 35"/>
              <a:gd name="T19" fmla="*/ 2147483646 h 1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 h="106">
                <a:moveTo>
                  <a:pt x="35" y="106"/>
                </a:moveTo>
                <a:cubicBezTo>
                  <a:pt x="28" y="106"/>
                  <a:pt x="28" y="106"/>
                  <a:pt x="28" y="106"/>
                </a:cubicBezTo>
                <a:cubicBezTo>
                  <a:pt x="28" y="29"/>
                  <a:pt x="28" y="29"/>
                  <a:pt x="28" y="29"/>
                </a:cubicBezTo>
                <a:cubicBezTo>
                  <a:pt x="28" y="22"/>
                  <a:pt x="28" y="15"/>
                  <a:pt x="28" y="7"/>
                </a:cubicBezTo>
                <a:cubicBezTo>
                  <a:pt x="28" y="8"/>
                  <a:pt x="27" y="9"/>
                  <a:pt x="26" y="9"/>
                </a:cubicBezTo>
                <a:cubicBezTo>
                  <a:pt x="25" y="10"/>
                  <a:pt x="18" y="16"/>
                  <a:pt x="4" y="27"/>
                </a:cubicBezTo>
                <a:cubicBezTo>
                  <a:pt x="0" y="22"/>
                  <a:pt x="0" y="22"/>
                  <a:pt x="0" y="22"/>
                </a:cubicBezTo>
                <a:cubicBezTo>
                  <a:pt x="28" y="0"/>
                  <a:pt x="28" y="0"/>
                  <a:pt x="28" y="0"/>
                </a:cubicBezTo>
                <a:cubicBezTo>
                  <a:pt x="35" y="0"/>
                  <a:pt x="35" y="0"/>
                  <a:pt x="35" y="0"/>
                </a:cubicBezTo>
                <a:lnTo>
                  <a:pt x="35" y="106"/>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11"/>
          <p:cNvSpPr/>
          <p:nvPr/>
        </p:nvSpPr>
        <p:spPr bwMode="auto">
          <a:xfrm>
            <a:off x="7421563" y="5681663"/>
            <a:ext cx="103187" cy="168275"/>
          </a:xfrm>
          <a:custGeom>
            <a:avLst/>
            <a:gdLst>
              <a:gd name="T0" fmla="*/ 2147483646 w 66"/>
              <a:gd name="T1" fmla="*/ 2147483646 h 107"/>
              <a:gd name="T2" fmla="*/ 0 w 66"/>
              <a:gd name="T3" fmla="*/ 2147483646 h 107"/>
              <a:gd name="T4" fmla="*/ 0 w 66"/>
              <a:gd name="T5" fmla="*/ 2147483646 h 107"/>
              <a:gd name="T6" fmla="*/ 2147483646 w 66"/>
              <a:gd name="T7" fmla="*/ 2147483646 h 107"/>
              <a:gd name="T8" fmla="*/ 2147483646 w 66"/>
              <a:gd name="T9" fmla="*/ 2147483646 h 107"/>
              <a:gd name="T10" fmla="*/ 2147483646 w 66"/>
              <a:gd name="T11" fmla="*/ 2147483646 h 107"/>
              <a:gd name="T12" fmla="*/ 2147483646 w 66"/>
              <a:gd name="T13" fmla="*/ 2147483646 h 107"/>
              <a:gd name="T14" fmla="*/ 2147483646 w 66"/>
              <a:gd name="T15" fmla="*/ 2147483646 h 107"/>
              <a:gd name="T16" fmla="*/ 2147483646 w 66"/>
              <a:gd name="T17" fmla="*/ 2147483646 h 107"/>
              <a:gd name="T18" fmla="*/ 2147483646 w 66"/>
              <a:gd name="T19" fmla="*/ 2147483646 h 107"/>
              <a:gd name="T20" fmla="*/ 2147483646 w 66"/>
              <a:gd name="T21" fmla="*/ 2147483646 h 107"/>
              <a:gd name="T22" fmla="*/ 2147483646 w 66"/>
              <a:gd name="T23" fmla="*/ 0 h 107"/>
              <a:gd name="T24" fmla="*/ 2147483646 w 66"/>
              <a:gd name="T25" fmla="*/ 2147483646 h 107"/>
              <a:gd name="T26" fmla="*/ 2147483646 w 66"/>
              <a:gd name="T27" fmla="*/ 2147483646 h 107"/>
              <a:gd name="T28" fmla="*/ 2147483646 w 66"/>
              <a:gd name="T29" fmla="*/ 2147483646 h 107"/>
              <a:gd name="T30" fmla="*/ 2147483646 w 66"/>
              <a:gd name="T31" fmla="*/ 2147483646 h 107"/>
              <a:gd name="T32" fmla="*/ 2147483646 w 66"/>
              <a:gd name="T33" fmla="*/ 2147483646 h 107"/>
              <a:gd name="T34" fmla="*/ 2147483646 w 66"/>
              <a:gd name="T35" fmla="*/ 2147483646 h 107"/>
              <a:gd name="T36" fmla="*/ 2147483646 w 66"/>
              <a:gd name="T37" fmla="*/ 2147483646 h 107"/>
              <a:gd name="T38" fmla="*/ 2147483646 w 66"/>
              <a:gd name="T39" fmla="*/ 2147483646 h 10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6" h="107">
                <a:moveTo>
                  <a:pt x="66" y="107"/>
                </a:moveTo>
                <a:cubicBezTo>
                  <a:pt x="0" y="107"/>
                  <a:pt x="0" y="107"/>
                  <a:pt x="0" y="107"/>
                </a:cubicBezTo>
                <a:cubicBezTo>
                  <a:pt x="0" y="100"/>
                  <a:pt x="0" y="100"/>
                  <a:pt x="0" y="100"/>
                </a:cubicBezTo>
                <a:cubicBezTo>
                  <a:pt x="28" y="71"/>
                  <a:pt x="28" y="71"/>
                  <a:pt x="28" y="71"/>
                </a:cubicBezTo>
                <a:cubicBezTo>
                  <a:pt x="36" y="63"/>
                  <a:pt x="41" y="57"/>
                  <a:pt x="45" y="52"/>
                </a:cubicBezTo>
                <a:cubicBezTo>
                  <a:pt x="48" y="48"/>
                  <a:pt x="50" y="44"/>
                  <a:pt x="52" y="40"/>
                </a:cubicBezTo>
                <a:cubicBezTo>
                  <a:pt x="53" y="36"/>
                  <a:pt x="54" y="32"/>
                  <a:pt x="54" y="28"/>
                </a:cubicBezTo>
                <a:cubicBezTo>
                  <a:pt x="54" y="21"/>
                  <a:pt x="52" y="16"/>
                  <a:pt x="48" y="12"/>
                </a:cubicBezTo>
                <a:cubicBezTo>
                  <a:pt x="44" y="8"/>
                  <a:pt x="38" y="6"/>
                  <a:pt x="32" y="6"/>
                </a:cubicBezTo>
                <a:cubicBezTo>
                  <a:pt x="23" y="6"/>
                  <a:pt x="14" y="10"/>
                  <a:pt x="6" y="16"/>
                </a:cubicBezTo>
                <a:cubicBezTo>
                  <a:pt x="3" y="11"/>
                  <a:pt x="3" y="11"/>
                  <a:pt x="3" y="11"/>
                </a:cubicBezTo>
                <a:cubicBezTo>
                  <a:pt x="11" y="4"/>
                  <a:pt x="21" y="0"/>
                  <a:pt x="32" y="0"/>
                </a:cubicBezTo>
                <a:cubicBezTo>
                  <a:pt x="41" y="0"/>
                  <a:pt x="48" y="2"/>
                  <a:pt x="53" y="7"/>
                </a:cubicBezTo>
                <a:cubicBezTo>
                  <a:pt x="59" y="12"/>
                  <a:pt x="61" y="19"/>
                  <a:pt x="61" y="28"/>
                </a:cubicBezTo>
                <a:cubicBezTo>
                  <a:pt x="61" y="35"/>
                  <a:pt x="60" y="41"/>
                  <a:pt x="56" y="48"/>
                </a:cubicBezTo>
                <a:cubicBezTo>
                  <a:pt x="52" y="54"/>
                  <a:pt x="46" y="62"/>
                  <a:pt x="37" y="72"/>
                </a:cubicBezTo>
                <a:cubicBezTo>
                  <a:pt x="10" y="99"/>
                  <a:pt x="10" y="99"/>
                  <a:pt x="10" y="99"/>
                </a:cubicBezTo>
                <a:cubicBezTo>
                  <a:pt x="10" y="100"/>
                  <a:pt x="10" y="100"/>
                  <a:pt x="10" y="100"/>
                </a:cubicBezTo>
                <a:cubicBezTo>
                  <a:pt x="66" y="100"/>
                  <a:pt x="66" y="100"/>
                  <a:pt x="66" y="100"/>
                </a:cubicBezTo>
                <a:lnTo>
                  <a:pt x="66" y="107"/>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 name="Freeform 12"/>
          <p:cNvSpPr/>
          <p:nvPr/>
        </p:nvSpPr>
        <p:spPr bwMode="auto">
          <a:xfrm>
            <a:off x="8001000" y="5681663"/>
            <a:ext cx="104775" cy="169862"/>
          </a:xfrm>
          <a:custGeom>
            <a:avLst/>
            <a:gdLst>
              <a:gd name="T0" fmla="*/ 2147483646 w 67"/>
              <a:gd name="T1" fmla="*/ 2147483646 h 108"/>
              <a:gd name="T2" fmla="*/ 2147483646 w 67"/>
              <a:gd name="T3" fmla="*/ 2147483646 h 108"/>
              <a:gd name="T4" fmla="*/ 2147483646 w 67"/>
              <a:gd name="T5" fmla="*/ 2147483646 h 108"/>
              <a:gd name="T6" fmla="*/ 2147483646 w 67"/>
              <a:gd name="T7" fmla="*/ 2147483646 h 108"/>
              <a:gd name="T8" fmla="*/ 2147483646 w 67"/>
              <a:gd name="T9" fmla="*/ 2147483646 h 108"/>
              <a:gd name="T10" fmla="*/ 2147483646 w 67"/>
              <a:gd name="T11" fmla="*/ 2147483646 h 108"/>
              <a:gd name="T12" fmla="*/ 2147483646 w 67"/>
              <a:gd name="T13" fmla="*/ 2147483646 h 108"/>
              <a:gd name="T14" fmla="*/ 2147483646 w 67"/>
              <a:gd name="T15" fmla="*/ 2147483646 h 108"/>
              <a:gd name="T16" fmla="*/ 0 w 67"/>
              <a:gd name="T17" fmla="*/ 2147483646 h 108"/>
              <a:gd name="T18" fmla="*/ 0 w 67"/>
              <a:gd name="T19" fmla="*/ 2147483646 h 108"/>
              <a:gd name="T20" fmla="*/ 2147483646 w 67"/>
              <a:gd name="T21" fmla="*/ 2147483646 h 108"/>
              <a:gd name="T22" fmla="*/ 2147483646 w 67"/>
              <a:gd name="T23" fmla="*/ 2147483646 h 108"/>
              <a:gd name="T24" fmla="*/ 2147483646 w 67"/>
              <a:gd name="T25" fmla="*/ 2147483646 h 108"/>
              <a:gd name="T26" fmla="*/ 2147483646 w 67"/>
              <a:gd name="T27" fmla="*/ 2147483646 h 108"/>
              <a:gd name="T28" fmla="*/ 2147483646 w 67"/>
              <a:gd name="T29" fmla="*/ 2147483646 h 108"/>
              <a:gd name="T30" fmla="*/ 2147483646 w 67"/>
              <a:gd name="T31" fmla="*/ 2147483646 h 108"/>
              <a:gd name="T32" fmla="*/ 2147483646 w 67"/>
              <a:gd name="T33" fmla="*/ 2147483646 h 108"/>
              <a:gd name="T34" fmla="*/ 2147483646 w 67"/>
              <a:gd name="T35" fmla="*/ 2147483646 h 108"/>
              <a:gd name="T36" fmla="*/ 2147483646 w 67"/>
              <a:gd name="T37" fmla="*/ 2147483646 h 108"/>
              <a:gd name="T38" fmla="*/ 2147483646 w 67"/>
              <a:gd name="T39" fmla="*/ 2147483646 h 108"/>
              <a:gd name="T40" fmla="*/ 2147483646 w 67"/>
              <a:gd name="T41" fmla="*/ 2147483646 h 108"/>
              <a:gd name="T42" fmla="*/ 2147483646 w 67"/>
              <a:gd name="T43" fmla="*/ 2147483646 h 108"/>
              <a:gd name="T44" fmla="*/ 2147483646 w 67"/>
              <a:gd name="T45" fmla="*/ 2147483646 h 108"/>
              <a:gd name="T46" fmla="*/ 2147483646 w 67"/>
              <a:gd name="T47" fmla="*/ 2147483646 h 108"/>
              <a:gd name="T48" fmla="*/ 2147483646 w 67"/>
              <a:gd name="T49" fmla="*/ 2147483646 h 108"/>
              <a:gd name="T50" fmla="*/ 2147483646 w 67"/>
              <a:gd name="T51" fmla="*/ 2147483646 h 108"/>
              <a:gd name="T52" fmla="*/ 2147483646 w 67"/>
              <a:gd name="T53" fmla="*/ 2147483646 h 108"/>
              <a:gd name="T54" fmla="*/ 2147483646 w 67"/>
              <a:gd name="T55" fmla="*/ 0 h 108"/>
              <a:gd name="T56" fmla="*/ 2147483646 w 67"/>
              <a:gd name="T57" fmla="*/ 2147483646 h 108"/>
              <a:gd name="T58" fmla="*/ 2147483646 w 67"/>
              <a:gd name="T59" fmla="*/ 2147483646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7" h="108">
                <a:moveTo>
                  <a:pt x="64" y="26"/>
                </a:moveTo>
                <a:cubicBezTo>
                  <a:pt x="64" y="33"/>
                  <a:pt x="62" y="38"/>
                  <a:pt x="58" y="43"/>
                </a:cubicBezTo>
                <a:cubicBezTo>
                  <a:pt x="54" y="47"/>
                  <a:pt x="48" y="50"/>
                  <a:pt x="41" y="51"/>
                </a:cubicBezTo>
                <a:cubicBezTo>
                  <a:pt x="41" y="52"/>
                  <a:pt x="41" y="52"/>
                  <a:pt x="41" y="52"/>
                </a:cubicBezTo>
                <a:cubicBezTo>
                  <a:pt x="50" y="53"/>
                  <a:pt x="56" y="55"/>
                  <a:pt x="60" y="60"/>
                </a:cubicBezTo>
                <a:cubicBezTo>
                  <a:pt x="65" y="64"/>
                  <a:pt x="67" y="70"/>
                  <a:pt x="67" y="77"/>
                </a:cubicBezTo>
                <a:cubicBezTo>
                  <a:pt x="67" y="87"/>
                  <a:pt x="64" y="95"/>
                  <a:pt x="57" y="100"/>
                </a:cubicBezTo>
                <a:cubicBezTo>
                  <a:pt x="50" y="105"/>
                  <a:pt x="41" y="108"/>
                  <a:pt x="28" y="108"/>
                </a:cubicBezTo>
                <a:cubicBezTo>
                  <a:pt x="17" y="108"/>
                  <a:pt x="8" y="106"/>
                  <a:pt x="0" y="102"/>
                </a:cubicBezTo>
                <a:cubicBezTo>
                  <a:pt x="0" y="95"/>
                  <a:pt x="0" y="95"/>
                  <a:pt x="0" y="95"/>
                </a:cubicBezTo>
                <a:cubicBezTo>
                  <a:pt x="4" y="97"/>
                  <a:pt x="9" y="99"/>
                  <a:pt x="14" y="100"/>
                </a:cubicBezTo>
                <a:cubicBezTo>
                  <a:pt x="19" y="101"/>
                  <a:pt x="23" y="102"/>
                  <a:pt x="28" y="102"/>
                </a:cubicBezTo>
                <a:cubicBezTo>
                  <a:pt x="38" y="102"/>
                  <a:pt x="46" y="100"/>
                  <a:pt x="52" y="95"/>
                </a:cubicBezTo>
                <a:cubicBezTo>
                  <a:pt x="57" y="91"/>
                  <a:pt x="60" y="85"/>
                  <a:pt x="60" y="77"/>
                </a:cubicBezTo>
                <a:cubicBezTo>
                  <a:pt x="60" y="70"/>
                  <a:pt x="57" y="65"/>
                  <a:pt x="52" y="61"/>
                </a:cubicBezTo>
                <a:cubicBezTo>
                  <a:pt x="46" y="57"/>
                  <a:pt x="38" y="56"/>
                  <a:pt x="28" y="56"/>
                </a:cubicBezTo>
                <a:cubicBezTo>
                  <a:pt x="16" y="56"/>
                  <a:pt x="16" y="56"/>
                  <a:pt x="16" y="56"/>
                </a:cubicBezTo>
                <a:cubicBezTo>
                  <a:pt x="16" y="49"/>
                  <a:pt x="16" y="49"/>
                  <a:pt x="16" y="49"/>
                </a:cubicBezTo>
                <a:cubicBezTo>
                  <a:pt x="28" y="49"/>
                  <a:pt x="28" y="49"/>
                  <a:pt x="28" y="49"/>
                </a:cubicBezTo>
                <a:cubicBezTo>
                  <a:pt x="36" y="49"/>
                  <a:pt x="43" y="47"/>
                  <a:pt x="48" y="42"/>
                </a:cubicBezTo>
                <a:cubicBezTo>
                  <a:pt x="54" y="38"/>
                  <a:pt x="56" y="33"/>
                  <a:pt x="56" y="26"/>
                </a:cubicBezTo>
                <a:cubicBezTo>
                  <a:pt x="56" y="20"/>
                  <a:pt x="54" y="15"/>
                  <a:pt x="50" y="11"/>
                </a:cubicBezTo>
                <a:cubicBezTo>
                  <a:pt x="46" y="8"/>
                  <a:pt x="40" y="6"/>
                  <a:pt x="34" y="6"/>
                </a:cubicBezTo>
                <a:cubicBezTo>
                  <a:pt x="28" y="6"/>
                  <a:pt x="24" y="7"/>
                  <a:pt x="19" y="8"/>
                </a:cubicBezTo>
                <a:cubicBezTo>
                  <a:pt x="15" y="10"/>
                  <a:pt x="10" y="12"/>
                  <a:pt x="5" y="16"/>
                </a:cubicBezTo>
                <a:cubicBezTo>
                  <a:pt x="1" y="11"/>
                  <a:pt x="1" y="11"/>
                  <a:pt x="1" y="11"/>
                </a:cubicBezTo>
                <a:cubicBezTo>
                  <a:pt x="5" y="8"/>
                  <a:pt x="10" y="5"/>
                  <a:pt x="16" y="3"/>
                </a:cubicBezTo>
                <a:cubicBezTo>
                  <a:pt x="22" y="1"/>
                  <a:pt x="28" y="0"/>
                  <a:pt x="33" y="0"/>
                </a:cubicBezTo>
                <a:cubicBezTo>
                  <a:pt x="43" y="0"/>
                  <a:pt x="51" y="2"/>
                  <a:pt x="56" y="7"/>
                </a:cubicBezTo>
                <a:cubicBezTo>
                  <a:pt x="61" y="11"/>
                  <a:pt x="64" y="18"/>
                  <a:pt x="64" y="26"/>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13"/>
          <p:cNvSpPr>
            <a:spLocks noEditPoints="1"/>
          </p:cNvSpPr>
          <p:nvPr/>
        </p:nvSpPr>
        <p:spPr bwMode="auto">
          <a:xfrm>
            <a:off x="8577263" y="5683250"/>
            <a:ext cx="125412" cy="166688"/>
          </a:xfrm>
          <a:custGeom>
            <a:avLst/>
            <a:gdLst>
              <a:gd name="T0" fmla="*/ 2147483646 w 79"/>
              <a:gd name="T1" fmla="*/ 2147483646 h 106"/>
              <a:gd name="T2" fmla="*/ 2147483646 w 79"/>
              <a:gd name="T3" fmla="*/ 2147483646 h 106"/>
              <a:gd name="T4" fmla="*/ 2147483646 w 79"/>
              <a:gd name="T5" fmla="*/ 2147483646 h 106"/>
              <a:gd name="T6" fmla="*/ 2147483646 w 79"/>
              <a:gd name="T7" fmla="*/ 2147483646 h 106"/>
              <a:gd name="T8" fmla="*/ 2147483646 w 79"/>
              <a:gd name="T9" fmla="*/ 2147483646 h 106"/>
              <a:gd name="T10" fmla="*/ 0 w 79"/>
              <a:gd name="T11" fmla="*/ 2147483646 h 106"/>
              <a:gd name="T12" fmla="*/ 0 w 79"/>
              <a:gd name="T13" fmla="*/ 2147483646 h 106"/>
              <a:gd name="T14" fmla="*/ 2147483646 w 79"/>
              <a:gd name="T15" fmla="*/ 0 h 106"/>
              <a:gd name="T16" fmla="*/ 2147483646 w 79"/>
              <a:gd name="T17" fmla="*/ 0 h 106"/>
              <a:gd name="T18" fmla="*/ 2147483646 w 79"/>
              <a:gd name="T19" fmla="*/ 2147483646 h 106"/>
              <a:gd name="T20" fmla="*/ 2147483646 w 79"/>
              <a:gd name="T21" fmla="*/ 2147483646 h 106"/>
              <a:gd name="T22" fmla="*/ 2147483646 w 79"/>
              <a:gd name="T23" fmla="*/ 2147483646 h 106"/>
              <a:gd name="T24" fmla="*/ 2147483646 w 79"/>
              <a:gd name="T25" fmla="*/ 2147483646 h 106"/>
              <a:gd name="T26" fmla="*/ 2147483646 w 79"/>
              <a:gd name="T27" fmla="*/ 2147483646 h 106"/>
              <a:gd name="T28" fmla="*/ 2147483646 w 79"/>
              <a:gd name="T29" fmla="*/ 2147483646 h 106"/>
              <a:gd name="T30" fmla="*/ 2147483646 w 79"/>
              <a:gd name="T31" fmla="*/ 2147483646 h 106"/>
              <a:gd name="T32" fmla="*/ 2147483646 w 79"/>
              <a:gd name="T33" fmla="*/ 2147483646 h 106"/>
              <a:gd name="T34" fmla="*/ 2147483646 w 79"/>
              <a:gd name="T35" fmla="*/ 2147483646 h 106"/>
              <a:gd name="T36" fmla="*/ 2147483646 w 79"/>
              <a:gd name="T37" fmla="*/ 2147483646 h 10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79" h="106">
                <a:moveTo>
                  <a:pt x="79" y="79"/>
                </a:moveTo>
                <a:cubicBezTo>
                  <a:pt x="61" y="79"/>
                  <a:pt x="61" y="79"/>
                  <a:pt x="61" y="79"/>
                </a:cubicBezTo>
                <a:cubicBezTo>
                  <a:pt x="61" y="106"/>
                  <a:pt x="61" y="106"/>
                  <a:pt x="61" y="106"/>
                </a:cubicBezTo>
                <a:cubicBezTo>
                  <a:pt x="54" y="106"/>
                  <a:pt x="54" y="106"/>
                  <a:pt x="54" y="106"/>
                </a:cubicBezTo>
                <a:cubicBezTo>
                  <a:pt x="54" y="79"/>
                  <a:pt x="54" y="79"/>
                  <a:pt x="54" y="79"/>
                </a:cubicBezTo>
                <a:cubicBezTo>
                  <a:pt x="0" y="79"/>
                  <a:pt x="0" y="79"/>
                  <a:pt x="0" y="79"/>
                </a:cubicBezTo>
                <a:cubicBezTo>
                  <a:pt x="0" y="74"/>
                  <a:pt x="0" y="74"/>
                  <a:pt x="0" y="74"/>
                </a:cubicBezTo>
                <a:cubicBezTo>
                  <a:pt x="52" y="0"/>
                  <a:pt x="52" y="0"/>
                  <a:pt x="52" y="0"/>
                </a:cubicBezTo>
                <a:cubicBezTo>
                  <a:pt x="61" y="0"/>
                  <a:pt x="61" y="0"/>
                  <a:pt x="61" y="0"/>
                </a:cubicBezTo>
                <a:cubicBezTo>
                  <a:pt x="61" y="73"/>
                  <a:pt x="61" y="73"/>
                  <a:pt x="61" y="73"/>
                </a:cubicBezTo>
                <a:cubicBezTo>
                  <a:pt x="79" y="73"/>
                  <a:pt x="79" y="73"/>
                  <a:pt x="79" y="73"/>
                </a:cubicBezTo>
                <a:lnTo>
                  <a:pt x="79" y="79"/>
                </a:lnTo>
                <a:close/>
                <a:moveTo>
                  <a:pt x="54" y="73"/>
                </a:moveTo>
                <a:cubicBezTo>
                  <a:pt x="54" y="43"/>
                  <a:pt x="54" y="43"/>
                  <a:pt x="54" y="43"/>
                </a:cubicBezTo>
                <a:cubicBezTo>
                  <a:pt x="54" y="28"/>
                  <a:pt x="54" y="16"/>
                  <a:pt x="55" y="6"/>
                </a:cubicBezTo>
                <a:cubicBezTo>
                  <a:pt x="54" y="6"/>
                  <a:pt x="54" y="6"/>
                  <a:pt x="54" y="6"/>
                </a:cubicBezTo>
                <a:cubicBezTo>
                  <a:pt x="53" y="8"/>
                  <a:pt x="51" y="12"/>
                  <a:pt x="46" y="20"/>
                </a:cubicBezTo>
                <a:cubicBezTo>
                  <a:pt x="8" y="73"/>
                  <a:pt x="8" y="73"/>
                  <a:pt x="8" y="73"/>
                </a:cubicBezTo>
                <a:lnTo>
                  <a:pt x="54" y="73"/>
                </a:ln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4"/>
          <p:cNvSpPr/>
          <p:nvPr/>
        </p:nvSpPr>
        <p:spPr bwMode="auto">
          <a:xfrm>
            <a:off x="9169400" y="5683250"/>
            <a:ext cx="103188" cy="168275"/>
          </a:xfrm>
          <a:custGeom>
            <a:avLst/>
            <a:gdLst>
              <a:gd name="T0" fmla="*/ 2147483646 w 65"/>
              <a:gd name="T1" fmla="*/ 2147483646 h 107"/>
              <a:gd name="T2" fmla="*/ 2147483646 w 65"/>
              <a:gd name="T3" fmla="*/ 2147483646 h 107"/>
              <a:gd name="T4" fmla="*/ 2147483646 w 65"/>
              <a:gd name="T5" fmla="*/ 2147483646 h 107"/>
              <a:gd name="T6" fmla="*/ 2147483646 w 65"/>
              <a:gd name="T7" fmla="*/ 2147483646 h 107"/>
              <a:gd name="T8" fmla="*/ 2147483646 w 65"/>
              <a:gd name="T9" fmla="*/ 2147483646 h 107"/>
              <a:gd name="T10" fmla="*/ 2147483646 w 65"/>
              <a:gd name="T11" fmla="*/ 2147483646 h 107"/>
              <a:gd name="T12" fmla="*/ 0 w 65"/>
              <a:gd name="T13" fmla="*/ 2147483646 h 107"/>
              <a:gd name="T14" fmla="*/ 0 w 65"/>
              <a:gd name="T15" fmla="*/ 2147483646 h 107"/>
              <a:gd name="T16" fmla="*/ 2147483646 w 65"/>
              <a:gd name="T17" fmla="*/ 2147483646 h 107"/>
              <a:gd name="T18" fmla="*/ 2147483646 w 65"/>
              <a:gd name="T19" fmla="*/ 2147483646 h 107"/>
              <a:gd name="T20" fmla="*/ 2147483646 w 65"/>
              <a:gd name="T21" fmla="*/ 2147483646 h 107"/>
              <a:gd name="T22" fmla="*/ 2147483646 w 65"/>
              <a:gd name="T23" fmla="*/ 2147483646 h 107"/>
              <a:gd name="T24" fmla="*/ 2147483646 w 65"/>
              <a:gd name="T25" fmla="*/ 2147483646 h 107"/>
              <a:gd name="T26" fmla="*/ 2147483646 w 65"/>
              <a:gd name="T27" fmla="*/ 2147483646 h 107"/>
              <a:gd name="T28" fmla="*/ 2147483646 w 65"/>
              <a:gd name="T29" fmla="*/ 2147483646 h 107"/>
              <a:gd name="T30" fmla="*/ 2147483646 w 65"/>
              <a:gd name="T31" fmla="*/ 2147483646 h 107"/>
              <a:gd name="T32" fmla="*/ 2147483646 w 65"/>
              <a:gd name="T33" fmla="*/ 0 h 107"/>
              <a:gd name="T34" fmla="*/ 2147483646 w 65"/>
              <a:gd name="T35" fmla="*/ 0 h 107"/>
              <a:gd name="T36" fmla="*/ 2147483646 w 65"/>
              <a:gd name="T37" fmla="*/ 2147483646 h 107"/>
              <a:gd name="T38" fmla="*/ 2147483646 w 65"/>
              <a:gd name="T39" fmla="*/ 2147483646 h 107"/>
              <a:gd name="T40" fmla="*/ 2147483646 w 65"/>
              <a:gd name="T41" fmla="*/ 2147483646 h 107"/>
              <a:gd name="T42" fmla="*/ 2147483646 w 65"/>
              <a:gd name="T43" fmla="*/ 2147483646 h 1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65" h="107">
                <a:moveTo>
                  <a:pt x="29" y="42"/>
                </a:moveTo>
                <a:cubicBezTo>
                  <a:pt x="40" y="42"/>
                  <a:pt x="49" y="45"/>
                  <a:pt x="55" y="51"/>
                </a:cubicBezTo>
                <a:cubicBezTo>
                  <a:pt x="62" y="56"/>
                  <a:pt x="65" y="63"/>
                  <a:pt x="65" y="73"/>
                </a:cubicBezTo>
                <a:cubicBezTo>
                  <a:pt x="65" y="84"/>
                  <a:pt x="62" y="92"/>
                  <a:pt x="55" y="98"/>
                </a:cubicBezTo>
                <a:cubicBezTo>
                  <a:pt x="48" y="104"/>
                  <a:pt x="39" y="107"/>
                  <a:pt x="27" y="107"/>
                </a:cubicBezTo>
                <a:cubicBezTo>
                  <a:pt x="22" y="107"/>
                  <a:pt x="17" y="107"/>
                  <a:pt x="12" y="106"/>
                </a:cubicBezTo>
                <a:cubicBezTo>
                  <a:pt x="8" y="105"/>
                  <a:pt x="4" y="103"/>
                  <a:pt x="0" y="101"/>
                </a:cubicBezTo>
                <a:cubicBezTo>
                  <a:pt x="0" y="94"/>
                  <a:pt x="0" y="94"/>
                  <a:pt x="0" y="94"/>
                </a:cubicBezTo>
                <a:cubicBezTo>
                  <a:pt x="6" y="96"/>
                  <a:pt x="10" y="98"/>
                  <a:pt x="14" y="99"/>
                </a:cubicBezTo>
                <a:cubicBezTo>
                  <a:pt x="18" y="100"/>
                  <a:pt x="23" y="101"/>
                  <a:pt x="27" y="101"/>
                </a:cubicBezTo>
                <a:cubicBezTo>
                  <a:pt x="36" y="101"/>
                  <a:pt x="44" y="98"/>
                  <a:pt x="49" y="93"/>
                </a:cubicBezTo>
                <a:cubicBezTo>
                  <a:pt x="55" y="89"/>
                  <a:pt x="58" y="82"/>
                  <a:pt x="58" y="74"/>
                </a:cubicBezTo>
                <a:cubicBezTo>
                  <a:pt x="58" y="66"/>
                  <a:pt x="55" y="60"/>
                  <a:pt x="50" y="55"/>
                </a:cubicBezTo>
                <a:cubicBezTo>
                  <a:pt x="44" y="51"/>
                  <a:pt x="37" y="49"/>
                  <a:pt x="27" y="49"/>
                </a:cubicBezTo>
                <a:cubicBezTo>
                  <a:pt x="21" y="49"/>
                  <a:pt x="15" y="50"/>
                  <a:pt x="8" y="51"/>
                </a:cubicBezTo>
                <a:cubicBezTo>
                  <a:pt x="4" y="49"/>
                  <a:pt x="4" y="49"/>
                  <a:pt x="4" y="49"/>
                </a:cubicBezTo>
                <a:cubicBezTo>
                  <a:pt x="8" y="0"/>
                  <a:pt x="8" y="0"/>
                  <a:pt x="8" y="0"/>
                </a:cubicBezTo>
                <a:cubicBezTo>
                  <a:pt x="58" y="0"/>
                  <a:pt x="58" y="0"/>
                  <a:pt x="58" y="0"/>
                </a:cubicBezTo>
                <a:cubicBezTo>
                  <a:pt x="58" y="7"/>
                  <a:pt x="58" y="7"/>
                  <a:pt x="58" y="7"/>
                </a:cubicBezTo>
                <a:cubicBezTo>
                  <a:pt x="14" y="7"/>
                  <a:pt x="14" y="7"/>
                  <a:pt x="14" y="7"/>
                </a:cubicBezTo>
                <a:cubicBezTo>
                  <a:pt x="11" y="45"/>
                  <a:pt x="11" y="45"/>
                  <a:pt x="11" y="45"/>
                </a:cubicBezTo>
                <a:cubicBezTo>
                  <a:pt x="19" y="43"/>
                  <a:pt x="25" y="42"/>
                  <a:pt x="29" y="42"/>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Freeform 15"/>
          <p:cNvSpPr>
            <a:spLocks noEditPoints="1"/>
          </p:cNvSpPr>
          <p:nvPr/>
        </p:nvSpPr>
        <p:spPr bwMode="auto">
          <a:xfrm>
            <a:off x="9752013" y="5681663"/>
            <a:ext cx="104775" cy="169862"/>
          </a:xfrm>
          <a:custGeom>
            <a:avLst/>
            <a:gdLst>
              <a:gd name="T0" fmla="*/ 0 w 67"/>
              <a:gd name="T1" fmla="*/ 2147483646 h 108"/>
              <a:gd name="T2" fmla="*/ 2147483646 w 67"/>
              <a:gd name="T3" fmla="*/ 2147483646 h 108"/>
              <a:gd name="T4" fmla="*/ 2147483646 w 67"/>
              <a:gd name="T5" fmla="*/ 2147483646 h 108"/>
              <a:gd name="T6" fmla="*/ 2147483646 w 67"/>
              <a:gd name="T7" fmla="*/ 0 h 108"/>
              <a:gd name="T8" fmla="*/ 2147483646 w 67"/>
              <a:gd name="T9" fmla="*/ 2147483646 h 108"/>
              <a:gd name="T10" fmla="*/ 2147483646 w 67"/>
              <a:gd name="T11" fmla="*/ 2147483646 h 108"/>
              <a:gd name="T12" fmla="*/ 2147483646 w 67"/>
              <a:gd name="T13" fmla="*/ 2147483646 h 108"/>
              <a:gd name="T14" fmla="*/ 2147483646 w 67"/>
              <a:gd name="T15" fmla="*/ 2147483646 h 108"/>
              <a:gd name="T16" fmla="*/ 2147483646 w 67"/>
              <a:gd name="T17" fmla="*/ 2147483646 h 108"/>
              <a:gd name="T18" fmla="*/ 2147483646 w 67"/>
              <a:gd name="T19" fmla="*/ 2147483646 h 108"/>
              <a:gd name="T20" fmla="*/ 2147483646 w 67"/>
              <a:gd name="T21" fmla="*/ 2147483646 h 108"/>
              <a:gd name="T22" fmla="*/ 2147483646 w 67"/>
              <a:gd name="T23" fmla="*/ 2147483646 h 108"/>
              <a:gd name="T24" fmla="*/ 2147483646 w 67"/>
              <a:gd name="T25" fmla="*/ 2147483646 h 108"/>
              <a:gd name="T26" fmla="*/ 2147483646 w 67"/>
              <a:gd name="T27" fmla="*/ 2147483646 h 108"/>
              <a:gd name="T28" fmla="*/ 2147483646 w 67"/>
              <a:gd name="T29" fmla="*/ 2147483646 h 108"/>
              <a:gd name="T30" fmla="*/ 2147483646 w 67"/>
              <a:gd name="T31" fmla="*/ 2147483646 h 108"/>
              <a:gd name="T32" fmla="*/ 2147483646 w 67"/>
              <a:gd name="T33" fmla="*/ 2147483646 h 108"/>
              <a:gd name="T34" fmla="*/ 0 w 67"/>
              <a:gd name="T35" fmla="*/ 2147483646 h 108"/>
              <a:gd name="T36" fmla="*/ 2147483646 w 67"/>
              <a:gd name="T37" fmla="*/ 2147483646 h 108"/>
              <a:gd name="T38" fmla="*/ 2147483646 w 67"/>
              <a:gd name="T39" fmla="*/ 2147483646 h 108"/>
              <a:gd name="T40" fmla="*/ 2147483646 w 67"/>
              <a:gd name="T41" fmla="*/ 2147483646 h 108"/>
              <a:gd name="T42" fmla="*/ 2147483646 w 67"/>
              <a:gd name="T43" fmla="*/ 2147483646 h 108"/>
              <a:gd name="T44" fmla="*/ 2147483646 w 67"/>
              <a:gd name="T45" fmla="*/ 2147483646 h 108"/>
              <a:gd name="T46" fmla="*/ 2147483646 w 67"/>
              <a:gd name="T47" fmla="*/ 2147483646 h 108"/>
              <a:gd name="T48" fmla="*/ 2147483646 w 67"/>
              <a:gd name="T49" fmla="*/ 2147483646 h 108"/>
              <a:gd name="T50" fmla="*/ 2147483646 w 67"/>
              <a:gd name="T51" fmla="*/ 2147483646 h 108"/>
              <a:gd name="T52" fmla="*/ 2147483646 w 67"/>
              <a:gd name="T53" fmla="*/ 2147483646 h 108"/>
              <a:gd name="T54" fmla="*/ 2147483646 w 67"/>
              <a:gd name="T55" fmla="*/ 2147483646 h 108"/>
              <a:gd name="T56" fmla="*/ 2147483646 w 67"/>
              <a:gd name="T57" fmla="*/ 2147483646 h 10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7" h="108">
                <a:moveTo>
                  <a:pt x="0" y="62"/>
                </a:moveTo>
                <a:cubicBezTo>
                  <a:pt x="0" y="48"/>
                  <a:pt x="2" y="37"/>
                  <a:pt x="6" y="27"/>
                </a:cubicBezTo>
                <a:cubicBezTo>
                  <a:pt x="9" y="18"/>
                  <a:pt x="15" y="11"/>
                  <a:pt x="21" y="7"/>
                </a:cubicBezTo>
                <a:cubicBezTo>
                  <a:pt x="28" y="2"/>
                  <a:pt x="36" y="0"/>
                  <a:pt x="46" y="0"/>
                </a:cubicBezTo>
                <a:cubicBezTo>
                  <a:pt x="51" y="0"/>
                  <a:pt x="55" y="0"/>
                  <a:pt x="58" y="1"/>
                </a:cubicBezTo>
                <a:cubicBezTo>
                  <a:pt x="58" y="8"/>
                  <a:pt x="58" y="8"/>
                  <a:pt x="58" y="8"/>
                </a:cubicBezTo>
                <a:cubicBezTo>
                  <a:pt x="55" y="7"/>
                  <a:pt x="51" y="6"/>
                  <a:pt x="46" y="6"/>
                </a:cubicBezTo>
                <a:cubicBezTo>
                  <a:pt x="34" y="6"/>
                  <a:pt x="25" y="10"/>
                  <a:pt x="18" y="19"/>
                </a:cubicBezTo>
                <a:cubicBezTo>
                  <a:pt x="12" y="27"/>
                  <a:pt x="8" y="40"/>
                  <a:pt x="7" y="56"/>
                </a:cubicBezTo>
                <a:cubicBezTo>
                  <a:pt x="8" y="56"/>
                  <a:pt x="8" y="56"/>
                  <a:pt x="8" y="56"/>
                </a:cubicBezTo>
                <a:cubicBezTo>
                  <a:pt x="12" y="51"/>
                  <a:pt x="16" y="48"/>
                  <a:pt x="20" y="45"/>
                </a:cubicBezTo>
                <a:cubicBezTo>
                  <a:pt x="25" y="43"/>
                  <a:pt x="30" y="42"/>
                  <a:pt x="35" y="42"/>
                </a:cubicBezTo>
                <a:cubicBezTo>
                  <a:pt x="45" y="42"/>
                  <a:pt x="53" y="45"/>
                  <a:pt x="58" y="50"/>
                </a:cubicBezTo>
                <a:cubicBezTo>
                  <a:pt x="64" y="56"/>
                  <a:pt x="67" y="63"/>
                  <a:pt x="67" y="73"/>
                </a:cubicBezTo>
                <a:cubicBezTo>
                  <a:pt x="67" y="84"/>
                  <a:pt x="64" y="93"/>
                  <a:pt x="58" y="99"/>
                </a:cubicBezTo>
                <a:cubicBezTo>
                  <a:pt x="52" y="105"/>
                  <a:pt x="44" y="108"/>
                  <a:pt x="34" y="108"/>
                </a:cubicBezTo>
                <a:cubicBezTo>
                  <a:pt x="24" y="108"/>
                  <a:pt x="15" y="104"/>
                  <a:pt x="9" y="96"/>
                </a:cubicBezTo>
                <a:cubicBezTo>
                  <a:pt x="3" y="88"/>
                  <a:pt x="0" y="76"/>
                  <a:pt x="0" y="62"/>
                </a:cubicBezTo>
                <a:close/>
                <a:moveTo>
                  <a:pt x="34" y="102"/>
                </a:moveTo>
                <a:cubicBezTo>
                  <a:pt x="42" y="102"/>
                  <a:pt x="48" y="99"/>
                  <a:pt x="53" y="94"/>
                </a:cubicBezTo>
                <a:cubicBezTo>
                  <a:pt x="57" y="89"/>
                  <a:pt x="59" y="82"/>
                  <a:pt x="59" y="73"/>
                </a:cubicBezTo>
                <a:cubicBezTo>
                  <a:pt x="59" y="65"/>
                  <a:pt x="57" y="59"/>
                  <a:pt x="53" y="54"/>
                </a:cubicBezTo>
                <a:cubicBezTo>
                  <a:pt x="49" y="50"/>
                  <a:pt x="43" y="48"/>
                  <a:pt x="35" y="48"/>
                </a:cubicBezTo>
                <a:cubicBezTo>
                  <a:pt x="30" y="48"/>
                  <a:pt x="26" y="49"/>
                  <a:pt x="22" y="51"/>
                </a:cubicBezTo>
                <a:cubicBezTo>
                  <a:pt x="17" y="53"/>
                  <a:pt x="14" y="56"/>
                  <a:pt x="12" y="59"/>
                </a:cubicBezTo>
                <a:cubicBezTo>
                  <a:pt x="9" y="63"/>
                  <a:pt x="8" y="67"/>
                  <a:pt x="8" y="70"/>
                </a:cubicBezTo>
                <a:cubicBezTo>
                  <a:pt x="8" y="76"/>
                  <a:pt x="9" y="81"/>
                  <a:pt x="11" y="86"/>
                </a:cubicBezTo>
                <a:cubicBezTo>
                  <a:pt x="14" y="91"/>
                  <a:pt x="17" y="95"/>
                  <a:pt x="21" y="97"/>
                </a:cubicBezTo>
                <a:cubicBezTo>
                  <a:pt x="25" y="100"/>
                  <a:pt x="30" y="102"/>
                  <a:pt x="34" y="102"/>
                </a:cubicBezTo>
                <a:close/>
              </a:path>
            </a:pathLst>
          </a:custGeom>
          <a:solidFill>
            <a:srgbClr val="6D6E7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 name="Line 17"/>
          <p:cNvSpPr>
            <a:spLocks noChangeShapeType="1"/>
          </p:cNvSpPr>
          <p:nvPr/>
        </p:nvSpPr>
        <p:spPr bwMode="auto">
          <a:xfrm>
            <a:off x="1274763" y="4102100"/>
            <a:ext cx="4656137" cy="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21" name="Line 18"/>
          <p:cNvSpPr>
            <a:spLocks noChangeShapeType="1"/>
          </p:cNvSpPr>
          <p:nvPr/>
        </p:nvSpPr>
        <p:spPr bwMode="auto">
          <a:xfrm>
            <a:off x="1270000" y="2609850"/>
            <a:ext cx="4656138" cy="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22" name="Line 19"/>
          <p:cNvSpPr>
            <a:spLocks noChangeShapeType="1"/>
          </p:cNvSpPr>
          <p:nvPr/>
        </p:nvSpPr>
        <p:spPr bwMode="auto">
          <a:xfrm>
            <a:off x="1270000" y="1116013"/>
            <a:ext cx="4656138" cy="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23" name="Line 20"/>
          <p:cNvSpPr>
            <a:spLocks noChangeShapeType="1"/>
          </p:cNvSpPr>
          <p:nvPr/>
        </p:nvSpPr>
        <p:spPr bwMode="auto">
          <a:xfrm flipV="1">
            <a:off x="2438400" y="1116013"/>
            <a:ext cx="0" cy="447040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24" name="Line 21"/>
          <p:cNvSpPr>
            <a:spLocks noChangeShapeType="1"/>
          </p:cNvSpPr>
          <p:nvPr/>
        </p:nvSpPr>
        <p:spPr bwMode="auto">
          <a:xfrm flipV="1">
            <a:off x="3602038" y="1116013"/>
            <a:ext cx="0" cy="447040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25" name="Line 22"/>
          <p:cNvSpPr>
            <a:spLocks noChangeShapeType="1"/>
          </p:cNvSpPr>
          <p:nvPr/>
        </p:nvSpPr>
        <p:spPr bwMode="auto">
          <a:xfrm flipV="1">
            <a:off x="4765675" y="1116013"/>
            <a:ext cx="0" cy="447040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26" name="Line 23"/>
          <p:cNvSpPr>
            <a:spLocks noChangeShapeType="1"/>
          </p:cNvSpPr>
          <p:nvPr/>
        </p:nvSpPr>
        <p:spPr bwMode="auto">
          <a:xfrm flipH="1">
            <a:off x="6273800" y="4102100"/>
            <a:ext cx="4657725" cy="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27" name="Line 24"/>
          <p:cNvSpPr>
            <a:spLocks noChangeShapeType="1"/>
          </p:cNvSpPr>
          <p:nvPr/>
        </p:nvSpPr>
        <p:spPr bwMode="auto">
          <a:xfrm flipH="1">
            <a:off x="6273800" y="2609850"/>
            <a:ext cx="4657725" cy="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28" name="Line 25"/>
          <p:cNvSpPr>
            <a:spLocks noChangeShapeType="1"/>
          </p:cNvSpPr>
          <p:nvPr/>
        </p:nvSpPr>
        <p:spPr bwMode="auto">
          <a:xfrm flipH="1">
            <a:off x="6273800" y="1863725"/>
            <a:ext cx="4657725" cy="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29" name="Line 26"/>
          <p:cNvSpPr>
            <a:spLocks noChangeShapeType="1"/>
          </p:cNvSpPr>
          <p:nvPr/>
        </p:nvSpPr>
        <p:spPr bwMode="auto">
          <a:xfrm flipH="1">
            <a:off x="6273800" y="3352800"/>
            <a:ext cx="4657725" cy="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30" name="Line 27"/>
          <p:cNvSpPr>
            <a:spLocks noChangeShapeType="1"/>
          </p:cNvSpPr>
          <p:nvPr/>
        </p:nvSpPr>
        <p:spPr bwMode="auto">
          <a:xfrm flipH="1">
            <a:off x="6273800" y="4848225"/>
            <a:ext cx="4657725" cy="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31" name="Line 28"/>
          <p:cNvSpPr>
            <a:spLocks noChangeShapeType="1"/>
          </p:cNvSpPr>
          <p:nvPr/>
        </p:nvSpPr>
        <p:spPr bwMode="auto">
          <a:xfrm flipH="1">
            <a:off x="6273800" y="1116013"/>
            <a:ext cx="4657725" cy="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32" name="Line 29"/>
          <p:cNvSpPr>
            <a:spLocks noChangeShapeType="1"/>
          </p:cNvSpPr>
          <p:nvPr/>
        </p:nvSpPr>
        <p:spPr bwMode="auto">
          <a:xfrm flipV="1">
            <a:off x="9766300" y="1116013"/>
            <a:ext cx="0" cy="447040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33" name="Line 31"/>
          <p:cNvSpPr>
            <a:spLocks noChangeShapeType="1"/>
          </p:cNvSpPr>
          <p:nvPr/>
        </p:nvSpPr>
        <p:spPr bwMode="auto">
          <a:xfrm flipV="1">
            <a:off x="9183688" y="1116013"/>
            <a:ext cx="0" cy="447040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34" name="Line 32"/>
          <p:cNvSpPr>
            <a:spLocks noChangeShapeType="1"/>
          </p:cNvSpPr>
          <p:nvPr/>
        </p:nvSpPr>
        <p:spPr bwMode="auto">
          <a:xfrm flipV="1">
            <a:off x="8021638" y="1116013"/>
            <a:ext cx="0" cy="447040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35" name="Line 33"/>
          <p:cNvSpPr>
            <a:spLocks noChangeShapeType="1"/>
          </p:cNvSpPr>
          <p:nvPr/>
        </p:nvSpPr>
        <p:spPr bwMode="auto">
          <a:xfrm flipV="1">
            <a:off x="6856413" y="1116013"/>
            <a:ext cx="0" cy="447040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36" name="Line 34"/>
          <p:cNvSpPr>
            <a:spLocks noChangeShapeType="1"/>
          </p:cNvSpPr>
          <p:nvPr/>
        </p:nvSpPr>
        <p:spPr bwMode="auto">
          <a:xfrm flipV="1">
            <a:off x="8602663" y="1116013"/>
            <a:ext cx="0" cy="447040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37" name="Line 35"/>
          <p:cNvSpPr>
            <a:spLocks noChangeShapeType="1"/>
          </p:cNvSpPr>
          <p:nvPr/>
        </p:nvSpPr>
        <p:spPr bwMode="auto">
          <a:xfrm flipV="1">
            <a:off x="7437438" y="1116013"/>
            <a:ext cx="0" cy="4470400"/>
          </a:xfrm>
          <a:prstGeom prst="line">
            <a:avLst/>
          </a:prstGeom>
          <a:noFill/>
          <a:ln w="6350">
            <a:solidFill>
              <a:srgbClr val="E6E7E8"/>
            </a:solidFill>
            <a:miter lim="800000"/>
          </a:ln>
          <a:extLst>
            <a:ext uri="{909E8E84-426E-40DD-AFC4-6F175D3DCCD1}">
              <a14:hiddenFill xmlns:a14="http://schemas.microsoft.com/office/drawing/2010/main">
                <a:noFill/>
              </a14:hiddenFill>
            </a:ext>
          </a:extLst>
        </p:spPr>
        <p:txBody>
          <a:bodyPr/>
          <a:lstStyle/>
          <a:p>
            <a:endParaRPr lang="zh-CN" altLang="en-US"/>
          </a:p>
        </p:txBody>
      </p:sp>
      <p:sp>
        <p:nvSpPr>
          <p:cNvPr id="38" name="Rectangle 37"/>
          <p:cNvSpPr>
            <a:spLocks noChangeArrowheads="1"/>
          </p:cNvSpPr>
          <p:nvPr/>
        </p:nvSpPr>
        <p:spPr bwMode="auto">
          <a:xfrm>
            <a:off x="6273800" y="1401763"/>
            <a:ext cx="3957638" cy="139700"/>
          </a:xfrm>
          <a:prstGeom prst="rect">
            <a:avLst/>
          </a:prstGeom>
          <a:solidFill>
            <a:schemeClr val="accent3"/>
          </a:solidFill>
          <a:ln>
            <a:noFill/>
          </a:ln>
        </p:spPr>
        <p:txBody>
          <a:bodyPr/>
          <a:lstStyle/>
          <a:p>
            <a:pPr>
              <a:defRPr/>
            </a:pPr>
            <a:endParaRPr lang="zh-CN" altLang="en-US"/>
          </a:p>
        </p:txBody>
      </p:sp>
      <p:sp>
        <p:nvSpPr>
          <p:cNvPr id="39" name="Rectangle 38"/>
          <p:cNvSpPr>
            <a:spLocks noChangeArrowheads="1"/>
          </p:cNvSpPr>
          <p:nvPr/>
        </p:nvSpPr>
        <p:spPr bwMode="auto">
          <a:xfrm>
            <a:off x="6273800" y="1658938"/>
            <a:ext cx="4073525" cy="139700"/>
          </a:xfrm>
          <a:prstGeom prst="rect">
            <a:avLst/>
          </a:prstGeom>
          <a:solidFill>
            <a:schemeClr val="accent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40" name="Rectangle 39"/>
          <p:cNvSpPr>
            <a:spLocks noChangeArrowheads="1"/>
          </p:cNvSpPr>
          <p:nvPr/>
        </p:nvSpPr>
        <p:spPr bwMode="auto">
          <a:xfrm>
            <a:off x="6273800" y="1914525"/>
            <a:ext cx="1628775" cy="139700"/>
          </a:xfrm>
          <a:prstGeom prst="rect">
            <a:avLst/>
          </a:prstGeom>
          <a:solidFill>
            <a:schemeClr val="accent1"/>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41" name="Rectangle 40"/>
          <p:cNvSpPr>
            <a:spLocks noChangeArrowheads="1"/>
          </p:cNvSpPr>
          <p:nvPr/>
        </p:nvSpPr>
        <p:spPr bwMode="auto">
          <a:xfrm>
            <a:off x="6273800" y="2171700"/>
            <a:ext cx="1978025" cy="138113"/>
          </a:xfrm>
          <a:prstGeom prst="rect">
            <a:avLst/>
          </a:prstGeom>
          <a:solidFill>
            <a:schemeClr val="accent4"/>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42" name="Rectangle 42"/>
          <p:cNvSpPr>
            <a:spLocks noChangeArrowheads="1"/>
          </p:cNvSpPr>
          <p:nvPr/>
        </p:nvSpPr>
        <p:spPr bwMode="auto">
          <a:xfrm>
            <a:off x="6273800" y="4406900"/>
            <a:ext cx="2328863" cy="141288"/>
          </a:xfrm>
          <a:prstGeom prst="rect">
            <a:avLst/>
          </a:prstGeom>
          <a:solidFill>
            <a:schemeClr val="accent3"/>
          </a:solidFill>
          <a:ln>
            <a:noFill/>
          </a:ln>
        </p:spPr>
        <p:txBody>
          <a:bodyPr/>
          <a:lstStyle/>
          <a:p>
            <a:pPr>
              <a:defRPr/>
            </a:pPr>
            <a:endParaRPr lang="zh-CN" altLang="en-US"/>
          </a:p>
        </p:txBody>
      </p:sp>
      <p:sp>
        <p:nvSpPr>
          <p:cNvPr id="43" name="Rectangle 43"/>
          <p:cNvSpPr>
            <a:spLocks noChangeArrowheads="1"/>
          </p:cNvSpPr>
          <p:nvPr/>
        </p:nvSpPr>
        <p:spPr bwMode="auto">
          <a:xfrm>
            <a:off x="6273800" y="4665663"/>
            <a:ext cx="1281113" cy="138112"/>
          </a:xfrm>
          <a:prstGeom prst="rect">
            <a:avLst/>
          </a:prstGeom>
          <a:solidFill>
            <a:schemeClr val="accent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44" name="Rectangle 44"/>
          <p:cNvSpPr>
            <a:spLocks noChangeArrowheads="1"/>
          </p:cNvSpPr>
          <p:nvPr/>
        </p:nvSpPr>
        <p:spPr bwMode="auto">
          <a:xfrm>
            <a:off x="6273800" y="4921250"/>
            <a:ext cx="2211388" cy="138113"/>
          </a:xfrm>
          <a:prstGeom prst="rect">
            <a:avLst/>
          </a:prstGeom>
          <a:solidFill>
            <a:schemeClr val="accent1"/>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45" name="Rectangle 45"/>
          <p:cNvSpPr>
            <a:spLocks noChangeArrowheads="1"/>
          </p:cNvSpPr>
          <p:nvPr/>
        </p:nvSpPr>
        <p:spPr bwMode="auto">
          <a:xfrm>
            <a:off x="6273800" y="5176838"/>
            <a:ext cx="1979613" cy="139700"/>
          </a:xfrm>
          <a:prstGeom prst="rect">
            <a:avLst/>
          </a:prstGeom>
          <a:solidFill>
            <a:schemeClr val="accent4"/>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46" name="Oval 46"/>
          <p:cNvSpPr>
            <a:spLocks noChangeArrowheads="1"/>
          </p:cNvSpPr>
          <p:nvPr/>
        </p:nvSpPr>
        <p:spPr bwMode="auto">
          <a:xfrm>
            <a:off x="2339975" y="6105525"/>
            <a:ext cx="300038" cy="300038"/>
          </a:xfrm>
          <a:prstGeom prst="ellipse">
            <a:avLst/>
          </a:prstGeom>
          <a:solidFill>
            <a:schemeClr val="accent3"/>
          </a:solidFill>
          <a:ln>
            <a:noFill/>
          </a:ln>
        </p:spPr>
        <p:txBody>
          <a:bodyPr/>
          <a:lstStyle/>
          <a:p>
            <a:pPr>
              <a:defRPr/>
            </a:pPr>
            <a:endParaRPr lang="zh-CN" altLang="en-US"/>
          </a:p>
        </p:txBody>
      </p:sp>
      <p:sp>
        <p:nvSpPr>
          <p:cNvPr id="47" name="Oval 61"/>
          <p:cNvSpPr>
            <a:spLocks noChangeArrowheads="1"/>
          </p:cNvSpPr>
          <p:nvPr/>
        </p:nvSpPr>
        <p:spPr bwMode="auto">
          <a:xfrm>
            <a:off x="4381500" y="6105525"/>
            <a:ext cx="300038" cy="300038"/>
          </a:xfrm>
          <a:prstGeom prst="ellipse">
            <a:avLst/>
          </a:prstGeom>
          <a:solidFill>
            <a:schemeClr val="accent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48" name="Oval 76"/>
          <p:cNvSpPr>
            <a:spLocks noChangeArrowheads="1"/>
          </p:cNvSpPr>
          <p:nvPr/>
        </p:nvSpPr>
        <p:spPr bwMode="auto">
          <a:xfrm>
            <a:off x="6423025" y="6105525"/>
            <a:ext cx="300038" cy="300038"/>
          </a:xfrm>
          <a:prstGeom prst="ellipse">
            <a:avLst/>
          </a:prstGeom>
          <a:solidFill>
            <a:schemeClr val="accent1"/>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49" name="Oval 91"/>
          <p:cNvSpPr>
            <a:spLocks noChangeArrowheads="1"/>
          </p:cNvSpPr>
          <p:nvPr/>
        </p:nvSpPr>
        <p:spPr bwMode="auto">
          <a:xfrm>
            <a:off x="8464550" y="6105525"/>
            <a:ext cx="300038" cy="300038"/>
          </a:xfrm>
          <a:prstGeom prst="ellipse">
            <a:avLst/>
          </a:prstGeom>
          <a:solidFill>
            <a:schemeClr val="accent4"/>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50" name="Freeform 121"/>
          <p:cNvSpPr/>
          <p:nvPr/>
        </p:nvSpPr>
        <p:spPr bwMode="auto">
          <a:xfrm>
            <a:off x="1270000" y="971550"/>
            <a:ext cx="4656138" cy="4614863"/>
          </a:xfrm>
          <a:custGeom>
            <a:avLst/>
            <a:gdLst>
              <a:gd name="T0" fmla="*/ 2147483646 w 2933"/>
              <a:gd name="T1" fmla="*/ 0 h 2907"/>
              <a:gd name="T2" fmla="*/ 2147483646 w 2933"/>
              <a:gd name="T3" fmla="*/ 2147483646 h 2907"/>
              <a:gd name="T4" fmla="*/ 0 w 2933"/>
              <a:gd name="T5" fmla="*/ 2147483646 h 2907"/>
              <a:gd name="T6" fmla="*/ 0 60000 65536"/>
              <a:gd name="T7" fmla="*/ 0 60000 65536"/>
              <a:gd name="T8" fmla="*/ 0 60000 65536"/>
            </a:gdLst>
            <a:ahLst/>
            <a:cxnLst>
              <a:cxn ang="T6">
                <a:pos x="T0" y="T1"/>
              </a:cxn>
              <a:cxn ang="T7">
                <a:pos x="T2" y="T3"/>
              </a:cxn>
              <a:cxn ang="T8">
                <a:pos x="T4" y="T5"/>
              </a:cxn>
            </a:cxnLst>
            <a:rect l="0" t="0" r="r" b="b"/>
            <a:pathLst>
              <a:path w="2933" h="2907">
                <a:moveTo>
                  <a:pt x="2933" y="0"/>
                </a:moveTo>
                <a:lnTo>
                  <a:pt x="2933" y="2907"/>
                </a:lnTo>
                <a:lnTo>
                  <a:pt x="0" y="2907"/>
                </a:lnTo>
              </a:path>
            </a:pathLst>
          </a:custGeom>
          <a:noFill/>
          <a:ln w="6350" cap="flat">
            <a:solidFill>
              <a:srgbClr val="BDBDB0"/>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1" name="Oval 122"/>
          <p:cNvSpPr>
            <a:spLocks noChangeArrowheads="1"/>
          </p:cNvSpPr>
          <p:nvPr/>
        </p:nvSpPr>
        <p:spPr bwMode="auto">
          <a:xfrm>
            <a:off x="5883275" y="930275"/>
            <a:ext cx="87313" cy="87313"/>
          </a:xfrm>
          <a:prstGeom prst="ellipse">
            <a:avLst/>
          </a:prstGeom>
          <a:solidFill>
            <a:srgbClr val="BDBDB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52" name="Freeform 123"/>
          <p:cNvSpPr/>
          <p:nvPr/>
        </p:nvSpPr>
        <p:spPr bwMode="auto">
          <a:xfrm>
            <a:off x="6273800" y="971550"/>
            <a:ext cx="4656138" cy="4614863"/>
          </a:xfrm>
          <a:custGeom>
            <a:avLst/>
            <a:gdLst>
              <a:gd name="T0" fmla="*/ 0 w 2933"/>
              <a:gd name="T1" fmla="*/ 0 h 2907"/>
              <a:gd name="T2" fmla="*/ 0 w 2933"/>
              <a:gd name="T3" fmla="*/ 2147483646 h 2907"/>
              <a:gd name="T4" fmla="*/ 2147483646 w 2933"/>
              <a:gd name="T5" fmla="*/ 2147483646 h 2907"/>
              <a:gd name="T6" fmla="*/ 0 60000 65536"/>
              <a:gd name="T7" fmla="*/ 0 60000 65536"/>
              <a:gd name="T8" fmla="*/ 0 60000 65536"/>
            </a:gdLst>
            <a:ahLst/>
            <a:cxnLst>
              <a:cxn ang="T6">
                <a:pos x="T0" y="T1"/>
              </a:cxn>
              <a:cxn ang="T7">
                <a:pos x="T2" y="T3"/>
              </a:cxn>
              <a:cxn ang="T8">
                <a:pos x="T4" y="T5"/>
              </a:cxn>
            </a:cxnLst>
            <a:rect l="0" t="0" r="r" b="b"/>
            <a:pathLst>
              <a:path w="2933" h="2907">
                <a:moveTo>
                  <a:pt x="0" y="0"/>
                </a:moveTo>
                <a:lnTo>
                  <a:pt x="0" y="2907"/>
                </a:lnTo>
                <a:lnTo>
                  <a:pt x="2933" y="2907"/>
                </a:lnTo>
              </a:path>
            </a:pathLst>
          </a:custGeom>
          <a:noFill/>
          <a:ln w="6350" cap="flat">
            <a:solidFill>
              <a:srgbClr val="BDBDB0"/>
            </a:solidFill>
            <a:prstDash val="solid"/>
            <a:miter lim="800000"/>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3" name="Oval 124"/>
          <p:cNvSpPr>
            <a:spLocks noChangeArrowheads="1"/>
          </p:cNvSpPr>
          <p:nvPr/>
        </p:nvSpPr>
        <p:spPr bwMode="auto">
          <a:xfrm>
            <a:off x="6229350" y="930275"/>
            <a:ext cx="87313" cy="87313"/>
          </a:xfrm>
          <a:prstGeom prst="ellipse">
            <a:avLst/>
          </a:prstGeom>
          <a:solidFill>
            <a:srgbClr val="BDBDB0"/>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54" name="Rectangle 126"/>
          <p:cNvSpPr>
            <a:spLocks noChangeArrowheads="1"/>
          </p:cNvSpPr>
          <p:nvPr/>
        </p:nvSpPr>
        <p:spPr bwMode="auto">
          <a:xfrm>
            <a:off x="2725738" y="1401763"/>
            <a:ext cx="3200400" cy="139700"/>
          </a:xfrm>
          <a:prstGeom prst="rect">
            <a:avLst/>
          </a:prstGeom>
          <a:solidFill>
            <a:schemeClr val="accent3"/>
          </a:solidFill>
          <a:ln>
            <a:noFill/>
          </a:ln>
        </p:spPr>
        <p:txBody>
          <a:bodyPr/>
          <a:lstStyle/>
          <a:p>
            <a:pPr>
              <a:defRPr/>
            </a:pPr>
            <a:endParaRPr lang="zh-CN" altLang="en-US"/>
          </a:p>
        </p:txBody>
      </p:sp>
      <p:sp>
        <p:nvSpPr>
          <p:cNvPr id="55" name="Rectangle 127"/>
          <p:cNvSpPr>
            <a:spLocks noChangeArrowheads="1"/>
          </p:cNvSpPr>
          <p:nvPr/>
        </p:nvSpPr>
        <p:spPr bwMode="auto">
          <a:xfrm>
            <a:off x="3249613" y="1658938"/>
            <a:ext cx="2676525" cy="139700"/>
          </a:xfrm>
          <a:prstGeom prst="rect">
            <a:avLst/>
          </a:prstGeom>
          <a:solidFill>
            <a:schemeClr val="accent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56" name="Rectangle 128"/>
          <p:cNvSpPr>
            <a:spLocks noChangeArrowheads="1"/>
          </p:cNvSpPr>
          <p:nvPr/>
        </p:nvSpPr>
        <p:spPr bwMode="auto">
          <a:xfrm>
            <a:off x="2841625" y="1914525"/>
            <a:ext cx="3084513" cy="139700"/>
          </a:xfrm>
          <a:prstGeom prst="rect">
            <a:avLst/>
          </a:prstGeom>
          <a:solidFill>
            <a:schemeClr val="accent1"/>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57" name="Rectangle 129"/>
          <p:cNvSpPr>
            <a:spLocks noChangeArrowheads="1"/>
          </p:cNvSpPr>
          <p:nvPr/>
        </p:nvSpPr>
        <p:spPr bwMode="auto">
          <a:xfrm>
            <a:off x="2435225" y="2171700"/>
            <a:ext cx="3490913" cy="138113"/>
          </a:xfrm>
          <a:prstGeom prst="rect">
            <a:avLst/>
          </a:prstGeom>
          <a:solidFill>
            <a:schemeClr val="accent4"/>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58" name="Rectangle 131"/>
          <p:cNvSpPr>
            <a:spLocks noChangeArrowheads="1"/>
          </p:cNvSpPr>
          <p:nvPr/>
        </p:nvSpPr>
        <p:spPr bwMode="auto">
          <a:xfrm>
            <a:off x="6273800" y="2892425"/>
            <a:ext cx="2560638" cy="138113"/>
          </a:xfrm>
          <a:prstGeom prst="rect">
            <a:avLst/>
          </a:prstGeom>
          <a:solidFill>
            <a:schemeClr val="accent3"/>
          </a:solidFill>
          <a:ln>
            <a:noFill/>
          </a:ln>
        </p:spPr>
        <p:txBody>
          <a:bodyPr/>
          <a:lstStyle/>
          <a:p>
            <a:pPr>
              <a:defRPr/>
            </a:pPr>
            <a:endParaRPr lang="zh-CN" altLang="en-US"/>
          </a:p>
        </p:txBody>
      </p:sp>
      <p:sp>
        <p:nvSpPr>
          <p:cNvPr id="59" name="Rectangle 132"/>
          <p:cNvSpPr>
            <a:spLocks noChangeArrowheads="1"/>
          </p:cNvSpPr>
          <p:nvPr/>
        </p:nvSpPr>
        <p:spPr bwMode="auto">
          <a:xfrm>
            <a:off x="6273800" y="3148013"/>
            <a:ext cx="4073525" cy="138112"/>
          </a:xfrm>
          <a:prstGeom prst="rect">
            <a:avLst/>
          </a:prstGeom>
          <a:solidFill>
            <a:schemeClr val="accent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60" name="Rectangle 133"/>
          <p:cNvSpPr>
            <a:spLocks noChangeArrowheads="1"/>
          </p:cNvSpPr>
          <p:nvPr/>
        </p:nvSpPr>
        <p:spPr bwMode="auto">
          <a:xfrm>
            <a:off x="6273800" y="3403600"/>
            <a:ext cx="814388" cy="139700"/>
          </a:xfrm>
          <a:prstGeom prst="rect">
            <a:avLst/>
          </a:prstGeom>
          <a:solidFill>
            <a:schemeClr val="accent1"/>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61" name="Rectangle 134"/>
          <p:cNvSpPr>
            <a:spLocks noChangeArrowheads="1"/>
          </p:cNvSpPr>
          <p:nvPr/>
        </p:nvSpPr>
        <p:spPr bwMode="auto">
          <a:xfrm>
            <a:off x="6273800" y="3659188"/>
            <a:ext cx="1978025" cy="139700"/>
          </a:xfrm>
          <a:prstGeom prst="rect">
            <a:avLst/>
          </a:prstGeom>
          <a:solidFill>
            <a:schemeClr val="accent4"/>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62" name="Rectangle 136"/>
          <p:cNvSpPr>
            <a:spLocks noChangeArrowheads="1"/>
          </p:cNvSpPr>
          <p:nvPr/>
        </p:nvSpPr>
        <p:spPr bwMode="auto">
          <a:xfrm>
            <a:off x="3481388" y="2892425"/>
            <a:ext cx="2444750" cy="138113"/>
          </a:xfrm>
          <a:prstGeom prst="rect">
            <a:avLst/>
          </a:prstGeom>
          <a:solidFill>
            <a:schemeClr val="accent3"/>
          </a:solidFill>
          <a:ln>
            <a:noFill/>
          </a:ln>
        </p:spPr>
        <p:txBody>
          <a:bodyPr/>
          <a:lstStyle/>
          <a:p>
            <a:pPr>
              <a:defRPr/>
            </a:pPr>
            <a:endParaRPr lang="zh-CN" altLang="en-US"/>
          </a:p>
        </p:txBody>
      </p:sp>
      <p:sp>
        <p:nvSpPr>
          <p:cNvPr id="63" name="Rectangle 137"/>
          <p:cNvSpPr>
            <a:spLocks noChangeArrowheads="1"/>
          </p:cNvSpPr>
          <p:nvPr/>
        </p:nvSpPr>
        <p:spPr bwMode="auto">
          <a:xfrm>
            <a:off x="4065588" y="3148013"/>
            <a:ext cx="1860550" cy="138112"/>
          </a:xfrm>
          <a:prstGeom prst="rect">
            <a:avLst/>
          </a:prstGeom>
          <a:solidFill>
            <a:schemeClr val="accent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64" name="Rectangle 138"/>
          <p:cNvSpPr>
            <a:spLocks noChangeArrowheads="1"/>
          </p:cNvSpPr>
          <p:nvPr/>
        </p:nvSpPr>
        <p:spPr bwMode="auto">
          <a:xfrm>
            <a:off x="4878388" y="3403600"/>
            <a:ext cx="1047750" cy="139700"/>
          </a:xfrm>
          <a:prstGeom prst="rect">
            <a:avLst/>
          </a:prstGeom>
          <a:solidFill>
            <a:schemeClr val="accent1"/>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65" name="Rectangle 139"/>
          <p:cNvSpPr>
            <a:spLocks noChangeArrowheads="1"/>
          </p:cNvSpPr>
          <p:nvPr/>
        </p:nvSpPr>
        <p:spPr bwMode="auto">
          <a:xfrm>
            <a:off x="3605213" y="3659188"/>
            <a:ext cx="2320925" cy="139700"/>
          </a:xfrm>
          <a:prstGeom prst="rect">
            <a:avLst/>
          </a:prstGeom>
          <a:solidFill>
            <a:schemeClr val="accent4"/>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66" name="Rectangle 141"/>
          <p:cNvSpPr>
            <a:spLocks noChangeArrowheads="1"/>
          </p:cNvSpPr>
          <p:nvPr/>
        </p:nvSpPr>
        <p:spPr bwMode="auto">
          <a:xfrm>
            <a:off x="4002088" y="4411663"/>
            <a:ext cx="1924050" cy="141287"/>
          </a:xfrm>
          <a:prstGeom prst="rect">
            <a:avLst/>
          </a:prstGeom>
          <a:solidFill>
            <a:schemeClr val="accent3"/>
          </a:solidFill>
          <a:ln>
            <a:noFill/>
          </a:ln>
        </p:spPr>
        <p:txBody>
          <a:bodyPr/>
          <a:lstStyle/>
          <a:p>
            <a:pPr>
              <a:defRPr/>
            </a:pPr>
            <a:endParaRPr lang="zh-CN" altLang="en-US"/>
          </a:p>
        </p:txBody>
      </p:sp>
      <p:sp>
        <p:nvSpPr>
          <p:cNvPr id="67" name="Rectangle 142"/>
          <p:cNvSpPr>
            <a:spLocks noChangeArrowheads="1"/>
          </p:cNvSpPr>
          <p:nvPr/>
        </p:nvSpPr>
        <p:spPr bwMode="auto">
          <a:xfrm>
            <a:off x="3657600" y="4668838"/>
            <a:ext cx="2268538" cy="139700"/>
          </a:xfrm>
          <a:prstGeom prst="rect">
            <a:avLst/>
          </a:prstGeom>
          <a:solidFill>
            <a:schemeClr val="accent2"/>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68" name="Rectangle 143"/>
          <p:cNvSpPr>
            <a:spLocks noChangeArrowheads="1"/>
          </p:cNvSpPr>
          <p:nvPr/>
        </p:nvSpPr>
        <p:spPr bwMode="auto">
          <a:xfrm>
            <a:off x="3889375" y="4924425"/>
            <a:ext cx="2036763" cy="139700"/>
          </a:xfrm>
          <a:prstGeom prst="rect">
            <a:avLst/>
          </a:prstGeom>
          <a:solidFill>
            <a:schemeClr val="accent1"/>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69" name="Rectangle 144"/>
          <p:cNvSpPr>
            <a:spLocks noChangeArrowheads="1"/>
          </p:cNvSpPr>
          <p:nvPr/>
        </p:nvSpPr>
        <p:spPr bwMode="auto">
          <a:xfrm>
            <a:off x="4297363" y="5180013"/>
            <a:ext cx="1628775" cy="141287"/>
          </a:xfrm>
          <a:prstGeom prst="rect">
            <a:avLst/>
          </a:prstGeom>
          <a:solidFill>
            <a:schemeClr val="accent4"/>
          </a:solidFill>
          <a:ln>
            <a:noFill/>
          </a:ln>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endParaRPr lang="zh-CN" altLang="en-US" sz="1800">
              <a:ea typeface="等线" charset="-122"/>
            </a:endParaRPr>
          </a:p>
        </p:txBody>
      </p:sp>
      <p:sp>
        <p:nvSpPr>
          <p:cNvPr id="70" name="矩形 51"/>
          <p:cNvSpPr>
            <a:spLocks noChangeArrowheads="1"/>
          </p:cNvSpPr>
          <p:nvPr/>
        </p:nvSpPr>
        <p:spPr bwMode="auto">
          <a:xfrm>
            <a:off x="2624138" y="6053138"/>
            <a:ext cx="1106487"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a:solidFill>
                  <a:srgbClr val="000000"/>
                </a:solidFill>
                <a:latin typeface="微软雅黑" panose="020B0503020204020204" pitchFamily="34" charset="-122"/>
                <a:ea typeface="微软雅黑" panose="020B0503020204020204" pitchFamily="34" charset="-122"/>
              </a:rPr>
              <a:t>添加标题</a:t>
            </a:r>
          </a:p>
        </p:txBody>
      </p:sp>
      <p:sp>
        <p:nvSpPr>
          <p:cNvPr id="71" name="矩形 51"/>
          <p:cNvSpPr>
            <a:spLocks noChangeArrowheads="1"/>
          </p:cNvSpPr>
          <p:nvPr/>
        </p:nvSpPr>
        <p:spPr bwMode="auto">
          <a:xfrm>
            <a:off x="4695825" y="6053138"/>
            <a:ext cx="1108075"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a:solidFill>
                  <a:srgbClr val="000000"/>
                </a:solidFill>
                <a:latin typeface="微软雅黑" panose="020B0503020204020204" pitchFamily="34" charset="-122"/>
                <a:ea typeface="微软雅黑" panose="020B0503020204020204" pitchFamily="34" charset="-122"/>
              </a:rPr>
              <a:t>添加标题</a:t>
            </a:r>
          </a:p>
        </p:txBody>
      </p:sp>
      <p:sp>
        <p:nvSpPr>
          <p:cNvPr id="72" name="矩形 51"/>
          <p:cNvSpPr>
            <a:spLocks noChangeArrowheads="1"/>
          </p:cNvSpPr>
          <p:nvPr/>
        </p:nvSpPr>
        <p:spPr bwMode="auto">
          <a:xfrm>
            <a:off x="6723063" y="6053138"/>
            <a:ext cx="1108075"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a:solidFill>
                  <a:srgbClr val="000000"/>
                </a:solidFill>
                <a:latin typeface="微软雅黑" panose="020B0503020204020204" pitchFamily="34" charset="-122"/>
                <a:ea typeface="微软雅黑" panose="020B0503020204020204" pitchFamily="34" charset="-122"/>
              </a:rPr>
              <a:t>添加标题</a:t>
            </a:r>
          </a:p>
        </p:txBody>
      </p:sp>
      <p:sp>
        <p:nvSpPr>
          <p:cNvPr id="73" name="矩形 51"/>
          <p:cNvSpPr>
            <a:spLocks noChangeArrowheads="1"/>
          </p:cNvSpPr>
          <p:nvPr/>
        </p:nvSpPr>
        <p:spPr bwMode="auto">
          <a:xfrm>
            <a:off x="8764588" y="6053138"/>
            <a:ext cx="1108075"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400" eaLnBrk="1" hangingPunct="1">
              <a:lnSpc>
                <a:spcPct val="100000"/>
              </a:lnSpc>
              <a:spcBef>
                <a:spcPct val="0"/>
              </a:spcBef>
              <a:buFontTx/>
              <a:buNone/>
            </a:pPr>
            <a:r>
              <a:rPr lang="zh-CN" altLang="en-US" sz="1800">
                <a:solidFill>
                  <a:srgbClr val="000000"/>
                </a:solidFill>
                <a:latin typeface="微软雅黑" panose="020B0503020204020204" pitchFamily="34" charset="-122"/>
                <a:ea typeface="微软雅黑" panose="020B0503020204020204" pitchFamily="34" charset="-122"/>
              </a:rPr>
              <a:t>添加标题</a:t>
            </a:r>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10"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par>
                                <p:cTn id="44" presetID="10" presetClass="entr" presetSubtype="0" fill="hold"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10" presetClass="entr" presetSubtype="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par>
                                <p:cTn id="50" presetID="10" presetClass="entr" presetSubtype="0" fill="hold"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par>
                                <p:cTn id="53" presetID="10" presetClass="entr" presetSubtype="0" fill="hold"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500"/>
                                        <p:tgtEl>
                                          <p:spTgt spid="25"/>
                                        </p:tgtEl>
                                      </p:cBhvr>
                                    </p:animEffect>
                                  </p:childTnLst>
                                </p:cTn>
                              </p:par>
                              <p:par>
                                <p:cTn id="56" presetID="10" presetClass="entr" presetSubtype="0"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par>
                                <p:cTn id="59" presetID="10" presetClass="entr" presetSubtype="0" fill="hold" nodeType="with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500"/>
                                        <p:tgtEl>
                                          <p:spTgt spid="27"/>
                                        </p:tgtEl>
                                      </p:cBhvr>
                                    </p:animEffect>
                                  </p:childTnLst>
                                </p:cTn>
                              </p:par>
                              <p:par>
                                <p:cTn id="62" presetID="10" presetClass="entr" presetSubtype="0" fill="hold"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500"/>
                                        <p:tgtEl>
                                          <p:spTgt spid="28"/>
                                        </p:tgtEl>
                                      </p:cBhvr>
                                    </p:animEffect>
                                  </p:childTnLst>
                                </p:cTn>
                              </p:par>
                              <p:par>
                                <p:cTn id="65" presetID="10" presetClass="entr" presetSubtype="0"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500"/>
                                        <p:tgtEl>
                                          <p:spTgt spid="29"/>
                                        </p:tgtEl>
                                      </p:cBhvr>
                                    </p:animEffect>
                                  </p:childTnLst>
                                </p:cTn>
                              </p:par>
                              <p:par>
                                <p:cTn id="68" presetID="10" presetClass="entr" presetSubtype="0" fill="hold"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500"/>
                                        <p:tgtEl>
                                          <p:spTgt spid="30"/>
                                        </p:tgtEl>
                                      </p:cBhvr>
                                    </p:animEffect>
                                  </p:childTnLst>
                                </p:cTn>
                              </p:par>
                              <p:par>
                                <p:cTn id="71" presetID="10" presetClass="entr" presetSubtype="0"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fade">
                                      <p:cBhvr>
                                        <p:cTn id="73" dur="500"/>
                                        <p:tgtEl>
                                          <p:spTgt spid="31"/>
                                        </p:tgtEl>
                                      </p:cBhvr>
                                    </p:animEffect>
                                  </p:childTnLst>
                                </p:cTn>
                              </p:par>
                              <p:par>
                                <p:cTn id="74" presetID="10" presetClass="entr" presetSubtype="0" fill="hold" nodeType="with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500"/>
                                        <p:tgtEl>
                                          <p:spTgt spid="32"/>
                                        </p:tgtEl>
                                      </p:cBhvr>
                                    </p:animEffect>
                                  </p:childTnLst>
                                </p:cTn>
                              </p:par>
                              <p:par>
                                <p:cTn id="77" presetID="10" presetClass="entr" presetSubtype="0" fill="hold" nodeType="with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fade">
                                      <p:cBhvr>
                                        <p:cTn id="79" dur="500"/>
                                        <p:tgtEl>
                                          <p:spTgt spid="33"/>
                                        </p:tgtEl>
                                      </p:cBhvr>
                                    </p:animEffect>
                                  </p:childTnLst>
                                </p:cTn>
                              </p:par>
                              <p:par>
                                <p:cTn id="80" presetID="10" presetClass="entr" presetSubtype="0" fill="hold" nodeType="with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500"/>
                                        <p:tgtEl>
                                          <p:spTgt spid="34"/>
                                        </p:tgtEl>
                                      </p:cBhvr>
                                    </p:animEffect>
                                  </p:childTnLst>
                                </p:cTn>
                              </p:par>
                              <p:par>
                                <p:cTn id="83" presetID="10" presetClass="entr" presetSubtype="0" fill="hold" nodeType="with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fade">
                                      <p:cBhvr>
                                        <p:cTn id="85" dur="500"/>
                                        <p:tgtEl>
                                          <p:spTgt spid="35"/>
                                        </p:tgtEl>
                                      </p:cBhvr>
                                    </p:animEffect>
                                  </p:childTnLst>
                                </p:cTn>
                              </p:par>
                              <p:par>
                                <p:cTn id="86" presetID="10" presetClass="entr" presetSubtype="0" fill="hold" nodeType="withEffect">
                                  <p:stCondLst>
                                    <p:cond delay="0"/>
                                  </p:stCondLst>
                                  <p:childTnLst>
                                    <p:set>
                                      <p:cBhvr>
                                        <p:cTn id="87" dur="1" fill="hold">
                                          <p:stCondLst>
                                            <p:cond delay="0"/>
                                          </p:stCondLst>
                                        </p:cTn>
                                        <p:tgtEl>
                                          <p:spTgt spid="36"/>
                                        </p:tgtEl>
                                        <p:attrNameLst>
                                          <p:attrName>style.visibility</p:attrName>
                                        </p:attrNameLst>
                                      </p:cBhvr>
                                      <p:to>
                                        <p:strVal val="visible"/>
                                      </p:to>
                                    </p:set>
                                    <p:animEffect transition="in" filter="fade">
                                      <p:cBhvr>
                                        <p:cTn id="88" dur="500"/>
                                        <p:tgtEl>
                                          <p:spTgt spid="36"/>
                                        </p:tgtEl>
                                      </p:cBhvr>
                                    </p:animEffect>
                                  </p:childTnLst>
                                </p:cTn>
                              </p:par>
                              <p:par>
                                <p:cTn id="89" presetID="10" presetClass="entr" presetSubtype="0" fill="hold" nodeType="with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fade">
                                      <p:cBhvr>
                                        <p:cTn id="91" dur="500"/>
                                        <p:tgtEl>
                                          <p:spTgt spid="37"/>
                                        </p:tgtEl>
                                      </p:cBhvr>
                                    </p:animEffect>
                                  </p:childTnLst>
                                </p:cTn>
                              </p:par>
                              <p:par>
                                <p:cTn id="92" presetID="10" presetClass="entr" presetSubtype="0" fill="hold" nodeType="withEffect">
                                  <p:stCondLst>
                                    <p:cond delay="0"/>
                                  </p:stCondLst>
                                  <p:childTnLst>
                                    <p:set>
                                      <p:cBhvr>
                                        <p:cTn id="93" dur="1" fill="hold">
                                          <p:stCondLst>
                                            <p:cond delay="0"/>
                                          </p:stCondLst>
                                        </p:cTn>
                                        <p:tgtEl>
                                          <p:spTgt spid="50"/>
                                        </p:tgtEl>
                                        <p:attrNameLst>
                                          <p:attrName>style.visibility</p:attrName>
                                        </p:attrNameLst>
                                      </p:cBhvr>
                                      <p:to>
                                        <p:strVal val="visible"/>
                                      </p:to>
                                    </p:set>
                                    <p:animEffect transition="in" filter="fade">
                                      <p:cBhvr>
                                        <p:cTn id="94" dur="500"/>
                                        <p:tgtEl>
                                          <p:spTgt spid="50"/>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51"/>
                                        </p:tgtEl>
                                        <p:attrNameLst>
                                          <p:attrName>style.visibility</p:attrName>
                                        </p:attrNameLst>
                                      </p:cBhvr>
                                      <p:to>
                                        <p:strVal val="visible"/>
                                      </p:to>
                                    </p:set>
                                    <p:animEffect transition="in" filter="fade">
                                      <p:cBhvr>
                                        <p:cTn id="97" dur="500"/>
                                        <p:tgtEl>
                                          <p:spTgt spid="51"/>
                                        </p:tgtEl>
                                      </p:cBhvr>
                                    </p:animEffect>
                                  </p:childTnLst>
                                </p:cTn>
                              </p:par>
                              <p:par>
                                <p:cTn id="98" presetID="10" presetClass="entr" presetSubtype="0" fill="hold" nodeType="withEffect">
                                  <p:stCondLst>
                                    <p:cond delay="0"/>
                                  </p:stCondLst>
                                  <p:childTnLst>
                                    <p:set>
                                      <p:cBhvr>
                                        <p:cTn id="99" dur="1" fill="hold">
                                          <p:stCondLst>
                                            <p:cond delay="0"/>
                                          </p:stCondLst>
                                        </p:cTn>
                                        <p:tgtEl>
                                          <p:spTgt spid="52"/>
                                        </p:tgtEl>
                                        <p:attrNameLst>
                                          <p:attrName>style.visibility</p:attrName>
                                        </p:attrNameLst>
                                      </p:cBhvr>
                                      <p:to>
                                        <p:strVal val="visible"/>
                                      </p:to>
                                    </p:set>
                                    <p:animEffect transition="in" filter="fade">
                                      <p:cBhvr>
                                        <p:cTn id="100" dur="500"/>
                                        <p:tgtEl>
                                          <p:spTgt spid="52"/>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3"/>
                                        </p:tgtEl>
                                        <p:attrNameLst>
                                          <p:attrName>style.visibility</p:attrName>
                                        </p:attrNameLst>
                                      </p:cBhvr>
                                      <p:to>
                                        <p:strVal val="visible"/>
                                      </p:to>
                                    </p:set>
                                    <p:animEffect transition="in" filter="fade">
                                      <p:cBhvr>
                                        <p:cTn id="103" dur="500"/>
                                        <p:tgtEl>
                                          <p:spTgt spid="53"/>
                                        </p:tgtEl>
                                      </p:cBhvr>
                                    </p:animEffect>
                                  </p:childTnLst>
                                </p:cTn>
                              </p:par>
                            </p:childTnLst>
                          </p:cTn>
                        </p:par>
                        <p:par>
                          <p:cTn id="104" fill="hold">
                            <p:stCondLst>
                              <p:cond delay="500"/>
                            </p:stCondLst>
                            <p:childTnLst>
                              <p:par>
                                <p:cTn id="105" presetID="22" presetClass="entr" presetSubtype="2" fill="hold" grpId="0" nodeType="afterEffect">
                                  <p:stCondLst>
                                    <p:cond delay="0"/>
                                  </p:stCondLst>
                                  <p:childTnLst>
                                    <p:set>
                                      <p:cBhvr>
                                        <p:cTn id="106" dur="1" fill="hold">
                                          <p:stCondLst>
                                            <p:cond delay="0"/>
                                          </p:stCondLst>
                                        </p:cTn>
                                        <p:tgtEl>
                                          <p:spTgt spid="69"/>
                                        </p:tgtEl>
                                        <p:attrNameLst>
                                          <p:attrName>style.visibility</p:attrName>
                                        </p:attrNameLst>
                                      </p:cBhvr>
                                      <p:to>
                                        <p:strVal val="visible"/>
                                      </p:to>
                                    </p:set>
                                    <p:animEffect transition="in" filter="wipe(right)">
                                      <p:cBhvr>
                                        <p:cTn id="107" dur="500"/>
                                        <p:tgtEl>
                                          <p:spTgt spid="69"/>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68"/>
                                        </p:tgtEl>
                                        <p:attrNameLst>
                                          <p:attrName>style.visibility</p:attrName>
                                        </p:attrNameLst>
                                      </p:cBhvr>
                                      <p:to>
                                        <p:strVal val="visible"/>
                                      </p:to>
                                    </p:set>
                                    <p:animEffect transition="in" filter="wipe(right)">
                                      <p:cBhvr>
                                        <p:cTn id="110" dur="500"/>
                                        <p:tgtEl>
                                          <p:spTgt spid="68"/>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67"/>
                                        </p:tgtEl>
                                        <p:attrNameLst>
                                          <p:attrName>style.visibility</p:attrName>
                                        </p:attrNameLst>
                                      </p:cBhvr>
                                      <p:to>
                                        <p:strVal val="visible"/>
                                      </p:to>
                                    </p:set>
                                    <p:animEffect transition="in" filter="wipe(right)">
                                      <p:cBhvr>
                                        <p:cTn id="113" dur="500"/>
                                        <p:tgtEl>
                                          <p:spTgt spid="67"/>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66"/>
                                        </p:tgtEl>
                                        <p:attrNameLst>
                                          <p:attrName>style.visibility</p:attrName>
                                        </p:attrNameLst>
                                      </p:cBhvr>
                                      <p:to>
                                        <p:strVal val="visible"/>
                                      </p:to>
                                    </p:set>
                                    <p:animEffect transition="in" filter="wipe(right)">
                                      <p:cBhvr>
                                        <p:cTn id="116" dur="500"/>
                                        <p:tgtEl>
                                          <p:spTgt spid="66"/>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42"/>
                                        </p:tgtEl>
                                        <p:attrNameLst>
                                          <p:attrName>style.visibility</p:attrName>
                                        </p:attrNameLst>
                                      </p:cBhvr>
                                      <p:to>
                                        <p:strVal val="visible"/>
                                      </p:to>
                                    </p:set>
                                    <p:animEffect transition="in" filter="wipe(left)">
                                      <p:cBhvr>
                                        <p:cTn id="119" dur="500"/>
                                        <p:tgtEl>
                                          <p:spTgt spid="42"/>
                                        </p:tgtEl>
                                      </p:cBhvr>
                                    </p:animEffect>
                                  </p:childTnLst>
                                </p:cTn>
                              </p:par>
                              <p:par>
                                <p:cTn id="120" presetID="22" presetClass="entr" presetSubtype="8" fill="hold" grpId="0" nodeType="withEffect">
                                  <p:stCondLst>
                                    <p:cond delay="0"/>
                                  </p:stCondLst>
                                  <p:childTnLst>
                                    <p:set>
                                      <p:cBhvr>
                                        <p:cTn id="121" dur="1" fill="hold">
                                          <p:stCondLst>
                                            <p:cond delay="0"/>
                                          </p:stCondLst>
                                        </p:cTn>
                                        <p:tgtEl>
                                          <p:spTgt spid="43"/>
                                        </p:tgtEl>
                                        <p:attrNameLst>
                                          <p:attrName>style.visibility</p:attrName>
                                        </p:attrNameLst>
                                      </p:cBhvr>
                                      <p:to>
                                        <p:strVal val="visible"/>
                                      </p:to>
                                    </p:set>
                                    <p:animEffect transition="in" filter="wipe(left)">
                                      <p:cBhvr>
                                        <p:cTn id="122" dur="500"/>
                                        <p:tgtEl>
                                          <p:spTgt spid="43"/>
                                        </p:tgtEl>
                                      </p:cBhvr>
                                    </p:animEffect>
                                  </p:childTnLst>
                                </p:cTn>
                              </p:par>
                              <p:par>
                                <p:cTn id="123" presetID="22" presetClass="entr" presetSubtype="8" fill="hold" grpId="0" nodeType="withEffect">
                                  <p:stCondLst>
                                    <p:cond delay="0"/>
                                  </p:stCondLst>
                                  <p:childTnLst>
                                    <p:set>
                                      <p:cBhvr>
                                        <p:cTn id="124" dur="1" fill="hold">
                                          <p:stCondLst>
                                            <p:cond delay="0"/>
                                          </p:stCondLst>
                                        </p:cTn>
                                        <p:tgtEl>
                                          <p:spTgt spid="44"/>
                                        </p:tgtEl>
                                        <p:attrNameLst>
                                          <p:attrName>style.visibility</p:attrName>
                                        </p:attrNameLst>
                                      </p:cBhvr>
                                      <p:to>
                                        <p:strVal val="visible"/>
                                      </p:to>
                                    </p:set>
                                    <p:animEffect transition="in" filter="wipe(left)">
                                      <p:cBhvr>
                                        <p:cTn id="125" dur="500"/>
                                        <p:tgtEl>
                                          <p:spTgt spid="44"/>
                                        </p:tgtEl>
                                      </p:cBhvr>
                                    </p:animEffect>
                                  </p:childTnLst>
                                </p:cTn>
                              </p:par>
                              <p:par>
                                <p:cTn id="126" presetID="22" presetClass="entr" presetSubtype="8" fill="hold" grpId="0" nodeType="withEffect">
                                  <p:stCondLst>
                                    <p:cond delay="0"/>
                                  </p:stCondLst>
                                  <p:childTnLst>
                                    <p:set>
                                      <p:cBhvr>
                                        <p:cTn id="127" dur="1" fill="hold">
                                          <p:stCondLst>
                                            <p:cond delay="0"/>
                                          </p:stCondLst>
                                        </p:cTn>
                                        <p:tgtEl>
                                          <p:spTgt spid="45"/>
                                        </p:tgtEl>
                                        <p:attrNameLst>
                                          <p:attrName>style.visibility</p:attrName>
                                        </p:attrNameLst>
                                      </p:cBhvr>
                                      <p:to>
                                        <p:strVal val="visible"/>
                                      </p:to>
                                    </p:set>
                                    <p:animEffect transition="in" filter="wipe(left)">
                                      <p:cBhvr>
                                        <p:cTn id="128" dur="500"/>
                                        <p:tgtEl>
                                          <p:spTgt spid="45"/>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61"/>
                                        </p:tgtEl>
                                        <p:attrNameLst>
                                          <p:attrName>style.visibility</p:attrName>
                                        </p:attrNameLst>
                                      </p:cBhvr>
                                      <p:to>
                                        <p:strVal val="visible"/>
                                      </p:to>
                                    </p:set>
                                    <p:animEffect transition="in" filter="wipe(left)">
                                      <p:cBhvr>
                                        <p:cTn id="131" dur="500"/>
                                        <p:tgtEl>
                                          <p:spTgt spid="61"/>
                                        </p:tgtEl>
                                      </p:cBhvr>
                                    </p:animEffect>
                                  </p:childTnLst>
                                </p:cTn>
                              </p:par>
                              <p:par>
                                <p:cTn id="132" presetID="22" presetClass="entr" presetSubtype="2" fill="hold" grpId="0" nodeType="withEffect">
                                  <p:stCondLst>
                                    <p:cond delay="0"/>
                                  </p:stCondLst>
                                  <p:childTnLst>
                                    <p:set>
                                      <p:cBhvr>
                                        <p:cTn id="133" dur="1" fill="hold">
                                          <p:stCondLst>
                                            <p:cond delay="0"/>
                                          </p:stCondLst>
                                        </p:cTn>
                                        <p:tgtEl>
                                          <p:spTgt spid="65"/>
                                        </p:tgtEl>
                                        <p:attrNameLst>
                                          <p:attrName>style.visibility</p:attrName>
                                        </p:attrNameLst>
                                      </p:cBhvr>
                                      <p:to>
                                        <p:strVal val="visible"/>
                                      </p:to>
                                    </p:set>
                                    <p:animEffect transition="in" filter="wipe(right)">
                                      <p:cBhvr>
                                        <p:cTn id="134" dur="500"/>
                                        <p:tgtEl>
                                          <p:spTgt spid="65"/>
                                        </p:tgtEl>
                                      </p:cBhvr>
                                    </p:animEffect>
                                  </p:childTnLst>
                                </p:cTn>
                              </p:par>
                              <p:par>
                                <p:cTn id="135" presetID="22" presetClass="entr" presetSubtype="2" fill="hold" grpId="0" nodeType="withEffect">
                                  <p:stCondLst>
                                    <p:cond delay="0"/>
                                  </p:stCondLst>
                                  <p:childTnLst>
                                    <p:set>
                                      <p:cBhvr>
                                        <p:cTn id="136" dur="1" fill="hold">
                                          <p:stCondLst>
                                            <p:cond delay="0"/>
                                          </p:stCondLst>
                                        </p:cTn>
                                        <p:tgtEl>
                                          <p:spTgt spid="64"/>
                                        </p:tgtEl>
                                        <p:attrNameLst>
                                          <p:attrName>style.visibility</p:attrName>
                                        </p:attrNameLst>
                                      </p:cBhvr>
                                      <p:to>
                                        <p:strVal val="visible"/>
                                      </p:to>
                                    </p:set>
                                    <p:animEffect transition="in" filter="wipe(right)">
                                      <p:cBhvr>
                                        <p:cTn id="137" dur="500"/>
                                        <p:tgtEl>
                                          <p:spTgt spid="64"/>
                                        </p:tgtEl>
                                      </p:cBhvr>
                                    </p:animEffect>
                                  </p:childTnLst>
                                </p:cTn>
                              </p:par>
                              <p:par>
                                <p:cTn id="138" presetID="22" presetClass="entr" presetSubtype="2" fill="hold" grpId="0" nodeType="withEffect">
                                  <p:stCondLst>
                                    <p:cond delay="0"/>
                                  </p:stCondLst>
                                  <p:childTnLst>
                                    <p:set>
                                      <p:cBhvr>
                                        <p:cTn id="139" dur="1" fill="hold">
                                          <p:stCondLst>
                                            <p:cond delay="0"/>
                                          </p:stCondLst>
                                        </p:cTn>
                                        <p:tgtEl>
                                          <p:spTgt spid="63"/>
                                        </p:tgtEl>
                                        <p:attrNameLst>
                                          <p:attrName>style.visibility</p:attrName>
                                        </p:attrNameLst>
                                      </p:cBhvr>
                                      <p:to>
                                        <p:strVal val="visible"/>
                                      </p:to>
                                    </p:set>
                                    <p:animEffect transition="in" filter="wipe(right)">
                                      <p:cBhvr>
                                        <p:cTn id="140" dur="500"/>
                                        <p:tgtEl>
                                          <p:spTgt spid="63"/>
                                        </p:tgtEl>
                                      </p:cBhvr>
                                    </p:animEffect>
                                  </p:childTnLst>
                                </p:cTn>
                              </p:par>
                              <p:par>
                                <p:cTn id="141" presetID="22" presetClass="entr" presetSubtype="2" fill="hold" grpId="0" nodeType="withEffect">
                                  <p:stCondLst>
                                    <p:cond delay="0"/>
                                  </p:stCondLst>
                                  <p:childTnLst>
                                    <p:set>
                                      <p:cBhvr>
                                        <p:cTn id="142" dur="1" fill="hold">
                                          <p:stCondLst>
                                            <p:cond delay="0"/>
                                          </p:stCondLst>
                                        </p:cTn>
                                        <p:tgtEl>
                                          <p:spTgt spid="62"/>
                                        </p:tgtEl>
                                        <p:attrNameLst>
                                          <p:attrName>style.visibility</p:attrName>
                                        </p:attrNameLst>
                                      </p:cBhvr>
                                      <p:to>
                                        <p:strVal val="visible"/>
                                      </p:to>
                                    </p:set>
                                    <p:animEffect transition="in" filter="wipe(right)">
                                      <p:cBhvr>
                                        <p:cTn id="143" dur="500"/>
                                        <p:tgtEl>
                                          <p:spTgt spid="62"/>
                                        </p:tgtEl>
                                      </p:cBhvr>
                                    </p:animEffect>
                                  </p:childTnLst>
                                </p:cTn>
                              </p:par>
                              <p:par>
                                <p:cTn id="144" presetID="22" presetClass="entr" presetSubtype="8" fill="hold" grpId="0" nodeType="withEffect">
                                  <p:stCondLst>
                                    <p:cond delay="0"/>
                                  </p:stCondLst>
                                  <p:childTnLst>
                                    <p:set>
                                      <p:cBhvr>
                                        <p:cTn id="145" dur="1" fill="hold">
                                          <p:stCondLst>
                                            <p:cond delay="0"/>
                                          </p:stCondLst>
                                        </p:cTn>
                                        <p:tgtEl>
                                          <p:spTgt spid="58"/>
                                        </p:tgtEl>
                                        <p:attrNameLst>
                                          <p:attrName>style.visibility</p:attrName>
                                        </p:attrNameLst>
                                      </p:cBhvr>
                                      <p:to>
                                        <p:strVal val="visible"/>
                                      </p:to>
                                    </p:set>
                                    <p:animEffect transition="in" filter="wipe(left)">
                                      <p:cBhvr>
                                        <p:cTn id="146" dur="500"/>
                                        <p:tgtEl>
                                          <p:spTgt spid="58"/>
                                        </p:tgtEl>
                                      </p:cBhvr>
                                    </p:animEffect>
                                  </p:childTnLst>
                                </p:cTn>
                              </p:par>
                              <p:par>
                                <p:cTn id="147" presetID="22" presetClass="entr" presetSubtype="8" fill="hold" grpId="0" nodeType="withEffect">
                                  <p:stCondLst>
                                    <p:cond delay="0"/>
                                  </p:stCondLst>
                                  <p:childTnLst>
                                    <p:set>
                                      <p:cBhvr>
                                        <p:cTn id="148" dur="1" fill="hold">
                                          <p:stCondLst>
                                            <p:cond delay="0"/>
                                          </p:stCondLst>
                                        </p:cTn>
                                        <p:tgtEl>
                                          <p:spTgt spid="59"/>
                                        </p:tgtEl>
                                        <p:attrNameLst>
                                          <p:attrName>style.visibility</p:attrName>
                                        </p:attrNameLst>
                                      </p:cBhvr>
                                      <p:to>
                                        <p:strVal val="visible"/>
                                      </p:to>
                                    </p:set>
                                    <p:animEffect transition="in" filter="wipe(left)">
                                      <p:cBhvr>
                                        <p:cTn id="149" dur="500"/>
                                        <p:tgtEl>
                                          <p:spTgt spid="59"/>
                                        </p:tgtEl>
                                      </p:cBhvr>
                                    </p:animEffect>
                                  </p:childTnLst>
                                </p:cTn>
                              </p:par>
                              <p:par>
                                <p:cTn id="150" presetID="22" presetClass="entr" presetSubtype="8" fill="hold" grpId="0" nodeType="withEffect">
                                  <p:stCondLst>
                                    <p:cond delay="0"/>
                                  </p:stCondLst>
                                  <p:childTnLst>
                                    <p:set>
                                      <p:cBhvr>
                                        <p:cTn id="151" dur="1" fill="hold">
                                          <p:stCondLst>
                                            <p:cond delay="0"/>
                                          </p:stCondLst>
                                        </p:cTn>
                                        <p:tgtEl>
                                          <p:spTgt spid="60"/>
                                        </p:tgtEl>
                                        <p:attrNameLst>
                                          <p:attrName>style.visibility</p:attrName>
                                        </p:attrNameLst>
                                      </p:cBhvr>
                                      <p:to>
                                        <p:strVal val="visible"/>
                                      </p:to>
                                    </p:set>
                                    <p:animEffect transition="in" filter="wipe(left)">
                                      <p:cBhvr>
                                        <p:cTn id="152" dur="500"/>
                                        <p:tgtEl>
                                          <p:spTgt spid="60"/>
                                        </p:tgtEl>
                                      </p:cBhvr>
                                    </p:animEffect>
                                  </p:childTnLst>
                                </p:cTn>
                              </p:par>
                              <p:par>
                                <p:cTn id="153" presetID="22" presetClass="entr" presetSubtype="8" fill="hold" grpId="0" nodeType="withEffect">
                                  <p:stCondLst>
                                    <p:cond delay="0"/>
                                  </p:stCondLst>
                                  <p:childTnLst>
                                    <p:set>
                                      <p:cBhvr>
                                        <p:cTn id="154" dur="1" fill="hold">
                                          <p:stCondLst>
                                            <p:cond delay="0"/>
                                          </p:stCondLst>
                                        </p:cTn>
                                        <p:tgtEl>
                                          <p:spTgt spid="41"/>
                                        </p:tgtEl>
                                        <p:attrNameLst>
                                          <p:attrName>style.visibility</p:attrName>
                                        </p:attrNameLst>
                                      </p:cBhvr>
                                      <p:to>
                                        <p:strVal val="visible"/>
                                      </p:to>
                                    </p:set>
                                    <p:animEffect transition="in" filter="wipe(left)">
                                      <p:cBhvr>
                                        <p:cTn id="155" dur="500"/>
                                        <p:tgtEl>
                                          <p:spTgt spid="41"/>
                                        </p:tgtEl>
                                      </p:cBhvr>
                                    </p:animEffect>
                                  </p:childTnLst>
                                </p:cTn>
                              </p:par>
                              <p:par>
                                <p:cTn id="156" presetID="22" presetClass="entr" presetSubtype="8" fill="hold" grpId="0" nodeType="withEffect">
                                  <p:stCondLst>
                                    <p:cond delay="0"/>
                                  </p:stCondLst>
                                  <p:childTnLst>
                                    <p:set>
                                      <p:cBhvr>
                                        <p:cTn id="157" dur="1" fill="hold">
                                          <p:stCondLst>
                                            <p:cond delay="0"/>
                                          </p:stCondLst>
                                        </p:cTn>
                                        <p:tgtEl>
                                          <p:spTgt spid="40"/>
                                        </p:tgtEl>
                                        <p:attrNameLst>
                                          <p:attrName>style.visibility</p:attrName>
                                        </p:attrNameLst>
                                      </p:cBhvr>
                                      <p:to>
                                        <p:strVal val="visible"/>
                                      </p:to>
                                    </p:set>
                                    <p:animEffect transition="in" filter="wipe(left)">
                                      <p:cBhvr>
                                        <p:cTn id="158" dur="500"/>
                                        <p:tgtEl>
                                          <p:spTgt spid="40"/>
                                        </p:tgtEl>
                                      </p:cBhvr>
                                    </p:animEffect>
                                  </p:childTnLst>
                                </p:cTn>
                              </p:par>
                              <p:par>
                                <p:cTn id="159" presetID="22" presetClass="entr" presetSubtype="2" fill="hold" grpId="0" nodeType="withEffect">
                                  <p:stCondLst>
                                    <p:cond delay="0"/>
                                  </p:stCondLst>
                                  <p:childTnLst>
                                    <p:set>
                                      <p:cBhvr>
                                        <p:cTn id="160" dur="1" fill="hold">
                                          <p:stCondLst>
                                            <p:cond delay="0"/>
                                          </p:stCondLst>
                                        </p:cTn>
                                        <p:tgtEl>
                                          <p:spTgt spid="57"/>
                                        </p:tgtEl>
                                        <p:attrNameLst>
                                          <p:attrName>style.visibility</p:attrName>
                                        </p:attrNameLst>
                                      </p:cBhvr>
                                      <p:to>
                                        <p:strVal val="visible"/>
                                      </p:to>
                                    </p:set>
                                    <p:animEffect transition="in" filter="wipe(right)">
                                      <p:cBhvr>
                                        <p:cTn id="161" dur="500"/>
                                        <p:tgtEl>
                                          <p:spTgt spid="57"/>
                                        </p:tgtEl>
                                      </p:cBhvr>
                                    </p:animEffect>
                                  </p:childTnLst>
                                </p:cTn>
                              </p:par>
                              <p:par>
                                <p:cTn id="162" presetID="22" presetClass="entr" presetSubtype="2" fill="hold" grpId="0" nodeType="withEffect">
                                  <p:stCondLst>
                                    <p:cond delay="0"/>
                                  </p:stCondLst>
                                  <p:childTnLst>
                                    <p:set>
                                      <p:cBhvr>
                                        <p:cTn id="163" dur="1" fill="hold">
                                          <p:stCondLst>
                                            <p:cond delay="0"/>
                                          </p:stCondLst>
                                        </p:cTn>
                                        <p:tgtEl>
                                          <p:spTgt spid="56"/>
                                        </p:tgtEl>
                                        <p:attrNameLst>
                                          <p:attrName>style.visibility</p:attrName>
                                        </p:attrNameLst>
                                      </p:cBhvr>
                                      <p:to>
                                        <p:strVal val="visible"/>
                                      </p:to>
                                    </p:set>
                                    <p:animEffect transition="in" filter="wipe(right)">
                                      <p:cBhvr>
                                        <p:cTn id="164" dur="500"/>
                                        <p:tgtEl>
                                          <p:spTgt spid="56"/>
                                        </p:tgtEl>
                                      </p:cBhvr>
                                    </p:animEffect>
                                  </p:childTnLst>
                                </p:cTn>
                              </p:par>
                              <p:par>
                                <p:cTn id="165" presetID="22" presetClass="entr" presetSubtype="2" fill="hold" grpId="0" nodeType="withEffect">
                                  <p:stCondLst>
                                    <p:cond delay="0"/>
                                  </p:stCondLst>
                                  <p:childTnLst>
                                    <p:set>
                                      <p:cBhvr>
                                        <p:cTn id="166" dur="1" fill="hold">
                                          <p:stCondLst>
                                            <p:cond delay="0"/>
                                          </p:stCondLst>
                                        </p:cTn>
                                        <p:tgtEl>
                                          <p:spTgt spid="55"/>
                                        </p:tgtEl>
                                        <p:attrNameLst>
                                          <p:attrName>style.visibility</p:attrName>
                                        </p:attrNameLst>
                                      </p:cBhvr>
                                      <p:to>
                                        <p:strVal val="visible"/>
                                      </p:to>
                                    </p:set>
                                    <p:animEffect transition="in" filter="wipe(right)">
                                      <p:cBhvr>
                                        <p:cTn id="167" dur="500"/>
                                        <p:tgtEl>
                                          <p:spTgt spid="55"/>
                                        </p:tgtEl>
                                      </p:cBhvr>
                                    </p:animEffect>
                                  </p:childTnLst>
                                </p:cTn>
                              </p:par>
                              <p:par>
                                <p:cTn id="168" presetID="22" presetClass="entr" presetSubtype="2" fill="hold" grpId="0" nodeType="withEffect">
                                  <p:stCondLst>
                                    <p:cond delay="0"/>
                                  </p:stCondLst>
                                  <p:childTnLst>
                                    <p:set>
                                      <p:cBhvr>
                                        <p:cTn id="169" dur="1" fill="hold">
                                          <p:stCondLst>
                                            <p:cond delay="0"/>
                                          </p:stCondLst>
                                        </p:cTn>
                                        <p:tgtEl>
                                          <p:spTgt spid="54"/>
                                        </p:tgtEl>
                                        <p:attrNameLst>
                                          <p:attrName>style.visibility</p:attrName>
                                        </p:attrNameLst>
                                      </p:cBhvr>
                                      <p:to>
                                        <p:strVal val="visible"/>
                                      </p:to>
                                    </p:set>
                                    <p:animEffect transition="in" filter="wipe(right)">
                                      <p:cBhvr>
                                        <p:cTn id="170" dur="500"/>
                                        <p:tgtEl>
                                          <p:spTgt spid="54"/>
                                        </p:tgtEl>
                                      </p:cBhvr>
                                    </p:animEffect>
                                  </p:childTnLst>
                                </p:cTn>
                              </p:par>
                              <p:par>
                                <p:cTn id="171" presetID="22" presetClass="entr" presetSubtype="8" fill="hold" grpId="0" nodeType="withEffect">
                                  <p:stCondLst>
                                    <p:cond delay="0"/>
                                  </p:stCondLst>
                                  <p:childTnLst>
                                    <p:set>
                                      <p:cBhvr>
                                        <p:cTn id="172" dur="1" fill="hold">
                                          <p:stCondLst>
                                            <p:cond delay="0"/>
                                          </p:stCondLst>
                                        </p:cTn>
                                        <p:tgtEl>
                                          <p:spTgt spid="38"/>
                                        </p:tgtEl>
                                        <p:attrNameLst>
                                          <p:attrName>style.visibility</p:attrName>
                                        </p:attrNameLst>
                                      </p:cBhvr>
                                      <p:to>
                                        <p:strVal val="visible"/>
                                      </p:to>
                                    </p:set>
                                    <p:animEffect transition="in" filter="wipe(left)">
                                      <p:cBhvr>
                                        <p:cTn id="173" dur="500"/>
                                        <p:tgtEl>
                                          <p:spTgt spid="38"/>
                                        </p:tgtEl>
                                      </p:cBhvr>
                                    </p:animEffect>
                                  </p:childTnLst>
                                </p:cTn>
                              </p:par>
                              <p:par>
                                <p:cTn id="174" presetID="22" presetClass="entr" presetSubtype="8" fill="hold" grpId="0" nodeType="withEffect">
                                  <p:stCondLst>
                                    <p:cond delay="0"/>
                                  </p:stCondLst>
                                  <p:childTnLst>
                                    <p:set>
                                      <p:cBhvr>
                                        <p:cTn id="175" dur="1" fill="hold">
                                          <p:stCondLst>
                                            <p:cond delay="0"/>
                                          </p:stCondLst>
                                        </p:cTn>
                                        <p:tgtEl>
                                          <p:spTgt spid="39"/>
                                        </p:tgtEl>
                                        <p:attrNameLst>
                                          <p:attrName>style.visibility</p:attrName>
                                        </p:attrNameLst>
                                      </p:cBhvr>
                                      <p:to>
                                        <p:strVal val="visible"/>
                                      </p:to>
                                    </p:set>
                                    <p:animEffect transition="in" filter="wipe(left)">
                                      <p:cBhvr>
                                        <p:cTn id="176" dur="500"/>
                                        <p:tgtEl>
                                          <p:spTgt spid="39"/>
                                        </p:tgtEl>
                                      </p:cBhvr>
                                    </p:animEffect>
                                  </p:childTnLst>
                                </p:cTn>
                              </p:par>
                            </p:childTnLst>
                          </p:cTn>
                        </p:par>
                        <p:par>
                          <p:cTn id="177" fill="hold">
                            <p:stCondLst>
                              <p:cond delay="1000"/>
                            </p:stCondLst>
                            <p:childTnLst>
                              <p:par>
                                <p:cTn id="178" presetID="10" presetClass="entr" presetSubtype="0" fill="hold" grpId="0" nodeType="afterEffect">
                                  <p:stCondLst>
                                    <p:cond delay="0"/>
                                  </p:stCondLst>
                                  <p:childTnLst>
                                    <p:set>
                                      <p:cBhvr>
                                        <p:cTn id="179" dur="1" fill="hold">
                                          <p:stCondLst>
                                            <p:cond delay="0"/>
                                          </p:stCondLst>
                                        </p:cTn>
                                        <p:tgtEl>
                                          <p:spTgt spid="70"/>
                                        </p:tgtEl>
                                        <p:attrNameLst>
                                          <p:attrName>style.visibility</p:attrName>
                                        </p:attrNameLst>
                                      </p:cBhvr>
                                      <p:to>
                                        <p:strVal val="visible"/>
                                      </p:to>
                                    </p:set>
                                    <p:animEffect transition="in" filter="fade">
                                      <p:cBhvr>
                                        <p:cTn id="180" dur="500"/>
                                        <p:tgtEl>
                                          <p:spTgt spid="70"/>
                                        </p:tgtEl>
                                      </p:cBhvr>
                                    </p:animEffect>
                                  </p:childTnLst>
                                </p:cTn>
                              </p:par>
                              <p:par>
                                <p:cTn id="181" presetID="10" presetClass="entr" presetSubtype="0" fill="hold" grpId="0" nodeType="withEffect">
                                  <p:stCondLst>
                                    <p:cond delay="0"/>
                                  </p:stCondLst>
                                  <p:childTnLst>
                                    <p:set>
                                      <p:cBhvr>
                                        <p:cTn id="182" dur="1" fill="hold">
                                          <p:stCondLst>
                                            <p:cond delay="0"/>
                                          </p:stCondLst>
                                        </p:cTn>
                                        <p:tgtEl>
                                          <p:spTgt spid="46"/>
                                        </p:tgtEl>
                                        <p:attrNameLst>
                                          <p:attrName>style.visibility</p:attrName>
                                        </p:attrNameLst>
                                      </p:cBhvr>
                                      <p:to>
                                        <p:strVal val="visible"/>
                                      </p:to>
                                    </p:set>
                                    <p:animEffect transition="in" filter="fade">
                                      <p:cBhvr>
                                        <p:cTn id="183" dur="500"/>
                                        <p:tgtEl>
                                          <p:spTgt spid="46"/>
                                        </p:tgtEl>
                                      </p:cBhvr>
                                    </p:animEffect>
                                  </p:childTnLst>
                                </p:cTn>
                              </p:par>
                            </p:childTnLst>
                          </p:cTn>
                        </p:par>
                        <p:par>
                          <p:cTn id="184" fill="hold">
                            <p:stCondLst>
                              <p:cond delay="1500"/>
                            </p:stCondLst>
                            <p:childTnLst>
                              <p:par>
                                <p:cTn id="185" presetID="10" presetClass="entr" presetSubtype="0" fill="hold" grpId="0" nodeType="afterEffect">
                                  <p:stCondLst>
                                    <p:cond delay="0"/>
                                  </p:stCondLst>
                                  <p:childTnLst>
                                    <p:set>
                                      <p:cBhvr>
                                        <p:cTn id="186" dur="1" fill="hold">
                                          <p:stCondLst>
                                            <p:cond delay="0"/>
                                          </p:stCondLst>
                                        </p:cTn>
                                        <p:tgtEl>
                                          <p:spTgt spid="71"/>
                                        </p:tgtEl>
                                        <p:attrNameLst>
                                          <p:attrName>style.visibility</p:attrName>
                                        </p:attrNameLst>
                                      </p:cBhvr>
                                      <p:to>
                                        <p:strVal val="visible"/>
                                      </p:to>
                                    </p:set>
                                    <p:animEffect transition="in" filter="fade">
                                      <p:cBhvr>
                                        <p:cTn id="187" dur="500"/>
                                        <p:tgtEl>
                                          <p:spTgt spid="71"/>
                                        </p:tgtEl>
                                      </p:cBhvr>
                                    </p:animEffect>
                                  </p:childTnLst>
                                </p:cTn>
                              </p:par>
                              <p:par>
                                <p:cTn id="188" presetID="10" presetClass="entr" presetSubtype="0" fill="hold" grpId="0" nodeType="withEffect">
                                  <p:stCondLst>
                                    <p:cond delay="0"/>
                                  </p:stCondLst>
                                  <p:childTnLst>
                                    <p:set>
                                      <p:cBhvr>
                                        <p:cTn id="189" dur="1" fill="hold">
                                          <p:stCondLst>
                                            <p:cond delay="0"/>
                                          </p:stCondLst>
                                        </p:cTn>
                                        <p:tgtEl>
                                          <p:spTgt spid="47"/>
                                        </p:tgtEl>
                                        <p:attrNameLst>
                                          <p:attrName>style.visibility</p:attrName>
                                        </p:attrNameLst>
                                      </p:cBhvr>
                                      <p:to>
                                        <p:strVal val="visible"/>
                                      </p:to>
                                    </p:set>
                                    <p:animEffect transition="in" filter="fade">
                                      <p:cBhvr>
                                        <p:cTn id="190" dur="500"/>
                                        <p:tgtEl>
                                          <p:spTgt spid="47"/>
                                        </p:tgtEl>
                                      </p:cBhvr>
                                    </p:animEffect>
                                  </p:childTnLst>
                                </p:cTn>
                              </p:par>
                            </p:childTnLst>
                          </p:cTn>
                        </p:par>
                        <p:par>
                          <p:cTn id="191" fill="hold">
                            <p:stCondLst>
                              <p:cond delay="2000"/>
                            </p:stCondLst>
                            <p:childTnLst>
                              <p:par>
                                <p:cTn id="192" presetID="10" presetClass="entr" presetSubtype="0" fill="hold" grpId="0" nodeType="afterEffect">
                                  <p:stCondLst>
                                    <p:cond delay="0"/>
                                  </p:stCondLst>
                                  <p:childTnLst>
                                    <p:set>
                                      <p:cBhvr>
                                        <p:cTn id="193" dur="1" fill="hold">
                                          <p:stCondLst>
                                            <p:cond delay="0"/>
                                          </p:stCondLst>
                                        </p:cTn>
                                        <p:tgtEl>
                                          <p:spTgt spid="72"/>
                                        </p:tgtEl>
                                        <p:attrNameLst>
                                          <p:attrName>style.visibility</p:attrName>
                                        </p:attrNameLst>
                                      </p:cBhvr>
                                      <p:to>
                                        <p:strVal val="visible"/>
                                      </p:to>
                                    </p:set>
                                    <p:animEffect transition="in" filter="fade">
                                      <p:cBhvr>
                                        <p:cTn id="194" dur="500"/>
                                        <p:tgtEl>
                                          <p:spTgt spid="72"/>
                                        </p:tgtEl>
                                      </p:cBhvr>
                                    </p:animEffect>
                                  </p:childTnLst>
                                </p:cTn>
                              </p:par>
                              <p:par>
                                <p:cTn id="195" presetID="10" presetClass="entr" presetSubtype="0" fill="hold" grpId="0" nodeType="withEffect">
                                  <p:stCondLst>
                                    <p:cond delay="0"/>
                                  </p:stCondLst>
                                  <p:childTnLst>
                                    <p:set>
                                      <p:cBhvr>
                                        <p:cTn id="196" dur="1" fill="hold">
                                          <p:stCondLst>
                                            <p:cond delay="0"/>
                                          </p:stCondLst>
                                        </p:cTn>
                                        <p:tgtEl>
                                          <p:spTgt spid="48"/>
                                        </p:tgtEl>
                                        <p:attrNameLst>
                                          <p:attrName>style.visibility</p:attrName>
                                        </p:attrNameLst>
                                      </p:cBhvr>
                                      <p:to>
                                        <p:strVal val="visible"/>
                                      </p:to>
                                    </p:set>
                                    <p:animEffect transition="in" filter="fade">
                                      <p:cBhvr>
                                        <p:cTn id="197" dur="500"/>
                                        <p:tgtEl>
                                          <p:spTgt spid="48"/>
                                        </p:tgtEl>
                                      </p:cBhvr>
                                    </p:animEffect>
                                  </p:childTnLst>
                                </p:cTn>
                              </p:par>
                            </p:childTnLst>
                          </p:cTn>
                        </p:par>
                        <p:par>
                          <p:cTn id="198" fill="hold">
                            <p:stCondLst>
                              <p:cond delay="2500"/>
                            </p:stCondLst>
                            <p:childTnLst>
                              <p:par>
                                <p:cTn id="199" presetID="10" presetClass="entr" presetSubtype="0" fill="hold" grpId="0" nodeType="afterEffect">
                                  <p:stCondLst>
                                    <p:cond delay="0"/>
                                  </p:stCondLst>
                                  <p:childTnLst>
                                    <p:set>
                                      <p:cBhvr>
                                        <p:cTn id="200" dur="1" fill="hold">
                                          <p:stCondLst>
                                            <p:cond delay="0"/>
                                          </p:stCondLst>
                                        </p:cTn>
                                        <p:tgtEl>
                                          <p:spTgt spid="73"/>
                                        </p:tgtEl>
                                        <p:attrNameLst>
                                          <p:attrName>style.visibility</p:attrName>
                                        </p:attrNameLst>
                                      </p:cBhvr>
                                      <p:to>
                                        <p:strVal val="visible"/>
                                      </p:to>
                                    </p:set>
                                    <p:animEffect transition="in" filter="fade">
                                      <p:cBhvr>
                                        <p:cTn id="201" dur="500"/>
                                        <p:tgtEl>
                                          <p:spTgt spid="73"/>
                                        </p:tgtEl>
                                      </p:cBhvr>
                                    </p:animEffect>
                                  </p:childTnLst>
                                </p:cTn>
                              </p:par>
                              <p:par>
                                <p:cTn id="202" presetID="10" presetClass="entr" presetSubtype="0" fill="hold" grpId="0" nodeType="withEffect">
                                  <p:stCondLst>
                                    <p:cond delay="0"/>
                                  </p:stCondLst>
                                  <p:childTnLst>
                                    <p:set>
                                      <p:cBhvr>
                                        <p:cTn id="203" dur="1" fill="hold">
                                          <p:stCondLst>
                                            <p:cond delay="0"/>
                                          </p:stCondLst>
                                        </p:cTn>
                                        <p:tgtEl>
                                          <p:spTgt spid="49"/>
                                        </p:tgtEl>
                                        <p:attrNameLst>
                                          <p:attrName>style.visibility</p:attrName>
                                        </p:attrNameLst>
                                      </p:cBhvr>
                                      <p:to>
                                        <p:strVal val="visible"/>
                                      </p:to>
                                    </p:set>
                                    <p:animEffect transition="in" filter="fade">
                                      <p:cBhvr>
                                        <p:cTn id="20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1"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p:bldP spid="71" grpId="0"/>
      <p:bldP spid="72" grpId="0"/>
      <p:bldP spid="7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8001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
          <p:cNvSpPr txBox="1"/>
          <p:nvPr/>
        </p:nvSpPr>
        <p:spPr>
          <a:xfrm>
            <a:off x="663377" y="99307"/>
            <a:ext cx="3093025" cy="523220"/>
          </a:xfrm>
          <a:prstGeom prst="rect">
            <a:avLst/>
          </a:prstGeom>
          <a:noFill/>
        </p:spPr>
        <p:txBody>
          <a:bodyPr wrap="square" rtlCol="0">
            <a:spAutoFit/>
          </a:bodyPr>
          <a:lstStyle>
            <a:defPPr>
              <a:defRPr lang="zh-CN"/>
            </a:defPPr>
            <a:lvl1pP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b="0" dirty="0">
                <a:solidFill>
                  <a:schemeClr val="bg1"/>
                </a:solidFill>
                <a:effectLst>
                  <a:outerShdw blurRad="38100" dist="38100" dir="2700000" algn="tl">
                    <a:srgbClr val="000000">
                      <a:alpha val="43137"/>
                    </a:srgbClr>
                  </a:outerShdw>
                </a:effectLst>
              </a:rPr>
              <a:t>此处输入您的标题</a:t>
            </a:r>
          </a:p>
        </p:txBody>
      </p:sp>
      <p:sp>
        <p:nvSpPr>
          <p:cNvPr id="6" name="圆角矩形 4"/>
          <p:cNvSpPr/>
          <p:nvPr/>
        </p:nvSpPr>
        <p:spPr bwMode="auto">
          <a:xfrm>
            <a:off x="200781" y="153582"/>
            <a:ext cx="435936" cy="435936"/>
          </a:xfrm>
          <a:prstGeom prst="roundRect">
            <a:avLst>
              <a:gd name="adj" fmla="val 7253"/>
            </a:avLst>
          </a:prstGeom>
          <a:solidFill>
            <a:srgbClr val="00B0F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bg2"/>
              </a:solidFill>
              <a:effectLst/>
              <a:latin typeface="Arial" panose="020B0604020202020204" pitchFamily="34" charset="0"/>
              <a:ea typeface="宋体" panose="02010600030101010101" pitchFamily="2" charset="-122"/>
            </a:endParaRPr>
          </a:p>
        </p:txBody>
      </p:sp>
      <p:sp>
        <p:nvSpPr>
          <p:cNvPr id="7" name="TextBox 5"/>
          <p:cNvSpPr txBox="1"/>
          <p:nvPr/>
        </p:nvSpPr>
        <p:spPr>
          <a:xfrm>
            <a:off x="212817" y="120134"/>
            <a:ext cx="405881" cy="523220"/>
          </a:xfrm>
          <a:prstGeom prst="rect">
            <a:avLst/>
          </a:prstGeom>
          <a:noFill/>
        </p:spPr>
        <p:txBody>
          <a:bodyPr wrap="non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4</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0" y="6761479"/>
            <a:ext cx="12192000"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3"/>
          <p:cNvSpPr>
            <a:spLocks noChangeArrowheads="1"/>
          </p:cNvSpPr>
          <p:nvPr/>
        </p:nvSpPr>
        <p:spPr bwMode="auto">
          <a:xfrm>
            <a:off x="7531720" y="4253136"/>
            <a:ext cx="4252912" cy="1408112"/>
          </a:xfrm>
          <a:prstGeom prst="rect">
            <a:avLst/>
          </a:prstGeom>
          <a:solidFill>
            <a:schemeClr val="accent4"/>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C4261D"/>
              </a:solidFill>
            </a:endParaRPr>
          </a:p>
        </p:txBody>
      </p:sp>
      <p:sp>
        <p:nvSpPr>
          <p:cNvPr id="10" name="Freeform 6"/>
          <p:cNvSpPr/>
          <p:nvPr/>
        </p:nvSpPr>
        <p:spPr bwMode="auto">
          <a:xfrm>
            <a:off x="6757988" y="5418138"/>
            <a:ext cx="219075" cy="525462"/>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chemeClr val="accent1"/>
          </a:solidFill>
          <a:ln w="8" cap="flat" cmpd="sng">
            <a:noFill/>
            <a:round/>
          </a:ln>
        </p:spPr>
        <p:txBody>
          <a:bodyPr/>
          <a:lstStyle/>
          <a:p>
            <a:endParaRPr lang="zh-CN" altLang="en-US"/>
          </a:p>
        </p:txBody>
      </p:sp>
      <p:sp>
        <p:nvSpPr>
          <p:cNvPr id="11" name="Freeform 7"/>
          <p:cNvSpPr/>
          <p:nvPr/>
        </p:nvSpPr>
        <p:spPr bwMode="auto">
          <a:xfrm>
            <a:off x="5162550" y="6256338"/>
            <a:ext cx="338138" cy="268287"/>
          </a:xfrm>
          <a:custGeom>
            <a:avLst/>
            <a:gdLst>
              <a:gd name="T0" fmla="*/ 277 w 776"/>
              <a:gd name="T1" fmla="*/ 619 h 619"/>
              <a:gd name="T2" fmla="*/ 98 w 776"/>
              <a:gd name="T3" fmla="*/ 552 h 619"/>
              <a:gd name="T4" fmla="*/ 33 w 776"/>
              <a:gd name="T5" fmla="*/ 337 h 619"/>
              <a:gd name="T6" fmla="*/ 126 w 776"/>
              <a:gd name="T7" fmla="*/ 228 h 619"/>
              <a:gd name="T8" fmla="*/ 161 w 776"/>
              <a:gd name="T9" fmla="*/ 200 h 619"/>
              <a:gd name="T10" fmla="*/ 168 w 776"/>
              <a:gd name="T11" fmla="*/ 85 h 619"/>
              <a:gd name="T12" fmla="*/ 181 w 776"/>
              <a:gd name="T13" fmla="*/ 82 h 619"/>
              <a:gd name="T14" fmla="*/ 290 w 776"/>
              <a:gd name="T15" fmla="*/ 95 h 619"/>
              <a:gd name="T16" fmla="*/ 443 w 776"/>
              <a:gd name="T17" fmla="*/ 10 h 619"/>
              <a:gd name="T18" fmla="*/ 696 w 776"/>
              <a:gd name="T19" fmla="*/ 0 h 619"/>
              <a:gd name="T20" fmla="*/ 775 w 776"/>
              <a:gd name="T21" fmla="*/ 114 h 619"/>
              <a:gd name="T22" fmla="*/ 691 w 776"/>
              <a:gd name="T23" fmla="*/ 233 h 619"/>
              <a:gd name="T24" fmla="*/ 604 w 776"/>
              <a:gd name="T25" fmla="*/ 437 h 619"/>
              <a:gd name="T26" fmla="*/ 331 w 776"/>
              <a:gd name="T27" fmla="*/ 607 h 619"/>
              <a:gd name="T28" fmla="*/ 277 w 776"/>
              <a:gd name="T2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chemeClr val="accent1"/>
          </a:solidFill>
          <a:ln w="8" cap="flat" cmpd="sng">
            <a:noFill/>
            <a:round/>
          </a:ln>
        </p:spPr>
        <p:txBody>
          <a:bodyPr/>
          <a:lstStyle/>
          <a:p>
            <a:endParaRPr lang="zh-CN" altLang="en-US"/>
          </a:p>
        </p:txBody>
      </p:sp>
      <p:sp>
        <p:nvSpPr>
          <p:cNvPr id="12" name="Freeform 8"/>
          <p:cNvSpPr/>
          <p:nvPr/>
        </p:nvSpPr>
        <p:spPr bwMode="auto">
          <a:xfrm>
            <a:off x="3660775" y="4768850"/>
            <a:ext cx="1165225" cy="1282700"/>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chemeClr val="accent1"/>
          </a:solidFill>
          <a:ln w="8" cap="flat" cmpd="sng">
            <a:noFill/>
            <a:round/>
          </a:ln>
        </p:spPr>
        <p:txBody>
          <a:bodyPr/>
          <a:lstStyle/>
          <a:p>
            <a:endParaRPr lang="zh-CN" altLang="en-US"/>
          </a:p>
        </p:txBody>
      </p:sp>
      <p:sp>
        <p:nvSpPr>
          <p:cNvPr id="13" name="Freeform 9"/>
          <p:cNvSpPr/>
          <p:nvPr/>
        </p:nvSpPr>
        <p:spPr bwMode="auto">
          <a:xfrm>
            <a:off x="4641850" y="5273675"/>
            <a:ext cx="990600" cy="752475"/>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chemeClr val="accent1"/>
          </a:solidFill>
          <a:ln w="8" cap="flat" cmpd="sng">
            <a:noFill/>
            <a:round/>
          </a:ln>
        </p:spPr>
        <p:txBody>
          <a:bodyPr/>
          <a:lstStyle/>
          <a:p>
            <a:endParaRPr lang="zh-CN" altLang="en-US"/>
          </a:p>
        </p:txBody>
      </p:sp>
      <p:sp>
        <p:nvSpPr>
          <p:cNvPr id="14" name="Freeform 10"/>
          <p:cNvSpPr/>
          <p:nvPr/>
        </p:nvSpPr>
        <p:spPr bwMode="auto">
          <a:xfrm>
            <a:off x="6186488" y="4892675"/>
            <a:ext cx="554037" cy="730250"/>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chemeClr val="accent1"/>
          </a:solidFill>
          <a:ln w="8" cap="flat" cmpd="sng">
            <a:noFill/>
            <a:round/>
          </a:ln>
        </p:spPr>
        <p:txBody>
          <a:bodyPr/>
          <a:lstStyle/>
          <a:p>
            <a:endParaRPr lang="zh-CN" altLang="en-US"/>
          </a:p>
        </p:txBody>
      </p:sp>
      <p:sp>
        <p:nvSpPr>
          <p:cNvPr id="15" name="Freeform 11"/>
          <p:cNvSpPr/>
          <p:nvPr/>
        </p:nvSpPr>
        <p:spPr bwMode="auto">
          <a:xfrm>
            <a:off x="4510088" y="4789488"/>
            <a:ext cx="798512" cy="717550"/>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chemeClr val="accent1"/>
          </a:solidFill>
          <a:ln w="8" cap="flat" cmpd="sng">
            <a:noFill/>
            <a:round/>
          </a:ln>
        </p:spPr>
        <p:txBody>
          <a:bodyPr/>
          <a:lstStyle/>
          <a:p>
            <a:endParaRPr lang="zh-CN" altLang="en-US"/>
          </a:p>
        </p:txBody>
      </p:sp>
      <p:sp>
        <p:nvSpPr>
          <p:cNvPr id="16" name="Freeform 12"/>
          <p:cNvSpPr/>
          <p:nvPr/>
        </p:nvSpPr>
        <p:spPr bwMode="auto">
          <a:xfrm>
            <a:off x="5191125" y="4638675"/>
            <a:ext cx="709613" cy="881063"/>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chemeClr val="accent1"/>
          </a:solidFill>
          <a:ln w="8" cap="flat" cmpd="sng">
            <a:noFill/>
            <a:round/>
          </a:ln>
        </p:spPr>
        <p:txBody>
          <a:bodyPr/>
          <a:lstStyle/>
          <a:p>
            <a:endParaRPr lang="zh-CN" altLang="en-US"/>
          </a:p>
        </p:txBody>
      </p:sp>
      <p:sp>
        <p:nvSpPr>
          <p:cNvPr id="17" name="Freeform 13"/>
          <p:cNvSpPr/>
          <p:nvPr/>
        </p:nvSpPr>
        <p:spPr bwMode="auto">
          <a:xfrm>
            <a:off x="5832475" y="4618038"/>
            <a:ext cx="623888" cy="900112"/>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chemeClr val="accent1"/>
          </a:solidFill>
          <a:ln w="8" cap="flat" cmpd="sng">
            <a:noFill/>
            <a:round/>
          </a:ln>
        </p:spPr>
        <p:txBody>
          <a:bodyPr/>
          <a:lstStyle/>
          <a:p>
            <a:endParaRPr lang="zh-CN" altLang="en-US"/>
          </a:p>
        </p:txBody>
      </p:sp>
      <p:sp>
        <p:nvSpPr>
          <p:cNvPr id="18" name="Freeform 14"/>
          <p:cNvSpPr/>
          <p:nvPr/>
        </p:nvSpPr>
        <p:spPr bwMode="auto">
          <a:xfrm>
            <a:off x="3727450" y="3987800"/>
            <a:ext cx="1287463" cy="1308100"/>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accent2"/>
          </a:solidFill>
          <a:ln w="8" cap="flat" cmpd="sng">
            <a:noFill/>
            <a:round/>
          </a:ln>
        </p:spPr>
        <p:txBody>
          <a:bodyPr/>
          <a:lstStyle/>
          <a:p>
            <a:endParaRPr lang="zh-CN" altLang="en-US"/>
          </a:p>
        </p:txBody>
      </p:sp>
      <p:sp>
        <p:nvSpPr>
          <p:cNvPr id="19" name="Freeform 15"/>
          <p:cNvSpPr/>
          <p:nvPr/>
        </p:nvSpPr>
        <p:spPr bwMode="auto">
          <a:xfrm>
            <a:off x="1322388" y="3373438"/>
            <a:ext cx="2590800" cy="1654175"/>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chemeClr val="accent1"/>
          </a:solidFill>
          <a:ln w="8" cap="flat" cmpd="sng">
            <a:noFill/>
            <a:round/>
          </a:ln>
        </p:spPr>
        <p:txBody>
          <a:bodyPr/>
          <a:lstStyle/>
          <a:p>
            <a:endParaRPr lang="zh-CN" altLang="en-US"/>
          </a:p>
        </p:txBody>
      </p:sp>
      <p:sp>
        <p:nvSpPr>
          <p:cNvPr id="20" name="Freeform 16"/>
          <p:cNvSpPr/>
          <p:nvPr/>
        </p:nvSpPr>
        <p:spPr bwMode="auto">
          <a:xfrm>
            <a:off x="6403975" y="4524375"/>
            <a:ext cx="487363" cy="498475"/>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accent1"/>
          </a:solidFill>
          <a:ln w="8" cap="flat" cmpd="sng">
            <a:noFill/>
            <a:round/>
          </a:ln>
        </p:spPr>
        <p:txBody>
          <a:bodyPr/>
          <a:lstStyle/>
          <a:p>
            <a:endParaRPr lang="zh-CN" altLang="en-US"/>
          </a:p>
        </p:txBody>
      </p:sp>
      <p:sp>
        <p:nvSpPr>
          <p:cNvPr id="21" name="Freeform 17"/>
          <p:cNvSpPr/>
          <p:nvPr/>
        </p:nvSpPr>
        <p:spPr bwMode="auto">
          <a:xfrm>
            <a:off x="4748213" y="4306888"/>
            <a:ext cx="612775" cy="663575"/>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chemeClr val="accent1"/>
          </a:solidFill>
          <a:ln w="8" cap="flat" cmpd="sng">
            <a:noFill/>
            <a:round/>
          </a:ln>
        </p:spPr>
        <p:txBody>
          <a:bodyPr/>
          <a:lstStyle/>
          <a:p>
            <a:endParaRPr lang="zh-CN" altLang="en-US"/>
          </a:p>
        </p:txBody>
      </p:sp>
      <p:sp>
        <p:nvSpPr>
          <p:cNvPr id="22" name="Freeform 18"/>
          <p:cNvSpPr/>
          <p:nvPr/>
        </p:nvSpPr>
        <p:spPr bwMode="auto">
          <a:xfrm>
            <a:off x="5135563" y="4175125"/>
            <a:ext cx="996950" cy="631825"/>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chemeClr val="accent1"/>
          </a:solidFill>
          <a:ln w="8" cap="flat" cmpd="sng">
            <a:noFill/>
            <a:round/>
          </a:ln>
        </p:spPr>
        <p:txBody>
          <a:bodyPr/>
          <a:lstStyle/>
          <a:p>
            <a:endParaRPr lang="zh-CN" altLang="en-US"/>
          </a:p>
        </p:txBody>
      </p:sp>
      <p:sp>
        <p:nvSpPr>
          <p:cNvPr id="23" name="Freeform 19"/>
          <p:cNvSpPr/>
          <p:nvPr/>
        </p:nvSpPr>
        <p:spPr bwMode="auto">
          <a:xfrm>
            <a:off x="5961063" y="3903663"/>
            <a:ext cx="614362" cy="782637"/>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chemeClr val="accent1"/>
          </a:solidFill>
          <a:ln w="8" cap="flat" cmpd="sng">
            <a:noFill/>
            <a:round/>
          </a:ln>
        </p:spPr>
        <p:txBody>
          <a:bodyPr/>
          <a:lstStyle/>
          <a:p>
            <a:endParaRPr lang="zh-CN" altLang="en-US"/>
          </a:p>
        </p:txBody>
      </p:sp>
      <p:sp>
        <p:nvSpPr>
          <p:cNvPr id="24" name="Freeform 20"/>
          <p:cNvSpPr/>
          <p:nvPr/>
        </p:nvSpPr>
        <p:spPr bwMode="auto">
          <a:xfrm>
            <a:off x="6115050" y="3803650"/>
            <a:ext cx="725488" cy="735013"/>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chemeClr val="accent1"/>
          </a:solidFill>
          <a:ln w="8" cap="flat" cmpd="sng">
            <a:noFill/>
            <a:round/>
          </a:ln>
        </p:spPr>
        <p:txBody>
          <a:bodyPr/>
          <a:lstStyle/>
          <a:p>
            <a:endParaRPr lang="zh-CN" altLang="en-US"/>
          </a:p>
        </p:txBody>
      </p:sp>
      <p:sp>
        <p:nvSpPr>
          <p:cNvPr id="25" name="Freeform 21"/>
          <p:cNvSpPr/>
          <p:nvPr/>
        </p:nvSpPr>
        <p:spPr bwMode="auto">
          <a:xfrm>
            <a:off x="5381625" y="3662363"/>
            <a:ext cx="739775" cy="741362"/>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chemeClr val="accent1"/>
          </a:solidFill>
          <a:ln w="8" cap="flat" cmpd="sng">
            <a:noFill/>
            <a:round/>
          </a:ln>
        </p:spPr>
        <p:txBody>
          <a:bodyPr/>
          <a:lstStyle/>
          <a:p>
            <a:endParaRPr lang="zh-CN" altLang="en-US"/>
          </a:p>
        </p:txBody>
      </p:sp>
      <p:sp>
        <p:nvSpPr>
          <p:cNvPr id="26" name="Freeform 22"/>
          <p:cNvSpPr/>
          <p:nvPr/>
        </p:nvSpPr>
        <p:spPr bwMode="auto">
          <a:xfrm>
            <a:off x="4792663" y="3179763"/>
            <a:ext cx="650875" cy="1200150"/>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chemeClr val="accent1"/>
          </a:solidFill>
          <a:ln w="8" cap="flat" cmpd="sng">
            <a:noFill/>
            <a:round/>
          </a:ln>
        </p:spPr>
        <p:txBody>
          <a:bodyPr/>
          <a:lstStyle/>
          <a:p>
            <a:endParaRPr lang="zh-CN" altLang="en-US"/>
          </a:p>
        </p:txBody>
      </p:sp>
      <p:sp>
        <p:nvSpPr>
          <p:cNvPr id="27" name="Freeform 23"/>
          <p:cNvSpPr/>
          <p:nvPr/>
        </p:nvSpPr>
        <p:spPr bwMode="auto">
          <a:xfrm>
            <a:off x="2797175" y="3105150"/>
            <a:ext cx="1647825" cy="1227138"/>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chemeClr val="accent1"/>
          </a:solidFill>
          <a:ln w="8" cap="flat" cmpd="sng">
            <a:noFill/>
            <a:round/>
          </a:ln>
        </p:spPr>
        <p:txBody>
          <a:bodyPr/>
          <a:lstStyle/>
          <a:p>
            <a:endParaRPr lang="zh-CN" altLang="en-US"/>
          </a:p>
        </p:txBody>
      </p:sp>
      <p:sp>
        <p:nvSpPr>
          <p:cNvPr id="28" name="Freeform 24"/>
          <p:cNvSpPr/>
          <p:nvPr/>
        </p:nvSpPr>
        <p:spPr bwMode="auto">
          <a:xfrm>
            <a:off x="5340350" y="3003550"/>
            <a:ext cx="452438" cy="917575"/>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chemeClr val="accent1"/>
          </a:solidFill>
          <a:ln w="8" cap="flat" cmpd="sng">
            <a:noFill/>
            <a:round/>
          </a:ln>
        </p:spPr>
        <p:txBody>
          <a:bodyPr/>
          <a:lstStyle/>
          <a:p>
            <a:endParaRPr lang="zh-CN" altLang="en-US"/>
          </a:p>
        </p:txBody>
      </p:sp>
      <p:sp>
        <p:nvSpPr>
          <p:cNvPr id="29" name="Freeform 25"/>
          <p:cNvSpPr/>
          <p:nvPr/>
        </p:nvSpPr>
        <p:spPr bwMode="auto">
          <a:xfrm>
            <a:off x="5929313" y="3344863"/>
            <a:ext cx="847725" cy="576262"/>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accent3"/>
          </a:solidFill>
          <a:ln w="8" cap="flat" cmpd="sng">
            <a:noFill/>
            <a:round/>
          </a:ln>
        </p:spPr>
        <p:txBody>
          <a:bodyPr/>
          <a:lstStyle/>
          <a:p>
            <a:endParaRPr lang="zh-CN" altLang="en-US"/>
          </a:p>
        </p:txBody>
      </p:sp>
      <p:sp>
        <p:nvSpPr>
          <p:cNvPr id="30" name="Freeform 26"/>
          <p:cNvSpPr/>
          <p:nvPr/>
        </p:nvSpPr>
        <p:spPr bwMode="auto">
          <a:xfrm>
            <a:off x="4616450" y="3209925"/>
            <a:ext cx="365125" cy="609600"/>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chemeClr val="accent1"/>
          </a:solidFill>
          <a:ln w="8" cap="flat" cmpd="sng">
            <a:noFill/>
            <a:round/>
          </a:ln>
        </p:spPr>
        <p:txBody>
          <a:bodyPr/>
          <a:lstStyle/>
          <a:p>
            <a:endParaRPr lang="zh-CN" altLang="en-US"/>
          </a:p>
        </p:txBody>
      </p:sp>
      <p:sp>
        <p:nvSpPr>
          <p:cNvPr id="31" name="Freeform 27"/>
          <p:cNvSpPr/>
          <p:nvPr/>
        </p:nvSpPr>
        <p:spPr bwMode="auto">
          <a:xfrm>
            <a:off x="5705475" y="2632075"/>
            <a:ext cx="706438" cy="1058863"/>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chemeClr val="accent1"/>
          </a:solidFill>
          <a:ln w="8" cap="flat" cmpd="sng">
            <a:noFill/>
            <a:round/>
          </a:ln>
        </p:spPr>
        <p:txBody>
          <a:bodyPr/>
          <a:lstStyle/>
          <a:p>
            <a:endParaRPr lang="zh-CN" altLang="en-US"/>
          </a:p>
        </p:txBody>
      </p:sp>
      <p:sp>
        <p:nvSpPr>
          <p:cNvPr id="32" name="Freeform 28"/>
          <p:cNvSpPr/>
          <p:nvPr/>
        </p:nvSpPr>
        <p:spPr bwMode="auto">
          <a:xfrm>
            <a:off x="1077913" y="1493838"/>
            <a:ext cx="2622550" cy="2055812"/>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chemeClr val="accent1"/>
          </a:solidFill>
          <a:ln w="8" cap="flat" cmpd="sng">
            <a:noFill/>
            <a:round/>
          </a:ln>
        </p:spPr>
        <p:txBody>
          <a:bodyPr/>
          <a:lstStyle/>
          <a:p>
            <a:endParaRPr lang="zh-CN" altLang="en-US"/>
          </a:p>
        </p:txBody>
      </p:sp>
      <p:sp>
        <p:nvSpPr>
          <p:cNvPr id="33" name="Freeform 29"/>
          <p:cNvSpPr/>
          <p:nvPr/>
        </p:nvSpPr>
        <p:spPr bwMode="auto">
          <a:xfrm>
            <a:off x="3851275" y="1004888"/>
            <a:ext cx="2889250" cy="2490787"/>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chemeClr val="accent1"/>
          </a:solidFill>
          <a:ln w="8" cap="flat" cmpd="sng">
            <a:noFill/>
            <a:round/>
          </a:ln>
        </p:spPr>
        <p:txBody>
          <a:bodyPr/>
          <a:lstStyle/>
          <a:p>
            <a:endParaRPr lang="zh-CN" altLang="en-US"/>
          </a:p>
        </p:txBody>
      </p:sp>
      <p:sp>
        <p:nvSpPr>
          <p:cNvPr id="34" name="Freeform 30"/>
          <p:cNvSpPr/>
          <p:nvPr/>
        </p:nvSpPr>
        <p:spPr bwMode="auto">
          <a:xfrm>
            <a:off x="5897563" y="2909888"/>
            <a:ext cx="311150" cy="361950"/>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chemeClr val="accent1"/>
          </a:solidFill>
          <a:ln w="8" cap="flat" cmpd="sng">
            <a:noFill/>
            <a:round/>
          </a:ln>
        </p:spPr>
        <p:txBody>
          <a:bodyPr/>
          <a:lstStyle/>
          <a:p>
            <a:endParaRPr lang="zh-CN" altLang="en-US"/>
          </a:p>
        </p:txBody>
      </p:sp>
      <p:sp>
        <p:nvSpPr>
          <p:cNvPr id="35" name="Freeform 31"/>
          <p:cNvSpPr/>
          <p:nvPr/>
        </p:nvSpPr>
        <p:spPr bwMode="auto">
          <a:xfrm>
            <a:off x="6284913" y="2452688"/>
            <a:ext cx="782637" cy="744537"/>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chemeClr val="accent1"/>
          </a:solidFill>
          <a:ln w="8" cap="flat" cmpd="sng">
            <a:noFill/>
            <a:round/>
          </a:ln>
        </p:spPr>
        <p:txBody>
          <a:bodyPr/>
          <a:lstStyle/>
          <a:p>
            <a:endParaRPr lang="zh-CN" altLang="en-US"/>
          </a:p>
        </p:txBody>
      </p:sp>
      <p:sp>
        <p:nvSpPr>
          <p:cNvPr id="36" name="Freeform 32"/>
          <p:cNvSpPr/>
          <p:nvPr/>
        </p:nvSpPr>
        <p:spPr bwMode="auto">
          <a:xfrm>
            <a:off x="6442075" y="2012950"/>
            <a:ext cx="1128713" cy="750888"/>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chemeClr val="accent1"/>
          </a:solidFill>
          <a:ln w="8" cap="flat" cmpd="sng">
            <a:noFill/>
            <a:round/>
          </a:ln>
        </p:spPr>
        <p:txBody>
          <a:bodyPr/>
          <a:lstStyle/>
          <a:p>
            <a:endParaRPr lang="zh-CN" altLang="en-US"/>
          </a:p>
        </p:txBody>
      </p:sp>
      <p:sp>
        <p:nvSpPr>
          <p:cNvPr id="37" name="Freeform 33"/>
          <p:cNvSpPr/>
          <p:nvPr/>
        </p:nvSpPr>
        <p:spPr bwMode="auto">
          <a:xfrm>
            <a:off x="6230938" y="938213"/>
            <a:ext cx="1473200" cy="1379537"/>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solidFill>
            <a:schemeClr val="accent1"/>
          </a:solidFill>
          <a:ln w="8" cap="flat" cmpd="sng">
            <a:noFill/>
            <a:round/>
          </a:ln>
        </p:spPr>
        <p:txBody>
          <a:bodyPr/>
          <a:lstStyle/>
          <a:p>
            <a:endParaRPr lang="zh-CN" altLang="en-US"/>
          </a:p>
        </p:txBody>
      </p:sp>
      <p:sp>
        <p:nvSpPr>
          <p:cNvPr id="38" name="Freeform 34"/>
          <p:cNvSpPr/>
          <p:nvPr/>
        </p:nvSpPr>
        <p:spPr bwMode="auto">
          <a:xfrm>
            <a:off x="3252788" y="2576513"/>
            <a:ext cx="1874837" cy="1671637"/>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chemeClr val="accent1"/>
          </a:solidFill>
          <a:ln w="8" cap="flat" cmpd="sng">
            <a:noFill/>
            <a:round/>
          </a:ln>
        </p:spPr>
        <p:txBody>
          <a:bodyPr/>
          <a:lstStyle/>
          <a:p>
            <a:endParaRPr lang="zh-CN" altLang="en-US"/>
          </a:p>
        </p:txBody>
      </p:sp>
      <p:sp>
        <p:nvSpPr>
          <p:cNvPr id="39" name="Freeform 35"/>
          <p:cNvSpPr/>
          <p:nvPr/>
        </p:nvSpPr>
        <p:spPr bwMode="auto">
          <a:xfrm>
            <a:off x="5313363" y="5394325"/>
            <a:ext cx="1038225" cy="803275"/>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chemeClr val="accent1"/>
          </a:solidFill>
          <a:ln w="8" cap="flat" cmpd="sng">
            <a:noFill/>
            <a:round/>
          </a:ln>
        </p:spPr>
        <p:txBody>
          <a:bodyPr/>
          <a:lstStyle/>
          <a:p>
            <a:endParaRPr lang="zh-CN" altLang="en-US"/>
          </a:p>
        </p:txBody>
      </p:sp>
      <p:pic>
        <p:nvPicPr>
          <p:cNvPr id="40" name="组合 3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2975" y="3309938"/>
            <a:ext cx="3724275" cy="536575"/>
          </a:xfrm>
          <a:prstGeom prst="rect">
            <a:avLst/>
          </a:prstGeom>
          <a:noFill/>
          <a:ln w="9525" cmpd="sng">
            <a:noFill/>
            <a:miter lim="800000"/>
            <a:headEnd/>
            <a:tailEnd/>
          </a:ln>
          <a:extLst>
            <a:ext uri="{909E8E84-426E-40DD-AFC4-6F175D3DCCD1}">
              <a14:hiddenFill xmlns:a14="http://schemas.microsoft.com/office/drawing/2010/main">
                <a:solidFill>
                  <a:srgbClr val="FFFFFF"/>
                </a:solidFill>
              </a14:hiddenFill>
            </a:ext>
          </a:extLst>
        </p:spPr>
      </p:pic>
      <p:sp>
        <p:nvSpPr>
          <p:cNvPr id="41" name="文本框 180"/>
          <p:cNvSpPr txBox="1">
            <a:spLocks noChangeArrowheads="1"/>
          </p:cNvSpPr>
          <p:nvPr/>
        </p:nvSpPr>
        <p:spPr bwMode="auto">
          <a:xfrm>
            <a:off x="7160759" y="2843415"/>
            <a:ext cx="26765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914400" eaLnBrk="1" hangingPunct="1"/>
            <a:r>
              <a:rPr lang="zh-CN" altLang="en-US" sz="2400" b="1" dirty="0">
                <a:solidFill>
                  <a:srgbClr val="000000"/>
                </a:solidFill>
                <a:latin typeface="微软雅黑" panose="020B0503020204020204" pitchFamily="34" charset="-122"/>
                <a:ea typeface="微软雅黑" panose="020B0503020204020204" pitchFamily="34" charset="-122"/>
              </a:rPr>
              <a:t>点击此处添加标题</a:t>
            </a:r>
          </a:p>
        </p:txBody>
      </p:sp>
      <p:sp>
        <p:nvSpPr>
          <p:cNvPr id="42" name="文本框 180"/>
          <p:cNvSpPr txBox="1">
            <a:spLocks noChangeArrowheads="1"/>
          </p:cNvSpPr>
          <p:nvPr/>
        </p:nvSpPr>
        <p:spPr bwMode="auto">
          <a:xfrm>
            <a:off x="561432" y="5186363"/>
            <a:ext cx="26654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914400" eaLnBrk="1" hangingPunct="1"/>
            <a:r>
              <a:rPr lang="zh-CN" altLang="en-US" sz="2400" b="1" dirty="0">
                <a:solidFill>
                  <a:srgbClr val="000000"/>
                </a:solidFill>
                <a:latin typeface="微软雅黑" panose="020B0503020204020204" pitchFamily="34" charset="-122"/>
                <a:ea typeface="微软雅黑" panose="020B0503020204020204" pitchFamily="34" charset="-122"/>
              </a:rPr>
              <a:t>点击此处添加标题</a:t>
            </a:r>
          </a:p>
        </p:txBody>
      </p:sp>
      <p:pic>
        <p:nvPicPr>
          <p:cNvPr id="43" name="组合 4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463" y="4621213"/>
            <a:ext cx="3717925" cy="54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TextBox 55"/>
          <p:cNvSpPr txBox="1">
            <a:spLocks noChangeArrowheads="1"/>
          </p:cNvSpPr>
          <p:nvPr/>
        </p:nvSpPr>
        <p:spPr bwMode="auto">
          <a:xfrm>
            <a:off x="7725906" y="4509576"/>
            <a:ext cx="39306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00000"/>
              </a:lnSpc>
              <a:spcBef>
                <a:spcPct val="0"/>
              </a:spcBef>
              <a:buNone/>
            </a:pPr>
            <a:r>
              <a:rPr lang="zh-CN" altLang="en-US" sz="1600" dirty="0">
                <a:latin typeface="宋体" panose="02010600030101010101" pitchFamily="2" charset="-122"/>
              </a:rPr>
              <a:t>此处输入您的标题此处输入您的标题 此处输入您的标题此处输入您的标题此处输入您的标题此处输入您的</a:t>
            </a:r>
            <a:r>
              <a:rPr lang="zh-CN" altLang="en-US" sz="1600" dirty="0" smtClean="0">
                <a:latin typeface="宋体" panose="02010600030101010101" pitchFamily="2" charset="-122"/>
              </a:rPr>
              <a:t>标题</a:t>
            </a:r>
            <a:endParaRPr lang="zh-CN" altLang="en-US" sz="1600" dirty="0">
              <a:latin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300" fill="hold"/>
                                        <p:tgtEl>
                                          <p:spTgt spid="10"/>
                                        </p:tgtEl>
                                        <p:attrNameLst>
                                          <p:attrName>ppt_w</p:attrName>
                                        </p:attrNameLst>
                                      </p:cBhvr>
                                      <p:tavLst>
                                        <p:tav tm="0">
                                          <p:val>
                                            <p:fltVal val="0"/>
                                          </p:val>
                                        </p:tav>
                                        <p:tav tm="100000">
                                          <p:val>
                                            <p:strVal val="#ppt_w"/>
                                          </p:val>
                                        </p:tav>
                                      </p:tavLst>
                                    </p:anim>
                                    <p:anim calcmode="lin" valueType="num">
                                      <p:cBhvr>
                                        <p:cTn id="8" dur="300" fill="hold"/>
                                        <p:tgtEl>
                                          <p:spTgt spid="10"/>
                                        </p:tgtEl>
                                        <p:attrNameLst>
                                          <p:attrName>ppt_h</p:attrName>
                                        </p:attrNameLst>
                                      </p:cBhvr>
                                      <p:tavLst>
                                        <p:tav tm="0">
                                          <p:val>
                                            <p:fltVal val="0"/>
                                          </p:val>
                                        </p:tav>
                                        <p:tav tm="100000">
                                          <p:val>
                                            <p:strVal val="#ppt_h"/>
                                          </p:val>
                                        </p:tav>
                                      </p:tavLst>
                                    </p:anim>
                                    <p:anim calcmode="lin" valueType="num">
                                      <p:cBhvr>
                                        <p:cTn id="9" dur="300" fill="hold"/>
                                        <p:tgtEl>
                                          <p:spTgt spid="10"/>
                                        </p:tgtEl>
                                        <p:attrNameLst>
                                          <p:attrName>style.rotation</p:attrName>
                                        </p:attrNameLst>
                                      </p:cBhvr>
                                      <p:tavLst>
                                        <p:tav tm="0">
                                          <p:val>
                                            <p:fltVal val="90"/>
                                          </p:val>
                                        </p:tav>
                                        <p:tav tm="100000">
                                          <p:val>
                                            <p:fltVal val="0"/>
                                          </p:val>
                                        </p:tav>
                                      </p:tavLst>
                                    </p:anim>
                                    <p:animEffect transition="in" filter="fade">
                                      <p:cBhvr>
                                        <p:cTn id="10" dur="300"/>
                                        <p:tgtEl>
                                          <p:spTgt spid="10"/>
                                        </p:tgtEl>
                                      </p:cBhvr>
                                    </p:animEffect>
                                  </p:childTnLst>
                                </p:cTn>
                              </p:par>
                              <p:par>
                                <p:cTn id="11" presetID="3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300" fill="hold"/>
                                        <p:tgtEl>
                                          <p:spTgt spid="11"/>
                                        </p:tgtEl>
                                        <p:attrNameLst>
                                          <p:attrName>ppt_w</p:attrName>
                                        </p:attrNameLst>
                                      </p:cBhvr>
                                      <p:tavLst>
                                        <p:tav tm="0">
                                          <p:val>
                                            <p:fltVal val="0"/>
                                          </p:val>
                                        </p:tav>
                                        <p:tav tm="100000">
                                          <p:val>
                                            <p:strVal val="#ppt_w"/>
                                          </p:val>
                                        </p:tav>
                                      </p:tavLst>
                                    </p:anim>
                                    <p:anim calcmode="lin" valueType="num">
                                      <p:cBhvr>
                                        <p:cTn id="14" dur="300" fill="hold"/>
                                        <p:tgtEl>
                                          <p:spTgt spid="11"/>
                                        </p:tgtEl>
                                        <p:attrNameLst>
                                          <p:attrName>ppt_h</p:attrName>
                                        </p:attrNameLst>
                                      </p:cBhvr>
                                      <p:tavLst>
                                        <p:tav tm="0">
                                          <p:val>
                                            <p:fltVal val="0"/>
                                          </p:val>
                                        </p:tav>
                                        <p:tav tm="100000">
                                          <p:val>
                                            <p:strVal val="#ppt_h"/>
                                          </p:val>
                                        </p:tav>
                                      </p:tavLst>
                                    </p:anim>
                                    <p:anim calcmode="lin" valueType="num">
                                      <p:cBhvr>
                                        <p:cTn id="15" dur="300" fill="hold"/>
                                        <p:tgtEl>
                                          <p:spTgt spid="11"/>
                                        </p:tgtEl>
                                        <p:attrNameLst>
                                          <p:attrName>style.rotation</p:attrName>
                                        </p:attrNameLst>
                                      </p:cBhvr>
                                      <p:tavLst>
                                        <p:tav tm="0">
                                          <p:val>
                                            <p:fltVal val="90"/>
                                          </p:val>
                                        </p:tav>
                                        <p:tav tm="100000">
                                          <p:val>
                                            <p:fltVal val="0"/>
                                          </p:val>
                                        </p:tav>
                                      </p:tavLst>
                                    </p:anim>
                                    <p:animEffect transition="in" filter="fade">
                                      <p:cBhvr>
                                        <p:cTn id="16" dur="300"/>
                                        <p:tgtEl>
                                          <p:spTgt spid="11"/>
                                        </p:tgtEl>
                                      </p:cBhvr>
                                    </p:animEffect>
                                  </p:childTnLst>
                                </p:cTn>
                              </p:par>
                              <p:par>
                                <p:cTn id="17" presetID="3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300" fill="hold"/>
                                        <p:tgtEl>
                                          <p:spTgt spid="12"/>
                                        </p:tgtEl>
                                        <p:attrNameLst>
                                          <p:attrName>ppt_w</p:attrName>
                                        </p:attrNameLst>
                                      </p:cBhvr>
                                      <p:tavLst>
                                        <p:tav tm="0">
                                          <p:val>
                                            <p:fltVal val="0"/>
                                          </p:val>
                                        </p:tav>
                                        <p:tav tm="100000">
                                          <p:val>
                                            <p:strVal val="#ppt_w"/>
                                          </p:val>
                                        </p:tav>
                                      </p:tavLst>
                                    </p:anim>
                                    <p:anim calcmode="lin" valueType="num">
                                      <p:cBhvr>
                                        <p:cTn id="20" dur="300" fill="hold"/>
                                        <p:tgtEl>
                                          <p:spTgt spid="12"/>
                                        </p:tgtEl>
                                        <p:attrNameLst>
                                          <p:attrName>ppt_h</p:attrName>
                                        </p:attrNameLst>
                                      </p:cBhvr>
                                      <p:tavLst>
                                        <p:tav tm="0">
                                          <p:val>
                                            <p:fltVal val="0"/>
                                          </p:val>
                                        </p:tav>
                                        <p:tav tm="100000">
                                          <p:val>
                                            <p:strVal val="#ppt_h"/>
                                          </p:val>
                                        </p:tav>
                                      </p:tavLst>
                                    </p:anim>
                                    <p:anim calcmode="lin" valueType="num">
                                      <p:cBhvr>
                                        <p:cTn id="21" dur="300" fill="hold"/>
                                        <p:tgtEl>
                                          <p:spTgt spid="12"/>
                                        </p:tgtEl>
                                        <p:attrNameLst>
                                          <p:attrName>style.rotation</p:attrName>
                                        </p:attrNameLst>
                                      </p:cBhvr>
                                      <p:tavLst>
                                        <p:tav tm="0">
                                          <p:val>
                                            <p:fltVal val="90"/>
                                          </p:val>
                                        </p:tav>
                                        <p:tav tm="100000">
                                          <p:val>
                                            <p:fltVal val="0"/>
                                          </p:val>
                                        </p:tav>
                                      </p:tavLst>
                                    </p:anim>
                                    <p:animEffect transition="in" filter="fade">
                                      <p:cBhvr>
                                        <p:cTn id="22" dur="300"/>
                                        <p:tgtEl>
                                          <p:spTgt spid="12"/>
                                        </p:tgtEl>
                                      </p:cBhvr>
                                    </p:animEffect>
                                  </p:childTnLst>
                                </p:cTn>
                              </p:par>
                              <p:par>
                                <p:cTn id="23" presetID="3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300" fill="hold"/>
                                        <p:tgtEl>
                                          <p:spTgt spid="13"/>
                                        </p:tgtEl>
                                        <p:attrNameLst>
                                          <p:attrName>ppt_w</p:attrName>
                                        </p:attrNameLst>
                                      </p:cBhvr>
                                      <p:tavLst>
                                        <p:tav tm="0">
                                          <p:val>
                                            <p:fltVal val="0"/>
                                          </p:val>
                                        </p:tav>
                                        <p:tav tm="100000">
                                          <p:val>
                                            <p:strVal val="#ppt_w"/>
                                          </p:val>
                                        </p:tav>
                                      </p:tavLst>
                                    </p:anim>
                                    <p:anim calcmode="lin" valueType="num">
                                      <p:cBhvr>
                                        <p:cTn id="26" dur="300" fill="hold"/>
                                        <p:tgtEl>
                                          <p:spTgt spid="13"/>
                                        </p:tgtEl>
                                        <p:attrNameLst>
                                          <p:attrName>ppt_h</p:attrName>
                                        </p:attrNameLst>
                                      </p:cBhvr>
                                      <p:tavLst>
                                        <p:tav tm="0">
                                          <p:val>
                                            <p:fltVal val="0"/>
                                          </p:val>
                                        </p:tav>
                                        <p:tav tm="100000">
                                          <p:val>
                                            <p:strVal val="#ppt_h"/>
                                          </p:val>
                                        </p:tav>
                                      </p:tavLst>
                                    </p:anim>
                                    <p:anim calcmode="lin" valueType="num">
                                      <p:cBhvr>
                                        <p:cTn id="27" dur="300" fill="hold"/>
                                        <p:tgtEl>
                                          <p:spTgt spid="13"/>
                                        </p:tgtEl>
                                        <p:attrNameLst>
                                          <p:attrName>style.rotation</p:attrName>
                                        </p:attrNameLst>
                                      </p:cBhvr>
                                      <p:tavLst>
                                        <p:tav tm="0">
                                          <p:val>
                                            <p:fltVal val="90"/>
                                          </p:val>
                                        </p:tav>
                                        <p:tav tm="100000">
                                          <p:val>
                                            <p:fltVal val="0"/>
                                          </p:val>
                                        </p:tav>
                                      </p:tavLst>
                                    </p:anim>
                                    <p:animEffect transition="in" filter="fade">
                                      <p:cBhvr>
                                        <p:cTn id="28" dur="300"/>
                                        <p:tgtEl>
                                          <p:spTgt spid="13"/>
                                        </p:tgtEl>
                                      </p:cBhvr>
                                    </p:animEffect>
                                  </p:childTnLst>
                                </p:cTn>
                              </p:par>
                              <p:par>
                                <p:cTn id="29" presetID="31"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300" fill="hold"/>
                                        <p:tgtEl>
                                          <p:spTgt spid="14"/>
                                        </p:tgtEl>
                                        <p:attrNameLst>
                                          <p:attrName>ppt_w</p:attrName>
                                        </p:attrNameLst>
                                      </p:cBhvr>
                                      <p:tavLst>
                                        <p:tav tm="0">
                                          <p:val>
                                            <p:fltVal val="0"/>
                                          </p:val>
                                        </p:tav>
                                        <p:tav tm="100000">
                                          <p:val>
                                            <p:strVal val="#ppt_w"/>
                                          </p:val>
                                        </p:tav>
                                      </p:tavLst>
                                    </p:anim>
                                    <p:anim calcmode="lin" valueType="num">
                                      <p:cBhvr>
                                        <p:cTn id="32" dur="300" fill="hold"/>
                                        <p:tgtEl>
                                          <p:spTgt spid="14"/>
                                        </p:tgtEl>
                                        <p:attrNameLst>
                                          <p:attrName>ppt_h</p:attrName>
                                        </p:attrNameLst>
                                      </p:cBhvr>
                                      <p:tavLst>
                                        <p:tav tm="0">
                                          <p:val>
                                            <p:fltVal val="0"/>
                                          </p:val>
                                        </p:tav>
                                        <p:tav tm="100000">
                                          <p:val>
                                            <p:strVal val="#ppt_h"/>
                                          </p:val>
                                        </p:tav>
                                      </p:tavLst>
                                    </p:anim>
                                    <p:anim calcmode="lin" valueType="num">
                                      <p:cBhvr>
                                        <p:cTn id="33" dur="300" fill="hold"/>
                                        <p:tgtEl>
                                          <p:spTgt spid="14"/>
                                        </p:tgtEl>
                                        <p:attrNameLst>
                                          <p:attrName>style.rotation</p:attrName>
                                        </p:attrNameLst>
                                      </p:cBhvr>
                                      <p:tavLst>
                                        <p:tav tm="0">
                                          <p:val>
                                            <p:fltVal val="90"/>
                                          </p:val>
                                        </p:tav>
                                        <p:tav tm="100000">
                                          <p:val>
                                            <p:fltVal val="0"/>
                                          </p:val>
                                        </p:tav>
                                      </p:tavLst>
                                    </p:anim>
                                    <p:animEffect transition="in" filter="fade">
                                      <p:cBhvr>
                                        <p:cTn id="34" dur="300"/>
                                        <p:tgtEl>
                                          <p:spTgt spid="14"/>
                                        </p:tgtEl>
                                      </p:cBhvr>
                                    </p:animEffect>
                                  </p:childTnLst>
                                </p:cTn>
                              </p:par>
                              <p:par>
                                <p:cTn id="35" presetID="31"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300" fill="hold"/>
                                        <p:tgtEl>
                                          <p:spTgt spid="15"/>
                                        </p:tgtEl>
                                        <p:attrNameLst>
                                          <p:attrName>ppt_w</p:attrName>
                                        </p:attrNameLst>
                                      </p:cBhvr>
                                      <p:tavLst>
                                        <p:tav tm="0">
                                          <p:val>
                                            <p:fltVal val="0"/>
                                          </p:val>
                                        </p:tav>
                                        <p:tav tm="100000">
                                          <p:val>
                                            <p:strVal val="#ppt_w"/>
                                          </p:val>
                                        </p:tav>
                                      </p:tavLst>
                                    </p:anim>
                                    <p:anim calcmode="lin" valueType="num">
                                      <p:cBhvr>
                                        <p:cTn id="38" dur="300" fill="hold"/>
                                        <p:tgtEl>
                                          <p:spTgt spid="15"/>
                                        </p:tgtEl>
                                        <p:attrNameLst>
                                          <p:attrName>ppt_h</p:attrName>
                                        </p:attrNameLst>
                                      </p:cBhvr>
                                      <p:tavLst>
                                        <p:tav tm="0">
                                          <p:val>
                                            <p:fltVal val="0"/>
                                          </p:val>
                                        </p:tav>
                                        <p:tav tm="100000">
                                          <p:val>
                                            <p:strVal val="#ppt_h"/>
                                          </p:val>
                                        </p:tav>
                                      </p:tavLst>
                                    </p:anim>
                                    <p:anim calcmode="lin" valueType="num">
                                      <p:cBhvr>
                                        <p:cTn id="39" dur="300" fill="hold"/>
                                        <p:tgtEl>
                                          <p:spTgt spid="15"/>
                                        </p:tgtEl>
                                        <p:attrNameLst>
                                          <p:attrName>style.rotation</p:attrName>
                                        </p:attrNameLst>
                                      </p:cBhvr>
                                      <p:tavLst>
                                        <p:tav tm="0">
                                          <p:val>
                                            <p:fltVal val="90"/>
                                          </p:val>
                                        </p:tav>
                                        <p:tav tm="100000">
                                          <p:val>
                                            <p:fltVal val="0"/>
                                          </p:val>
                                        </p:tav>
                                      </p:tavLst>
                                    </p:anim>
                                    <p:animEffect transition="in" filter="fade">
                                      <p:cBhvr>
                                        <p:cTn id="40" dur="300"/>
                                        <p:tgtEl>
                                          <p:spTgt spid="15"/>
                                        </p:tgtEl>
                                      </p:cBhvr>
                                    </p:animEffect>
                                  </p:childTnLst>
                                </p:cTn>
                              </p:par>
                              <p:par>
                                <p:cTn id="41" presetID="31"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300" fill="hold"/>
                                        <p:tgtEl>
                                          <p:spTgt spid="16"/>
                                        </p:tgtEl>
                                        <p:attrNameLst>
                                          <p:attrName>ppt_w</p:attrName>
                                        </p:attrNameLst>
                                      </p:cBhvr>
                                      <p:tavLst>
                                        <p:tav tm="0">
                                          <p:val>
                                            <p:fltVal val="0"/>
                                          </p:val>
                                        </p:tav>
                                        <p:tav tm="100000">
                                          <p:val>
                                            <p:strVal val="#ppt_w"/>
                                          </p:val>
                                        </p:tav>
                                      </p:tavLst>
                                    </p:anim>
                                    <p:anim calcmode="lin" valueType="num">
                                      <p:cBhvr>
                                        <p:cTn id="44" dur="300" fill="hold"/>
                                        <p:tgtEl>
                                          <p:spTgt spid="16"/>
                                        </p:tgtEl>
                                        <p:attrNameLst>
                                          <p:attrName>ppt_h</p:attrName>
                                        </p:attrNameLst>
                                      </p:cBhvr>
                                      <p:tavLst>
                                        <p:tav tm="0">
                                          <p:val>
                                            <p:fltVal val="0"/>
                                          </p:val>
                                        </p:tav>
                                        <p:tav tm="100000">
                                          <p:val>
                                            <p:strVal val="#ppt_h"/>
                                          </p:val>
                                        </p:tav>
                                      </p:tavLst>
                                    </p:anim>
                                    <p:anim calcmode="lin" valueType="num">
                                      <p:cBhvr>
                                        <p:cTn id="45" dur="300" fill="hold"/>
                                        <p:tgtEl>
                                          <p:spTgt spid="16"/>
                                        </p:tgtEl>
                                        <p:attrNameLst>
                                          <p:attrName>style.rotation</p:attrName>
                                        </p:attrNameLst>
                                      </p:cBhvr>
                                      <p:tavLst>
                                        <p:tav tm="0">
                                          <p:val>
                                            <p:fltVal val="90"/>
                                          </p:val>
                                        </p:tav>
                                        <p:tav tm="100000">
                                          <p:val>
                                            <p:fltVal val="0"/>
                                          </p:val>
                                        </p:tav>
                                      </p:tavLst>
                                    </p:anim>
                                    <p:animEffect transition="in" filter="fade">
                                      <p:cBhvr>
                                        <p:cTn id="46" dur="300"/>
                                        <p:tgtEl>
                                          <p:spTgt spid="16"/>
                                        </p:tgtEl>
                                      </p:cBhvr>
                                    </p:animEffect>
                                  </p:childTnLst>
                                </p:cTn>
                              </p:par>
                              <p:par>
                                <p:cTn id="47" presetID="31"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300" fill="hold"/>
                                        <p:tgtEl>
                                          <p:spTgt spid="17"/>
                                        </p:tgtEl>
                                        <p:attrNameLst>
                                          <p:attrName>ppt_w</p:attrName>
                                        </p:attrNameLst>
                                      </p:cBhvr>
                                      <p:tavLst>
                                        <p:tav tm="0">
                                          <p:val>
                                            <p:fltVal val="0"/>
                                          </p:val>
                                        </p:tav>
                                        <p:tav tm="100000">
                                          <p:val>
                                            <p:strVal val="#ppt_w"/>
                                          </p:val>
                                        </p:tav>
                                      </p:tavLst>
                                    </p:anim>
                                    <p:anim calcmode="lin" valueType="num">
                                      <p:cBhvr>
                                        <p:cTn id="50" dur="300" fill="hold"/>
                                        <p:tgtEl>
                                          <p:spTgt spid="17"/>
                                        </p:tgtEl>
                                        <p:attrNameLst>
                                          <p:attrName>ppt_h</p:attrName>
                                        </p:attrNameLst>
                                      </p:cBhvr>
                                      <p:tavLst>
                                        <p:tav tm="0">
                                          <p:val>
                                            <p:fltVal val="0"/>
                                          </p:val>
                                        </p:tav>
                                        <p:tav tm="100000">
                                          <p:val>
                                            <p:strVal val="#ppt_h"/>
                                          </p:val>
                                        </p:tav>
                                      </p:tavLst>
                                    </p:anim>
                                    <p:anim calcmode="lin" valueType="num">
                                      <p:cBhvr>
                                        <p:cTn id="51" dur="300" fill="hold"/>
                                        <p:tgtEl>
                                          <p:spTgt spid="17"/>
                                        </p:tgtEl>
                                        <p:attrNameLst>
                                          <p:attrName>style.rotation</p:attrName>
                                        </p:attrNameLst>
                                      </p:cBhvr>
                                      <p:tavLst>
                                        <p:tav tm="0">
                                          <p:val>
                                            <p:fltVal val="90"/>
                                          </p:val>
                                        </p:tav>
                                        <p:tav tm="100000">
                                          <p:val>
                                            <p:fltVal val="0"/>
                                          </p:val>
                                        </p:tav>
                                      </p:tavLst>
                                    </p:anim>
                                    <p:animEffect transition="in" filter="fade">
                                      <p:cBhvr>
                                        <p:cTn id="52" dur="300"/>
                                        <p:tgtEl>
                                          <p:spTgt spid="17"/>
                                        </p:tgtEl>
                                      </p:cBhvr>
                                    </p:animEffect>
                                  </p:childTnLst>
                                </p:cTn>
                              </p:par>
                              <p:par>
                                <p:cTn id="53" presetID="31" presetClass="entr" presetSubtype="0"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300" fill="hold"/>
                                        <p:tgtEl>
                                          <p:spTgt spid="18"/>
                                        </p:tgtEl>
                                        <p:attrNameLst>
                                          <p:attrName>ppt_w</p:attrName>
                                        </p:attrNameLst>
                                      </p:cBhvr>
                                      <p:tavLst>
                                        <p:tav tm="0">
                                          <p:val>
                                            <p:fltVal val="0"/>
                                          </p:val>
                                        </p:tav>
                                        <p:tav tm="100000">
                                          <p:val>
                                            <p:strVal val="#ppt_w"/>
                                          </p:val>
                                        </p:tav>
                                      </p:tavLst>
                                    </p:anim>
                                    <p:anim calcmode="lin" valueType="num">
                                      <p:cBhvr>
                                        <p:cTn id="56" dur="300" fill="hold"/>
                                        <p:tgtEl>
                                          <p:spTgt spid="18"/>
                                        </p:tgtEl>
                                        <p:attrNameLst>
                                          <p:attrName>ppt_h</p:attrName>
                                        </p:attrNameLst>
                                      </p:cBhvr>
                                      <p:tavLst>
                                        <p:tav tm="0">
                                          <p:val>
                                            <p:fltVal val="0"/>
                                          </p:val>
                                        </p:tav>
                                        <p:tav tm="100000">
                                          <p:val>
                                            <p:strVal val="#ppt_h"/>
                                          </p:val>
                                        </p:tav>
                                      </p:tavLst>
                                    </p:anim>
                                    <p:anim calcmode="lin" valueType="num">
                                      <p:cBhvr>
                                        <p:cTn id="57" dur="300" fill="hold"/>
                                        <p:tgtEl>
                                          <p:spTgt spid="18"/>
                                        </p:tgtEl>
                                        <p:attrNameLst>
                                          <p:attrName>style.rotation</p:attrName>
                                        </p:attrNameLst>
                                      </p:cBhvr>
                                      <p:tavLst>
                                        <p:tav tm="0">
                                          <p:val>
                                            <p:fltVal val="90"/>
                                          </p:val>
                                        </p:tav>
                                        <p:tav tm="100000">
                                          <p:val>
                                            <p:fltVal val="0"/>
                                          </p:val>
                                        </p:tav>
                                      </p:tavLst>
                                    </p:anim>
                                    <p:animEffect transition="in" filter="fade">
                                      <p:cBhvr>
                                        <p:cTn id="58" dur="300"/>
                                        <p:tgtEl>
                                          <p:spTgt spid="18"/>
                                        </p:tgtEl>
                                      </p:cBhvr>
                                    </p:animEffect>
                                  </p:childTnLst>
                                </p:cTn>
                              </p:par>
                              <p:par>
                                <p:cTn id="59" presetID="31" presetClass="entr" presetSubtype="0" fill="hold"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300" fill="hold"/>
                                        <p:tgtEl>
                                          <p:spTgt spid="19"/>
                                        </p:tgtEl>
                                        <p:attrNameLst>
                                          <p:attrName>ppt_w</p:attrName>
                                        </p:attrNameLst>
                                      </p:cBhvr>
                                      <p:tavLst>
                                        <p:tav tm="0">
                                          <p:val>
                                            <p:fltVal val="0"/>
                                          </p:val>
                                        </p:tav>
                                        <p:tav tm="100000">
                                          <p:val>
                                            <p:strVal val="#ppt_w"/>
                                          </p:val>
                                        </p:tav>
                                      </p:tavLst>
                                    </p:anim>
                                    <p:anim calcmode="lin" valueType="num">
                                      <p:cBhvr>
                                        <p:cTn id="62" dur="300" fill="hold"/>
                                        <p:tgtEl>
                                          <p:spTgt spid="19"/>
                                        </p:tgtEl>
                                        <p:attrNameLst>
                                          <p:attrName>ppt_h</p:attrName>
                                        </p:attrNameLst>
                                      </p:cBhvr>
                                      <p:tavLst>
                                        <p:tav tm="0">
                                          <p:val>
                                            <p:fltVal val="0"/>
                                          </p:val>
                                        </p:tav>
                                        <p:tav tm="100000">
                                          <p:val>
                                            <p:strVal val="#ppt_h"/>
                                          </p:val>
                                        </p:tav>
                                      </p:tavLst>
                                    </p:anim>
                                    <p:anim calcmode="lin" valueType="num">
                                      <p:cBhvr>
                                        <p:cTn id="63" dur="300" fill="hold"/>
                                        <p:tgtEl>
                                          <p:spTgt spid="19"/>
                                        </p:tgtEl>
                                        <p:attrNameLst>
                                          <p:attrName>style.rotation</p:attrName>
                                        </p:attrNameLst>
                                      </p:cBhvr>
                                      <p:tavLst>
                                        <p:tav tm="0">
                                          <p:val>
                                            <p:fltVal val="90"/>
                                          </p:val>
                                        </p:tav>
                                        <p:tav tm="100000">
                                          <p:val>
                                            <p:fltVal val="0"/>
                                          </p:val>
                                        </p:tav>
                                      </p:tavLst>
                                    </p:anim>
                                    <p:animEffect transition="in" filter="fade">
                                      <p:cBhvr>
                                        <p:cTn id="64" dur="300"/>
                                        <p:tgtEl>
                                          <p:spTgt spid="19"/>
                                        </p:tgtEl>
                                      </p:cBhvr>
                                    </p:animEffect>
                                  </p:childTnLst>
                                </p:cTn>
                              </p:par>
                              <p:par>
                                <p:cTn id="65" presetID="31" presetClass="entr" presetSubtype="0" fill="hold" nodeType="with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300" fill="hold"/>
                                        <p:tgtEl>
                                          <p:spTgt spid="20"/>
                                        </p:tgtEl>
                                        <p:attrNameLst>
                                          <p:attrName>ppt_w</p:attrName>
                                        </p:attrNameLst>
                                      </p:cBhvr>
                                      <p:tavLst>
                                        <p:tav tm="0">
                                          <p:val>
                                            <p:fltVal val="0"/>
                                          </p:val>
                                        </p:tav>
                                        <p:tav tm="100000">
                                          <p:val>
                                            <p:strVal val="#ppt_w"/>
                                          </p:val>
                                        </p:tav>
                                      </p:tavLst>
                                    </p:anim>
                                    <p:anim calcmode="lin" valueType="num">
                                      <p:cBhvr>
                                        <p:cTn id="68" dur="300" fill="hold"/>
                                        <p:tgtEl>
                                          <p:spTgt spid="20"/>
                                        </p:tgtEl>
                                        <p:attrNameLst>
                                          <p:attrName>ppt_h</p:attrName>
                                        </p:attrNameLst>
                                      </p:cBhvr>
                                      <p:tavLst>
                                        <p:tav tm="0">
                                          <p:val>
                                            <p:fltVal val="0"/>
                                          </p:val>
                                        </p:tav>
                                        <p:tav tm="100000">
                                          <p:val>
                                            <p:strVal val="#ppt_h"/>
                                          </p:val>
                                        </p:tav>
                                      </p:tavLst>
                                    </p:anim>
                                    <p:anim calcmode="lin" valueType="num">
                                      <p:cBhvr>
                                        <p:cTn id="69" dur="300" fill="hold"/>
                                        <p:tgtEl>
                                          <p:spTgt spid="20"/>
                                        </p:tgtEl>
                                        <p:attrNameLst>
                                          <p:attrName>style.rotation</p:attrName>
                                        </p:attrNameLst>
                                      </p:cBhvr>
                                      <p:tavLst>
                                        <p:tav tm="0">
                                          <p:val>
                                            <p:fltVal val="90"/>
                                          </p:val>
                                        </p:tav>
                                        <p:tav tm="100000">
                                          <p:val>
                                            <p:fltVal val="0"/>
                                          </p:val>
                                        </p:tav>
                                      </p:tavLst>
                                    </p:anim>
                                    <p:animEffect transition="in" filter="fade">
                                      <p:cBhvr>
                                        <p:cTn id="70" dur="300"/>
                                        <p:tgtEl>
                                          <p:spTgt spid="20"/>
                                        </p:tgtEl>
                                      </p:cBhvr>
                                    </p:animEffect>
                                  </p:childTnLst>
                                </p:cTn>
                              </p:par>
                              <p:par>
                                <p:cTn id="71" presetID="31" presetClass="entr" presetSubtype="0" fill="hold" nodeType="with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p:cTn id="73" dur="300" fill="hold"/>
                                        <p:tgtEl>
                                          <p:spTgt spid="21"/>
                                        </p:tgtEl>
                                        <p:attrNameLst>
                                          <p:attrName>ppt_w</p:attrName>
                                        </p:attrNameLst>
                                      </p:cBhvr>
                                      <p:tavLst>
                                        <p:tav tm="0">
                                          <p:val>
                                            <p:fltVal val="0"/>
                                          </p:val>
                                        </p:tav>
                                        <p:tav tm="100000">
                                          <p:val>
                                            <p:strVal val="#ppt_w"/>
                                          </p:val>
                                        </p:tav>
                                      </p:tavLst>
                                    </p:anim>
                                    <p:anim calcmode="lin" valueType="num">
                                      <p:cBhvr>
                                        <p:cTn id="74" dur="300" fill="hold"/>
                                        <p:tgtEl>
                                          <p:spTgt spid="21"/>
                                        </p:tgtEl>
                                        <p:attrNameLst>
                                          <p:attrName>ppt_h</p:attrName>
                                        </p:attrNameLst>
                                      </p:cBhvr>
                                      <p:tavLst>
                                        <p:tav tm="0">
                                          <p:val>
                                            <p:fltVal val="0"/>
                                          </p:val>
                                        </p:tav>
                                        <p:tav tm="100000">
                                          <p:val>
                                            <p:strVal val="#ppt_h"/>
                                          </p:val>
                                        </p:tav>
                                      </p:tavLst>
                                    </p:anim>
                                    <p:anim calcmode="lin" valueType="num">
                                      <p:cBhvr>
                                        <p:cTn id="75" dur="300" fill="hold"/>
                                        <p:tgtEl>
                                          <p:spTgt spid="21"/>
                                        </p:tgtEl>
                                        <p:attrNameLst>
                                          <p:attrName>style.rotation</p:attrName>
                                        </p:attrNameLst>
                                      </p:cBhvr>
                                      <p:tavLst>
                                        <p:tav tm="0">
                                          <p:val>
                                            <p:fltVal val="90"/>
                                          </p:val>
                                        </p:tav>
                                        <p:tav tm="100000">
                                          <p:val>
                                            <p:fltVal val="0"/>
                                          </p:val>
                                        </p:tav>
                                      </p:tavLst>
                                    </p:anim>
                                    <p:animEffect transition="in" filter="fade">
                                      <p:cBhvr>
                                        <p:cTn id="76" dur="300"/>
                                        <p:tgtEl>
                                          <p:spTgt spid="21"/>
                                        </p:tgtEl>
                                      </p:cBhvr>
                                    </p:animEffect>
                                  </p:childTnLst>
                                </p:cTn>
                              </p:par>
                              <p:par>
                                <p:cTn id="77" presetID="31" presetClass="entr" presetSubtype="0" fill="hold" nodeType="with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p:cTn id="79" dur="300" fill="hold"/>
                                        <p:tgtEl>
                                          <p:spTgt spid="22"/>
                                        </p:tgtEl>
                                        <p:attrNameLst>
                                          <p:attrName>ppt_w</p:attrName>
                                        </p:attrNameLst>
                                      </p:cBhvr>
                                      <p:tavLst>
                                        <p:tav tm="0">
                                          <p:val>
                                            <p:fltVal val="0"/>
                                          </p:val>
                                        </p:tav>
                                        <p:tav tm="100000">
                                          <p:val>
                                            <p:strVal val="#ppt_w"/>
                                          </p:val>
                                        </p:tav>
                                      </p:tavLst>
                                    </p:anim>
                                    <p:anim calcmode="lin" valueType="num">
                                      <p:cBhvr>
                                        <p:cTn id="80" dur="300" fill="hold"/>
                                        <p:tgtEl>
                                          <p:spTgt spid="22"/>
                                        </p:tgtEl>
                                        <p:attrNameLst>
                                          <p:attrName>ppt_h</p:attrName>
                                        </p:attrNameLst>
                                      </p:cBhvr>
                                      <p:tavLst>
                                        <p:tav tm="0">
                                          <p:val>
                                            <p:fltVal val="0"/>
                                          </p:val>
                                        </p:tav>
                                        <p:tav tm="100000">
                                          <p:val>
                                            <p:strVal val="#ppt_h"/>
                                          </p:val>
                                        </p:tav>
                                      </p:tavLst>
                                    </p:anim>
                                    <p:anim calcmode="lin" valueType="num">
                                      <p:cBhvr>
                                        <p:cTn id="81" dur="300" fill="hold"/>
                                        <p:tgtEl>
                                          <p:spTgt spid="22"/>
                                        </p:tgtEl>
                                        <p:attrNameLst>
                                          <p:attrName>style.rotation</p:attrName>
                                        </p:attrNameLst>
                                      </p:cBhvr>
                                      <p:tavLst>
                                        <p:tav tm="0">
                                          <p:val>
                                            <p:fltVal val="90"/>
                                          </p:val>
                                        </p:tav>
                                        <p:tav tm="100000">
                                          <p:val>
                                            <p:fltVal val="0"/>
                                          </p:val>
                                        </p:tav>
                                      </p:tavLst>
                                    </p:anim>
                                    <p:animEffect transition="in" filter="fade">
                                      <p:cBhvr>
                                        <p:cTn id="82" dur="300"/>
                                        <p:tgtEl>
                                          <p:spTgt spid="22"/>
                                        </p:tgtEl>
                                      </p:cBhvr>
                                    </p:animEffect>
                                  </p:childTnLst>
                                </p:cTn>
                              </p:par>
                              <p:par>
                                <p:cTn id="83" presetID="31" presetClass="entr" presetSubtype="0" fill="hold" nodeType="with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300" fill="hold"/>
                                        <p:tgtEl>
                                          <p:spTgt spid="23"/>
                                        </p:tgtEl>
                                        <p:attrNameLst>
                                          <p:attrName>ppt_w</p:attrName>
                                        </p:attrNameLst>
                                      </p:cBhvr>
                                      <p:tavLst>
                                        <p:tav tm="0">
                                          <p:val>
                                            <p:fltVal val="0"/>
                                          </p:val>
                                        </p:tav>
                                        <p:tav tm="100000">
                                          <p:val>
                                            <p:strVal val="#ppt_w"/>
                                          </p:val>
                                        </p:tav>
                                      </p:tavLst>
                                    </p:anim>
                                    <p:anim calcmode="lin" valueType="num">
                                      <p:cBhvr>
                                        <p:cTn id="86" dur="300" fill="hold"/>
                                        <p:tgtEl>
                                          <p:spTgt spid="23"/>
                                        </p:tgtEl>
                                        <p:attrNameLst>
                                          <p:attrName>ppt_h</p:attrName>
                                        </p:attrNameLst>
                                      </p:cBhvr>
                                      <p:tavLst>
                                        <p:tav tm="0">
                                          <p:val>
                                            <p:fltVal val="0"/>
                                          </p:val>
                                        </p:tav>
                                        <p:tav tm="100000">
                                          <p:val>
                                            <p:strVal val="#ppt_h"/>
                                          </p:val>
                                        </p:tav>
                                      </p:tavLst>
                                    </p:anim>
                                    <p:anim calcmode="lin" valueType="num">
                                      <p:cBhvr>
                                        <p:cTn id="87" dur="300" fill="hold"/>
                                        <p:tgtEl>
                                          <p:spTgt spid="23"/>
                                        </p:tgtEl>
                                        <p:attrNameLst>
                                          <p:attrName>style.rotation</p:attrName>
                                        </p:attrNameLst>
                                      </p:cBhvr>
                                      <p:tavLst>
                                        <p:tav tm="0">
                                          <p:val>
                                            <p:fltVal val="90"/>
                                          </p:val>
                                        </p:tav>
                                        <p:tav tm="100000">
                                          <p:val>
                                            <p:fltVal val="0"/>
                                          </p:val>
                                        </p:tav>
                                      </p:tavLst>
                                    </p:anim>
                                    <p:animEffect transition="in" filter="fade">
                                      <p:cBhvr>
                                        <p:cTn id="88" dur="300"/>
                                        <p:tgtEl>
                                          <p:spTgt spid="23"/>
                                        </p:tgtEl>
                                      </p:cBhvr>
                                    </p:animEffect>
                                  </p:childTnLst>
                                </p:cTn>
                              </p:par>
                              <p:par>
                                <p:cTn id="89" presetID="31" presetClass="entr" presetSubtype="0" fill="hold" nodeType="with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p:cTn id="91" dur="300" fill="hold"/>
                                        <p:tgtEl>
                                          <p:spTgt spid="24"/>
                                        </p:tgtEl>
                                        <p:attrNameLst>
                                          <p:attrName>ppt_w</p:attrName>
                                        </p:attrNameLst>
                                      </p:cBhvr>
                                      <p:tavLst>
                                        <p:tav tm="0">
                                          <p:val>
                                            <p:fltVal val="0"/>
                                          </p:val>
                                        </p:tav>
                                        <p:tav tm="100000">
                                          <p:val>
                                            <p:strVal val="#ppt_w"/>
                                          </p:val>
                                        </p:tav>
                                      </p:tavLst>
                                    </p:anim>
                                    <p:anim calcmode="lin" valueType="num">
                                      <p:cBhvr>
                                        <p:cTn id="92" dur="300" fill="hold"/>
                                        <p:tgtEl>
                                          <p:spTgt spid="24"/>
                                        </p:tgtEl>
                                        <p:attrNameLst>
                                          <p:attrName>ppt_h</p:attrName>
                                        </p:attrNameLst>
                                      </p:cBhvr>
                                      <p:tavLst>
                                        <p:tav tm="0">
                                          <p:val>
                                            <p:fltVal val="0"/>
                                          </p:val>
                                        </p:tav>
                                        <p:tav tm="100000">
                                          <p:val>
                                            <p:strVal val="#ppt_h"/>
                                          </p:val>
                                        </p:tav>
                                      </p:tavLst>
                                    </p:anim>
                                    <p:anim calcmode="lin" valueType="num">
                                      <p:cBhvr>
                                        <p:cTn id="93" dur="300" fill="hold"/>
                                        <p:tgtEl>
                                          <p:spTgt spid="24"/>
                                        </p:tgtEl>
                                        <p:attrNameLst>
                                          <p:attrName>style.rotation</p:attrName>
                                        </p:attrNameLst>
                                      </p:cBhvr>
                                      <p:tavLst>
                                        <p:tav tm="0">
                                          <p:val>
                                            <p:fltVal val="90"/>
                                          </p:val>
                                        </p:tav>
                                        <p:tav tm="100000">
                                          <p:val>
                                            <p:fltVal val="0"/>
                                          </p:val>
                                        </p:tav>
                                      </p:tavLst>
                                    </p:anim>
                                    <p:animEffect transition="in" filter="fade">
                                      <p:cBhvr>
                                        <p:cTn id="94" dur="300"/>
                                        <p:tgtEl>
                                          <p:spTgt spid="24"/>
                                        </p:tgtEl>
                                      </p:cBhvr>
                                    </p:animEffect>
                                  </p:childTnLst>
                                </p:cTn>
                              </p:par>
                              <p:par>
                                <p:cTn id="95" presetID="31" presetClass="entr" presetSubtype="0" fill="hold" nodeType="withEffect">
                                  <p:stCondLst>
                                    <p:cond delay="0"/>
                                  </p:stCondLst>
                                  <p:childTnLst>
                                    <p:set>
                                      <p:cBhvr>
                                        <p:cTn id="96" dur="1" fill="hold">
                                          <p:stCondLst>
                                            <p:cond delay="0"/>
                                          </p:stCondLst>
                                        </p:cTn>
                                        <p:tgtEl>
                                          <p:spTgt spid="25"/>
                                        </p:tgtEl>
                                        <p:attrNameLst>
                                          <p:attrName>style.visibility</p:attrName>
                                        </p:attrNameLst>
                                      </p:cBhvr>
                                      <p:to>
                                        <p:strVal val="visible"/>
                                      </p:to>
                                    </p:set>
                                    <p:anim calcmode="lin" valueType="num">
                                      <p:cBhvr>
                                        <p:cTn id="97" dur="300" fill="hold"/>
                                        <p:tgtEl>
                                          <p:spTgt spid="25"/>
                                        </p:tgtEl>
                                        <p:attrNameLst>
                                          <p:attrName>ppt_w</p:attrName>
                                        </p:attrNameLst>
                                      </p:cBhvr>
                                      <p:tavLst>
                                        <p:tav tm="0">
                                          <p:val>
                                            <p:fltVal val="0"/>
                                          </p:val>
                                        </p:tav>
                                        <p:tav tm="100000">
                                          <p:val>
                                            <p:strVal val="#ppt_w"/>
                                          </p:val>
                                        </p:tav>
                                      </p:tavLst>
                                    </p:anim>
                                    <p:anim calcmode="lin" valueType="num">
                                      <p:cBhvr>
                                        <p:cTn id="98" dur="300" fill="hold"/>
                                        <p:tgtEl>
                                          <p:spTgt spid="25"/>
                                        </p:tgtEl>
                                        <p:attrNameLst>
                                          <p:attrName>ppt_h</p:attrName>
                                        </p:attrNameLst>
                                      </p:cBhvr>
                                      <p:tavLst>
                                        <p:tav tm="0">
                                          <p:val>
                                            <p:fltVal val="0"/>
                                          </p:val>
                                        </p:tav>
                                        <p:tav tm="100000">
                                          <p:val>
                                            <p:strVal val="#ppt_h"/>
                                          </p:val>
                                        </p:tav>
                                      </p:tavLst>
                                    </p:anim>
                                    <p:anim calcmode="lin" valueType="num">
                                      <p:cBhvr>
                                        <p:cTn id="99" dur="300" fill="hold"/>
                                        <p:tgtEl>
                                          <p:spTgt spid="25"/>
                                        </p:tgtEl>
                                        <p:attrNameLst>
                                          <p:attrName>style.rotation</p:attrName>
                                        </p:attrNameLst>
                                      </p:cBhvr>
                                      <p:tavLst>
                                        <p:tav tm="0">
                                          <p:val>
                                            <p:fltVal val="90"/>
                                          </p:val>
                                        </p:tav>
                                        <p:tav tm="100000">
                                          <p:val>
                                            <p:fltVal val="0"/>
                                          </p:val>
                                        </p:tav>
                                      </p:tavLst>
                                    </p:anim>
                                    <p:animEffect transition="in" filter="fade">
                                      <p:cBhvr>
                                        <p:cTn id="100" dur="300"/>
                                        <p:tgtEl>
                                          <p:spTgt spid="25"/>
                                        </p:tgtEl>
                                      </p:cBhvr>
                                    </p:animEffect>
                                  </p:childTnLst>
                                </p:cTn>
                              </p:par>
                              <p:par>
                                <p:cTn id="101" presetID="31" presetClass="entr" presetSubtype="0" fill="hold" nodeType="withEffect">
                                  <p:stCondLst>
                                    <p:cond delay="0"/>
                                  </p:stCondLst>
                                  <p:childTnLst>
                                    <p:set>
                                      <p:cBhvr>
                                        <p:cTn id="102" dur="1" fill="hold">
                                          <p:stCondLst>
                                            <p:cond delay="0"/>
                                          </p:stCondLst>
                                        </p:cTn>
                                        <p:tgtEl>
                                          <p:spTgt spid="26"/>
                                        </p:tgtEl>
                                        <p:attrNameLst>
                                          <p:attrName>style.visibility</p:attrName>
                                        </p:attrNameLst>
                                      </p:cBhvr>
                                      <p:to>
                                        <p:strVal val="visible"/>
                                      </p:to>
                                    </p:set>
                                    <p:anim calcmode="lin" valueType="num">
                                      <p:cBhvr>
                                        <p:cTn id="103" dur="300" fill="hold"/>
                                        <p:tgtEl>
                                          <p:spTgt spid="26"/>
                                        </p:tgtEl>
                                        <p:attrNameLst>
                                          <p:attrName>ppt_w</p:attrName>
                                        </p:attrNameLst>
                                      </p:cBhvr>
                                      <p:tavLst>
                                        <p:tav tm="0">
                                          <p:val>
                                            <p:fltVal val="0"/>
                                          </p:val>
                                        </p:tav>
                                        <p:tav tm="100000">
                                          <p:val>
                                            <p:strVal val="#ppt_w"/>
                                          </p:val>
                                        </p:tav>
                                      </p:tavLst>
                                    </p:anim>
                                    <p:anim calcmode="lin" valueType="num">
                                      <p:cBhvr>
                                        <p:cTn id="104" dur="300" fill="hold"/>
                                        <p:tgtEl>
                                          <p:spTgt spid="26"/>
                                        </p:tgtEl>
                                        <p:attrNameLst>
                                          <p:attrName>ppt_h</p:attrName>
                                        </p:attrNameLst>
                                      </p:cBhvr>
                                      <p:tavLst>
                                        <p:tav tm="0">
                                          <p:val>
                                            <p:fltVal val="0"/>
                                          </p:val>
                                        </p:tav>
                                        <p:tav tm="100000">
                                          <p:val>
                                            <p:strVal val="#ppt_h"/>
                                          </p:val>
                                        </p:tav>
                                      </p:tavLst>
                                    </p:anim>
                                    <p:anim calcmode="lin" valueType="num">
                                      <p:cBhvr>
                                        <p:cTn id="105" dur="300" fill="hold"/>
                                        <p:tgtEl>
                                          <p:spTgt spid="26"/>
                                        </p:tgtEl>
                                        <p:attrNameLst>
                                          <p:attrName>style.rotation</p:attrName>
                                        </p:attrNameLst>
                                      </p:cBhvr>
                                      <p:tavLst>
                                        <p:tav tm="0">
                                          <p:val>
                                            <p:fltVal val="90"/>
                                          </p:val>
                                        </p:tav>
                                        <p:tav tm="100000">
                                          <p:val>
                                            <p:fltVal val="0"/>
                                          </p:val>
                                        </p:tav>
                                      </p:tavLst>
                                    </p:anim>
                                    <p:animEffect transition="in" filter="fade">
                                      <p:cBhvr>
                                        <p:cTn id="106" dur="300"/>
                                        <p:tgtEl>
                                          <p:spTgt spid="26"/>
                                        </p:tgtEl>
                                      </p:cBhvr>
                                    </p:animEffect>
                                  </p:childTnLst>
                                </p:cTn>
                              </p:par>
                              <p:par>
                                <p:cTn id="107" presetID="31" presetClass="entr" presetSubtype="0" fill="hold" nodeType="withEffect">
                                  <p:stCondLst>
                                    <p:cond delay="0"/>
                                  </p:stCondLst>
                                  <p:childTnLst>
                                    <p:set>
                                      <p:cBhvr>
                                        <p:cTn id="108" dur="1" fill="hold">
                                          <p:stCondLst>
                                            <p:cond delay="0"/>
                                          </p:stCondLst>
                                        </p:cTn>
                                        <p:tgtEl>
                                          <p:spTgt spid="27"/>
                                        </p:tgtEl>
                                        <p:attrNameLst>
                                          <p:attrName>style.visibility</p:attrName>
                                        </p:attrNameLst>
                                      </p:cBhvr>
                                      <p:to>
                                        <p:strVal val="visible"/>
                                      </p:to>
                                    </p:set>
                                    <p:anim calcmode="lin" valueType="num">
                                      <p:cBhvr>
                                        <p:cTn id="109" dur="300" fill="hold"/>
                                        <p:tgtEl>
                                          <p:spTgt spid="27"/>
                                        </p:tgtEl>
                                        <p:attrNameLst>
                                          <p:attrName>ppt_w</p:attrName>
                                        </p:attrNameLst>
                                      </p:cBhvr>
                                      <p:tavLst>
                                        <p:tav tm="0">
                                          <p:val>
                                            <p:fltVal val="0"/>
                                          </p:val>
                                        </p:tav>
                                        <p:tav tm="100000">
                                          <p:val>
                                            <p:strVal val="#ppt_w"/>
                                          </p:val>
                                        </p:tav>
                                      </p:tavLst>
                                    </p:anim>
                                    <p:anim calcmode="lin" valueType="num">
                                      <p:cBhvr>
                                        <p:cTn id="110" dur="300" fill="hold"/>
                                        <p:tgtEl>
                                          <p:spTgt spid="27"/>
                                        </p:tgtEl>
                                        <p:attrNameLst>
                                          <p:attrName>ppt_h</p:attrName>
                                        </p:attrNameLst>
                                      </p:cBhvr>
                                      <p:tavLst>
                                        <p:tav tm="0">
                                          <p:val>
                                            <p:fltVal val="0"/>
                                          </p:val>
                                        </p:tav>
                                        <p:tav tm="100000">
                                          <p:val>
                                            <p:strVal val="#ppt_h"/>
                                          </p:val>
                                        </p:tav>
                                      </p:tavLst>
                                    </p:anim>
                                    <p:anim calcmode="lin" valueType="num">
                                      <p:cBhvr>
                                        <p:cTn id="111" dur="300" fill="hold"/>
                                        <p:tgtEl>
                                          <p:spTgt spid="27"/>
                                        </p:tgtEl>
                                        <p:attrNameLst>
                                          <p:attrName>style.rotation</p:attrName>
                                        </p:attrNameLst>
                                      </p:cBhvr>
                                      <p:tavLst>
                                        <p:tav tm="0">
                                          <p:val>
                                            <p:fltVal val="90"/>
                                          </p:val>
                                        </p:tav>
                                        <p:tav tm="100000">
                                          <p:val>
                                            <p:fltVal val="0"/>
                                          </p:val>
                                        </p:tav>
                                      </p:tavLst>
                                    </p:anim>
                                    <p:animEffect transition="in" filter="fade">
                                      <p:cBhvr>
                                        <p:cTn id="112" dur="300"/>
                                        <p:tgtEl>
                                          <p:spTgt spid="27"/>
                                        </p:tgtEl>
                                      </p:cBhvr>
                                    </p:animEffect>
                                  </p:childTnLst>
                                </p:cTn>
                              </p:par>
                              <p:par>
                                <p:cTn id="113" presetID="31" presetClass="entr" presetSubtype="0" fill="hold" nodeType="withEffect">
                                  <p:stCondLst>
                                    <p:cond delay="0"/>
                                  </p:stCondLst>
                                  <p:childTnLst>
                                    <p:set>
                                      <p:cBhvr>
                                        <p:cTn id="114" dur="1" fill="hold">
                                          <p:stCondLst>
                                            <p:cond delay="0"/>
                                          </p:stCondLst>
                                        </p:cTn>
                                        <p:tgtEl>
                                          <p:spTgt spid="28"/>
                                        </p:tgtEl>
                                        <p:attrNameLst>
                                          <p:attrName>style.visibility</p:attrName>
                                        </p:attrNameLst>
                                      </p:cBhvr>
                                      <p:to>
                                        <p:strVal val="visible"/>
                                      </p:to>
                                    </p:set>
                                    <p:anim calcmode="lin" valueType="num">
                                      <p:cBhvr>
                                        <p:cTn id="115" dur="300" fill="hold"/>
                                        <p:tgtEl>
                                          <p:spTgt spid="28"/>
                                        </p:tgtEl>
                                        <p:attrNameLst>
                                          <p:attrName>ppt_w</p:attrName>
                                        </p:attrNameLst>
                                      </p:cBhvr>
                                      <p:tavLst>
                                        <p:tav tm="0">
                                          <p:val>
                                            <p:fltVal val="0"/>
                                          </p:val>
                                        </p:tav>
                                        <p:tav tm="100000">
                                          <p:val>
                                            <p:strVal val="#ppt_w"/>
                                          </p:val>
                                        </p:tav>
                                      </p:tavLst>
                                    </p:anim>
                                    <p:anim calcmode="lin" valueType="num">
                                      <p:cBhvr>
                                        <p:cTn id="116" dur="300" fill="hold"/>
                                        <p:tgtEl>
                                          <p:spTgt spid="28"/>
                                        </p:tgtEl>
                                        <p:attrNameLst>
                                          <p:attrName>ppt_h</p:attrName>
                                        </p:attrNameLst>
                                      </p:cBhvr>
                                      <p:tavLst>
                                        <p:tav tm="0">
                                          <p:val>
                                            <p:fltVal val="0"/>
                                          </p:val>
                                        </p:tav>
                                        <p:tav tm="100000">
                                          <p:val>
                                            <p:strVal val="#ppt_h"/>
                                          </p:val>
                                        </p:tav>
                                      </p:tavLst>
                                    </p:anim>
                                    <p:anim calcmode="lin" valueType="num">
                                      <p:cBhvr>
                                        <p:cTn id="117" dur="300" fill="hold"/>
                                        <p:tgtEl>
                                          <p:spTgt spid="28"/>
                                        </p:tgtEl>
                                        <p:attrNameLst>
                                          <p:attrName>style.rotation</p:attrName>
                                        </p:attrNameLst>
                                      </p:cBhvr>
                                      <p:tavLst>
                                        <p:tav tm="0">
                                          <p:val>
                                            <p:fltVal val="90"/>
                                          </p:val>
                                        </p:tav>
                                        <p:tav tm="100000">
                                          <p:val>
                                            <p:fltVal val="0"/>
                                          </p:val>
                                        </p:tav>
                                      </p:tavLst>
                                    </p:anim>
                                    <p:animEffect transition="in" filter="fade">
                                      <p:cBhvr>
                                        <p:cTn id="118" dur="300"/>
                                        <p:tgtEl>
                                          <p:spTgt spid="28"/>
                                        </p:tgtEl>
                                      </p:cBhvr>
                                    </p:animEffect>
                                  </p:childTnLst>
                                </p:cTn>
                              </p:par>
                              <p:par>
                                <p:cTn id="119" presetID="31" presetClass="entr" presetSubtype="0" fill="hold" nodeType="withEffect">
                                  <p:stCondLst>
                                    <p:cond delay="0"/>
                                  </p:stCondLst>
                                  <p:childTnLst>
                                    <p:set>
                                      <p:cBhvr>
                                        <p:cTn id="120" dur="1" fill="hold">
                                          <p:stCondLst>
                                            <p:cond delay="0"/>
                                          </p:stCondLst>
                                        </p:cTn>
                                        <p:tgtEl>
                                          <p:spTgt spid="29"/>
                                        </p:tgtEl>
                                        <p:attrNameLst>
                                          <p:attrName>style.visibility</p:attrName>
                                        </p:attrNameLst>
                                      </p:cBhvr>
                                      <p:to>
                                        <p:strVal val="visible"/>
                                      </p:to>
                                    </p:set>
                                    <p:anim calcmode="lin" valueType="num">
                                      <p:cBhvr>
                                        <p:cTn id="121" dur="300" fill="hold"/>
                                        <p:tgtEl>
                                          <p:spTgt spid="29"/>
                                        </p:tgtEl>
                                        <p:attrNameLst>
                                          <p:attrName>ppt_w</p:attrName>
                                        </p:attrNameLst>
                                      </p:cBhvr>
                                      <p:tavLst>
                                        <p:tav tm="0">
                                          <p:val>
                                            <p:fltVal val="0"/>
                                          </p:val>
                                        </p:tav>
                                        <p:tav tm="100000">
                                          <p:val>
                                            <p:strVal val="#ppt_w"/>
                                          </p:val>
                                        </p:tav>
                                      </p:tavLst>
                                    </p:anim>
                                    <p:anim calcmode="lin" valueType="num">
                                      <p:cBhvr>
                                        <p:cTn id="122" dur="300" fill="hold"/>
                                        <p:tgtEl>
                                          <p:spTgt spid="29"/>
                                        </p:tgtEl>
                                        <p:attrNameLst>
                                          <p:attrName>ppt_h</p:attrName>
                                        </p:attrNameLst>
                                      </p:cBhvr>
                                      <p:tavLst>
                                        <p:tav tm="0">
                                          <p:val>
                                            <p:fltVal val="0"/>
                                          </p:val>
                                        </p:tav>
                                        <p:tav tm="100000">
                                          <p:val>
                                            <p:strVal val="#ppt_h"/>
                                          </p:val>
                                        </p:tav>
                                      </p:tavLst>
                                    </p:anim>
                                    <p:anim calcmode="lin" valueType="num">
                                      <p:cBhvr>
                                        <p:cTn id="123" dur="300" fill="hold"/>
                                        <p:tgtEl>
                                          <p:spTgt spid="29"/>
                                        </p:tgtEl>
                                        <p:attrNameLst>
                                          <p:attrName>style.rotation</p:attrName>
                                        </p:attrNameLst>
                                      </p:cBhvr>
                                      <p:tavLst>
                                        <p:tav tm="0">
                                          <p:val>
                                            <p:fltVal val="90"/>
                                          </p:val>
                                        </p:tav>
                                        <p:tav tm="100000">
                                          <p:val>
                                            <p:fltVal val="0"/>
                                          </p:val>
                                        </p:tav>
                                      </p:tavLst>
                                    </p:anim>
                                    <p:animEffect transition="in" filter="fade">
                                      <p:cBhvr>
                                        <p:cTn id="124" dur="300"/>
                                        <p:tgtEl>
                                          <p:spTgt spid="29"/>
                                        </p:tgtEl>
                                      </p:cBhvr>
                                    </p:animEffect>
                                  </p:childTnLst>
                                </p:cTn>
                              </p:par>
                              <p:par>
                                <p:cTn id="125" presetID="31" presetClass="entr" presetSubtype="0" fill="hold" nodeType="withEffect">
                                  <p:stCondLst>
                                    <p:cond delay="0"/>
                                  </p:stCondLst>
                                  <p:childTnLst>
                                    <p:set>
                                      <p:cBhvr>
                                        <p:cTn id="126" dur="1" fill="hold">
                                          <p:stCondLst>
                                            <p:cond delay="0"/>
                                          </p:stCondLst>
                                        </p:cTn>
                                        <p:tgtEl>
                                          <p:spTgt spid="30"/>
                                        </p:tgtEl>
                                        <p:attrNameLst>
                                          <p:attrName>style.visibility</p:attrName>
                                        </p:attrNameLst>
                                      </p:cBhvr>
                                      <p:to>
                                        <p:strVal val="visible"/>
                                      </p:to>
                                    </p:set>
                                    <p:anim calcmode="lin" valueType="num">
                                      <p:cBhvr>
                                        <p:cTn id="127" dur="300" fill="hold"/>
                                        <p:tgtEl>
                                          <p:spTgt spid="30"/>
                                        </p:tgtEl>
                                        <p:attrNameLst>
                                          <p:attrName>ppt_w</p:attrName>
                                        </p:attrNameLst>
                                      </p:cBhvr>
                                      <p:tavLst>
                                        <p:tav tm="0">
                                          <p:val>
                                            <p:fltVal val="0"/>
                                          </p:val>
                                        </p:tav>
                                        <p:tav tm="100000">
                                          <p:val>
                                            <p:strVal val="#ppt_w"/>
                                          </p:val>
                                        </p:tav>
                                      </p:tavLst>
                                    </p:anim>
                                    <p:anim calcmode="lin" valueType="num">
                                      <p:cBhvr>
                                        <p:cTn id="128" dur="300" fill="hold"/>
                                        <p:tgtEl>
                                          <p:spTgt spid="30"/>
                                        </p:tgtEl>
                                        <p:attrNameLst>
                                          <p:attrName>ppt_h</p:attrName>
                                        </p:attrNameLst>
                                      </p:cBhvr>
                                      <p:tavLst>
                                        <p:tav tm="0">
                                          <p:val>
                                            <p:fltVal val="0"/>
                                          </p:val>
                                        </p:tav>
                                        <p:tav tm="100000">
                                          <p:val>
                                            <p:strVal val="#ppt_h"/>
                                          </p:val>
                                        </p:tav>
                                      </p:tavLst>
                                    </p:anim>
                                    <p:anim calcmode="lin" valueType="num">
                                      <p:cBhvr>
                                        <p:cTn id="129" dur="300" fill="hold"/>
                                        <p:tgtEl>
                                          <p:spTgt spid="30"/>
                                        </p:tgtEl>
                                        <p:attrNameLst>
                                          <p:attrName>style.rotation</p:attrName>
                                        </p:attrNameLst>
                                      </p:cBhvr>
                                      <p:tavLst>
                                        <p:tav tm="0">
                                          <p:val>
                                            <p:fltVal val="90"/>
                                          </p:val>
                                        </p:tav>
                                        <p:tav tm="100000">
                                          <p:val>
                                            <p:fltVal val="0"/>
                                          </p:val>
                                        </p:tav>
                                      </p:tavLst>
                                    </p:anim>
                                    <p:animEffect transition="in" filter="fade">
                                      <p:cBhvr>
                                        <p:cTn id="130" dur="300"/>
                                        <p:tgtEl>
                                          <p:spTgt spid="30"/>
                                        </p:tgtEl>
                                      </p:cBhvr>
                                    </p:animEffect>
                                  </p:childTnLst>
                                </p:cTn>
                              </p:par>
                              <p:par>
                                <p:cTn id="131" presetID="31" presetClass="entr" presetSubtype="0" fill="hold" nodeType="withEffect">
                                  <p:stCondLst>
                                    <p:cond delay="0"/>
                                  </p:stCondLst>
                                  <p:childTnLst>
                                    <p:set>
                                      <p:cBhvr>
                                        <p:cTn id="132" dur="1" fill="hold">
                                          <p:stCondLst>
                                            <p:cond delay="0"/>
                                          </p:stCondLst>
                                        </p:cTn>
                                        <p:tgtEl>
                                          <p:spTgt spid="31"/>
                                        </p:tgtEl>
                                        <p:attrNameLst>
                                          <p:attrName>style.visibility</p:attrName>
                                        </p:attrNameLst>
                                      </p:cBhvr>
                                      <p:to>
                                        <p:strVal val="visible"/>
                                      </p:to>
                                    </p:set>
                                    <p:anim calcmode="lin" valueType="num">
                                      <p:cBhvr>
                                        <p:cTn id="133" dur="300" fill="hold"/>
                                        <p:tgtEl>
                                          <p:spTgt spid="31"/>
                                        </p:tgtEl>
                                        <p:attrNameLst>
                                          <p:attrName>ppt_w</p:attrName>
                                        </p:attrNameLst>
                                      </p:cBhvr>
                                      <p:tavLst>
                                        <p:tav tm="0">
                                          <p:val>
                                            <p:fltVal val="0"/>
                                          </p:val>
                                        </p:tav>
                                        <p:tav tm="100000">
                                          <p:val>
                                            <p:strVal val="#ppt_w"/>
                                          </p:val>
                                        </p:tav>
                                      </p:tavLst>
                                    </p:anim>
                                    <p:anim calcmode="lin" valueType="num">
                                      <p:cBhvr>
                                        <p:cTn id="134" dur="300" fill="hold"/>
                                        <p:tgtEl>
                                          <p:spTgt spid="31"/>
                                        </p:tgtEl>
                                        <p:attrNameLst>
                                          <p:attrName>ppt_h</p:attrName>
                                        </p:attrNameLst>
                                      </p:cBhvr>
                                      <p:tavLst>
                                        <p:tav tm="0">
                                          <p:val>
                                            <p:fltVal val="0"/>
                                          </p:val>
                                        </p:tav>
                                        <p:tav tm="100000">
                                          <p:val>
                                            <p:strVal val="#ppt_h"/>
                                          </p:val>
                                        </p:tav>
                                      </p:tavLst>
                                    </p:anim>
                                    <p:anim calcmode="lin" valueType="num">
                                      <p:cBhvr>
                                        <p:cTn id="135" dur="300" fill="hold"/>
                                        <p:tgtEl>
                                          <p:spTgt spid="31"/>
                                        </p:tgtEl>
                                        <p:attrNameLst>
                                          <p:attrName>style.rotation</p:attrName>
                                        </p:attrNameLst>
                                      </p:cBhvr>
                                      <p:tavLst>
                                        <p:tav tm="0">
                                          <p:val>
                                            <p:fltVal val="90"/>
                                          </p:val>
                                        </p:tav>
                                        <p:tav tm="100000">
                                          <p:val>
                                            <p:fltVal val="0"/>
                                          </p:val>
                                        </p:tav>
                                      </p:tavLst>
                                    </p:anim>
                                    <p:animEffect transition="in" filter="fade">
                                      <p:cBhvr>
                                        <p:cTn id="136" dur="300"/>
                                        <p:tgtEl>
                                          <p:spTgt spid="31"/>
                                        </p:tgtEl>
                                      </p:cBhvr>
                                    </p:animEffect>
                                  </p:childTnLst>
                                </p:cTn>
                              </p:par>
                              <p:par>
                                <p:cTn id="137" presetID="31" presetClass="entr" presetSubtype="0" fill="hold" nodeType="withEffect">
                                  <p:stCondLst>
                                    <p:cond delay="0"/>
                                  </p:stCondLst>
                                  <p:childTnLst>
                                    <p:set>
                                      <p:cBhvr>
                                        <p:cTn id="138" dur="1" fill="hold">
                                          <p:stCondLst>
                                            <p:cond delay="0"/>
                                          </p:stCondLst>
                                        </p:cTn>
                                        <p:tgtEl>
                                          <p:spTgt spid="32"/>
                                        </p:tgtEl>
                                        <p:attrNameLst>
                                          <p:attrName>style.visibility</p:attrName>
                                        </p:attrNameLst>
                                      </p:cBhvr>
                                      <p:to>
                                        <p:strVal val="visible"/>
                                      </p:to>
                                    </p:set>
                                    <p:anim calcmode="lin" valueType="num">
                                      <p:cBhvr>
                                        <p:cTn id="139" dur="300" fill="hold"/>
                                        <p:tgtEl>
                                          <p:spTgt spid="32"/>
                                        </p:tgtEl>
                                        <p:attrNameLst>
                                          <p:attrName>ppt_w</p:attrName>
                                        </p:attrNameLst>
                                      </p:cBhvr>
                                      <p:tavLst>
                                        <p:tav tm="0">
                                          <p:val>
                                            <p:fltVal val="0"/>
                                          </p:val>
                                        </p:tav>
                                        <p:tav tm="100000">
                                          <p:val>
                                            <p:strVal val="#ppt_w"/>
                                          </p:val>
                                        </p:tav>
                                      </p:tavLst>
                                    </p:anim>
                                    <p:anim calcmode="lin" valueType="num">
                                      <p:cBhvr>
                                        <p:cTn id="140" dur="300" fill="hold"/>
                                        <p:tgtEl>
                                          <p:spTgt spid="32"/>
                                        </p:tgtEl>
                                        <p:attrNameLst>
                                          <p:attrName>ppt_h</p:attrName>
                                        </p:attrNameLst>
                                      </p:cBhvr>
                                      <p:tavLst>
                                        <p:tav tm="0">
                                          <p:val>
                                            <p:fltVal val="0"/>
                                          </p:val>
                                        </p:tav>
                                        <p:tav tm="100000">
                                          <p:val>
                                            <p:strVal val="#ppt_h"/>
                                          </p:val>
                                        </p:tav>
                                      </p:tavLst>
                                    </p:anim>
                                    <p:anim calcmode="lin" valueType="num">
                                      <p:cBhvr>
                                        <p:cTn id="141" dur="300" fill="hold"/>
                                        <p:tgtEl>
                                          <p:spTgt spid="32"/>
                                        </p:tgtEl>
                                        <p:attrNameLst>
                                          <p:attrName>style.rotation</p:attrName>
                                        </p:attrNameLst>
                                      </p:cBhvr>
                                      <p:tavLst>
                                        <p:tav tm="0">
                                          <p:val>
                                            <p:fltVal val="90"/>
                                          </p:val>
                                        </p:tav>
                                        <p:tav tm="100000">
                                          <p:val>
                                            <p:fltVal val="0"/>
                                          </p:val>
                                        </p:tav>
                                      </p:tavLst>
                                    </p:anim>
                                    <p:animEffect transition="in" filter="fade">
                                      <p:cBhvr>
                                        <p:cTn id="142" dur="300"/>
                                        <p:tgtEl>
                                          <p:spTgt spid="32"/>
                                        </p:tgtEl>
                                      </p:cBhvr>
                                    </p:animEffect>
                                  </p:childTnLst>
                                </p:cTn>
                              </p:par>
                              <p:par>
                                <p:cTn id="143" presetID="31" presetClass="entr" presetSubtype="0" fill="hold" nodeType="withEffect">
                                  <p:stCondLst>
                                    <p:cond delay="0"/>
                                  </p:stCondLst>
                                  <p:childTnLst>
                                    <p:set>
                                      <p:cBhvr>
                                        <p:cTn id="144" dur="1" fill="hold">
                                          <p:stCondLst>
                                            <p:cond delay="0"/>
                                          </p:stCondLst>
                                        </p:cTn>
                                        <p:tgtEl>
                                          <p:spTgt spid="33"/>
                                        </p:tgtEl>
                                        <p:attrNameLst>
                                          <p:attrName>style.visibility</p:attrName>
                                        </p:attrNameLst>
                                      </p:cBhvr>
                                      <p:to>
                                        <p:strVal val="visible"/>
                                      </p:to>
                                    </p:set>
                                    <p:anim calcmode="lin" valueType="num">
                                      <p:cBhvr>
                                        <p:cTn id="145" dur="300" fill="hold"/>
                                        <p:tgtEl>
                                          <p:spTgt spid="33"/>
                                        </p:tgtEl>
                                        <p:attrNameLst>
                                          <p:attrName>ppt_w</p:attrName>
                                        </p:attrNameLst>
                                      </p:cBhvr>
                                      <p:tavLst>
                                        <p:tav tm="0">
                                          <p:val>
                                            <p:fltVal val="0"/>
                                          </p:val>
                                        </p:tav>
                                        <p:tav tm="100000">
                                          <p:val>
                                            <p:strVal val="#ppt_w"/>
                                          </p:val>
                                        </p:tav>
                                      </p:tavLst>
                                    </p:anim>
                                    <p:anim calcmode="lin" valueType="num">
                                      <p:cBhvr>
                                        <p:cTn id="146" dur="300" fill="hold"/>
                                        <p:tgtEl>
                                          <p:spTgt spid="33"/>
                                        </p:tgtEl>
                                        <p:attrNameLst>
                                          <p:attrName>ppt_h</p:attrName>
                                        </p:attrNameLst>
                                      </p:cBhvr>
                                      <p:tavLst>
                                        <p:tav tm="0">
                                          <p:val>
                                            <p:fltVal val="0"/>
                                          </p:val>
                                        </p:tav>
                                        <p:tav tm="100000">
                                          <p:val>
                                            <p:strVal val="#ppt_h"/>
                                          </p:val>
                                        </p:tav>
                                      </p:tavLst>
                                    </p:anim>
                                    <p:anim calcmode="lin" valueType="num">
                                      <p:cBhvr>
                                        <p:cTn id="147" dur="300" fill="hold"/>
                                        <p:tgtEl>
                                          <p:spTgt spid="33"/>
                                        </p:tgtEl>
                                        <p:attrNameLst>
                                          <p:attrName>style.rotation</p:attrName>
                                        </p:attrNameLst>
                                      </p:cBhvr>
                                      <p:tavLst>
                                        <p:tav tm="0">
                                          <p:val>
                                            <p:fltVal val="90"/>
                                          </p:val>
                                        </p:tav>
                                        <p:tav tm="100000">
                                          <p:val>
                                            <p:fltVal val="0"/>
                                          </p:val>
                                        </p:tav>
                                      </p:tavLst>
                                    </p:anim>
                                    <p:animEffect transition="in" filter="fade">
                                      <p:cBhvr>
                                        <p:cTn id="148" dur="300"/>
                                        <p:tgtEl>
                                          <p:spTgt spid="33"/>
                                        </p:tgtEl>
                                      </p:cBhvr>
                                    </p:animEffect>
                                  </p:childTnLst>
                                </p:cTn>
                              </p:par>
                              <p:par>
                                <p:cTn id="149" presetID="31" presetClass="entr" presetSubtype="0" fill="hold" nodeType="withEffect">
                                  <p:stCondLst>
                                    <p:cond delay="0"/>
                                  </p:stCondLst>
                                  <p:childTnLst>
                                    <p:set>
                                      <p:cBhvr>
                                        <p:cTn id="150" dur="1" fill="hold">
                                          <p:stCondLst>
                                            <p:cond delay="0"/>
                                          </p:stCondLst>
                                        </p:cTn>
                                        <p:tgtEl>
                                          <p:spTgt spid="34"/>
                                        </p:tgtEl>
                                        <p:attrNameLst>
                                          <p:attrName>style.visibility</p:attrName>
                                        </p:attrNameLst>
                                      </p:cBhvr>
                                      <p:to>
                                        <p:strVal val="visible"/>
                                      </p:to>
                                    </p:set>
                                    <p:anim calcmode="lin" valueType="num">
                                      <p:cBhvr>
                                        <p:cTn id="151" dur="300" fill="hold"/>
                                        <p:tgtEl>
                                          <p:spTgt spid="34"/>
                                        </p:tgtEl>
                                        <p:attrNameLst>
                                          <p:attrName>ppt_w</p:attrName>
                                        </p:attrNameLst>
                                      </p:cBhvr>
                                      <p:tavLst>
                                        <p:tav tm="0">
                                          <p:val>
                                            <p:fltVal val="0"/>
                                          </p:val>
                                        </p:tav>
                                        <p:tav tm="100000">
                                          <p:val>
                                            <p:strVal val="#ppt_w"/>
                                          </p:val>
                                        </p:tav>
                                      </p:tavLst>
                                    </p:anim>
                                    <p:anim calcmode="lin" valueType="num">
                                      <p:cBhvr>
                                        <p:cTn id="152" dur="300" fill="hold"/>
                                        <p:tgtEl>
                                          <p:spTgt spid="34"/>
                                        </p:tgtEl>
                                        <p:attrNameLst>
                                          <p:attrName>ppt_h</p:attrName>
                                        </p:attrNameLst>
                                      </p:cBhvr>
                                      <p:tavLst>
                                        <p:tav tm="0">
                                          <p:val>
                                            <p:fltVal val="0"/>
                                          </p:val>
                                        </p:tav>
                                        <p:tav tm="100000">
                                          <p:val>
                                            <p:strVal val="#ppt_h"/>
                                          </p:val>
                                        </p:tav>
                                      </p:tavLst>
                                    </p:anim>
                                    <p:anim calcmode="lin" valueType="num">
                                      <p:cBhvr>
                                        <p:cTn id="153" dur="300" fill="hold"/>
                                        <p:tgtEl>
                                          <p:spTgt spid="34"/>
                                        </p:tgtEl>
                                        <p:attrNameLst>
                                          <p:attrName>style.rotation</p:attrName>
                                        </p:attrNameLst>
                                      </p:cBhvr>
                                      <p:tavLst>
                                        <p:tav tm="0">
                                          <p:val>
                                            <p:fltVal val="90"/>
                                          </p:val>
                                        </p:tav>
                                        <p:tav tm="100000">
                                          <p:val>
                                            <p:fltVal val="0"/>
                                          </p:val>
                                        </p:tav>
                                      </p:tavLst>
                                    </p:anim>
                                    <p:animEffect transition="in" filter="fade">
                                      <p:cBhvr>
                                        <p:cTn id="154" dur="300"/>
                                        <p:tgtEl>
                                          <p:spTgt spid="34"/>
                                        </p:tgtEl>
                                      </p:cBhvr>
                                    </p:animEffect>
                                  </p:childTnLst>
                                </p:cTn>
                              </p:par>
                              <p:par>
                                <p:cTn id="155" presetID="31" presetClass="entr" presetSubtype="0" fill="hold" nodeType="withEffect">
                                  <p:stCondLst>
                                    <p:cond delay="0"/>
                                  </p:stCondLst>
                                  <p:childTnLst>
                                    <p:set>
                                      <p:cBhvr>
                                        <p:cTn id="156" dur="1" fill="hold">
                                          <p:stCondLst>
                                            <p:cond delay="0"/>
                                          </p:stCondLst>
                                        </p:cTn>
                                        <p:tgtEl>
                                          <p:spTgt spid="35"/>
                                        </p:tgtEl>
                                        <p:attrNameLst>
                                          <p:attrName>style.visibility</p:attrName>
                                        </p:attrNameLst>
                                      </p:cBhvr>
                                      <p:to>
                                        <p:strVal val="visible"/>
                                      </p:to>
                                    </p:set>
                                    <p:anim calcmode="lin" valueType="num">
                                      <p:cBhvr>
                                        <p:cTn id="157" dur="300" fill="hold"/>
                                        <p:tgtEl>
                                          <p:spTgt spid="35"/>
                                        </p:tgtEl>
                                        <p:attrNameLst>
                                          <p:attrName>ppt_w</p:attrName>
                                        </p:attrNameLst>
                                      </p:cBhvr>
                                      <p:tavLst>
                                        <p:tav tm="0">
                                          <p:val>
                                            <p:fltVal val="0"/>
                                          </p:val>
                                        </p:tav>
                                        <p:tav tm="100000">
                                          <p:val>
                                            <p:strVal val="#ppt_w"/>
                                          </p:val>
                                        </p:tav>
                                      </p:tavLst>
                                    </p:anim>
                                    <p:anim calcmode="lin" valueType="num">
                                      <p:cBhvr>
                                        <p:cTn id="158" dur="300" fill="hold"/>
                                        <p:tgtEl>
                                          <p:spTgt spid="35"/>
                                        </p:tgtEl>
                                        <p:attrNameLst>
                                          <p:attrName>ppt_h</p:attrName>
                                        </p:attrNameLst>
                                      </p:cBhvr>
                                      <p:tavLst>
                                        <p:tav tm="0">
                                          <p:val>
                                            <p:fltVal val="0"/>
                                          </p:val>
                                        </p:tav>
                                        <p:tav tm="100000">
                                          <p:val>
                                            <p:strVal val="#ppt_h"/>
                                          </p:val>
                                        </p:tav>
                                      </p:tavLst>
                                    </p:anim>
                                    <p:anim calcmode="lin" valueType="num">
                                      <p:cBhvr>
                                        <p:cTn id="159" dur="300" fill="hold"/>
                                        <p:tgtEl>
                                          <p:spTgt spid="35"/>
                                        </p:tgtEl>
                                        <p:attrNameLst>
                                          <p:attrName>style.rotation</p:attrName>
                                        </p:attrNameLst>
                                      </p:cBhvr>
                                      <p:tavLst>
                                        <p:tav tm="0">
                                          <p:val>
                                            <p:fltVal val="90"/>
                                          </p:val>
                                        </p:tav>
                                        <p:tav tm="100000">
                                          <p:val>
                                            <p:fltVal val="0"/>
                                          </p:val>
                                        </p:tav>
                                      </p:tavLst>
                                    </p:anim>
                                    <p:animEffect transition="in" filter="fade">
                                      <p:cBhvr>
                                        <p:cTn id="160" dur="300"/>
                                        <p:tgtEl>
                                          <p:spTgt spid="35"/>
                                        </p:tgtEl>
                                      </p:cBhvr>
                                    </p:animEffect>
                                  </p:childTnLst>
                                </p:cTn>
                              </p:par>
                              <p:par>
                                <p:cTn id="161" presetID="31" presetClass="entr" presetSubtype="0" fill="hold" nodeType="withEffect">
                                  <p:stCondLst>
                                    <p:cond delay="0"/>
                                  </p:stCondLst>
                                  <p:childTnLst>
                                    <p:set>
                                      <p:cBhvr>
                                        <p:cTn id="162" dur="1" fill="hold">
                                          <p:stCondLst>
                                            <p:cond delay="0"/>
                                          </p:stCondLst>
                                        </p:cTn>
                                        <p:tgtEl>
                                          <p:spTgt spid="36"/>
                                        </p:tgtEl>
                                        <p:attrNameLst>
                                          <p:attrName>style.visibility</p:attrName>
                                        </p:attrNameLst>
                                      </p:cBhvr>
                                      <p:to>
                                        <p:strVal val="visible"/>
                                      </p:to>
                                    </p:set>
                                    <p:anim calcmode="lin" valueType="num">
                                      <p:cBhvr>
                                        <p:cTn id="163" dur="300" fill="hold"/>
                                        <p:tgtEl>
                                          <p:spTgt spid="36"/>
                                        </p:tgtEl>
                                        <p:attrNameLst>
                                          <p:attrName>ppt_w</p:attrName>
                                        </p:attrNameLst>
                                      </p:cBhvr>
                                      <p:tavLst>
                                        <p:tav tm="0">
                                          <p:val>
                                            <p:fltVal val="0"/>
                                          </p:val>
                                        </p:tav>
                                        <p:tav tm="100000">
                                          <p:val>
                                            <p:strVal val="#ppt_w"/>
                                          </p:val>
                                        </p:tav>
                                      </p:tavLst>
                                    </p:anim>
                                    <p:anim calcmode="lin" valueType="num">
                                      <p:cBhvr>
                                        <p:cTn id="164" dur="300" fill="hold"/>
                                        <p:tgtEl>
                                          <p:spTgt spid="36"/>
                                        </p:tgtEl>
                                        <p:attrNameLst>
                                          <p:attrName>ppt_h</p:attrName>
                                        </p:attrNameLst>
                                      </p:cBhvr>
                                      <p:tavLst>
                                        <p:tav tm="0">
                                          <p:val>
                                            <p:fltVal val="0"/>
                                          </p:val>
                                        </p:tav>
                                        <p:tav tm="100000">
                                          <p:val>
                                            <p:strVal val="#ppt_h"/>
                                          </p:val>
                                        </p:tav>
                                      </p:tavLst>
                                    </p:anim>
                                    <p:anim calcmode="lin" valueType="num">
                                      <p:cBhvr>
                                        <p:cTn id="165" dur="300" fill="hold"/>
                                        <p:tgtEl>
                                          <p:spTgt spid="36"/>
                                        </p:tgtEl>
                                        <p:attrNameLst>
                                          <p:attrName>style.rotation</p:attrName>
                                        </p:attrNameLst>
                                      </p:cBhvr>
                                      <p:tavLst>
                                        <p:tav tm="0">
                                          <p:val>
                                            <p:fltVal val="90"/>
                                          </p:val>
                                        </p:tav>
                                        <p:tav tm="100000">
                                          <p:val>
                                            <p:fltVal val="0"/>
                                          </p:val>
                                        </p:tav>
                                      </p:tavLst>
                                    </p:anim>
                                    <p:animEffect transition="in" filter="fade">
                                      <p:cBhvr>
                                        <p:cTn id="166" dur="300"/>
                                        <p:tgtEl>
                                          <p:spTgt spid="36"/>
                                        </p:tgtEl>
                                      </p:cBhvr>
                                    </p:animEffect>
                                  </p:childTnLst>
                                </p:cTn>
                              </p:par>
                              <p:par>
                                <p:cTn id="167" presetID="31" presetClass="entr" presetSubtype="0" fill="hold" nodeType="withEffect">
                                  <p:stCondLst>
                                    <p:cond delay="0"/>
                                  </p:stCondLst>
                                  <p:childTnLst>
                                    <p:set>
                                      <p:cBhvr>
                                        <p:cTn id="168" dur="1" fill="hold">
                                          <p:stCondLst>
                                            <p:cond delay="0"/>
                                          </p:stCondLst>
                                        </p:cTn>
                                        <p:tgtEl>
                                          <p:spTgt spid="37"/>
                                        </p:tgtEl>
                                        <p:attrNameLst>
                                          <p:attrName>style.visibility</p:attrName>
                                        </p:attrNameLst>
                                      </p:cBhvr>
                                      <p:to>
                                        <p:strVal val="visible"/>
                                      </p:to>
                                    </p:set>
                                    <p:anim calcmode="lin" valueType="num">
                                      <p:cBhvr>
                                        <p:cTn id="169" dur="300" fill="hold"/>
                                        <p:tgtEl>
                                          <p:spTgt spid="37"/>
                                        </p:tgtEl>
                                        <p:attrNameLst>
                                          <p:attrName>ppt_w</p:attrName>
                                        </p:attrNameLst>
                                      </p:cBhvr>
                                      <p:tavLst>
                                        <p:tav tm="0">
                                          <p:val>
                                            <p:fltVal val="0"/>
                                          </p:val>
                                        </p:tav>
                                        <p:tav tm="100000">
                                          <p:val>
                                            <p:strVal val="#ppt_w"/>
                                          </p:val>
                                        </p:tav>
                                      </p:tavLst>
                                    </p:anim>
                                    <p:anim calcmode="lin" valueType="num">
                                      <p:cBhvr>
                                        <p:cTn id="170" dur="300" fill="hold"/>
                                        <p:tgtEl>
                                          <p:spTgt spid="37"/>
                                        </p:tgtEl>
                                        <p:attrNameLst>
                                          <p:attrName>ppt_h</p:attrName>
                                        </p:attrNameLst>
                                      </p:cBhvr>
                                      <p:tavLst>
                                        <p:tav tm="0">
                                          <p:val>
                                            <p:fltVal val="0"/>
                                          </p:val>
                                        </p:tav>
                                        <p:tav tm="100000">
                                          <p:val>
                                            <p:strVal val="#ppt_h"/>
                                          </p:val>
                                        </p:tav>
                                      </p:tavLst>
                                    </p:anim>
                                    <p:anim calcmode="lin" valueType="num">
                                      <p:cBhvr>
                                        <p:cTn id="171" dur="300" fill="hold"/>
                                        <p:tgtEl>
                                          <p:spTgt spid="37"/>
                                        </p:tgtEl>
                                        <p:attrNameLst>
                                          <p:attrName>style.rotation</p:attrName>
                                        </p:attrNameLst>
                                      </p:cBhvr>
                                      <p:tavLst>
                                        <p:tav tm="0">
                                          <p:val>
                                            <p:fltVal val="90"/>
                                          </p:val>
                                        </p:tav>
                                        <p:tav tm="100000">
                                          <p:val>
                                            <p:fltVal val="0"/>
                                          </p:val>
                                        </p:tav>
                                      </p:tavLst>
                                    </p:anim>
                                    <p:animEffect transition="in" filter="fade">
                                      <p:cBhvr>
                                        <p:cTn id="172" dur="300"/>
                                        <p:tgtEl>
                                          <p:spTgt spid="37"/>
                                        </p:tgtEl>
                                      </p:cBhvr>
                                    </p:animEffect>
                                  </p:childTnLst>
                                </p:cTn>
                              </p:par>
                              <p:par>
                                <p:cTn id="173" presetID="31" presetClass="entr" presetSubtype="0" fill="hold" nodeType="withEffect">
                                  <p:stCondLst>
                                    <p:cond delay="0"/>
                                  </p:stCondLst>
                                  <p:childTnLst>
                                    <p:set>
                                      <p:cBhvr>
                                        <p:cTn id="174" dur="1" fill="hold">
                                          <p:stCondLst>
                                            <p:cond delay="0"/>
                                          </p:stCondLst>
                                        </p:cTn>
                                        <p:tgtEl>
                                          <p:spTgt spid="38"/>
                                        </p:tgtEl>
                                        <p:attrNameLst>
                                          <p:attrName>style.visibility</p:attrName>
                                        </p:attrNameLst>
                                      </p:cBhvr>
                                      <p:to>
                                        <p:strVal val="visible"/>
                                      </p:to>
                                    </p:set>
                                    <p:anim calcmode="lin" valueType="num">
                                      <p:cBhvr>
                                        <p:cTn id="175" dur="300" fill="hold"/>
                                        <p:tgtEl>
                                          <p:spTgt spid="38"/>
                                        </p:tgtEl>
                                        <p:attrNameLst>
                                          <p:attrName>ppt_w</p:attrName>
                                        </p:attrNameLst>
                                      </p:cBhvr>
                                      <p:tavLst>
                                        <p:tav tm="0">
                                          <p:val>
                                            <p:fltVal val="0"/>
                                          </p:val>
                                        </p:tav>
                                        <p:tav tm="100000">
                                          <p:val>
                                            <p:strVal val="#ppt_w"/>
                                          </p:val>
                                        </p:tav>
                                      </p:tavLst>
                                    </p:anim>
                                    <p:anim calcmode="lin" valueType="num">
                                      <p:cBhvr>
                                        <p:cTn id="176" dur="300" fill="hold"/>
                                        <p:tgtEl>
                                          <p:spTgt spid="38"/>
                                        </p:tgtEl>
                                        <p:attrNameLst>
                                          <p:attrName>ppt_h</p:attrName>
                                        </p:attrNameLst>
                                      </p:cBhvr>
                                      <p:tavLst>
                                        <p:tav tm="0">
                                          <p:val>
                                            <p:fltVal val="0"/>
                                          </p:val>
                                        </p:tav>
                                        <p:tav tm="100000">
                                          <p:val>
                                            <p:strVal val="#ppt_h"/>
                                          </p:val>
                                        </p:tav>
                                      </p:tavLst>
                                    </p:anim>
                                    <p:anim calcmode="lin" valueType="num">
                                      <p:cBhvr>
                                        <p:cTn id="177" dur="300" fill="hold"/>
                                        <p:tgtEl>
                                          <p:spTgt spid="38"/>
                                        </p:tgtEl>
                                        <p:attrNameLst>
                                          <p:attrName>style.rotation</p:attrName>
                                        </p:attrNameLst>
                                      </p:cBhvr>
                                      <p:tavLst>
                                        <p:tav tm="0">
                                          <p:val>
                                            <p:fltVal val="90"/>
                                          </p:val>
                                        </p:tav>
                                        <p:tav tm="100000">
                                          <p:val>
                                            <p:fltVal val="0"/>
                                          </p:val>
                                        </p:tav>
                                      </p:tavLst>
                                    </p:anim>
                                    <p:animEffect transition="in" filter="fade">
                                      <p:cBhvr>
                                        <p:cTn id="178" dur="300"/>
                                        <p:tgtEl>
                                          <p:spTgt spid="38"/>
                                        </p:tgtEl>
                                      </p:cBhvr>
                                    </p:animEffect>
                                  </p:childTnLst>
                                </p:cTn>
                              </p:par>
                              <p:par>
                                <p:cTn id="179" presetID="31" presetClass="entr" presetSubtype="0" fill="hold" nodeType="withEffect">
                                  <p:stCondLst>
                                    <p:cond delay="0"/>
                                  </p:stCondLst>
                                  <p:childTnLst>
                                    <p:set>
                                      <p:cBhvr>
                                        <p:cTn id="180" dur="1" fill="hold">
                                          <p:stCondLst>
                                            <p:cond delay="0"/>
                                          </p:stCondLst>
                                        </p:cTn>
                                        <p:tgtEl>
                                          <p:spTgt spid="39"/>
                                        </p:tgtEl>
                                        <p:attrNameLst>
                                          <p:attrName>style.visibility</p:attrName>
                                        </p:attrNameLst>
                                      </p:cBhvr>
                                      <p:to>
                                        <p:strVal val="visible"/>
                                      </p:to>
                                    </p:set>
                                    <p:anim calcmode="lin" valueType="num">
                                      <p:cBhvr>
                                        <p:cTn id="181" dur="300" fill="hold"/>
                                        <p:tgtEl>
                                          <p:spTgt spid="39"/>
                                        </p:tgtEl>
                                        <p:attrNameLst>
                                          <p:attrName>ppt_w</p:attrName>
                                        </p:attrNameLst>
                                      </p:cBhvr>
                                      <p:tavLst>
                                        <p:tav tm="0">
                                          <p:val>
                                            <p:fltVal val="0"/>
                                          </p:val>
                                        </p:tav>
                                        <p:tav tm="100000">
                                          <p:val>
                                            <p:strVal val="#ppt_w"/>
                                          </p:val>
                                        </p:tav>
                                      </p:tavLst>
                                    </p:anim>
                                    <p:anim calcmode="lin" valueType="num">
                                      <p:cBhvr>
                                        <p:cTn id="182" dur="300" fill="hold"/>
                                        <p:tgtEl>
                                          <p:spTgt spid="39"/>
                                        </p:tgtEl>
                                        <p:attrNameLst>
                                          <p:attrName>ppt_h</p:attrName>
                                        </p:attrNameLst>
                                      </p:cBhvr>
                                      <p:tavLst>
                                        <p:tav tm="0">
                                          <p:val>
                                            <p:fltVal val="0"/>
                                          </p:val>
                                        </p:tav>
                                        <p:tav tm="100000">
                                          <p:val>
                                            <p:strVal val="#ppt_h"/>
                                          </p:val>
                                        </p:tav>
                                      </p:tavLst>
                                    </p:anim>
                                    <p:anim calcmode="lin" valueType="num">
                                      <p:cBhvr>
                                        <p:cTn id="183" dur="300" fill="hold"/>
                                        <p:tgtEl>
                                          <p:spTgt spid="39"/>
                                        </p:tgtEl>
                                        <p:attrNameLst>
                                          <p:attrName>style.rotation</p:attrName>
                                        </p:attrNameLst>
                                      </p:cBhvr>
                                      <p:tavLst>
                                        <p:tav tm="0">
                                          <p:val>
                                            <p:fltVal val="90"/>
                                          </p:val>
                                        </p:tav>
                                        <p:tav tm="100000">
                                          <p:val>
                                            <p:fltVal val="0"/>
                                          </p:val>
                                        </p:tav>
                                      </p:tavLst>
                                    </p:anim>
                                    <p:animEffect transition="in" filter="fade">
                                      <p:cBhvr>
                                        <p:cTn id="184" dur="300"/>
                                        <p:tgtEl>
                                          <p:spTgt spid="39"/>
                                        </p:tgtEl>
                                      </p:cBhvr>
                                    </p:animEffect>
                                  </p:childTnLst>
                                </p:cTn>
                              </p:par>
                            </p:childTnLst>
                          </p:cTn>
                        </p:par>
                        <p:par>
                          <p:cTn id="185" fill="hold">
                            <p:stCondLst>
                              <p:cond delay="500"/>
                            </p:stCondLst>
                            <p:childTnLst>
                              <p:par>
                                <p:cTn id="186" presetID="22" presetClass="entr" presetSubtype="8" fill="hold" nodeType="afterEffect">
                                  <p:stCondLst>
                                    <p:cond delay="0"/>
                                  </p:stCondLst>
                                  <p:childTnLst>
                                    <p:set>
                                      <p:cBhvr>
                                        <p:cTn id="187" dur="1" fill="hold">
                                          <p:stCondLst>
                                            <p:cond delay="0"/>
                                          </p:stCondLst>
                                        </p:cTn>
                                        <p:tgtEl>
                                          <p:spTgt spid="40"/>
                                        </p:tgtEl>
                                        <p:attrNameLst>
                                          <p:attrName>style.visibility</p:attrName>
                                        </p:attrNameLst>
                                      </p:cBhvr>
                                      <p:to>
                                        <p:strVal val="visible"/>
                                      </p:to>
                                    </p:set>
                                    <p:animEffect transition="in" filter="wipe(left)">
                                      <p:cBhvr>
                                        <p:cTn id="188" dur="500"/>
                                        <p:tgtEl>
                                          <p:spTgt spid="40"/>
                                        </p:tgtEl>
                                      </p:cBhvr>
                                    </p:animEffect>
                                  </p:childTnLst>
                                </p:cTn>
                              </p:par>
                            </p:childTnLst>
                          </p:cTn>
                        </p:par>
                        <p:par>
                          <p:cTn id="189" fill="hold">
                            <p:stCondLst>
                              <p:cond delay="1000"/>
                            </p:stCondLst>
                            <p:childTnLst>
                              <p:par>
                                <p:cTn id="190" presetID="41" presetClass="entr" presetSubtype="0" fill="hold" grpId="0" nodeType="afterEffect">
                                  <p:stCondLst>
                                    <p:cond delay="0"/>
                                  </p:stCondLst>
                                  <p:iterate type="lt">
                                    <p:tmPct val="10000"/>
                                  </p:iterate>
                                  <p:childTnLst>
                                    <p:set>
                                      <p:cBhvr>
                                        <p:cTn id="191" dur="1" fill="hold">
                                          <p:stCondLst>
                                            <p:cond delay="0"/>
                                          </p:stCondLst>
                                        </p:cTn>
                                        <p:tgtEl>
                                          <p:spTgt spid="41"/>
                                        </p:tgtEl>
                                        <p:attrNameLst>
                                          <p:attrName>style.visibility</p:attrName>
                                        </p:attrNameLst>
                                      </p:cBhvr>
                                      <p:to>
                                        <p:strVal val="visible"/>
                                      </p:to>
                                    </p:set>
                                    <p:anim calcmode="lin" valueType="num">
                                      <p:cBhvr>
                                        <p:cTn id="192"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193" dur="500" fill="hold"/>
                                        <p:tgtEl>
                                          <p:spTgt spid="41"/>
                                        </p:tgtEl>
                                        <p:attrNameLst>
                                          <p:attrName>ppt_y</p:attrName>
                                        </p:attrNameLst>
                                      </p:cBhvr>
                                      <p:tavLst>
                                        <p:tav tm="0">
                                          <p:val>
                                            <p:strVal val="#ppt_y"/>
                                          </p:val>
                                        </p:tav>
                                        <p:tav tm="100000">
                                          <p:val>
                                            <p:strVal val="#ppt_y"/>
                                          </p:val>
                                        </p:tav>
                                      </p:tavLst>
                                    </p:anim>
                                    <p:anim calcmode="lin" valueType="num">
                                      <p:cBhvr>
                                        <p:cTn id="194"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95"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196" dur="500" tmFilter="0,0; .5, 1; 1, 1"/>
                                        <p:tgtEl>
                                          <p:spTgt spid="41"/>
                                        </p:tgtEl>
                                      </p:cBhvr>
                                    </p:animEffect>
                                  </p:childTnLst>
                                </p:cTn>
                              </p:par>
                            </p:childTnLst>
                          </p:cTn>
                        </p:par>
                        <p:par>
                          <p:cTn id="197" fill="hold">
                            <p:stCondLst>
                              <p:cond delay="1650"/>
                            </p:stCondLst>
                            <p:childTnLst>
                              <p:par>
                                <p:cTn id="198" presetID="22" presetClass="entr" presetSubtype="2" fill="hold" nodeType="afterEffect">
                                  <p:stCondLst>
                                    <p:cond delay="0"/>
                                  </p:stCondLst>
                                  <p:childTnLst>
                                    <p:set>
                                      <p:cBhvr>
                                        <p:cTn id="199" dur="1" fill="hold">
                                          <p:stCondLst>
                                            <p:cond delay="0"/>
                                          </p:stCondLst>
                                        </p:cTn>
                                        <p:tgtEl>
                                          <p:spTgt spid="43"/>
                                        </p:tgtEl>
                                        <p:attrNameLst>
                                          <p:attrName>style.visibility</p:attrName>
                                        </p:attrNameLst>
                                      </p:cBhvr>
                                      <p:to>
                                        <p:strVal val="visible"/>
                                      </p:to>
                                    </p:set>
                                    <p:animEffect transition="in" filter="wipe(right)">
                                      <p:cBhvr>
                                        <p:cTn id="200" dur="500"/>
                                        <p:tgtEl>
                                          <p:spTgt spid="43"/>
                                        </p:tgtEl>
                                      </p:cBhvr>
                                    </p:animEffect>
                                  </p:childTnLst>
                                </p:cTn>
                              </p:par>
                            </p:childTnLst>
                          </p:cTn>
                        </p:par>
                        <p:par>
                          <p:cTn id="201" fill="hold">
                            <p:stCondLst>
                              <p:cond delay="2150"/>
                            </p:stCondLst>
                            <p:childTnLst>
                              <p:par>
                                <p:cTn id="202" presetID="41" presetClass="entr" presetSubtype="0" fill="hold" grpId="0" nodeType="afterEffect">
                                  <p:stCondLst>
                                    <p:cond delay="0"/>
                                  </p:stCondLst>
                                  <p:iterate type="lt">
                                    <p:tmPct val="10000"/>
                                  </p:iterate>
                                  <p:childTnLst>
                                    <p:set>
                                      <p:cBhvr>
                                        <p:cTn id="203" dur="1" fill="hold">
                                          <p:stCondLst>
                                            <p:cond delay="0"/>
                                          </p:stCondLst>
                                        </p:cTn>
                                        <p:tgtEl>
                                          <p:spTgt spid="42"/>
                                        </p:tgtEl>
                                        <p:attrNameLst>
                                          <p:attrName>style.visibility</p:attrName>
                                        </p:attrNameLst>
                                      </p:cBhvr>
                                      <p:to>
                                        <p:strVal val="visible"/>
                                      </p:to>
                                    </p:set>
                                    <p:anim calcmode="lin" valueType="num">
                                      <p:cBhvr>
                                        <p:cTn id="204"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205" dur="500" fill="hold"/>
                                        <p:tgtEl>
                                          <p:spTgt spid="42"/>
                                        </p:tgtEl>
                                        <p:attrNameLst>
                                          <p:attrName>ppt_y</p:attrName>
                                        </p:attrNameLst>
                                      </p:cBhvr>
                                      <p:tavLst>
                                        <p:tav tm="0">
                                          <p:val>
                                            <p:strVal val="#ppt_y"/>
                                          </p:val>
                                        </p:tav>
                                        <p:tav tm="100000">
                                          <p:val>
                                            <p:strVal val="#ppt_y"/>
                                          </p:val>
                                        </p:tav>
                                      </p:tavLst>
                                    </p:anim>
                                    <p:anim calcmode="lin" valueType="num">
                                      <p:cBhvr>
                                        <p:cTn id="206"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207"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208" dur="500" tmFilter="0,0; .5, 1; 1, 1"/>
                                        <p:tgtEl>
                                          <p:spTgt spid="42"/>
                                        </p:tgtEl>
                                      </p:cBhvr>
                                    </p:animEffect>
                                  </p:childTnLst>
                                </p:cTn>
                              </p:par>
                            </p:childTnLst>
                          </p:cTn>
                        </p:par>
                        <p:par>
                          <p:cTn id="209" fill="hold">
                            <p:stCondLst>
                              <p:cond delay="3000"/>
                            </p:stCondLst>
                            <p:childTnLst>
                              <p:par>
                                <p:cTn id="210" presetID="22" presetClass="entr" presetSubtype="8" fill="hold" grpId="0" nodeType="afterEffect">
                                  <p:stCondLst>
                                    <p:cond delay="0"/>
                                  </p:stCondLst>
                                  <p:childTnLst>
                                    <p:set>
                                      <p:cBhvr>
                                        <p:cTn id="211" dur="1" fill="hold">
                                          <p:stCondLst>
                                            <p:cond delay="0"/>
                                          </p:stCondLst>
                                        </p:cTn>
                                        <p:tgtEl>
                                          <p:spTgt spid="9"/>
                                        </p:tgtEl>
                                        <p:attrNameLst>
                                          <p:attrName>style.visibility</p:attrName>
                                        </p:attrNameLst>
                                      </p:cBhvr>
                                      <p:to>
                                        <p:strVal val="visible"/>
                                      </p:to>
                                    </p:set>
                                    <p:animEffect transition="in" filter="wipe(left)">
                                      <p:cBhvr>
                                        <p:cTn id="212" dur="500"/>
                                        <p:tgtEl>
                                          <p:spTgt spid="9"/>
                                        </p:tgtEl>
                                      </p:cBhvr>
                                    </p:animEffect>
                                  </p:childTnLst>
                                </p:cTn>
                              </p:par>
                              <p:par>
                                <p:cTn id="213" presetID="22" presetClass="entr" presetSubtype="8" fill="hold" grpId="0" nodeType="withEffect">
                                  <p:stCondLst>
                                    <p:cond delay="0"/>
                                  </p:stCondLst>
                                  <p:childTnLst>
                                    <p:set>
                                      <p:cBhvr>
                                        <p:cTn id="214" dur="1" fill="hold">
                                          <p:stCondLst>
                                            <p:cond delay="0"/>
                                          </p:stCondLst>
                                        </p:cTn>
                                        <p:tgtEl>
                                          <p:spTgt spid="44"/>
                                        </p:tgtEl>
                                        <p:attrNameLst>
                                          <p:attrName>style.visibility</p:attrName>
                                        </p:attrNameLst>
                                      </p:cBhvr>
                                      <p:to>
                                        <p:strVal val="visible"/>
                                      </p:to>
                                    </p:set>
                                    <p:animEffect transition="in" filter="wipe(left)">
                                      <p:cBhvr>
                                        <p:cTn id="21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autoUpdateAnimBg="0"/>
      <p:bldP spid="41" grpId="0" autoUpdateAnimBg="0"/>
      <p:bldP spid="42" grpId="0" autoUpdateAnimBg="0"/>
      <p:bldP spid="44"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8001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
          <p:cNvSpPr txBox="1"/>
          <p:nvPr/>
        </p:nvSpPr>
        <p:spPr>
          <a:xfrm>
            <a:off x="663377" y="99307"/>
            <a:ext cx="3093025" cy="523220"/>
          </a:xfrm>
          <a:prstGeom prst="rect">
            <a:avLst/>
          </a:prstGeom>
          <a:noFill/>
        </p:spPr>
        <p:txBody>
          <a:bodyPr wrap="square" rtlCol="0">
            <a:spAutoFit/>
          </a:bodyPr>
          <a:lstStyle>
            <a:defPPr>
              <a:defRPr lang="zh-CN"/>
            </a:defPPr>
            <a:lvl1pP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b="0" dirty="0">
                <a:solidFill>
                  <a:schemeClr val="bg1"/>
                </a:solidFill>
                <a:effectLst>
                  <a:outerShdw blurRad="38100" dist="38100" dir="2700000" algn="tl">
                    <a:srgbClr val="000000">
                      <a:alpha val="43137"/>
                    </a:srgbClr>
                  </a:outerShdw>
                </a:effectLst>
              </a:rPr>
              <a:t>此处输入您的标题</a:t>
            </a:r>
          </a:p>
        </p:txBody>
      </p:sp>
      <p:sp>
        <p:nvSpPr>
          <p:cNvPr id="6" name="圆角矩形 4"/>
          <p:cNvSpPr/>
          <p:nvPr/>
        </p:nvSpPr>
        <p:spPr bwMode="auto">
          <a:xfrm>
            <a:off x="200781" y="153582"/>
            <a:ext cx="435936" cy="435936"/>
          </a:xfrm>
          <a:prstGeom prst="roundRect">
            <a:avLst>
              <a:gd name="adj" fmla="val 7253"/>
            </a:avLst>
          </a:prstGeom>
          <a:solidFill>
            <a:srgbClr val="00B0F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bg2"/>
              </a:solidFill>
              <a:effectLst/>
              <a:latin typeface="Arial" panose="020B0604020202020204" pitchFamily="34" charset="0"/>
              <a:ea typeface="宋体" panose="02010600030101010101" pitchFamily="2" charset="-122"/>
            </a:endParaRPr>
          </a:p>
        </p:txBody>
      </p:sp>
      <p:sp>
        <p:nvSpPr>
          <p:cNvPr id="7" name="TextBox 5"/>
          <p:cNvSpPr txBox="1"/>
          <p:nvPr/>
        </p:nvSpPr>
        <p:spPr>
          <a:xfrm>
            <a:off x="212817" y="120134"/>
            <a:ext cx="405881" cy="523220"/>
          </a:xfrm>
          <a:prstGeom prst="rect">
            <a:avLst/>
          </a:prstGeom>
          <a:noFill/>
        </p:spPr>
        <p:txBody>
          <a:bodyPr wrap="non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4</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0" y="6761479"/>
            <a:ext cx="12192000"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bwMode="auto">
          <a:xfrm>
            <a:off x="6964311" y="1700808"/>
            <a:ext cx="541337" cy="446087"/>
            <a:chOff x="6457950" y="2114669"/>
            <a:chExt cx="940525" cy="777197"/>
          </a:xfrm>
        </p:grpSpPr>
        <p:sp>
          <p:nvSpPr>
            <p:cNvPr id="10" name="椭圆 9"/>
            <p:cNvSpPr/>
            <p:nvPr/>
          </p:nvSpPr>
          <p:spPr>
            <a:xfrm>
              <a:off x="6457950" y="2114669"/>
              <a:ext cx="940525" cy="7771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1" name="Freeform 5"/>
            <p:cNvSpPr/>
            <p:nvPr/>
          </p:nvSpPr>
          <p:spPr bwMode="auto">
            <a:xfrm>
              <a:off x="6672426" y="2260578"/>
              <a:ext cx="511570" cy="485376"/>
            </a:xfrm>
            <a:custGeom>
              <a:avLst/>
              <a:gdLst>
                <a:gd name="T0" fmla="*/ 255786 w 573088"/>
                <a:gd name="T1" fmla="*/ 59679 h 543745"/>
                <a:gd name="T2" fmla="*/ 292824 w 573088"/>
                <a:gd name="T3" fmla="*/ 74974 h 543745"/>
                <a:gd name="T4" fmla="*/ 448640 w 573088"/>
                <a:gd name="T5" fmla="*/ 225370 h 543745"/>
                <a:gd name="T6" fmla="*/ 456304 w 573088"/>
                <a:gd name="T7" fmla="*/ 245763 h 543745"/>
                <a:gd name="T8" fmla="*/ 456304 w 573088"/>
                <a:gd name="T9" fmla="*/ 317137 h 543745"/>
                <a:gd name="T10" fmla="*/ 456304 w 573088"/>
                <a:gd name="T11" fmla="*/ 322235 h 543745"/>
                <a:gd name="T12" fmla="*/ 456304 w 573088"/>
                <a:gd name="T13" fmla="*/ 429296 h 543745"/>
                <a:gd name="T14" fmla="*/ 456304 w 573088"/>
                <a:gd name="T15" fmla="*/ 431527 h 543745"/>
                <a:gd name="T16" fmla="*/ 456304 w 573088"/>
                <a:gd name="T17" fmla="*/ 447140 h 543745"/>
                <a:gd name="T18" fmla="*/ 417988 w 573088"/>
                <a:gd name="T19" fmla="*/ 485376 h 543745"/>
                <a:gd name="T20" fmla="*/ 310705 w 573088"/>
                <a:gd name="T21" fmla="*/ 485376 h 543745"/>
                <a:gd name="T22" fmla="*/ 310705 w 573088"/>
                <a:gd name="T23" fmla="*/ 363020 h 543745"/>
                <a:gd name="T24" fmla="*/ 290269 w 573088"/>
                <a:gd name="T25" fmla="*/ 345177 h 543745"/>
                <a:gd name="T26" fmla="*/ 221302 w 573088"/>
                <a:gd name="T27" fmla="*/ 345177 h 543745"/>
                <a:gd name="T28" fmla="*/ 200866 w 573088"/>
                <a:gd name="T29" fmla="*/ 363020 h 543745"/>
                <a:gd name="T30" fmla="*/ 200866 w 573088"/>
                <a:gd name="T31" fmla="*/ 485376 h 543745"/>
                <a:gd name="T32" fmla="*/ 93582 w 573088"/>
                <a:gd name="T33" fmla="*/ 485376 h 543745"/>
                <a:gd name="T34" fmla="*/ 55267 w 573088"/>
                <a:gd name="T35" fmla="*/ 447140 h 543745"/>
                <a:gd name="T36" fmla="*/ 55267 w 573088"/>
                <a:gd name="T37" fmla="*/ 291646 h 543745"/>
                <a:gd name="T38" fmla="*/ 55267 w 573088"/>
                <a:gd name="T39" fmla="*/ 245763 h 543745"/>
                <a:gd name="T40" fmla="*/ 65484 w 573088"/>
                <a:gd name="T41" fmla="*/ 225370 h 543745"/>
                <a:gd name="T42" fmla="*/ 218747 w 573088"/>
                <a:gd name="T43" fmla="*/ 74974 h 543745"/>
                <a:gd name="T44" fmla="*/ 255786 w 573088"/>
                <a:gd name="T45" fmla="*/ 59679 h 543745"/>
                <a:gd name="T46" fmla="*/ 79357 w 573088"/>
                <a:gd name="T47" fmla="*/ 54581 h 543745"/>
                <a:gd name="T48" fmla="*/ 127538 w 573088"/>
                <a:gd name="T49" fmla="*/ 54581 h 543745"/>
                <a:gd name="T50" fmla="*/ 127538 w 573088"/>
                <a:gd name="T51" fmla="*/ 95677 h 543745"/>
                <a:gd name="T52" fmla="*/ 79357 w 573088"/>
                <a:gd name="T53" fmla="*/ 141024 h 543745"/>
                <a:gd name="T54" fmla="*/ 79357 w 573088"/>
                <a:gd name="T55" fmla="*/ 54581 h 543745"/>
                <a:gd name="T56" fmla="*/ 255785 w 573088"/>
                <a:gd name="T57" fmla="*/ 0 h 543745"/>
                <a:gd name="T58" fmla="*/ 297780 w 573088"/>
                <a:gd name="T59" fmla="*/ 19062 h 543745"/>
                <a:gd name="T60" fmla="*/ 501389 w 573088"/>
                <a:gd name="T61" fmla="*/ 214758 h 543745"/>
                <a:gd name="T62" fmla="*/ 511570 w 573088"/>
                <a:gd name="T63" fmla="*/ 227466 h 543745"/>
                <a:gd name="T64" fmla="*/ 463213 w 573088"/>
                <a:gd name="T65" fmla="*/ 227466 h 543745"/>
                <a:gd name="T66" fmla="*/ 297780 w 573088"/>
                <a:gd name="T67" fmla="*/ 67350 h 543745"/>
                <a:gd name="T68" fmla="*/ 213790 w 573088"/>
                <a:gd name="T69" fmla="*/ 67350 h 543745"/>
                <a:gd name="T70" fmla="*/ 48357 w 573088"/>
                <a:gd name="T71" fmla="*/ 227466 h 543745"/>
                <a:gd name="T72" fmla="*/ 0 w 573088"/>
                <a:gd name="T73" fmla="*/ 227466 h 543745"/>
                <a:gd name="T74" fmla="*/ 10181 w 573088"/>
                <a:gd name="T75" fmla="*/ 214758 h 543745"/>
                <a:gd name="T76" fmla="*/ 213790 w 573088"/>
                <a:gd name="T77" fmla="*/ 19062 h 543745"/>
                <a:gd name="T78" fmla="*/ 255785 w 573088"/>
                <a:gd name="T79" fmla="*/ 0 h 54374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73088" h="543745">
                  <a:moveTo>
                    <a:pt x="286545" y="66856"/>
                  </a:moveTo>
                  <a:cubicBezTo>
                    <a:pt x="301568" y="66856"/>
                    <a:pt x="316591" y="72568"/>
                    <a:pt x="328037" y="83990"/>
                  </a:cubicBezTo>
                  <a:cubicBezTo>
                    <a:pt x="328037" y="83990"/>
                    <a:pt x="328037" y="83990"/>
                    <a:pt x="502591" y="252472"/>
                  </a:cubicBezTo>
                  <a:cubicBezTo>
                    <a:pt x="508314" y="258183"/>
                    <a:pt x="511176" y="266750"/>
                    <a:pt x="511176" y="275317"/>
                  </a:cubicBezTo>
                  <a:cubicBezTo>
                    <a:pt x="511176" y="275317"/>
                    <a:pt x="511176" y="275317"/>
                    <a:pt x="511176" y="355274"/>
                  </a:cubicBezTo>
                  <a:cubicBezTo>
                    <a:pt x="511176" y="355274"/>
                    <a:pt x="511176" y="355274"/>
                    <a:pt x="511176" y="360985"/>
                  </a:cubicBezTo>
                  <a:cubicBezTo>
                    <a:pt x="511176" y="360985"/>
                    <a:pt x="511176" y="360985"/>
                    <a:pt x="511176" y="480921"/>
                  </a:cubicBezTo>
                  <a:cubicBezTo>
                    <a:pt x="511176" y="480921"/>
                    <a:pt x="511176" y="480921"/>
                    <a:pt x="511176" y="483420"/>
                  </a:cubicBezTo>
                  <a:lnTo>
                    <a:pt x="511176" y="500911"/>
                  </a:lnTo>
                  <a:cubicBezTo>
                    <a:pt x="511176" y="523756"/>
                    <a:pt x="491145" y="543745"/>
                    <a:pt x="468253" y="543745"/>
                  </a:cubicBezTo>
                  <a:cubicBezTo>
                    <a:pt x="468253" y="543745"/>
                    <a:pt x="468253" y="543745"/>
                    <a:pt x="348068" y="543745"/>
                  </a:cubicBezTo>
                  <a:cubicBezTo>
                    <a:pt x="348068" y="543745"/>
                    <a:pt x="348068" y="543745"/>
                    <a:pt x="348068" y="406675"/>
                  </a:cubicBezTo>
                  <a:cubicBezTo>
                    <a:pt x="348068" y="395253"/>
                    <a:pt x="339483" y="386686"/>
                    <a:pt x="325175" y="386686"/>
                  </a:cubicBezTo>
                  <a:cubicBezTo>
                    <a:pt x="325175" y="386686"/>
                    <a:pt x="325175" y="386686"/>
                    <a:pt x="247914" y="386686"/>
                  </a:cubicBezTo>
                  <a:cubicBezTo>
                    <a:pt x="233606" y="386686"/>
                    <a:pt x="225021" y="395253"/>
                    <a:pt x="225021" y="406675"/>
                  </a:cubicBezTo>
                  <a:cubicBezTo>
                    <a:pt x="225021" y="406675"/>
                    <a:pt x="225021" y="406675"/>
                    <a:pt x="225021" y="543745"/>
                  </a:cubicBezTo>
                  <a:cubicBezTo>
                    <a:pt x="225021" y="543745"/>
                    <a:pt x="225021" y="543745"/>
                    <a:pt x="104836" y="543745"/>
                  </a:cubicBezTo>
                  <a:cubicBezTo>
                    <a:pt x="81944" y="543745"/>
                    <a:pt x="61913" y="523756"/>
                    <a:pt x="61913" y="500911"/>
                  </a:cubicBezTo>
                  <a:cubicBezTo>
                    <a:pt x="61913" y="500911"/>
                    <a:pt x="61913" y="500911"/>
                    <a:pt x="61913" y="326718"/>
                  </a:cubicBezTo>
                  <a:cubicBezTo>
                    <a:pt x="61913" y="326718"/>
                    <a:pt x="61913" y="326718"/>
                    <a:pt x="61913" y="275317"/>
                  </a:cubicBezTo>
                  <a:cubicBezTo>
                    <a:pt x="61913" y="266750"/>
                    <a:pt x="64775" y="258183"/>
                    <a:pt x="73359" y="252472"/>
                  </a:cubicBezTo>
                  <a:cubicBezTo>
                    <a:pt x="73359" y="252472"/>
                    <a:pt x="73359" y="252472"/>
                    <a:pt x="245052" y="83990"/>
                  </a:cubicBezTo>
                  <a:cubicBezTo>
                    <a:pt x="256498" y="72568"/>
                    <a:pt x="271521" y="66856"/>
                    <a:pt x="286545" y="66856"/>
                  </a:cubicBezTo>
                  <a:close/>
                  <a:moveTo>
                    <a:pt x="88900" y="61145"/>
                  </a:moveTo>
                  <a:lnTo>
                    <a:pt x="142875" y="61145"/>
                  </a:lnTo>
                  <a:lnTo>
                    <a:pt x="142875" y="107183"/>
                  </a:lnTo>
                  <a:lnTo>
                    <a:pt x="88900" y="157983"/>
                  </a:lnTo>
                  <a:lnTo>
                    <a:pt x="88900" y="61145"/>
                  </a:lnTo>
                  <a:close/>
                  <a:moveTo>
                    <a:pt x="286544" y="0"/>
                  </a:moveTo>
                  <a:cubicBezTo>
                    <a:pt x="302938" y="0"/>
                    <a:pt x="319333" y="7118"/>
                    <a:pt x="333589" y="21354"/>
                  </a:cubicBezTo>
                  <a:cubicBezTo>
                    <a:pt x="333593" y="21358"/>
                    <a:pt x="334605" y="22330"/>
                    <a:pt x="561683" y="240584"/>
                  </a:cubicBezTo>
                  <a:cubicBezTo>
                    <a:pt x="567386" y="246279"/>
                    <a:pt x="570237" y="249126"/>
                    <a:pt x="573088" y="254820"/>
                  </a:cubicBezTo>
                  <a:cubicBezTo>
                    <a:pt x="573085" y="254820"/>
                    <a:pt x="572659" y="254820"/>
                    <a:pt x="518916" y="254820"/>
                  </a:cubicBezTo>
                  <a:cubicBezTo>
                    <a:pt x="518912" y="254817"/>
                    <a:pt x="518106" y="254036"/>
                    <a:pt x="333589" y="75449"/>
                  </a:cubicBezTo>
                  <a:cubicBezTo>
                    <a:pt x="307928" y="49825"/>
                    <a:pt x="265160" y="49825"/>
                    <a:pt x="239499" y="75449"/>
                  </a:cubicBezTo>
                  <a:cubicBezTo>
                    <a:pt x="239496" y="75453"/>
                    <a:pt x="238664" y="76258"/>
                    <a:pt x="54172" y="254820"/>
                  </a:cubicBezTo>
                  <a:lnTo>
                    <a:pt x="0" y="254820"/>
                  </a:lnTo>
                  <a:cubicBezTo>
                    <a:pt x="2851" y="249126"/>
                    <a:pt x="5702" y="246279"/>
                    <a:pt x="11405" y="240584"/>
                  </a:cubicBezTo>
                  <a:cubicBezTo>
                    <a:pt x="11409" y="240580"/>
                    <a:pt x="12424" y="239604"/>
                    <a:pt x="239499" y="21354"/>
                  </a:cubicBezTo>
                  <a:cubicBezTo>
                    <a:pt x="253755" y="7118"/>
                    <a:pt x="270150" y="0"/>
                    <a:pt x="286544"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2" name="组合 11"/>
          <p:cNvGrpSpPr/>
          <p:nvPr/>
        </p:nvGrpSpPr>
        <p:grpSpPr bwMode="auto">
          <a:xfrm>
            <a:off x="6964311" y="2991632"/>
            <a:ext cx="541338" cy="447675"/>
            <a:chOff x="6478397" y="3073112"/>
            <a:chExt cx="940525" cy="777197"/>
          </a:xfrm>
        </p:grpSpPr>
        <p:sp>
          <p:nvSpPr>
            <p:cNvPr id="13" name="椭圆 12"/>
            <p:cNvSpPr/>
            <p:nvPr/>
          </p:nvSpPr>
          <p:spPr>
            <a:xfrm>
              <a:off x="6478397" y="3073112"/>
              <a:ext cx="940525" cy="7771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Freeform 125"/>
            <p:cNvSpPr/>
            <p:nvPr/>
          </p:nvSpPr>
          <p:spPr bwMode="auto">
            <a:xfrm>
              <a:off x="6682996" y="3284885"/>
              <a:ext cx="531326" cy="353652"/>
            </a:xfrm>
            <a:custGeom>
              <a:avLst/>
              <a:gdLst>
                <a:gd name="T0" fmla="*/ 515176 w 372068"/>
                <a:gd name="T1" fmla="*/ 327203 h 247650"/>
                <a:gd name="T2" fmla="*/ 27161 w 372068"/>
                <a:gd name="T3" fmla="*/ 353652 h 247650"/>
                <a:gd name="T4" fmla="*/ 16435 w 372068"/>
                <a:gd name="T5" fmla="*/ 327203 h 247650"/>
                <a:gd name="T6" fmla="*/ 370088 w 372068"/>
                <a:gd name="T7" fmla="*/ 198135 h 247650"/>
                <a:gd name="T8" fmla="*/ 381171 w 372068"/>
                <a:gd name="T9" fmla="*/ 219898 h 247650"/>
                <a:gd name="T10" fmla="*/ 414421 w 372068"/>
                <a:gd name="T11" fmla="*/ 214457 h 247650"/>
                <a:gd name="T12" fmla="*/ 399874 w 372068"/>
                <a:gd name="T13" fmla="*/ 192694 h 247650"/>
                <a:gd name="T14" fmla="*/ 311146 w 372068"/>
                <a:gd name="T15" fmla="*/ 198135 h 247650"/>
                <a:gd name="T16" fmla="*/ 316531 w 372068"/>
                <a:gd name="T17" fmla="*/ 219898 h 247650"/>
                <a:gd name="T18" fmla="*/ 354220 w 372068"/>
                <a:gd name="T19" fmla="*/ 214457 h 247650"/>
                <a:gd name="T20" fmla="*/ 340086 w 372068"/>
                <a:gd name="T21" fmla="*/ 192694 h 247650"/>
                <a:gd name="T22" fmla="*/ 247670 w 372068"/>
                <a:gd name="T23" fmla="*/ 198135 h 247650"/>
                <a:gd name="T24" fmla="*/ 258439 w 372068"/>
                <a:gd name="T25" fmla="*/ 219898 h 247650"/>
                <a:gd name="T26" fmla="*/ 290744 w 372068"/>
                <a:gd name="T27" fmla="*/ 214457 h 247650"/>
                <a:gd name="T28" fmla="*/ 277283 w 372068"/>
                <a:gd name="T29" fmla="*/ 192694 h 247650"/>
                <a:gd name="T30" fmla="*/ 365554 w 372068"/>
                <a:gd name="T31" fmla="*/ 159597 h 247650"/>
                <a:gd name="T32" fmla="*/ 376323 w 372068"/>
                <a:gd name="T33" fmla="*/ 181360 h 247650"/>
                <a:gd name="T34" fmla="*/ 408628 w 372068"/>
                <a:gd name="T35" fmla="*/ 175919 h 247650"/>
                <a:gd name="T36" fmla="*/ 394495 w 372068"/>
                <a:gd name="T37" fmla="*/ 154156 h 247650"/>
                <a:gd name="T38" fmla="*/ 306612 w 372068"/>
                <a:gd name="T39" fmla="*/ 159597 h 247650"/>
                <a:gd name="T40" fmla="*/ 317381 w 372068"/>
                <a:gd name="T41" fmla="*/ 181360 h 247650"/>
                <a:gd name="T42" fmla="*/ 349686 w 372068"/>
                <a:gd name="T43" fmla="*/ 175919 h 247650"/>
                <a:gd name="T44" fmla="*/ 336225 w 372068"/>
                <a:gd name="T45" fmla="*/ 154156 h 247650"/>
                <a:gd name="T46" fmla="*/ 247670 w 372068"/>
                <a:gd name="T47" fmla="*/ 159597 h 247650"/>
                <a:gd name="T48" fmla="*/ 258439 w 372068"/>
                <a:gd name="T49" fmla="*/ 181360 h 247650"/>
                <a:gd name="T50" fmla="*/ 290744 w 372068"/>
                <a:gd name="T51" fmla="*/ 175919 h 247650"/>
                <a:gd name="T52" fmla="*/ 277283 w 372068"/>
                <a:gd name="T53" fmla="*/ 154156 h 247650"/>
                <a:gd name="T54" fmla="*/ 247670 w 372068"/>
                <a:gd name="T55" fmla="*/ 119798 h 247650"/>
                <a:gd name="T56" fmla="*/ 261435 w 372068"/>
                <a:gd name="T57" fmla="*/ 138288 h 247650"/>
                <a:gd name="T58" fmla="*/ 286210 w 372068"/>
                <a:gd name="T59" fmla="*/ 117884 h 247650"/>
                <a:gd name="T60" fmla="*/ 366405 w 372068"/>
                <a:gd name="T61" fmla="*/ 111082 h 247650"/>
                <a:gd name="T62" fmla="*/ 361020 w 372068"/>
                <a:gd name="T63" fmla="*/ 132845 h 247650"/>
                <a:gd name="T64" fmla="*/ 393325 w 372068"/>
                <a:gd name="T65" fmla="*/ 138286 h 247650"/>
                <a:gd name="T66" fmla="*/ 393325 w 372068"/>
                <a:gd name="T67" fmla="*/ 111082 h 247650"/>
                <a:gd name="T68" fmla="*/ 312118 w 372068"/>
                <a:gd name="T69" fmla="*/ 111082 h 247650"/>
                <a:gd name="T70" fmla="*/ 306612 w 372068"/>
                <a:gd name="T71" fmla="*/ 132845 h 247650"/>
                <a:gd name="T72" fmla="*/ 339647 w 372068"/>
                <a:gd name="T73" fmla="*/ 138286 h 247650"/>
                <a:gd name="T74" fmla="*/ 334140 w 372068"/>
                <a:gd name="T75" fmla="*/ 111082 h 247650"/>
                <a:gd name="T76" fmla="*/ 216137 w 372068"/>
                <a:gd name="T77" fmla="*/ 36272 h 247650"/>
                <a:gd name="T78" fmla="*/ 200062 w 372068"/>
                <a:gd name="T79" fmla="*/ 63800 h 247650"/>
                <a:gd name="T80" fmla="*/ 435830 w 372068"/>
                <a:gd name="T81" fmla="*/ 63800 h 247650"/>
                <a:gd name="T82" fmla="*/ 216137 w 372068"/>
                <a:gd name="T83" fmla="*/ 36272 h 247650"/>
                <a:gd name="T84" fmla="*/ 37724 w 372068"/>
                <a:gd name="T85" fmla="*/ 234091 h 247650"/>
                <a:gd name="T86" fmla="*/ 86515 w 372068"/>
                <a:gd name="T87" fmla="*/ 260704 h 247650"/>
                <a:gd name="T88" fmla="*/ 129884 w 372068"/>
                <a:gd name="T89" fmla="*/ 15868 h 247650"/>
                <a:gd name="T90" fmla="*/ 92592 w 372068"/>
                <a:gd name="T91" fmla="*/ 0 h 247650"/>
                <a:gd name="T92" fmla="*/ 527118 w 372068"/>
                <a:gd name="T93" fmla="*/ 262387 h 247650"/>
                <a:gd name="T94" fmla="*/ 1397 w 372068"/>
                <a:gd name="T95" fmla="*/ 262387 h 24765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72068" h="247650">
                  <a:moveTo>
                    <a:pt x="19020" y="225425"/>
                  </a:moveTo>
                  <a:cubicBezTo>
                    <a:pt x="353248" y="225425"/>
                    <a:pt x="353248" y="225425"/>
                    <a:pt x="353248" y="225425"/>
                  </a:cubicBezTo>
                  <a:cubicBezTo>
                    <a:pt x="357004" y="225425"/>
                    <a:pt x="360759" y="225425"/>
                    <a:pt x="360759" y="229129"/>
                  </a:cubicBezTo>
                  <a:lnTo>
                    <a:pt x="360759" y="240242"/>
                  </a:lnTo>
                  <a:cubicBezTo>
                    <a:pt x="360759" y="243946"/>
                    <a:pt x="357004" y="247650"/>
                    <a:pt x="353248" y="247650"/>
                  </a:cubicBezTo>
                  <a:cubicBezTo>
                    <a:pt x="19020" y="247650"/>
                    <a:pt x="19020" y="247650"/>
                    <a:pt x="19020" y="247650"/>
                  </a:cubicBezTo>
                  <a:cubicBezTo>
                    <a:pt x="15265" y="247650"/>
                    <a:pt x="11509" y="243946"/>
                    <a:pt x="11509" y="240242"/>
                  </a:cubicBezTo>
                  <a:lnTo>
                    <a:pt x="11509" y="230518"/>
                  </a:lnTo>
                  <a:cubicBezTo>
                    <a:pt x="11509" y="229129"/>
                    <a:pt x="11509" y="229129"/>
                    <a:pt x="11509" y="229129"/>
                  </a:cubicBezTo>
                  <a:cubicBezTo>
                    <a:pt x="11509" y="225425"/>
                    <a:pt x="15265" y="225425"/>
                    <a:pt x="19020" y="225425"/>
                  </a:cubicBezTo>
                  <a:close/>
                  <a:moveTo>
                    <a:pt x="263040" y="134937"/>
                  </a:moveTo>
                  <a:lnTo>
                    <a:pt x="259159" y="138747"/>
                  </a:lnTo>
                  <a:cubicBezTo>
                    <a:pt x="259162" y="138756"/>
                    <a:pt x="259198" y="138860"/>
                    <a:pt x="259644" y="140176"/>
                  </a:cubicBezTo>
                  <a:lnTo>
                    <a:pt x="263040" y="150177"/>
                  </a:lnTo>
                  <a:lnTo>
                    <a:pt x="266920" y="153987"/>
                  </a:lnTo>
                  <a:cubicBezTo>
                    <a:pt x="266929" y="153987"/>
                    <a:pt x="267064" y="153987"/>
                    <a:pt x="269346" y="153987"/>
                  </a:cubicBezTo>
                  <a:lnTo>
                    <a:pt x="286323" y="153987"/>
                  </a:lnTo>
                  <a:cubicBezTo>
                    <a:pt x="290204" y="153987"/>
                    <a:pt x="294084" y="150177"/>
                    <a:pt x="290204" y="150177"/>
                  </a:cubicBezTo>
                  <a:lnTo>
                    <a:pt x="290204" y="138747"/>
                  </a:lnTo>
                  <a:lnTo>
                    <a:pt x="282443" y="134937"/>
                  </a:lnTo>
                  <a:cubicBezTo>
                    <a:pt x="282435" y="134937"/>
                    <a:pt x="282298" y="134937"/>
                    <a:pt x="280017" y="134937"/>
                  </a:cubicBezTo>
                  <a:lnTo>
                    <a:pt x="263040" y="134937"/>
                  </a:lnTo>
                  <a:close/>
                  <a:moveTo>
                    <a:pt x="221655" y="134937"/>
                  </a:moveTo>
                  <a:lnTo>
                    <a:pt x="217884" y="138747"/>
                  </a:lnTo>
                  <a:cubicBezTo>
                    <a:pt x="217884" y="138757"/>
                    <a:pt x="217884" y="138867"/>
                    <a:pt x="217884" y="140176"/>
                  </a:cubicBezTo>
                  <a:lnTo>
                    <a:pt x="217884" y="150177"/>
                  </a:lnTo>
                  <a:lnTo>
                    <a:pt x="221655" y="153987"/>
                  </a:lnTo>
                  <a:cubicBezTo>
                    <a:pt x="221665" y="153987"/>
                    <a:pt x="221807" y="153987"/>
                    <a:pt x="224011" y="153987"/>
                  </a:cubicBezTo>
                  <a:lnTo>
                    <a:pt x="240506" y="153987"/>
                  </a:lnTo>
                  <a:cubicBezTo>
                    <a:pt x="244277" y="153987"/>
                    <a:pt x="248047" y="153987"/>
                    <a:pt x="248047" y="150177"/>
                  </a:cubicBezTo>
                  <a:lnTo>
                    <a:pt x="244277" y="138747"/>
                  </a:lnTo>
                  <a:lnTo>
                    <a:pt x="240506" y="134937"/>
                  </a:lnTo>
                  <a:cubicBezTo>
                    <a:pt x="240497" y="134937"/>
                    <a:pt x="240356" y="134937"/>
                    <a:pt x="238150" y="134937"/>
                  </a:cubicBezTo>
                  <a:lnTo>
                    <a:pt x="221655" y="134937"/>
                  </a:lnTo>
                  <a:close/>
                  <a:moveTo>
                    <a:pt x="180975" y="134937"/>
                  </a:moveTo>
                  <a:lnTo>
                    <a:pt x="173434" y="138747"/>
                  </a:lnTo>
                  <a:cubicBezTo>
                    <a:pt x="173434" y="138758"/>
                    <a:pt x="173434" y="138871"/>
                    <a:pt x="173434" y="140176"/>
                  </a:cubicBezTo>
                  <a:lnTo>
                    <a:pt x="173434" y="150177"/>
                  </a:lnTo>
                  <a:cubicBezTo>
                    <a:pt x="173434" y="153987"/>
                    <a:pt x="177205" y="153987"/>
                    <a:pt x="180975" y="153987"/>
                  </a:cubicBezTo>
                  <a:cubicBezTo>
                    <a:pt x="180985" y="153987"/>
                    <a:pt x="181131" y="153987"/>
                    <a:pt x="183332" y="153987"/>
                  </a:cubicBezTo>
                  <a:lnTo>
                    <a:pt x="199827" y="153987"/>
                  </a:lnTo>
                  <a:lnTo>
                    <a:pt x="203597" y="150177"/>
                  </a:lnTo>
                  <a:lnTo>
                    <a:pt x="203597" y="138747"/>
                  </a:lnTo>
                  <a:lnTo>
                    <a:pt x="196056" y="134937"/>
                  </a:lnTo>
                  <a:cubicBezTo>
                    <a:pt x="196042" y="134937"/>
                    <a:pt x="195893" y="134937"/>
                    <a:pt x="194171" y="134937"/>
                  </a:cubicBezTo>
                  <a:lnTo>
                    <a:pt x="180975" y="134937"/>
                  </a:lnTo>
                  <a:close/>
                  <a:moveTo>
                    <a:pt x="259755" y="107950"/>
                  </a:moveTo>
                  <a:lnTo>
                    <a:pt x="255984" y="111760"/>
                  </a:lnTo>
                  <a:cubicBezTo>
                    <a:pt x="255987" y="111769"/>
                    <a:pt x="256020" y="111870"/>
                    <a:pt x="256456" y="113189"/>
                  </a:cubicBezTo>
                  <a:lnTo>
                    <a:pt x="259755" y="123190"/>
                  </a:lnTo>
                  <a:lnTo>
                    <a:pt x="263525" y="127000"/>
                  </a:lnTo>
                  <a:cubicBezTo>
                    <a:pt x="263534" y="127000"/>
                    <a:pt x="263664" y="127000"/>
                    <a:pt x="265882" y="127000"/>
                  </a:cubicBezTo>
                  <a:lnTo>
                    <a:pt x="282377" y="127000"/>
                  </a:lnTo>
                  <a:lnTo>
                    <a:pt x="286147" y="123190"/>
                  </a:lnTo>
                  <a:lnTo>
                    <a:pt x="286147" y="111760"/>
                  </a:lnTo>
                  <a:cubicBezTo>
                    <a:pt x="282377" y="107950"/>
                    <a:pt x="282377" y="107950"/>
                    <a:pt x="278606" y="107950"/>
                  </a:cubicBezTo>
                  <a:cubicBezTo>
                    <a:pt x="278599" y="107950"/>
                    <a:pt x="278465" y="107950"/>
                    <a:pt x="276250" y="107950"/>
                  </a:cubicBezTo>
                  <a:lnTo>
                    <a:pt x="259755" y="107950"/>
                  </a:lnTo>
                  <a:close/>
                  <a:moveTo>
                    <a:pt x="222250" y="107950"/>
                  </a:moveTo>
                  <a:cubicBezTo>
                    <a:pt x="218480" y="107950"/>
                    <a:pt x="214709" y="107950"/>
                    <a:pt x="214709" y="111760"/>
                  </a:cubicBezTo>
                  <a:cubicBezTo>
                    <a:pt x="214709" y="111769"/>
                    <a:pt x="214709" y="111878"/>
                    <a:pt x="214709" y="113189"/>
                  </a:cubicBezTo>
                  <a:lnTo>
                    <a:pt x="214709" y="123190"/>
                  </a:lnTo>
                  <a:lnTo>
                    <a:pt x="222250" y="127000"/>
                  </a:lnTo>
                  <a:cubicBezTo>
                    <a:pt x="222260" y="127000"/>
                    <a:pt x="222400" y="127000"/>
                    <a:pt x="224607" y="127000"/>
                  </a:cubicBezTo>
                  <a:lnTo>
                    <a:pt x="241102" y="127000"/>
                  </a:lnTo>
                  <a:lnTo>
                    <a:pt x="244872" y="123190"/>
                  </a:lnTo>
                  <a:lnTo>
                    <a:pt x="244872" y="111760"/>
                  </a:lnTo>
                  <a:cubicBezTo>
                    <a:pt x="244872" y="107950"/>
                    <a:pt x="241102" y="107950"/>
                    <a:pt x="237331" y="107950"/>
                  </a:cubicBezTo>
                  <a:cubicBezTo>
                    <a:pt x="237319" y="107950"/>
                    <a:pt x="237177" y="107950"/>
                    <a:pt x="235446" y="107950"/>
                  </a:cubicBezTo>
                  <a:lnTo>
                    <a:pt x="222250" y="107950"/>
                  </a:lnTo>
                  <a:close/>
                  <a:moveTo>
                    <a:pt x="180975" y="107950"/>
                  </a:moveTo>
                  <a:lnTo>
                    <a:pt x="173434" y="111760"/>
                  </a:lnTo>
                  <a:cubicBezTo>
                    <a:pt x="173434" y="111770"/>
                    <a:pt x="173434" y="111883"/>
                    <a:pt x="173434" y="113189"/>
                  </a:cubicBezTo>
                  <a:lnTo>
                    <a:pt x="173434" y="123190"/>
                  </a:lnTo>
                  <a:lnTo>
                    <a:pt x="180975" y="127000"/>
                  </a:lnTo>
                  <a:cubicBezTo>
                    <a:pt x="180990" y="127000"/>
                    <a:pt x="181137" y="127000"/>
                    <a:pt x="182860" y="127000"/>
                  </a:cubicBezTo>
                  <a:lnTo>
                    <a:pt x="196056" y="127000"/>
                  </a:lnTo>
                  <a:lnTo>
                    <a:pt x="203597" y="123190"/>
                  </a:lnTo>
                  <a:lnTo>
                    <a:pt x="203597" y="111760"/>
                  </a:lnTo>
                  <a:cubicBezTo>
                    <a:pt x="203597" y="107950"/>
                    <a:pt x="199827" y="107950"/>
                    <a:pt x="196056" y="107950"/>
                  </a:cubicBezTo>
                  <a:cubicBezTo>
                    <a:pt x="196043" y="107950"/>
                    <a:pt x="195894" y="107950"/>
                    <a:pt x="194171" y="107950"/>
                  </a:cubicBezTo>
                  <a:lnTo>
                    <a:pt x="180975" y="107950"/>
                  </a:lnTo>
                  <a:close/>
                  <a:moveTo>
                    <a:pt x="173434" y="82550"/>
                  </a:moveTo>
                  <a:cubicBezTo>
                    <a:pt x="173434" y="82559"/>
                    <a:pt x="173434" y="82665"/>
                    <a:pt x="173434" y="83890"/>
                  </a:cubicBezTo>
                  <a:lnTo>
                    <a:pt x="173434" y="93266"/>
                  </a:lnTo>
                  <a:cubicBezTo>
                    <a:pt x="173434" y="96838"/>
                    <a:pt x="177290" y="96838"/>
                    <a:pt x="181145" y="96838"/>
                  </a:cubicBezTo>
                  <a:cubicBezTo>
                    <a:pt x="181159" y="96838"/>
                    <a:pt x="181309" y="96838"/>
                    <a:pt x="183073" y="96838"/>
                  </a:cubicBezTo>
                  <a:lnTo>
                    <a:pt x="196567" y="96838"/>
                  </a:lnTo>
                  <a:lnTo>
                    <a:pt x="200422" y="93266"/>
                  </a:lnTo>
                  <a:lnTo>
                    <a:pt x="200422" y="82550"/>
                  </a:lnTo>
                  <a:cubicBezTo>
                    <a:pt x="196567" y="82550"/>
                    <a:pt x="196567" y="82550"/>
                    <a:pt x="194157" y="82550"/>
                  </a:cubicBezTo>
                  <a:lnTo>
                    <a:pt x="173434" y="82550"/>
                  </a:lnTo>
                  <a:close/>
                  <a:moveTo>
                    <a:pt x="256580" y="77787"/>
                  </a:moveTo>
                  <a:lnTo>
                    <a:pt x="252809" y="81597"/>
                  </a:lnTo>
                  <a:cubicBezTo>
                    <a:pt x="252809" y="81605"/>
                    <a:pt x="252809" y="81703"/>
                    <a:pt x="252809" y="83026"/>
                  </a:cubicBezTo>
                  <a:lnTo>
                    <a:pt x="252809" y="93027"/>
                  </a:lnTo>
                  <a:cubicBezTo>
                    <a:pt x="256580" y="96837"/>
                    <a:pt x="256580" y="96837"/>
                    <a:pt x="260350" y="96837"/>
                  </a:cubicBezTo>
                  <a:cubicBezTo>
                    <a:pt x="260361" y="96837"/>
                    <a:pt x="260490" y="96837"/>
                    <a:pt x="262235" y="96837"/>
                  </a:cubicBezTo>
                  <a:lnTo>
                    <a:pt x="275431" y="96837"/>
                  </a:lnTo>
                  <a:cubicBezTo>
                    <a:pt x="279202" y="96837"/>
                    <a:pt x="282972" y="96837"/>
                    <a:pt x="282972" y="93027"/>
                  </a:cubicBezTo>
                  <a:lnTo>
                    <a:pt x="279202" y="81597"/>
                  </a:lnTo>
                  <a:lnTo>
                    <a:pt x="275431" y="77787"/>
                  </a:lnTo>
                  <a:cubicBezTo>
                    <a:pt x="275424" y="77787"/>
                    <a:pt x="275296" y="77787"/>
                    <a:pt x="273075" y="77787"/>
                  </a:cubicBezTo>
                  <a:lnTo>
                    <a:pt x="256580" y="77787"/>
                  </a:lnTo>
                  <a:close/>
                  <a:moveTo>
                    <a:pt x="218565" y="77787"/>
                  </a:moveTo>
                  <a:lnTo>
                    <a:pt x="214709" y="81597"/>
                  </a:lnTo>
                  <a:cubicBezTo>
                    <a:pt x="214709" y="81606"/>
                    <a:pt x="214709" y="81713"/>
                    <a:pt x="214709" y="83026"/>
                  </a:cubicBezTo>
                  <a:lnTo>
                    <a:pt x="214709" y="93027"/>
                  </a:lnTo>
                  <a:lnTo>
                    <a:pt x="218565" y="96837"/>
                  </a:lnTo>
                  <a:cubicBezTo>
                    <a:pt x="218574" y="96837"/>
                    <a:pt x="218711" y="96837"/>
                    <a:pt x="220974" y="96837"/>
                  </a:cubicBezTo>
                  <a:lnTo>
                    <a:pt x="237842" y="96837"/>
                  </a:lnTo>
                  <a:lnTo>
                    <a:pt x="241697" y="93027"/>
                  </a:lnTo>
                  <a:lnTo>
                    <a:pt x="241697" y="81597"/>
                  </a:lnTo>
                  <a:lnTo>
                    <a:pt x="233986" y="77787"/>
                  </a:lnTo>
                  <a:cubicBezTo>
                    <a:pt x="233975" y="77787"/>
                    <a:pt x="233834" y="77787"/>
                    <a:pt x="232059" y="77787"/>
                  </a:cubicBezTo>
                  <a:lnTo>
                    <a:pt x="218565" y="77787"/>
                  </a:lnTo>
                  <a:close/>
                  <a:moveTo>
                    <a:pt x="151353" y="25400"/>
                  </a:moveTo>
                  <a:cubicBezTo>
                    <a:pt x="147601" y="25400"/>
                    <a:pt x="140096" y="25400"/>
                    <a:pt x="140096" y="29255"/>
                  </a:cubicBezTo>
                  <a:cubicBezTo>
                    <a:pt x="140096" y="29264"/>
                    <a:pt x="140096" y="29385"/>
                    <a:pt x="140096" y="31183"/>
                  </a:cubicBezTo>
                  <a:lnTo>
                    <a:pt x="140096" y="44677"/>
                  </a:lnTo>
                  <a:cubicBezTo>
                    <a:pt x="140096" y="48533"/>
                    <a:pt x="143849" y="52388"/>
                    <a:pt x="151353" y="52388"/>
                  </a:cubicBezTo>
                  <a:cubicBezTo>
                    <a:pt x="151369" y="52388"/>
                    <a:pt x="152868" y="52388"/>
                    <a:pt x="297692" y="52388"/>
                  </a:cubicBezTo>
                  <a:cubicBezTo>
                    <a:pt x="301444" y="52388"/>
                    <a:pt x="305196" y="48533"/>
                    <a:pt x="305196" y="44677"/>
                  </a:cubicBezTo>
                  <a:lnTo>
                    <a:pt x="301444" y="29255"/>
                  </a:lnTo>
                  <a:cubicBezTo>
                    <a:pt x="301444" y="25400"/>
                    <a:pt x="297692" y="25400"/>
                    <a:pt x="290187" y="25400"/>
                  </a:cubicBezTo>
                  <a:cubicBezTo>
                    <a:pt x="290173" y="25400"/>
                    <a:pt x="288749" y="25400"/>
                    <a:pt x="151353" y="25400"/>
                  </a:cubicBezTo>
                  <a:close/>
                  <a:moveTo>
                    <a:pt x="83361" y="11112"/>
                  </a:moveTo>
                  <a:cubicBezTo>
                    <a:pt x="71972" y="11112"/>
                    <a:pt x="56787" y="22294"/>
                    <a:pt x="56787" y="33475"/>
                  </a:cubicBezTo>
                  <a:cubicBezTo>
                    <a:pt x="56783" y="33497"/>
                    <a:pt x="56395" y="35165"/>
                    <a:pt x="26417" y="163926"/>
                  </a:cubicBezTo>
                  <a:cubicBezTo>
                    <a:pt x="22621" y="175108"/>
                    <a:pt x="34010" y="182562"/>
                    <a:pt x="52991" y="182562"/>
                  </a:cubicBezTo>
                  <a:cubicBezTo>
                    <a:pt x="53004" y="182562"/>
                    <a:pt x="53100" y="182562"/>
                    <a:pt x="53940" y="182562"/>
                  </a:cubicBezTo>
                  <a:lnTo>
                    <a:pt x="60583" y="182562"/>
                  </a:lnTo>
                  <a:cubicBezTo>
                    <a:pt x="75768" y="182562"/>
                    <a:pt x="90953" y="175108"/>
                    <a:pt x="94749" y="163926"/>
                  </a:cubicBezTo>
                  <a:lnTo>
                    <a:pt x="109934" y="29748"/>
                  </a:lnTo>
                  <a:cubicBezTo>
                    <a:pt x="109934" y="22294"/>
                    <a:pt x="102342" y="11112"/>
                    <a:pt x="90953" y="11112"/>
                  </a:cubicBezTo>
                  <a:cubicBezTo>
                    <a:pt x="90941" y="11112"/>
                    <a:pt x="90844" y="11112"/>
                    <a:pt x="90004" y="11112"/>
                  </a:cubicBezTo>
                  <a:lnTo>
                    <a:pt x="83361" y="11112"/>
                  </a:lnTo>
                  <a:close/>
                  <a:moveTo>
                    <a:pt x="64839" y="0"/>
                  </a:moveTo>
                  <a:cubicBezTo>
                    <a:pt x="64880" y="0"/>
                    <a:pt x="67922" y="0"/>
                    <a:pt x="297746" y="0"/>
                  </a:cubicBezTo>
                  <a:cubicBezTo>
                    <a:pt x="309016" y="0"/>
                    <a:pt x="320286" y="14999"/>
                    <a:pt x="324042" y="29998"/>
                  </a:cubicBezTo>
                  <a:cubicBezTo>
                    <a:pt x="324050" y="30025"/>
                    <a:pt x="324637" y="32025"/>
                    <a:pt x="369121" y="183740"/>
                  </a:cubicBezTo>
                  <a:cubicBezTo>
                    <a:pt x="376634" y="198739"/>
                    <a:pt x="369121" y="213738"/>
                    <a:pt x="354095" y="213738"/>
                  </a:cubicBezTo>
                  <a:cubicBezTo>
                    <a:pt x="354049" y="213739"/>
                    <a:pt x="350132" y="213783"/>
                    <a:pt x="16004" y="217488"/>
                  </a:cubicBezTo>
                  <a:cubicBezTo>
                    <a:pt x="4734" y="217488"/>
                    <a:pt x="-2779" y="202489"/>
                    <a:pt x="978" y="183740"/>
                  </a:cubicBezTo>
                  <a:cubicBezTo>
                    <a:pt x="984" y="183713"/>
                    <a:pt x="1472" y="181716"/>
                    <a:pt x="38543" y="29998"/>
                  </a:cubicBezTo>
                  <a:cubicBezTo>
                    <a:pt x="46057" y="14999"/>
                    <a:pt x="57326" y="0"/>
                    <a:pt x="64839"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5" name="组合 14"/>
          <p:cNvGrpSpPr/>
          <p:nvPr/>
        </p:nvGrpSpPr>
        <p:grpSpPr bwMode="auto">
          <a:xfrm>
            <a:off x="6960096" y="4417197"/>
            <a:ext cx="541337" cy="446088"/>
            <a:chOff x="6457950" y="4031556"/>
            <a:chExt cx="940525" cy="777197"/>
          </a:xfrm>
        </p:grpSpPr>
        <p:sp>
          <p:nvSpPr>
            <p:cNvPr id="16" name="椭圆 15"/>
            <p:cNvSpPr/>
            <p:nvPr/>
          </p:nvSpPr>
          <p:spPr>
            <a:xfrm>
              <a:off x="6457950" y="4031556"/>
              <a:ext cx="940525" cy="7771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Freeform 1533"/>
            <p:cNvSpPr/>
            <p:nvPr/>
          </p:nvSpPr>
          <p:spPr bwMode="auto">
            <a:xfrm>
              <a:off x="6658531" y="4211209"/>
              <a:ext cx="539362" cy="417890"/>
            </a:xfrm>
            <a:custGeom>
              <a:avLst/>
              <a:gdLst>
                <a:gd name="T0" fmla="*/ 184155 w 2417763"/>
                <a:gd name="T1" fmla="*/ 399412 h 1873250"/>
                <a:gd name="T2" fmla="*/ 350108 w 2417763"/>
                <a:gd name="T3" fmla="*/ 404078 h 1873250"/>
                <a:gd name="T4" fmla="*/ 350108 w 2417763"/>
                <a:gd name="T5" fmla="*/ 394162 h 1873250"/>
                <a:gd name="T6" fmla="*/ 187724 w 2417763"/>
                <a:gd name="T7" fmla="*/ 374685 h 1873250"/>
                <a:gd name="T8" fmla="*/ 187724 w 2417763"/>
                <a:gd name="T9" fmla="*/ 384601 h 1873250"/>
                <a:gd name="T10" fmla="*/ 353082 w 2417763"/>
                <a:gd name="T11" fmla="*/ 379934 h 1873250"/>
                <a:gd name="T12" fmla="*/ 187724 w 2417763"/>
                <a:gd name="T13" fmla="*/ 374685 h 1873250"/>
                <a:gd name="T14" fmla="*/ 184155 w 2417763"/>
                <a:gd name="T15" fmla="*/ 360290 h 1873250"/>
                <a:gd name="T16" fmla="*/ 350108 w 2417763"/>
                <a:gd name="T17" fmla="*/ 365123 h 1873250"/>
                <a:gd name="T18" fmla="*/ 350108 w 2417763"/>
                <a:gd name="T19" fmla="*/ 354853 h 1873250"/>
                <a:gd name="T20" fmla="*/ 187724 w 2417763"/>
                <a:gd name="T21" fmla="*/ 337854 h 1873250"/>
                <a:gd name="T22" fmla="*/ 187724 w 2417763"/>
                <a:gd name="T23" fmla="*/ 347061 h 1873250"/>
                <a:gd name="T24" fmla="*/ 353082 w 2417763"/>
                <a:gd name="T25" fmla="*/ 342458 h 1873250"/>
                <a:gd name="T26" fmla="*/ 187724 w 2417763"/>
                <a:gd name="T27" fmla="*/ 337854 h 1873250"/>
                <a:gd name="T28" fmla="*/ 184155 w 2417763"/>
                <a:gd name="T29" fmla="*/ 322803 h 1873250"/>
                <a:gd name="T30" fmla="*/ 350108 w 2417763"/>
                <a:gd name="T31" fmla="*/ 327584 h 1873250"/>
                <a:gd name="T32" fmla="*/ 350108 w 2417763"/>
                <a:gd name="T33" fmla="*/ 318022 h 1873250"/>
                <a:gd name="T34" fmla="*/ 140241 w 2417763"/>
                <a:gd name="T35" fmla="*/ 305626 h 1873250"/>
                <a:gd name="T36" fmla="*/ 397350 w 2417763"/>
                <a:gd name="T37" fmla="*/ 400664 h 1873250"/>
                <a:gd name="T38" fmla="*/ 159836 w 2417763"/>
                <a:gd name="T39" fmla="*/ 417890 h 1873250"/>
                <a:gd name="T40" fmla="*/ 140241 w 2417763"/>
                <a:gd name="T41" fmla="*/ 305626 h 1873250"/>
                <a:gd name="T42" fmla="*/ 49934 w 2417763"/>
                <a:gd name="T43" fmla="*/ 137585 h 1873250"/>
                <a:gd name="T44" fmla="*/ 87474 w 2417763"/>
                <a:gd name="T45" fmla="*/ 137585 h 1873250"/>
                <a:gd name="T46" fmla="*/ 472429 w 2417763"/>
                <a:gd name="T47" fmla="*/ 126430 h 1873250"/>
                <a:gd name="T48" fmla="*/ 472429 w 2417763"/>
                <a:gd name="T49" fmla="*/ 146616 h 1873250"/>
                <a:gd name="T50" fmla="*/ 472429 w 2417763"/>
                <a:gd name="T51" fmla="*/ 126430 h 1873250"/>
                <a:gd name="T52" fmla="*/ 428869 w 2417763"/>
                <a:gd name="T53" fmla="*/ 136523 h 1873250"/>
                <a:gd name="T54" fmla="*/ 451534 w 2417763"/>
                <a:gd name="T55" fmla="*/ 136523 h 1873250"/>
                <a:gd name="T56" fmla="*/ 36829 w 2417763"/>
                <a:gd name="T57" fmla="*/ 112264 h 1873250"/>
                <a:gd name="T58" fmla="*/ 140187 w 2417763"/>
                <a:gd name="T59" fmla="*/ 181689 h 1873250"/>
                <a:gd name="T60" fmla="*/ 377791 w 2417763"/>
                <a:gd name="T61" fmla="*/ 198897 h 1873250"/>
                <a:gd name="T62" fmla="*/ 397393 w 2417763"/>
                <a:gd name="T63" fmla="*/ 112264 h 1873250"/>
                <a:gd name="T64" fmla="*/ 539362 w 2417763"/>
                <a:gd name="T65" fmla="*/ 225599 h 1873250"/>
                <a:gd name="T66" fmla="*/ 447290 w 2417763"/>
                <a:gd name="T67" fmla="*/ 335374 h 1873250"/>
                <a:gd name="T68" fmla="*/ 430064 w 2417763"/>
                <a:gd name="T69" fmla="*/ 279597 h 1873250"/>
                <a:gd name="T70" fmla="*/ 89696 w 2417763"/>
                <a:gd name="T71" fmla="*/ 293838 h 1873250"/>
                <a:gd name="T72" fmla="*/ 36829 w 2417763"/>
                <a:gd name="T73" fmla="*/ 335374 h 1873250"/>
                <a:gd name="T74" fmla="*/ 36829 w 2417763"/>
                <a:gd name="T75" fmla="*/ 112264 h 1873250"/>
                <a:gd name="T76" fmla="*/ 377755 w 2417763"/>
                <a:gd name="T77" fmla="*/ 0 h 1873250"/>
                <a:gd name="T78" fmla="*/ 397350 w 2417763"/>
                <a:gd name="T79" fmla="*/ 112264 h 1873250"/>
                <a:gd name="T80" fmla="*/ 140241 w 2417763"/>
                <a:gd name="T81" fmla="*/ 17226 h 187325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417763" h="1873250">
                  <a:moveTo>
                    <a:pt x="841498" y="1766888"/>
                  </a:moveTo>
                  <a:cubicBezTo>
                    <a:pt x="833499" y="1766888"/>
                    <a:pt x="825500" y="1777347"/>
                    <a:pt x="825500" y="1790421"/>
                  </a:cubicBezTo>
                  <a:cubicBezTo>
                    <a:pt x="825500" y="1800879"/>
                    <a:pt x="833499" y="1811338"/>
                    <a:pt x="841498" y="1811338"/>
                  </a:cubicBezTo>
                  <a:cubicBezTo>
                    <a:pt x="841520" y="1811338"/>
                    <a:pt x="845511" y="1811338"/>
                    <a:pt x="1569407" y="1811338"/>
                  </a:cubicBezTo>
                  <a:cubicBezTo>
                    <a:pt x="1577406" y="1811338"/>
                    <a:pt x="1582738" y="1800879"/>
                    <a:pt x="1582738" y="1790421"/>
                  </a:cubicBezTo>
                  <a:cubicBezTo>
                    <a:pt x="1582738" y="1777347"/>
                    <a:pt x="1577406" y="1766888"/>
                    <a:pt x="1569407" y="1766888"/>
                  </a:cubicBezTo>
                  <a:cubicBezTo>
                    <a:pt x="1569389" y="1766888"/>
                    <a:pt x="1565817" y="1766888"/>
                    <a:pt x="841498" y="1766888"/>
                  </a:cubicBezTo>
                  <a:close/>
                  <a:moveTo>
                    <a:pt x="841498" y="1679576"/>
                  </a:moveTo>
                  <a:cubicBezTo>
                    <a:pt x="833499" y="1679576"/>
                    <a:pt x="825500" y="1690035"/>
                    <a:pt x="825500" y="1703109"/>
                  </a:cubicBezTo>
                  <a:cubicBezTo>
                    <a:pt x="825500" y="1713567"/>
                    <a:pt x="833499" y="1724026"/>
                    <a:pt x="841498" y="1724026"/>
                  </a:cubicBezTo>
                  <a:cubicBezTo>
                    <a:pt x="841523" y="1724026"/>
                    <a:pt x="845780" y="1724026"/>
                    <a:pt x="1569407" y="1724026"/>
                  </a:cubicBezTo>
                  <a:cubicBezTo>
                    <a:pt x="1577406" y="1724026"/>
                    <a:pt x="1582738" y="1713567"/>
                    <a:pt x="1582738" y="1703109"/>
                  </a:cubicBezTo>
                  <a:cubicBezTo>
                    <a:pt x="1582738" y="1690035"/>
                    <a:pt x="1577406" y="1679576"/>
                    <a:pt x="1569407" y="1679576"/>
                  </a:cubicBezTo>
                  <a:cubicBezTo>
                    <a:pt x="1569387" y="1679576"/>
                    <a:pt x="1565629" y="1679576"/>
                    <a:pt x="841498" y="1679576"/>
                  </a:cubicBezTo>
                  <a:close/>
                  <a:moveTo>
                    <a:pt x="841498" y="1590676"/>
                  </a:moveTo>
                  <a:cubicBezTo>
                    <a:pt x="833499" y="1590676"/>
                    <a:pt x="825500" y="1601509"/>
                    <a:pt x="825500" y="1615049"/>
                  </a:cubicBezTo>
                  <a:cubicBezTo>
                    <a:pt x="825500" y="1625882"/>
                    <a:pt x="833499" y="1636714"/>
                    <a:pt x="841498" y="1636714"/>
                  </a:cubicBezTo>
                  <a:cubicBezTo>
                    <a:pt x="841526" y="1636714"/>
                    <a:pt x="845993" y="1636714"/>
                    <a:pt x="1569407" y="1636714"/>
                  </a:cubicBezTo>
                  <a:cubicBezTo>
                    <a:pt x="1577406" y="1636714"/>
                    <a:pt x="1582738" y="1625882"/>
                    <a:pt x="1582738" y="1615049"/>
                  </a:cubicBezTo>
                  <a:cubicBezTo>
                    <a:pt x="1582738" y="1601509"/>
                    <a:pt x="1577406" y="1590676"/>
                    <a:pt x="1569407" y="1590676"/>
                  </a:cubicBezTo>
                  <a:cubicBezTo>
                    <a:pt x="1569385" y="1590676"/>
                    <a:pt x="1565495" y="1590676"/>
                    <a:pt x="841498" y="1590676"/>
                  </a:cubicBezTo>
                  <a:close/>
                  <a:moveTo>
                    <a:pt x="841498" y="1514476"/>
                  </a:moveTo>
                  <a:cubicBezTo>
                    <a:pt x="833499" y="1514476"/>
                    <a:pt x="825500" y="1522215"/>
                    <a:pt x="825500" y="1535114"/>
                  </a:cubicBezTo>
                  <a:cubicBezTo>
                    <a:pt x="825500" y="1545432"/>
                    <a:pt x="833499" y="1555751"/>
                    <a:pt x="841498" y="1555751"/>
                  </a:cubicBezTo>
                  <a:cubicBezTo>
                    <a:pt x="841528" y="1555751"/>
                    <a:pt x="846170" y="1555751"/>
                    <a:pt x="1569407" y="1555751"/>
                  </a:cubicBezTo>
                  <a:cubicBezTo>
                    <a:pt x="1577406" y="1555751"/>
                    <a:pt x="1582738" y="1545432"/>
                    <a:pt x="1582738" y="1535114"/>
                  </a:cubicBezTo>
                  <a:cubicBezTo>
                    <a:pt x="1582738" y="1522215"/>
                    <a:pt x="1577406" y="1514476"/>
                    <a:pt x="1569407" y="1514476"/>
                  </a:cubicBezTo>
                  <a:cubicBezTo>
                    <a:pt x="1569384" y="1514476"/>
                    <a:pt x="1565394" y="1514476"/>
                    <a:pt x="841498" y="1514476"/>
                  </a:cubicBezTo>
                  <a:close/>
                  <a:moveTo>
                    <a:pt x="841498" y="1425576"/>
                  </a:moveTo>
                  <a:cubicBezTo>
                    <a:pt x="833499" y="1425576"/>
                    <a:pt x="825500" y="1433613"/>
                    <a:pt x="825500" y="1447008"/>
                  </a:cubicBezTo>
                  <a:cubicBezTo>
                    <a:pt x="825500" y="1457723"/>
                    <a:pt x="833499" y="1468439"/>
                    <a:pt x="841498" y="1468439"/>
                  </a:cubicBezTo>
                  <a:cubicBezTo>
                    <a:pt x="841530" y="1468439"/>
                    <a:pt x="846323" y="1468439"/>
                    <a:pt x="1569407" y="1468439"/>
                  </a:cubicBezTo>
                  <a:cubicBezTo>
                    <a:pt x="1577406" y="1468439"/>
                    <a:pt x="1582738" y="1457723"/>
                    <a:pt x="1582738" y="1447008"/>
                  </a:cubicBezTo>
                  <a:cubicBezTo>
                    <a:pt x="1582738" y="1433613"/>
                    <a:pt x="1577406" y="1425576"/>
                    <a:pt x="1569407" y="1425576"/>
                  </a:cubicBezTo>
                  <a:cubicBezTo>
                    <a:pt x="1569383" y="1425576"/>
                    <a:pt x="1565311" y="1425576"/>
                    <a:pt x="841498" y="1425576"/>
                  </a:cubicBezTo>
                  <a:close/>
                  <a:moveTo>
                    <a:pt x="628650" y="1370012"/>
                  </a:moveTo>
                  <a:cubicBezTo>
                    <a:pt x="628689" y="1370012"/>
                    <a:pt x="635362" y="1370012"/>
                    <a:pt x="1781175" y="1370012"/>
                  </a:cubicBezTo>
                  <a:cubicBezTo>
                    <a:pt x="1781175" y="1370046"/>
                    <a:pt x="1781175" y="1373798"/>
                    <a:pt x="1781175" y="1796034"/>
                  </a:cubicBezTo>
                  <a:cubicBezTo>
                    <a:pt x="1781175" y="1838636"/>
                    <a:pt x="1741249" y="1873250"/>
                    <a:pt x="1693338" y="1873250"/>
                  </a:cubicBezTo>
                  <a:cubicBezTo>
                    <a:pt x="1693301" y="1873250"/>
                    <a:pt x="1687336" y="1873250"/>
                    <a:pt x="716487" y="1873250"/>
                  </a:cubicBezTo>
                  <a:cubicBezTo>
                    <a:pt x="665914" y="1873250"/>
                    <a:pt x="628650" y="1838636"/>
                    <a:pt x="628650" y="1796034"/>
                  </a:cubicBezTo>
                  <a:lnTo>
                    <a:pt x="628650" y="1370012"/>
                  </a:lnTo>
                  <a:close/>
                  <a:moveTo>
                    <a:pt x="307976" y="587376"/>
                  </a:moveTo>
                  <a:cubicBezTo>
                    <a:pt x="261508" y="587376"/>
                    <a:pt x="223838" y="600525"/>
                    <a:pt x="223838" y="616745"/>
                  </a:cubicBezTo>
                  <a:cubicBezTo>
                    <a:pt x="223838" y="632965"/>
                    <a:pt x="261508" y="646114"/>
                    <a:pt x="307976" y="646114"/>
                  </a:cubicBezTo>
                  <a:cubicBezTo>
                    <a:pt x="354444" y="646114"/>
                    <a:pt x="392114" y="632965"/>
                    <a:pt x="392114" y="616745"/>
                  </a:cubicBezTo>
                  <a:cubicBezTo>
                    <a:pt x="392114" y="600525"/>
                    <a:pt x="354444" y="587376"/>
                    <a:pt x="307976" y="587376"/>
                  </a:cubicBezTo>
                  <a:close/>
                  <a:moveTo>
                    <a:pt x="2117725" y="566738"/>
                  </a:moveTo>
                  <a:cubicBezTo>
                    <a:pt x="2089669" y="566738"/>
                    <a:pt x="2066925" y="586994"/>
                    <a:pt x="2066925" y="611982"/>
                  </a:cubicBezTo>
                  <a:cubicBezTo>
                    <a:pt x="2066925" y="636970"/>
                    <a:pt x="2089669" y="657226"/>
                    <a:pt x="2117725" y="657226"/>
                  </a:cubicBezTo>
                  <a:cubicBezTo>
                    <a:pt x="2145781" y="657226"/>
                    <a:pt x="2168525" y="636970"/>
                    <a:pt x="2168525" y="611982"/>
                  </a:cubicBezTo>
                  <a:cubicBezTo>
                    <a:pt x="2168525" y="586994"/>
                    <a:pt x="2145781" y="566738"/>
                    <a:pt x="2117725" y="566738"/>
                  </a:cubicBezTo>
                  <a:close/>
                  <a:moveTo>
                    <a:pt x="1973263" y="566738"/>
                  </a:moveTo>
                  <a:cubicBezTo>
                    <a:pt x="1945207" y="566738"/>
                    <a:pt x="1922463" y="586994"/>
                    <a:pt x="1922463" y="611982"/>
                  </a:cubicBezTo>
                  <a:cubicBezTo>
                    <a:pt x="1922463" y="636970"/>
                    <a:pt x="1945207" y="657226"/>
                    <a:pt x="1973263" y="657226"/>
                  </a:cubicBezTo>
                  <a:cubicBezTo>
                    <a:pt x="2001319" y="657226"/>
                    <a:pt x="2024063" y="636970"/>
                    <a:pt x="2024063" y="611982"/>
                  </a:cubicBezTo>
                  <a:cubicBezTo>
                    <a:pt x="2024063" y="586994"/>
                    <a:pt x="2001319" y="566738"/>
                    <a:pt x="1973263" y="566738"/>
                  </a:cubicBezTo>
                  <a:close/>
                  <a:moveTo>
                    <a:pt x="165090" y="503237"/>
                  </a:moveTo>
                  <a:cubicBezTo>
                    <a:pt x="165124" y="503237"/>
                    <a:pt x="169064" y="503237"/>
                    <a:pt x="628406" y="503237"/>
                  </a:cubicBezTo>
                  <a:cubicBezTo>
                    <a:pt x="628406" y="503269"/>
                    <a:pt x="628406" y="506376"/>
                    <a:pt x="628406" y="814446"/>
                  </a:cubicBezTo>
                  <a:cubicBezTo>
                    <a:pt x="628406" y="857005"/>
                    <a:pt x="665684" y="891584"/>
                    <a:pt x="716276" y="891584"/>
                  </a:cubicBezTo>
                  <a:cubicBezTo>
                    <a:pt x="716324" y="891584"/>
                    <a:pt x="723085" y="891584"/>
                    <a:pt x="1693499" y="891584"/>
                  </a:cubicBezTo>
                  <a:cubicBezTo>
                    <a:pt x="1741429" y="891584"/>
                    <a:pt x="1781370" y="857005"/>
                    <a:pt x="1781370" y="814446"/>
                  </a:cubicBezTo>
                  <a:cubicBezTo>
                    <a:pt x="1781370" y="814417"/>
                    <a:pt x="1781370" y="811418"/>
                    <a:pt x="1781370" y="503237"/>
                  </a:cubicBezTo>
                  <a:cubicBezTo>
                    <a:pt x="1781399" y="503237"/>
                    <a:pt x="1785017" y="503237"/>
                    <a:pt x="2244685" y="503237"/>
                  </a:cubicBezTo>
                  <a:cubicBezTo>
                    <a:pt x="2292615" y="503237"/>
                    <a:pt x="2417763" y="670811"/>
                    <a:pt x="2417763" y="1011279"/>
                  </a:cubicBezTo>
                  <a:cubicBezTo>
                    <a:pt x="2417763" y="1354407"/>
                    <a:pt x="2297940" y="1503362"/>
                    <a:pt x="2250011" y="1503362"/>
                  </a:cubicBezTo>
                  <a:cubicBezTo>
                    <a:pt x="2249986" y="1503362"/>
                    <a:pt x="2247537" y="1503362"/>
                    <a:pt x="2005039" y="1503362"/>
                  </a:cubicBezTo>
                  <a:cubicBezTo>
                    <a:pt x="2005039" y="1503183"/>
                    <a:pt x="2005039" y="1362358"/>
                    <a:pt x="2005039" y="1317169"/>
                  </a:cubicBezTo>
                  <a:cubicBezTo>
                    <a:pt x="2005039" y="1271950"/>
                    <a:pt x="1986400" y="1253331"/>
                    <a:pt x="1927820" y="1253331"/>
                  </a:cubicBezTo>
                  <a:cubicBezTo>
                    <a:pt x="1605629" y="1253331"/>
                    <a:pt x="734915" y="1253331"/>
                    <a:pt x="476630" y="1253331"/>
                  </a:cubicBezTo>
                  <a:cubicBezTo>
                    <a:pt x="428700" y="1253331"/>
                    <a:pt x="402073" y="1285250"/>
                    <a:pt x="402073" y="1317169"/>
                  </a:cubicBezTo>
                  <a:cubicBezTo>
                    <a:pt x="402073" y="1362383"/>
                    <a:pt x="402073" y="1503334"/>
                    <a:pt x="402073" y="1503362"/>
                  </a:cubicBezTo>
                  <a:cubicBezTo>
                    <a:pt x="402056" y="1503362"/>
                    <a:pt x="400083" y="1503362"/>
                    <a:pt x="165090" y="1503362"/>
                  </a:cubicBezTo>
                  <a:cubicBezTo>
                    <a:pt x="117160" y="1503362"/>
                    <a:pt x="0" y="1335788"/>
                    <a:pt x="0" y="995320"/>
                  </a:cubicBezTo>
                  <a:cubicBezTo>
                    <a:pt x="0" y="652192"/>
                    <a:pt x="117160" y="503237"/>
                    <a:pt x="165090" y="503237"/>
                  </a:cubicBezTo>
                  <a:close/>
                  <a:moveTo>
                    <a:pt x="716487" y="0"/>
                  </a:moveTo>
                  <a:cubicBezTo>
                    <a:pt x="716522" y="0"/>
                    <a:pt x="722407" y="0"/>
                    <a:pt x="1693338" y="0"/>
                  </a:cubicBezTo>
                  <a:cubicBezTo>
                    <a:pt x="1741249" y="0"/>
                    <a:pt x="1781175" y="34614"/>
                    <a:pt x="1781175" y="77216"/>
                  </a:cubicBezTo>
                  <a:lnTo>
                    <a:pt x="1781175" y="503238"/>
                  </a:lnTo>
                  <a:cubicBezTo>
                    <a:pt x="1781132" y="503238"/>
                    <a:pt x="1774086" y="503238"/>
                    <a:pt x="628650" y="503238"/>
                  </a:cubicBezTo>
                  <a:cubicBezTo>
                    <a:pt x="628650" y="503203"/>
                    <a:pt x="628650" y="499377"/>
                    <a:pt x="628650" y="77216"/>
                  </a:cubicBezTo>
                  <a:cubicBezTo>
                    <a:pt x="628650" y="34614"/>
                    <a:pt x="665914" y="0"/>
                    <a:pt x="716487"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8" name="组合 17"/>
          <p:cNvGrpSpPr/>
          <p:nvPr/>
        </p:nvGrpSpPr>
        <p:grpSpPr>
          <a:xfrm>
            <a:off x="551384" y="2140292"/>
            <a:ext cx="5920388" cy="2800876"/>
            <a:chOff x="1648185" y="1123951"/>
            <a:chExt cx="6117256" cy="2894012"/>
          </a:xfrm>
          <a:solidFill>
            <a:schemeClr val="accent3">
              <a:lumMod val="60000"/>
              <a:lumOff val="40000"/>
            </a:schemeClr>
          </a:solidFill>
        </p:grpSpPr>
        <p:sp>
          <p:nvSpPr>
            <p:cNvPr id="19" name="Freeform 6"/>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0" name="Freeform 7"/>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1" name="Freeform 8"/>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2" name="Freeform 9"/>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3" name="Freeform 10"/>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4" name="Freeform 11"/>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5" name="Freeform 12"/>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6" name="Freeform 13"/>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7" name="Freeform 14"/>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8" name="Freeform 15"/>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9" name="Freeform 16"/>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0" name="Freeform 17"/>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1" name="Freeform 18"/>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2" name="Freeform 19"/>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3" name="Freeform 20"/>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4" name="Freeform 21"/>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5" name="Freeform 22"/>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6" name="Freeform 23"/>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7" name="Freeform 24"/>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8" name="Freeform 25"/>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39" name="Freeform 26"/>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0" name="Freeform 27"/>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1" name="Freeform 28"/>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2" name="Freeform 29"/>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3" name="Freeform 30"/>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4" name="Freeform 31"/>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5" name="Freeform 32"/>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6" name="Freeform 33"/>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7" name="Freeform 34"/>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8" name="Freeform 35"/>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49" name="Freeform 36"/>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0" name="Freeform 37"/>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1" name="Freeform 38"/>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2" name="Freeform 39"/>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3" name="Freeform 40"/>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4" name="Freeform 41"/>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5" name="Freeform 42"/>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6" name="Freeform 43"/>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7" name="Freeform 44"/>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8" name="Freeform 45"/>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59" name="Freeform 46"/>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0" name="Freeform 47"/>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1" name="Freeform 48"/>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2" name="Freeform 49"/>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3" name="Freeform 50"/>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4" name="Freeform 51"/>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52"/>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53"/>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54"/>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55"/>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69" name="Freeform 56"/>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0" name="Freeform 57"/>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1" name="Freeform 58"/>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2" name="Freeform 59"/>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3" name="Freeform 60"/>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4" name="Freeform 61"/>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5" name="Freeform 62"/>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6" name="Freeform 63"/>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7" name="Freeform 64"/>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8" name="Freeform 65"/>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79" name="Freeform 66"/>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0" name="Freeform 67"/>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1" name="Freeform 68"/>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2" name="Freeform 69"/>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3" name="Freeform 70"/>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4" name="Freeform 71"/>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5" name="Freeform 72"/>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6" name="Freeform 73"/>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7" name="Freeform 74"/>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8" name="Freeform 75"/>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89" name="Freeform 76"/>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0" name="Freeform 77"/>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1" name="Freeform 78"/>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2" name="Freeform 79"/>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3" name="Freeform 80"/>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4" name="Freeform 81"/>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5" name="Freeform 82"/>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6" name="Freeform 83"/>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7" name="Freeform 84"/>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8" name="Freeform 85"/>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99" name="Freeform 86"/>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0"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1" name="Freeform 88"/>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2"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3" name="Freeform 90"/>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4"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5" name="Freeform 92"/>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6" name="Freeform 93"/>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7" name="Freeform 94"/>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8" name="Freeform 95"/>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09" name="Freeform 96"/>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0" name="Freeform 97"/>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1" name="Freeform 98"/>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2" name="Freeform 99"/>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3" name="Freeform 100"/>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4" name="Freeform 101"/>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5" name="Freeform 102"/>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6" name="Freeform 103"/>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7" name="Freeform 104"/>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8" name="Freeform 105"/>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19" name="Freeform 106"/>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20" name="Freeform 107"/>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21" name="Freeform 108"/>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22" name="Freeform 109"/>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23" name="Freeform 110"/>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24" name="Freeform 111"/>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25" name="Freeform 112"/>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p:spPr>
          <p:txBody>
            <a:bodyPr/>
            <a:lstStyle/>
            <a:p>
              <a:pPr eaLnBrk="1" fontAlgn="auto" hangingPunct="1">
                <a:spcBef>
                  <a:spcPts val="0"/>
                </a:spcBef>
                <a:spcAft>
                  <a:spcPts val="0"/>
                </a:spcAft>
                <a:defRPr/>
              </a:pPr>
              <a:endParaRPr lang="zh-CN" altLang="en-US">
                <a:latin typeface="+mn-lt"/>
                <a:ea typeface="+mn-ea"/>
              </a:endParaRPr>
            </a:p>
          </p:txBody>
        </p:sp>
      </p:grpSp>
      <p:sp>
        <p:nvSpPr>
          <p:cNvPr id="126" name="文本框 56"/>
          <p:cNvSpPr txBox="1"/>
          <p:nvPr/>
        </p:nvSpPr>
        <p:spPr>
          <a:xfrm>
            <a:off x="7512621" y="1739697"/>
            <a:ext cx="2010765" cy="363176"/>
          </a:xfrm>
          <a:prstGeom prst="rect">
            <a:avLst/>
          </a:prstGeom>
          <a:noFill/>
        </p:spPr>
        <p:txBody>
          <a:bodyPr wrap="square">
            <a:spAutoFit/>
          </a:bodyPr>
          <a:lstStyle>
            <a:defPPr>
              <a:defRPr lang="zh-CN"/>
            </a:defPPr>
            <a:lvl1pPr algn="just">
              <a:lnSpc>
                <a:spcPct val="110000"/>
              </a:lnSpc>
              <a:defRPr sz="1400">
                <a:solidFill>
                  <a:schemeClr val="tx1">
                    <a:lumMod val="50000"/>
                    <a:lumOff val="50000"/>
                  </a:schemeClr>
                </a:solidFill>
              </a:defRPr>
            </a:lvl1pPr>
          </a:lstStyle>
          <a:p>
            <a:pPr defTabSz="914400" eaLnBrk="1" hangingPunct="1"/>
            <a:r>
              <a:rPr lang="zh-CN" altLang="en-US" sz="1600" b="1" dirty="0">
                <a:solidFill>
                  <a:srgbClr val="000000"/>
                </a:solidFill>
                <a:latin typeface="微软雅黑" panose="020B0503020204020204" pitchFamily="34" charset="-122"/>
                <a:ea typeface="微软雅黑" panose="020B0503020204020204" pitchFamily="34" charset="-122"/>
              </a:rPr>
              <a:t>点击此处添加标题</a:t>
            </a:r>
          </a:p>
        </p:txBody>
      </p:sp>
      <p:sp>
        <p:nvSpPr>
          <p:cNvPr id="127" name="文本框 56"/>
          <p:cNvSpPr txBox="1"/>
          <p:nvPr/>
        </p:nvSpPr>
        <p:spPr>
          <a:xfrm>
            <a:off x="7499299" y="2953532"/>
            <a:ext cx="2010765" cy="363176"/>
          </a:xfrm>
          <a:prstGeom prst="rect">
            <a:avLst/>
          </a:prstGeom>
          <a:noFill/>
        </p:spPr>
        <p:txBody>
          <a:bodyPr wrap="square">
            <a:spAutoFit/>
          </a:bodyPr>
          <a:lstStyle>
            <a:defPPr>
              <a:defRPr lang="zh-CN"/>
            </a:defPPr>
            <a:lvl1pPr algn="just">
              <a:lnSpc>
                <a:spcPct val="110000"/>
              </a:lnSpc>
              <a:defRPr sz="1400">
                <a:solidFill>
                  <a:schemeClr val="tx1">
                    <a:lumMod val="50000"/>
                    <a:lumOff val="50000"/>
                  </a:schemeClr>
                </a:solidFill>
              </a:defRPr>
            </a:lvl1pPr>
          </a:lstStyle>
          <a:p>
            <a:pPr defTabSz="914400" eaLnBrk="1" hangingPunct="1"/>
            <a:r>
              <a:rPr lang="zh-CN" altLang="en-US" sz="1600" b="1" dirty="0">
                <a:solidFill>
                  <a:srgbClr val="000000"/>
                </a:solidFill>
                <a:latin typeface="微软雅黑" panose="020B0503020204020204" pitchFamily="34" charset="-122"/>
                <a:ea typeface="微软雅黑" panose="020B0503020204020204" pitchFamily="34" charset="-122"/>
              </a:rPr>
              <a:t>点击此处添加标题</a:t>
            </a:r>
          </a:p>
        </p:txBody>
      </p:sp>
      <p:sp>
        <p:nvSpPr>
          <p:cNvPr id="128" name="文本框 56"/>
          <p:cNvSpPr txBox="1"/>
          <p:nvPr/>
        </p:nvSpPr>
        <p:spPr>
          <a:xfrm>
            <a:off x="7515721" y="4379097"/>
            <a:ext cx="2010765" cy="363176"/>
          </a:xfrm>
          <a:prstGeom prst="rect">
            <a:avLst/>
          </a:prstGeom>
          <a:noFill/>
        </p:spPr>
        <p:txBody>
          <a:bodyPr wrap="square">
            <a:spAutoFit/>
          </a:bodyPr>
          <a:lstStyle>
            <a:defPPr>
              <a:defRPr lang="zh-CN"/>
            </a:defPPr>
            <a:lvl1pPr algn="just">
              <a:lnSpc>
                <a:spcPct val="110000"/>
              </a:lnSpc>
              <a:defRPr sz="1400">
                <a:solidFill>
                  <a:schemeClr val="tx1">
                    <a:lumMod val="50000"/>
                    <a:lumOff val="50000"/>
                  </a:schemeClr>
                </a:solidFill>
              </a:defRPr>
            </a:lvl1pPr>
          </a:lstStyle>
          <a:p>
            <a:pPr defTabSz="914400" eaLnBrk="1" hangingPunct="1"/>
            <a:r>
              <a:rPr lang="zh-CN" altLang="en-US" sz="1600" b="1" dirty="0">
                <a:solidFill>
                  <a:srgbClr val="000000"/>
                </a:solidFill>
                <a:latin typeface="微软雅黑" panose="020B0503020204020204" pitchFamily="34" charset="-122"/>
                <a:ea typeface="微软雅黑" panose="020B0503020204020204" pitchFamily="34" charset="-122"/>
              </a:rPr>
              <a:t>点击此处添加标题</a:t>
            </a:r>
          </a:p>
        </p:txBody>
      </p:sp>
      <p:sp>
        <p:nvSpPr>
          <p:cNvPr id="129" name="Freeform 136"/>
          <p:cNvSpPr/>
          <p:nvPr/>
        </p:nvSpPr>
        <p:spPr bwMode="auto">
          <a:xfrm>
            <a:off x="5186878" y="2550700"/>
            <a:ext cx="255590" cy="460836"/>
          </a:xfrm>
          <a:custGeom>
            <a:avLst/>
            <a:gdLst>
              <a:gd name="T0" fmla="*/ 157161 w 144463"/>
              <a:gd name="T1" fmla="*/ 69114 h 260350"/>
              <a:gd name="T2" fmla="*/ 86352 w 144463"/>
              <a:gd name="T3" fmla="*/ 141685 h 260350"/>
              <a:gd name="T4" fmla="*/ 157161 w 144463"/>
              <a:gd name="T5" fmla="*/ 214256 h 260350"/>
              <a:gd name="T6" fmla="*/ 227971 w 144463"/>
              <a:gd name="T7" fmla="*/ 141685 h 260350"/>
              <a:gd name="T8" fmla="*/ 157161 w 144463"/>
              <a:gd name="T9" fmla="*/ 69114 h 260350"/>
              <a:gd name="T10" fmla="*/ 155199 w 144463"/>
              <a:gd name="T11" fmla="*/ 0 h 260350"/>
              <a:gd name="T12" fmla="*/ 161093 w 144463"/>
              <a:gd name="T13" fmla="*/ 0 h 260350"/>
              <a:gd name="T14" fmla="*/ 314325 w 144463"/>
              <a:gd name="T15" fmla="*/ 155460 h 260350"/>
              <a:gd name="T16" fmla="*/ 157164 w 144463"/>
              <a:gd name="T17" fmla="*/ 566737 h 260350"/>
              <a:gd name="T18" fmla="*/ 0 w 144463"/>
              <a:gd name="T19" fmla="*/ 155460 h 260350"/>
              <a:gd name="T20" fmla="*/ 155199 w 144463"/>
              <a:gd name="T21" fmla="*/ 0 h 2603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4463" h="260350">
                <a:moveTo>
                  <a:pt x="72231" y="31750"/>
                </a:moveTo>
                <a:cubicBezTo>
                  <a:pt x="54257" y="31750"/>
                  <a:pt x="39687" y="46676"/>
                  <a:pt x="39687" y="65088"/>
                </a:cubicBezTo>
                <a:cubicBezTo>
                  <a:pt x="39687" y="83500"/>
                  <a:pt x="54257" y="98426"/>
                  <a:pt x="72231" y="98426"/>
                </a:cubicBezTo>
                <a:cubicBezTo>
                  <a:pt x="90205" y="98426"/>
                  <a:pt x="104775" y="83500"/>
                  <a:pt x="104775" y="65088"/>
                </a:cubicBezTo>
                <a:cubicBezTo>
                  <a:pt x="104775" y="46676"/>
                  <a:pt x="90205" y="31750"/>
                  <a:pt x="72231" y="31750"/>
                </a:cubicBezTo>
                <a:close/>
                <a:moveTo>
                  <a:pt x="71329" y="0"/>
                </a:moveTo>
                <a:cubicBezTo>
                  <a:pt x="73135" y="0"/>
                  <a:pt x="73135" y="0"/>
                  <a:pt x="74038" y="0"/>
                </a:cubicBezTo>
                <a:cubicBezTo>
                  <a:pt x="112862" y="0"/>
                  <a:pt x="144463" y="32544"/>
                  <a:pt x="144463" y="71416"/>
                </a:cubicBezTo>
                <a:cubicBezTo>
                  <a:pt x="144463" y="109378"/>
                  <a:pt x="72253" y="260305"/>
                  <a:pt x="72232" y="260350"/>
                </a:cubicBezTo>
                <a:cubicBezTo>
                  <a:pt x="72232" y="260350"/>
                  <a:pt x="0" y="110287"/>
                  <a:pt x="0" y="71416"/>
                </a:cubicBezTo>
                <a:cubicBezTo>
                  <a:pt x="0" y="32544"/>
                  <a:pt x="31602" y="0"/>
                  <a:pt x="71329" y="0"/>
                </a:cubicBezTo>
                <a:close/>
              </a:path>
            </a:pathLst>
          </a:custGeom>
          <a:solidFill>
            <a:schemeClr val="accent1"/>
          </a:solidFill>
          <a:ln>
            <a:noFill/>
          </a:ln>
        </p:spPr>
        <p:txBody>
          <a:bodyPr/>
          <a:lstStyle/>
          <a:p>
            <a:endParaRPr lang="zh-CN" altLang="en-US"/>
          </a:p>
        </p:txBody>
      </p:sp>
      <p:sp>
        <p:nvSpPr>
          <p:cNvPr id="130" name="TextBox 55"/>
          <p:cNvSpPr txBox="1">
            <a:spLocks noChangeArrowheads="1"/>
          </p:cNvSpPr>
          <p:nvPr/>
        </p:nvSpPr>
        <p:spPr bwMode="auto">
          <a:xfrm>
            <a:off x="7512621" y="2043390"/>
            <a:ext cx="39306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00000"/>
              </a:lnSpc>
              <a:spcBef>
                <a:spcPct val="0"/>
              </a:spcBef>
              <a:buNone/>
            </a:pPr>
            <a:r>
              <a:rPr lang="zh-CN" altLang="en-US" sz="1600" dirty="0">
                <a:latin typeface="宋体" panose="02010600030101010101" pitchFamily="2" charset="-122"/>
              </a:rPr>
              <a:t>此处输入您的标题此处输入您的标题 此处输入您的标题此处输入您的标题此处输入您的标题此处输入您的</a:t>
            </a:r>
            <a:r>
              <a:rPr lang="zh-CN" altLang="en-US" sz="1600" dirty="0" smtClean="0">
                <a:latin typeface="宋体" panose="02010600030101010101" pitchFamily="2" charset="-122"/>
              </a:rPr>
              <a:t>标题</a:t>
            </a:r>
            <a:endParaRPr lang="zh-CN" altLang="en-US" sz="1600" dirty="0">
              <a:latin typeface="宋体" panose="02010600030101010101" pitchFamily="2" charset="-122"/>
            </a:endParaRPr>
          </a:p>
        </p:txBody>
      </p:sp>
      <p:sp>
        <p:nvSpPr>
          <p:cNvPr id="131" name="TextBox 55"/>
          <p:cNvSpPr txBox="1">
            <a:spLocks noChangeArrowheads="1"/>
          </p:cNvSpPr>
          <p:nvPr/>
        </p:nvSpPr>
        <p:spPr bwMode="auto">
          <a:xfrm>
            <a:off x="7512621" y="3267526"/>
            <a:ext cx="39306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00000"/>
              </a:lnSpc>
              <a:spcBef>
                <a:spcPct val="0"/>
              </a:spcBef>
              <a:buNone/>
            </a:pPr>
            <a:r>
              <a:rPr lang="zh-CN" altLang="en-US" sz="1600" dirty="0">
                <a:latin typeface="宋体" panose="02010600030101010101" pitchFamily="2" charset="-122"/>
              </a:rPr>
              <a:t>此处输入您的标题此处输入您的标题 此处输入您的标题此处输入您的标题此处输入您的标题此处输入您的标题</a:t>
            </a:r>
          </a:p>
        </p:txBody>
      </p:sp>
      <p:sp>
        <p:nvSpPr>
          <p:cNvPr id="132" name="TextBox 55"/>
          <p:cNvSpPr txBox="1">
            <a:spLocks noChangeArrowheads="1"/>
          </p:cNvSpPr>
          <p:nvPr/>
        </p:nvSpPr>
        <p:spPr bwMode="auto">
          <a:xfrm>
            <a:off x="7512621" y="4707686"/>
            <a:ext cx="39306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00000"/>
              </a:lnSpc>
              <a:spcBef>
                <a:spcPct val="0"/>
              </a:spcBef>
              <a:buNone/>
            </a:pPr>
            <a:r>
              <a:rPr lang="zh-CN" altLang="en-US" sz="1600" dirty="0">
                <a:latin typeface="宋体" panose="02010600030101010101" pitchFamily="2" charset="-122"/>
              </a:rPr>
              <a:t>此处输入您的标题此处输入您的标题 此处输入您的标题此处输入您的标题此处输入您的标题此处输入您的标题</a:t>
            </a:r>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129"/>
                                        </p:tgtEl>
                                        <p:attrNameLst>
                                          <p:attrName>style.visibility</p:attrName>
                                        </p:attrNameLst>
                                      </p:cBhvr>
                                      <p:to>
                                        <p:strVal val="visible"/>
                                      </p:to>
                                    </p:set>
                                    <p:animEffect transition="in" filter="fade">
                                      <p:cBhvr>
                                        <p:cTn id="13" dur="500"/>
                                        <p:tgtEl>
                                          <p:spTgt spid="129"/>
                                        </p:tgtEl>
                                      </p:cBhvr>
                                    </p:animEffect>
                                    <p:anim calcmode="lin" valueType="num">
                                      <p:cBhvr>
                                        <p:cTn id="14" dur="500" fill="hold"/>
                                        <p:tgtEl>
                                          <p:spTgt spid="129"/>
                                        </p:tgtEl>
                                        <p:attrNameLst>
                                          <p:attrName>ppt_x</p:attrName>
                                        </p:attrNameLst>
                                      </p:cBhvr>
                                      <p:tavLst>
                                        <p:tav tm="0">
                                          <p:val>
                                            <p:strVal val="#ppt_x"/>
                                          </p:val>
                                        </p:tav>
                                        <p:tav tm="100000">
                                          <p:val>
                                            <p:strVal val="#ppt_x"/>
                                          </p:val>
                                        </p:tav>
                                      </p:tavLst>
                                    </p:anim>
                                    <p:anim calcmode="lin" valueType="num">
                                      <p:cBhvr>
                                        <p:cTn id="15" dur="500" fill="hold"/>
                                        <p:tgtEl>
                                          <p:spTgt spid="129"/>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26"/>
                                        </p:tgtEl>
                                        <p:attrNameLst>
                                          <p:attrName>style.visibility</p:attrName>
                                        </p:attrNameLst>
                                      </p:cBhvr>
                                      <p:to>
                                        <p:strVal val="visible"/>
                                      </p:to>
                                    </p:set>
                                    <p:animEffect transition="in" filter="wipe(left)">
                                      <p:cBhvr>
                                        <p:cTn id="23" dur="500"/>
                                        <p:tgtEl>
                                          <p:spTgt spid="126"/>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30"/>
                                        </p:tgtEl>
                                        <p:attrNameLst>
                                          <p:attrName>style.visibility</p:attrName>
                                        </p:attrNameLst>
                                      </p:cBhvr>
                                      <p:to>
                                        <p:strVal val="visible"/>
                                      </p:to>
                                    </p:set>
                                    <p:animEffect transition="in" filter="wipe(left)">
                                      <p:cBhvr>
                                        <p:cTn id="26" dur="500"/>
                                        <p:tgtEl>
                                          <p:spTgt spid="130"/>
                                        </p:tgtEl>
                                      </p:cBhvr>
                                    </p:animEffect>
                                  </p:childTnLst>
                                </p:cTn>
                              </p:par>
                            </p:childTnLst>
                          </p:cTn>
                        </p:par>
                        <p:par>
                          <p:cTn id="27" fill="hold">
                            <p:stCondLst>
                              <p:cond delay="2000"/>
                            </p:stCondLst>
                            <p:childTnLst>
                              <p:par>
                                <p:cTn id="28" presetID="10" presetClass="entr" presetSubtype="0"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250"/>
                                        <p:tgtEl>
                                          <p:spTgt spid="12"/>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127"/>
                                        </p:tgtEl>
                                        <p:attrNameLst>
                                          <p:attrName>style.visibility</p:attrName>
                                        </p:attrNameLst>
                                      </p:cBhvr>
                                      <p:to>
                                        <p:strVal val="visible"/>
                                      </p:to>
                                    </p:set>
                                    <p:animEffect transition="in" filter="wipe(left)">
                                      <p:cBhvr>
                                        <p:cTn id="34" dur="500"/>
                                        <p:tgtEl>
                                          <p:spTgt spid="127"/>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31"/>
                                        </p:tgtEl>
                                        <p:attrNameLst>
                                          <p:attrName>style.visibility</p:attrName>
                                        </p:attrNameLst>
                                      </p:cBhvr>
                                      <p:to>
                                        <p:strVal val="visible"/>
                                      </p:to>
                                    </p:set>
                                    <p:animEffect transition="in" filter="wipe(left)">
                                      <p:cBhvr>
                                        <p:cTn id="37" dur="500"/>
                                        <p:tgtEl>
                                          <p:spTgt spid="131"/>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childTnLst>
                                </p:cTn>
                              </p:par>
                            </p:childTnLst>
                          </p:cTn>
                        </p:par>
                        <p:par>
                          <p:cTn id="42" fill="hold">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128"/>
                                        </p:tgtEl>
                                        <p:attrNameLst>
                                          <p:attrName>style.visibility</p:attrName>
                                        </p:attrNameLst>
                                      </p:cBhvr>
                                      <p:to>
                                        <p:strVal val="visible"/>
                                      </p:to>
                                    </p:set>
                                    <p:animEffect transition="in" filter="wipe(left)">
                                      <p:cBhvr>
                                        <p:cTn id="45" dur="500"/>
                                        <p:tgtEl>
                                          <p:spTgt spid="128"/>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32"/>
                                        </p:tgtEl>
                                        <p:attrNameLst>
                                          <p:attrName>style.visibility</p:attrName>
                                        </p:attrNameLst>
                                      </p:cBhvr>
                                      <p:to>
                                        <p:strVal val="visible"/>
                                      </p:to>
                                    </p:set>
                                    <p:animEffect transition="in" filter="wipe(left)">
                                      <p:cBhvr>
                                        <p:cTn id="48"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30" grpId="0" autoUpdateAnimBg="0"/>
      <p:bldP spid="131" grpId="0" autoUpdateAnimBg="0"/>
      <p:bldP spid="132"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 y="406275"/>
            <a:ext cx="12192000" cy="6095140"/>
          </a:xfrm>
          <a:prstGeom prst="rect">
            <a:avLst/>
          </a:prstGeom>
        </p:spPr>
      </p:pic>
      <p:sp>
        <p:nvSpPr>
          <p:cNvPr id="10" name="矩形 9"/>
          <p:cNvSpPr/>
          <p:nvPr/>
        </p:nvSpPr>
        <p:spPr>
          <a:xfrm>
            <a:off x="0" y="0"/>
            <a:ext cx="12191638" cy="40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0" y="6451725"/>
            <a:ext cx="12191638" cy="40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62" y="1847850"/>
            <a:ext cx="12192000" cy="3124200"/>
          </a:xfrm>
          <a:prstGeom prst="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949865" y="2539096"/>
            <a:ext cx="4288353" cy="1323439"/>
          </a:xfrm>
          <a:prstGeom prst="rect">
            <a:avLst/>
          </a:prstGeom>
          <a:noFill/>
        </p:spPr>
        <p:txBody>
          <a:bodyPr wrap="none" rtlCol="0">
            <a:spAutoFit/>
          </a:bodyPr>
          <a:lstStyle/>
          <a:p>
            <a:r>
              <a:rPr lang="zh-CN" altLang="en-US" sz="8000" b="1" dirty="0">
                <a:ln w="127000">
                  <a:solidFill>
                    <a:srgbClr val="00B0F0"/>
                  </a:solidFill>
                </a:ln>
                <a:solidFill>
                  <a:schemeClr val="bg1"/>
                </a:solidFill>
                <a:effectLst>
                  <a:outerShdw blurRad="38100" dist="38100" dir="2700000" algn="tl">
                    <a:srgbClr val="000000">
                      <a:alpha val="63000"/>
                    </a:srgbClr>
                  </a:outerShdw>
                </a:effectLst>
                <a:latin typeface="微软雅黑" panose="020B0503020204020204" pitchFamily="34" charset="-122"/>
                <a:ea typeface="微软雅黑" panose="020B0503020204020204" pitchFamily="34" charset="-122"/>
              </a:rPr>
              <a:t>谢谢欣赏</a:t>
            </a:r>
          </a:p>
        </p:txBody>
      </p:sp>
      <p:sp>
        <p:nvSpPr>
          <p:cNvPr id="7" name="文本框 6"/>
          <p:cNvSpPr txBox="1"/>
          <p:nvPr/>
        </p:nvSpPr>
        <p:spPr>
          <a:xfrm>
            <a:off x="3949865" y="2538666"/>
            <a:ext cx="4288353" cy="1323439"/>
          </a:xfrm>
          <a:prstGeom prst="rect">
            <a:avLst/>
          </a:prstGeom>
          <a:noFill/>
        </p:spPr>
        <p:txBody>
          <a:bodyPr wrap="none" rtlCol="0">
            <a:spAutoFit/>
          </a:bodyPr>
          <a:lstStyle>
            <a:defPPr>
              <a:defRPr lang="zh-CN"/>
            </a:defPPr>
            <a:lvl1pPr>
              <a:defRPr sz="8000" b="1">
                <a:gradFill>
                  <a:gsLst>
                    <a:gs pos="37000">
                      <a:schemeClr val="accent1">
                        <a:lumMod val="5000"/>
                        <a:lumOff val="95000"/>
                      </a:schemeClr>
                    </a:gs>
                    <a:gs pos="100000">
                      <a:schemeClr val="bg1">
                        <a:lumMod val="75000"/>
                      </a:schemeClr>
                    </a:gs>
                  </a:gsLst>
                  <a:lin ang="5400000" scaled="1"/>
                </a:gradFill>
                <a:effectLst>
                  <a:outerShdw blurRad="38100" dist="38100" dir="2700000" algn="tl">
                    <a:srgbClr val="000000">
                      <a:alpha val="63000"/>
                    </a:srgbClr>
                  </a:outerShdw>
                </a:effectLst>
                <a:latin typeface="微软雅黑" panose="020B0503020204020204" pitchFamily="34" charset="-122"/>
                <a:ea typeface="微软雅黑" panose="020B0503020204020204" pitchFamily="34" charset="-122"/>
              </a:defRPr>
            </a:lvl1pPr>
          </a:lstStyle>
          <a:p>
            <a:r>
              <a:rPr lang="zh-CN" altLang="en-US" dirty="0"/>
              <a:t>谢谢欣赏</a:t>
            </a:r>
          </a:p>
        </p:txBody>
      </p:sp>
      <p:sp>
        <p:nvSpPr>
          <p:cNvPr id="8" name="矩形 471"/>
          <p:cNvSpPr>
            <a:spLocks noChangeArrowheads="1"/>
          </p:cNvSpPr>
          <p:nvPr/>
        </p:nvSpPr>
        <p:spPr bwMode="auto">
          <a:xfrm>
            <a:off x="2994825" y="3836004"/>
            <a:ext cx="62182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rPr>
              <a:t>THANK YOU FOR LISTENING</a:t>
            </a:r>
          </a:p>
        </p:txBody>
      </p:sp>
    </p:spTree>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13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4256"/>
</p:tagLst>
</file>

<file path=ppt/tags/tag2.xml><?xml version="1.0" encoding="utf-8"?>
<p:tagLst xmlns:a="http://schemas.openxmlformats.org/drawingml/2006/main" xmlns:r="http://schemas.openxmlformats.org/officeDocument/2006/relationships" xmlns:p="http://schemas.openxmlformats.org/presentationml/2006/main">
  <p:tag name="MH" val="20160302100122"/>
  <p:tag name="MH_LIBRARY" val="GRAPHIC"/>
  <p:tag name="MH_TYPE" val="Other"/>
  <p:tag name="MH_ORDER" val="9"/>
</p:tagLst>
</file>

<file path=ppt/tags/tag3.xml><?xml version="1.0" encoding="utf-8"?>
<p:tagLst xmlns:a="http://schemas.openxmlformats.org/drawingml/2006/main" xmlns:r="http://schemas.openxmlformats.org/officeDocument/2006/relationships" xmlns:p="http://schemas.openxmlformats.org/presentationml/2006/main">
  <p:tag name="MH" val="20160302100122"/>
  <p:tag name="MH_LIBRARY" val="GRAPHIC"/>
  <p:tag name="MH_TYPE" val="Other"/>
  <p:tag name="MH_ORDER" val="10"/>
</p:tagLst>
</file>

<file path=ppt/tags/tag4.xml><?xml version="1.0" encoding="utf-8"?>
<p:tagLst xmlns:a="http://schemas.openxmlformats.org/drawingml/2006/main" xmlns:r="http://schemas.openxmlformats.org/officeDocument/2006/relationships" xmlns:p="http://schemas.openxmlformats.org/presentationml/2006/main">
  <p:tag name="MH" val="20160302100122"/>
  <p:tag name="MH_LIBRARY" val="GRAPHIC"/>
  <p:tag name="MH_TYPE" val="Other"/>
  <p:tag name="MH_ORDER" val="7"/>
</p:tagLst>
</file>

<file path=ppt/tags/tag5.xml><?xml version="1.0" encoding="utf-8"?>
<p:tagLst xmlns:a="http://schemas.openxmlformats.org/drawingml/2006/main" xmlns:r="http://schemas.openxmlformats.org/officeDocument/2006/relationships" xmlns:p="http://schemas.openxmlformats.org/presentationml/2006/main">
  <p:tag name="MH" val="20160302100122"/>
  <p:tag name="MH_LIBRARY" val="GRAPHIC"/>
  <p:tag name="MH_TYPE" val="Other"/>
  <p:tag name="MH_ORDER" val="8"/>
</p:tagLst>
</file>

<file path=ppt/tags/tag6.xml><?xml version="1.0" encoding="utf-8"?>
<p:tagLst xmlns:a="http://schemas.openxmlformats.org/drawingml/2006/main" xmlns:r="http://schemas.openxmlformats.org/officeDocument/2006/relationships" xmlns:p="http://schemas.openxmlformats.org/presentationml/2006/main">
  <p:tag name="MH" val="20160302100122"/>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302100122"/>
  <p:tag name="MH_LIBRARY" val="GRAPHIC"/>
  <p:tag name="MH_TYPE" val="Other"/>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60302100122"/>
  <p:tag name="MH_LIBRARY" val="GRAPHIC"/>
  <p:tag name="MH_TYPE" val="Other"/>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0302100122"/>
  <p:tag name="MH_LIBRARY" val="GRAPHIC"/>
  <p:tag name="MH_TYPE" val="Other"/>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51019133200"/>
  <p:tag name="MH_LIBRARY" val="GRAPHIC"/>
  <p:tag name="MH_TYPE" val="Other"/>
  <p:tag name="MH_ORDER" val="9"/>
</p:tagLst>
</file>

<file path=ppt/tags/tag11.xml><?xml version="1.0" encoding="utf-8"?>
<p:tagLst xmlns:a="http://schemas.openxmlformats.org/drawingml/2006/main" xmlns:r="http://schemas.openxmlformats.org/officeDocument/2006/relationships" xmlns:p="http://schemas.openxmlformats.org/presentationml/2006/main">
  <p:tag name="MH" val="20151019133200"/>
  <p:tag name="MH_LIBRARY" val="GRAPHIC"/>
  <p:tag name="MH_TYPE" val="Other"/>
  <p:tag name="MH_ORDER" val="10"/>
</p:tagLst>
</file>

<file path=ppt/tags/tag12.xml><?xml version="1.0" encoding="utf-8"?>
<p:tagLst xmlns:a="http://schemas.openxmlformats.org/drawingml/2006/main" xmlns:r="http://schemas.openxmlformats.org/officeDocument/2006/relationships" xmlns:p="http://schemas.openxmlformats.org/presentationml/2006/main">
  <p:tag name="MH" val="20151019133200"/>
  <p:tag name="MH_LIBRARY" val="GRAPHIC"/>
  <p:tag name="MH_TYPE" val="Other"/>
  <p:tag name="MH_ORDER" val="11"/>
</p:tagLst>
</file>

<file path=ppt/tags/tag13.xml><?xml version="1.0" encoding="utf-8"?>
<p:tagLst xmlns:a="http://schemas.openxmlformats.org/drawingml/2006/main" xmlns:r="http://schemas.openxmlformats.org/officeDocument/2006/relationships" xmlns:p="http://schemas.openxmlformats.org/presentationml/2006/main">
  <p:tag name="MH" val="20151019133200"/>
  <p:tag name="MH_LIBRARY" val="GRAPHIC"/>
  <p:tag name="MH_TYPE" val="Other"/>
  <p:tag name="MH_ORDER" val="12"/>
</p:tagLst>
</file>

<file path=ppt/tags/tag14.xml><?xml version="1.0" encoding="utf-8"?>
<p:tagLst xmlns:a="http://schemas.openxmlformats.org/drawingml/2006/main" xmlns:r="http://schemas.openxmlformats.org/officeDocument/2006/relationships" xmlns:p="http://schemas.openxmlformats.org/presentationml/2006/main">
  <p:tag name="MH" val="20151019133200"/>
  <p:tag name="MH_LIBRARY" val="GRAPHIC"/>
  <p:tag name="MH_TYPE" val="Other"/>
  <p:tag name="MH_ORDER" val="7"/>
</p:tagLst>
</file>

<file path=ppt/tags/tag15.xml><?xml version="1.0" encoding="utf-8"?>
<p:tagLst xmlns:a="http://schemas.openxmlformats.org/drawingml/2006/main" xmlns:r="http://schemas.openxmlformats.org/officeDocument/2006/relationships" xmlns:p="http://schemas.openxmlformats.org/presentationml/2006/main">
  <p:tag name="MH" val="20151019133200"/>
  <p:tag name="MH_LIBRARY" val="GRAPHIC"/>
  <p:tag name="MH_TYPE" val="Other"/>
  <p:tag name="MH_ORDER" val="8"/>
</p:tagLst>
</file>

<file path=ppt/tags/tag16.xml><?xml version="1.0" encoding="utf-8"?>
<p:tagLst xmlns:a="http://schemas.openxmlformats.org/drawingml/2006/main" xmlns:r="http://schemas.openxmlformats.org/officeDocument/2006/relationships" xmlns:p="http://schemas.openxmlformats.org/presentationml/2006/main">
  <p:tag name="MH" val="20151019133200"/>
  <p:tag name="MH_LIBRARY" val="GRAPHIC"/>
  <p:tag name="MH_TYPE" val="SubTitle"/>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51019133200"/>
  <p:tag name="MH_LIBRARY" val="GRAPHIC"/>
  <p:tag name="MH_TYPE" val="Other"/>
  <p:tag name="MH_ORDER" val="5"/>
</p:tagLst>
</file>

<file path=ppt/tags/tag18.xml><?xml version="1.0" encoding="utf-8"?>
<p:tagLst xmlns:a="http://schemas.openxmlformats.org/drawingml/2006/main" xmlns:r="http://schemas.openxmlformats.org/officeDocument/2006/relationships" xmlns:p="http://schemas.openxmlformats.org/presentationml/2006/main">
  <p:tag name="MH" val="20151019133200"/>
  <p:tag name="MH_LIBRARY" val="GRAPHIC"/>
  <p:tag name="MH_TYPE" val="Other"/>
  <p:tag name="MH_ORDER" val="6"/>
</p:tagLst>
</file>

<file path=ppt/tags/tag19.xml><?xml version="1.0" encoding="utf-8"?>
<p:tagLst xmlns:a="http://schemas.openxmlformats.org/drawingml/2006/main" xmlns:r="http://schemas.openxmlformats.org/officeDocument/2006/relationships" xmlns:p="http://schemas.openxmlformats.org/presentationml/2006/main">
  <p:tag name="MH" val="20151019133200"/>
  <p:tag name="MH_LIBRARY" val="GRAPHIC"/>
  <p:tag name="MH_TYPE" val="SubTitle"/>
  <p:tag name="MH_ORDER" val="3"/>
</p:tagLst>
</file>

<file path=ppt/tags/tag20.xml><?xml version="1.0" encoding="utf-8"?>
<p:tagLst xmlns:a="http://schemas.openxmlformats.org/drawingml/2006/main" xmlns:r="http://schemas.openxmlformats.org/officeDocument/2006/relationships" xmlns:p="http://schemas.openxmlformats.org/presentationml/2006/main">
  <p:tag name="MH" val="20151019133200"/>
  <p:tag name="MH_LIBRARY" val="GRAPHIC"/>
  <p:tag name="MH_TYPE" val="Other"/>
  <p:tag name="MH_ORDER" val="3"/>
</p:tagLst>
</file>

<file path=ppt/tags/tag21.xml><?xml version="1.0" encoding="utf-8"?>
<p:tagLst xmlns:a="http://schemas.openxmlformats.org/drawingml/2006/main" xmlns:r="http://schemas.openxmlformats.org/officeDocument/2006/relationships" xmlns:p="http://schemas.openxmlformats.org/presentationml/2006/main">
  <p:tag name="MH" val="20151019133200"/>
  <p:tag name="MH_LIBRARY" val="GRAPHIC"/>
  <p:tag name="MH_TYPE" val="Other"/>
  <p:tag name="MH_ORDER" val="4"/>
</p:tagLst>
</file>

<file path=ppt/tags/tag22.xml><?xml version="1.0" encoding="utf-8"?>
<p:tagLst xmlns:a="http://schemas.openxmlformats.org/drawingml/2006/main" xmlns:r="http://schemas.openxmlformats.org/officeDocument/2006/relationships" xmlns:p="http://schemas.openxmlformats.org/presentationml/2006/main">
  <p:tag name="MH" val="20151019133200"/>
  <p:tag name="MH_LIBRARY" val="GRAPHIC"/>
  <p:tag name="MH_TYPE" val="SubTitle"/>
  <p:tag name="MH_ORDER" val="2"/>
</p:tagLst>
</file>

<file path=ppt/tags/tag23.xml><?xml version="1.0" encoding="utf-8"?>
<p:tagLst xmlns:a="http://schemas.openxmlformats.org/drawingml/2006/main" xmlns:r="http://schemas.openxmlformats.org/officeDocument/2006/relationships" xmlns:p="http://schemas.openxmlformats.org/presentationml/2006/main">
  <p:tag name="MH" val="20151019133200"/>
  <p:tag name="MH_LIBRARY" val="GRAPHIC"/>
  <p:tag name="MH_TYPE" val="Other"/>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51019133200"/>
  <p:tag name="MH_LIBRARY" val="GRAPHIC"/>
  <p:tag name="MH_TYPE" val="Other"/>
  <p:tag name="MH_ORDER" val="2"/>
</p:tagLst>
</file>

<file path=ppt/tags/tag25.xml><?xml version="1.0" encoding="utf-8"?>
<p:tagLst xmlns:a="http://schemas.openxmlformats.org/drawingml/2006/main" xmlns:r="http://schemas.openxmlformats.org/officeDocument/2006/relationships" xmlns:p="http://schemas.openxmlformats.org/presentationml/2006/main">
  <p:tag name="MH" val="20151019133200"/>
  <p:tag name="MH_LIBRARY" val="GRAPHIC"/>
  <p:tag name="MH_TYPE" val="SubTitle"/>
  <p:tag name="MH_ORDER" val="1"/>
</p:tagLst>
</file>

<file path=ppt/theme/theme1.xml><?xml version="1.0" encoding="utf-8"?>
<a:theme xmlns:a="http://schemas.openxmlformats.org/drawingml/2006/main" name="Office 主题​​">
  <a:themeElements>
    <a:clrScheme name="企业招聘">
      <a:dk1>
        <a:sysClr val="windowText" lastClr="000000"/>
      </a:dk1>
      <a:lt1>
        <a:sysClr val="window" lastClr="FFFFFF"/>
      </a:lt1>
      <a:dk2>
        <a:srgbClr val="44546A"/>
      </a:dk2>
      <a:lt2>
        <a:srgbClr val="E7E6E6"/>
      </a:lt2>
      <a:accent1>
        <a:srgbClr val="00B0F0"/>
      </a:accent1>
      <a:accent2>
        <a:srgbClr val="0070C0"/>
      </a:accent2>
      <a:accent3>
        <a:srgbClr val="A6A6A6"/>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1529</Words>
  <Application>Microsoft Office PowerPoint</Application>
  <PresentationFormat>宽屏</PresentationFormat>
  <Paragraphs>224</Paragraphs>
  <Slides>23</Slides>
  <Notes>23</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23</vt:i4>
      </vt:variant>
    </vt:vector>
  </HeadingPairs>
  <TitlesOfParts>
    <vt:vector size="37" baseType="lpstr">
      <vt:lpstr>Microsoft JhengHei</vt:lpstr>
      <vt:lpstr>新細明體</vt:lpstr>
      <vt:lpstr>等线</vt:lpstr>
      <vt:lpstr>等线 Light</vt:lpstr>
      <vt:lpstr>黑体</vt:lpstr>
      <vt:lpstr>华文细黑</vt:lpstr>
      <vt:lpstr>宋体</vt:lpstr>
      <vt:lpstr>微软雅黑</vt:lpstr>
      <vt:lpstr>Arial</vt:lpstr>
      <vt:lpstr>Arial Black</vt:lpstr>
      <vt:lpstr>Calibri</vt:lpstr>
      <vt:lpstr>Impact</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4256</dc:title>
  <dc:creator/>
  <cp:lastModifiedBy/>
  <cp:revision>1</cp:revision>
  <dcterms:created xsi:type="dcterms:W3CDTF">2017-03-27T17:50:23Z</dcterms:created>
  <dcterms:modified xsi:type="dcterms:W3CDTF">2018-11-28T06:19:27Z</dcterms:modified>
</cp:coreProperties>
</file>