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6"/>
  </p:notesMasterIdLst>
  <p:sldIdLst>
    <p:sldId id="278" r:id="rId2"/>
    <p:sldId id="308" r:id="rId3"/>
    <p:sldId id="275" r:id="rId4"/>
    <p:sldId id="315" r:id="rId5"/>
    <p:sldId id="300" r:id="rId6"/>
    <p:sldId id="260" r:id="rId7"/>
    <p:sldId id="263" r:id="rId8"/>
    <p:sldId id="265" r:id="rId9"/>
    <p:sldId id="266" r:id="rId10"/>
    <p:sldId id="309" r:id="rId11"/>
    <p:sldId id="259" r:id="rId12"/>
    <p:sldId id="318" r:id="rId13"/>
    <p:sldId id="303" r:id="rId14"/>
    <p:sldId id="277" r:id="rId15"/>
    <p:sldId id="317" r:id="rId16"/>
    <p:sldId id="282" r:id="rId17"/>
    <p:sldId id="281" r:id="rId18"/>
    <p:sldId id="280" r:id="rId19"/>
    <p:sldId id="319" r:id="rId20"/>
    <p:sldId id="304" r:id="rId21"/>
    <p:sldId id="311" r:id="rId22"/>
    <p:sldId id="312" r:id="rId23"/>
    <p:sldId id="313" r:id="rId24"/>
    <p:sldId id="261" r:id="rId25"/>
  </p:sldIdLst>
  <p:sldSz cx="12192000" cy="6858000"/>
  <p:notesSz cx="6858000" cy="9144000"/>
  <p:custDataLst>
    <p:tags r:id="rId2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0A0A"/>
    <a:srgbClr val="CCCB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70" autoAdjust="0"/>
    <p:restoredTop sz="95838" autoAdjust="0"/>
  </p:normalViewPr>
  <p:slideViewPr>
    <p:cSldViewPr snapToGrid="0">
      <p:cViewPr varScale="1">
        <p:scale>
          <a:sx n="88" d="100"/>
          <a:sy n="88" d="100"/>
        </p:scale>
        <p:origin x="54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-101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26B402-E9C3-4352-A0BC-3CEFFA0065C1}" type="datetimeFigureOut">
              <a:rPr lang="zh-CN" altLang="en-US" smtClean="0"/>
              <a:t>2020/6/27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08FDD7-4139-4F7D-991D-0074B5192B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3362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FDD7-4139-4F7D-991D-0074B5192B0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8772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FDD7-4139-4F7D-991D-0074B5192B0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3792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FDD7-4139-4F7D-991D-0074B5192B0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5309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2819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9861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834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3043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0745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5560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FDD7-4139-4F7D-991D-0074B5192B0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98563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5607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FDD7-4139-4F7D-991D-0074B5192B0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28721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973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0493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1811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5601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3598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7796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FDD7-4139-4F7D-991D-0074B5192B0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76307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BD40B2-B05B-F84A-AF1B-1A6CDB4DD80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076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FDD7-4139-4F7D-991D-0074B5192B0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91831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FDD7-4139-4F7D-991D-0074B5192B0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48820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FDD7-4139-4F7D-991D-0074B5192B0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29869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FDD7-4139-4F7D-991D-0074B5192B0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0077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1827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="" xmlns:a16="http://schemas.microsoft.com/office/drawing/2014/main" id="{C0321D34-64AB-4A56-AFDC-A9095EB66DDD}"/>
              </a:ext>
            </a:extLst>
          </p:cNvPr>
          <p:cNvSpPr/>
          <p:nvPr userDrawn="1"/>
        </p:nvSpPr>
        <p:spPr>
          <a:xfrm flipH="1">
            <a:off x="5130798" y="321255"/>
            <a:ext cx="1930402" cy="617756"/>
          </a:xfrm>
          <a:custGeom>
            <a:avLst/>
            <a:gdLst>
              <a:gd name="connsiteX0" fmla="*/ 1731223 w 2736810"/>
              <a:gd name="connsiteY0" fmla="*/ 8079 h 875818"/>
              <a:gd name="connsiteX1" fmla="*/ 2736810 w 2736810"/>
              <a:gd name="connsiteY1" fmla="*/ 8079 h 875818"/>
              <a:gd name="connsiteX2" fmla="*/ 2234017 w 2736810"/>
              <a:gd name="connsiteY2" fmla="*/ 875818 h 875818"/>
              <a:gd name="connsiteX3" fmla="*/ 1656001 w 2736810"/>
              <a:gd name="connsiteY3" fmla="*/ 3480 h 875818"/>
              <a:gd name="connsiteX4" fmla="*/ 2158794 w 2736810"/>
              <a:gd name="connsiteY4" fmla="*/ 871219 h 875818"/>
              <a:gd name="connsiteX5" fmla="*/ 1153207 w 2736810"/>
              <a:gd name="connsiteY5" fmla="*/ 871219 h 875818"/>
              <a:gd name="connsiteX6" fmla="*/ 502794 w 2736810"/>
              <a:gd name="connsiteY6" fmla="*/ 3480 h 875818"/>
              <a:gd name="connsiteX7" fmla="*/ 1005587 w 2736810"/>
              <a:gd name="connsiteY7" fmla="*/ 871219 h 875818"/>
              <a:gd name="connsiteX8" fmla="*/ 0 w 2736810"/>
              <a:gd name="connsiteY8" fmla="*/ 871219 h 875818"/>
              <a:gd name="connsiteX9" fmla="*/ 575190 w 2736810"/>
              <a:gd name="connsiteY9" fmla="*/ 0 h 875818"/>
              <a:gd name="connsiteX10" fmla="*/ 1580777 w 2736810"/>
              <a:gd name="connsiteY10" fmla="*/ 0 h 875818"/>
              <a:gd name="connsiteX11" fmla="*/ 1077984 w 2736810"/>
              <a:gd name="connsiteY11" fmla="*/ 867739 h 87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6810" h="875818">
                <a:moveTo>
                  <a:pt x="1731223" y="8079"/>
                </a:moveTo>
                <a:lnTo>
                  <a:pt x="2736810" y="8079"/>
                </a:lnTo>
                <a:lnTo>
                  <a:pt x="2234017" y="875818"/>
                </a:lnTo>
                <a:close/>
                <a:moveTo>
                  <a:pt x="1656001" y="3480"/>
                </a:moveTo>
                <a:lnTo>
                  <a:pt x="2158794" y="871219"/>
                </a:lnTo>
                <a:lnTo>
                  <a:pt x="1153207" y="871219"/>
                </a:lnTo>
                <a:close/>
                <a:moveTo>
                  <a:pt x="502794" y="3480"/>
                </a:moveTo>
                <a:lnTo>
                  <a:pt x="1005587" y="871219"/>
                </a:lnTo>
                <a:lnTo>
                  <a:pt x="0" y="871219"/>
                </a:lnTo>
                <a:close/>
                <a:moveTo>
                  <a:pt x="575190" y="0"/>
                </a:moveTo>
                <a:lnTo>
                  <a:pt x="1580777" y="0"/>
                </a:lnTo>
                <a:lnTo>
                  <a:pt x="1077984" y="867739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14">
            <a:extLst>
              <a:ext uri="{FF2B5EF4-FFF2-40B4-BE49-F238E27FC236}">
                <a16:creationId xmlns="" xmlns:a16="http://schemas.microsoft.com/office/drawing/2014/main" id="{973E8908-1608-4FB1-92F6-986A9CE5751A}"/>
              </a:ext>
            </a:extLst>
          </p:cNvPr>
          <p:cNvSpPr txBox="1"/>
          <p:nvPr userDrawn="1"/>
        </p:nvSpPr>
        <p:spPr>
          <a:xfrm>
            <a:off x="2671780" y="939011"/>
            <a:ext cx="709452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400" b="1" spc="300" dirty="0">
                <a:solidFill>
                  <a:schemeClr val="bg1">
                    <a:lumMod val="50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Playfair Display SC" charset="0"/>
              </a:rPr>
              <a:t>PEOPLE BEHIND THE SCENES</a:t>
            </a:r>
          </a:p>
        </p:txBody>
      </p:sp>
      <p:sp>
        <p:nvSpPr>
          <p:cNvPr id="4" name="任意多边形: 形状 3">
            <a:extLst>
              <a:ext uri="{FF2B5EF4-FFF2-40B4-BE49-F238E27FC236}">
                <a16:creationId xmlns="" xmlns:a16="http://schemas.microsoft.com/office/drawing/2014/main" id="{42033F31-7D01-4A1F-B129-5179B1DBB666}"/>
              </a:ext>
            </a:extLst>
          </p:cNvPr>
          <p:cNvSpPr/>
          <p:nvPr userDrawn="1"/>
        </p:nvSpPr>
        <p:spPr>
          <a:xfrm flipH="1" flipV="1">
            <a:off x="4679524" y="488306"/>
            <a:ext cx="526537" cy="454358"/>
          </a:xfrm>
          <a:custGeom>
            <a:avLst/>
            <a:gdLst>
              <a:gd name="connsiteX0" fmla="*/ 0 w 1005587"/>
              <a:gd name="connsiteY0" fmla="*/ 0 h 867739"/>
              <a:gd name="connsiteX1" fmla="*/ 1005587 w 1005587"/>
              <a:gd name="connsiteY1" fmla="*/ 0 h 867739"/>
              <a:gd name="connsiteX2" fmla="*/ 502794 w 1005587"/>
              <a:gd name="connsiteY2" fmla="*/ 867739 h 867739"/>
              <a:gd name="connsiteX3" fmla="*/ 0 w 1005587"/>
              <a:gd name="connsiteY3" fmla="*/ 0 h 86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587" h="867739">
                <a:moveTo>
                  <a:pt x="0" y="0"/>
                </a:moveTo>
                <a:lnTo>
                  <a:pt x="1005587" y="0"/>
                </a:lnTo>
                <a:lnTo>
                  <a:pt x="502794" y="867739"/>
                </a:lnTo>
                <a:lnTo>
                  <a:pt x="0" y="0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8376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6">
            <a:extLst>
              <a:ext uri="{FF2B5EF4-FFF2-40B4-BE49-F238E27FC236}">
                <a16:creationId xmlns="" xmlns:a16="http://schemas.microsoft.com/office/drawing/2014/main" id="{171F461F-BE28-46F9-95AC-C24E2F5ED89E}"/>
              </a:ext>
            </a:extLst>
          </p:cNvPr>
          <p:cNvSpPr/>
          <p:nvPr userDrawn="1"/>
        </p:nvSpPr>
        <p:spPr>
          <a:xfrm>
            <a:off x="0" y="-1"/>
            <a:ext cx="12192000" cy="2027405"/>
          </a:xfrm>
          <a:prstGeom prst="rect">
            <a:avLst/>
          </a:pr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5" name="任意多边形: 形状 4">
            <a:extLst>
              <a:ext uri="{FF2B5EF4-FFF2-40B4-BE49-F238E27FC236}">
                <a16:creationId xmlns="" xmlns:a16="http://schemas.microsoft.com/office/drawing/2014/main" id="{22201715-8D06-4064-845C-9B9EB0561A3B}"/>
              </a:ext>
            </a:extLst>
          </p:cNvPr>
          <p:cNvSpPr/>
          <p:nvPr userDrawn="1"/>
        </p:nvSpPr>
        <p:spPr>
          <a:xfrm>
            <a:off x="5130798" y="321255"/>
            <a:ext cx="1930402" cy="617756"/>
          </a:xfrm>
          <a:custGeom>
            <a:avLst/>
            <a:gdLst>
              <a:gd name="connsiteX0" fmla="*/ 1731223 w 2736810"/>
              <a:gd name="connsiteY0" fmla="*/ 8079 h 875818"/>
              <a:gd name="connsiteX1" fmla="*/ 2736810 w 2736810"/>
              <a:gd name="connsiteY1" fmla="*/ 8079 h 875818"/>
              <a:gd name="connsiteX2" fmla="*/ 2234017 w 2736810"/>
              <a:gd name="connsiteY2" fmla="*/ 875818 h 875818"/>
              <a:gd name="connsiteX3" fmla="*/ 1656001 w 2736810"/>
              <a:gd name="connsiteY3" fmla="*/ 3480 h 875818"/>
              <a:gd name="connsiteX4" fmla="*/ 2158794 w 2736810"/>
              <a:gd name="connsiteY4" fmla="*/ 871219 h 875818"/>
              <a:gd name="connsiteX5" fmla="*/ 1153207 w 2736810"/>
              <a:gd name="connsiteY5" fmla="*/ 871219 h 875818"/>
              <a:gd name="connsiteX6" fmla="*/ 502794 w 2736810"/>
              <a:gd name="connsiteY6" fmla="*/ 3480 h 875818"/>
              <a:gd name="connsiteX7" fmla="*/ 1005587 w 2736810"/>
              <a:gd name="connsiteY7" fmla="*/ 871219 h 875818"/>
              <a:gd name="connsiteX8" fmla="*/ 0 w 2736810"/>
              <a:gd name="connsiteY8" fmla="*/ 871219 h 875818"/>
              <a:gd name="connsiteX9" fmla="*/ 575190 w 2736810"/>
              <a:gd name="connsiteY9" fmla="*/ 0 h 875818"/>
              <a:gd name="connsiteX10" fmla="*/ 1580777 w 2736810"/>
              <a:gd name="connsiteY10" fmla="*/ 0 h 875818"/>
              <a:gd name="connsiteX11" fmla="*/ 1077984 w 2736810"/>
              <a:gd name="connsiteY11" fmla="*/ 867739 h 87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6810" h="875818">
                <a:moveTo>
                  <a:pt x="1731223" y="8079"/>
                </a:moveTo>
                <a:lnTo>
                  <a:pt x="2736810" y="8079"/>
                </a:lnTo>
                <a:lnTo>
                  <a:pt x="2234017" y="875818"/>
                </a:lnTo>
                <a:close/>
                <a:moveTo>
                  <a:pt x="1656001" y="3480"/>
                </a:moveTo>
                <a:lnTo>
                  <a:pt x="2158794" y="871219"/>
                </a:lnTo>
                <a:lnTo>
                  <a:pt x="1153207" y="871219"/>
                </a:lnTo>
                <a:close/>
                <a:moveTo>
                  <a:pt x="502794" y="3480"/>
                </a:moveTo>
                <a:lnTo>
                  <a:pt x="1005587" y="871219"/>
                </a:lnTo>
                <a:lnTo>
                  <a:pt x="0" y="871219"/>
                </a:lnTo>
                <a:close/>
                <a:moveTo>
                  <a:pt x="575190" y="0"/>
                </a:moveTo>
                <a:lnTo>
                  <a:pt x="1580777" y="0"/>
                </a:lnTo>
                <a:lnTo>
                  <a:pt x="1077984" y="867739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14">
            <a:extLst>
              <a:ext uri="{FF2B5EF4-FFF2-40B4-BE49-F238E27FC236}">
                <a16:creationId xmlns="" xmlns:a16="http://schemas.microsoft.com/office/drawing/2014/main" id="{60AB66CD-00EC-4928-9355-9EFBA40B970E}"/>
              </a:ext>
            </a:extLst>
          </p:cNvPr>
          <p:cNvSpPr txBox="1"/>
          <p:nvPr userDrawn="1"/>
        </p:nvSpPr>
        <p:spPr>
          <a:xfrm>
            <a:off x="2671780" y="939011"/>
            <a:ext cx="709452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2400" b="1" spc="300" dirty="0">
                <a:solidFill>
                  <a:schemeClr val="bg1">
                    <a:lumMod val="50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Playfair Display SC" charset="0"/>
              </a:rPr>
              <a:t>PEOPLE BEHIND THE SCENES</a:t>
            </a:r>
          </a:p>
        </p:txBody>
      </p:sp>
      <p:sp>
        <p:nvSpPr>
          <p:cNvPr id="7" name="任意多边形: 形状 6">
            <a:extLst>
              <a:ext uri="{FF2B5EF4-FFF2-40B4-BE49-F238E27FC236}">
                <a16:creationId xmlns="" xmlns:a16="http://schemas.microsoft.com/office/drawing/2014/main" id="{F4CC83BD-F2FD-45E4-9939-B98ED768B406}"/>
              </a:ext>
            </a:extLst>
          </p:cNvPr>
          <p:cNvSpPr/>
          <p:nvPr userDrawn="1"/>
        </p:nvSpPr>
        <p:spPr>
          <a:xfrm>
            <a:off x="4679524" y="488306"/>
            <a:ext cx="526537" cy="454358"/>
          </a:xfrm>
          <a:custGeom>
            <a:avLst/>
            <a:gdLst>
              <a:gd name="connsiteX0" fmla="*/ 0 w 1005587"/>
              <a:gd name="connsiteY0" fmla="*/ 0 h 867739"/>
              <a:gd name="connsiteX1" fmla="*/ 1005587 w 1005587"/>
              <a:gd name="connsiteY1" fmla="*/ 0 h 867739"/>
              <a:gd name="connsiteX2" fmla="*/ 502794 w 1005587"/>
              <a:gd name="connsiteY2" fmla="*/ 867739 h 867739"/>
              <a:gd name="connsiteX3" fmla="*/ 0 w 1005587"/>
              <a:gd name="connsiteY3" fmla="*/ 0 h 86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587" h="867739">
                <a:moveTo>
                  <a:pt x="0" y="0"/>
                </a:moveTo>
                <a:lnTo>
                  <a:pt x="1005587" y="0"/>
                </a:lnTo>
                <a:lnTo>
                  <a:pt x="502794" y="86773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24">
            <a:extLst>
              <a:ext uri="{FF2B5EF4-FFF2-40B4-BE49-F238E27FC236}">
                <a16:creationId xmlns="" xmlns:a16="http://schemas.microsoft.com/office/drawing/2014/main" id="{0B143E26-4D23-4B96-BCF0-E9DE3C590D09}"/>
              </a:ext>
            </a:extLst>
          </p:cNvPr>
          <p:cNvSpPr txBox="1"/>
          <p:nvPr userDrawn="1"/>
        </p:nvSpPr>
        <p:spPr>
          <a:xfrm>
            <a:off x="4710668" y="1383598"/>
            <a:ext cx="2815802" cy="259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lnSpc>
                <a:spcPct val="150000"/>
              </a:lnSpc>
            </a:pPr>
            <a:r>
              <a:rPr lang="en-US" sz="900" b="1" spc="30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 Semi" charset="0"/>
                <a:sym typeface="思源黑体" panose="020B0400000000000000" pitchFamily="34" charset="-122"/>
              </a:rPr>
              <a:t>WRITE SOMETHING HERE</a:t>
            </a:r>
          </a:p>
        </p:txBody>
      </p:sp>
    </p:spTree>
    <p:extLst>
      <p:ext uri="{BB962C8B-B14F-4D97-AF65-F5344CB8AC3E}">
        <p14:creationId xmlns:p14="http://schemas.microsoft.com/office/powerpoint/2010/main" val="1826198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8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091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2F3E-182A-4E42-99A7-A84D607325D2}" type="datetimeFigureOut">
              <a:rPr lang="zh-CN" altLang="en-US" smtClean="0"/>
              <a:t>2020/6/27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5879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2F3E-182A-4E42-99A7-A84D607325D2}" type="datetimeFigureOut">
              <a:rPr lang="zh-CN" altLang="en-US" smtClean="0"/>
              <a:t>2020/6/27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4625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2F3E-182A-4E42-99A7-A84D607325D2}" type="datetimeFigureOut">
              <a:rPr lang="zh-CN" altLang="en-US" smtClean="0"/>
              <a:t>2020/6/27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789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2F3E-182A-4E42-99A7-A84D607325D2}" type="datetimeFigureOut">
              <a:rPr lang="zh-CN" altLang="en-US" smtClean="0"/>
              <a:t>2020/6/27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635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2F3E-182A-4E42-99A7-A84D607325D2}" type="datetimeFigureOut">
              <a:rPr lang="zh-CN" altLang="en-US" smtClean="0"/>
              <a:t>2020/6/27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643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2F3E-182A-4E42-99A7-A84D607325D2}" type="datetimeFigureOut">
              <a:rPr lang="zh-CN" altLang="en-US" smtClean="0"/>
              <a:t>2020/6/27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7666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2F3E-182A-4E42-99A7-A84D607325D2}" type="datetimeFigureOut">
              <a:rPr lang="zh-CN" altLang="en-US" smtClean="0"/>
              <a:t>2020/6/27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28214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2F3E-182A-4E42-99A7-A84D607325D2}" type="datetimeFigureOut">
              <a:rPr lang="zh-CN" altLang="en-US" smtClean="0"/>
              <a:t>2020/6/27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76483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42F3E-182A-4E42-99A7-A84D607325D2}" type="datetimeFigureOut">
              <a:rPr lang="zh-CN" altLang="en-US" smtClean="0"/>
              <a:t>2020/6/27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84881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53973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3371144" y="-2398036"/>
            <a:ext cx="4790629" cy="4790629"/>
          </a:xfrm>
          <a:custGeom>
            <a:avLst/>
            <a:gdLst>
              <a:gd name="connsiteX0" fmla="*/ 2395314 w 4790629"/>
              <a:gd name="connsiteY0" fmla="*/ 0 h 4790629"/>
              <a:gd name="connsiteX1" fmla="*/ 4790629 w 4790629"/>
              <a:gd name="connsiteY1" fmla="*/ 2395315 h 4790629"/>
              <a:gd name="connsiteX2" fmla="*/ 2395314 w 4790629"/>
              <a:gd name="connsiteY2" fmla="*/ 4790629 h 4790629"/>
              <a:gd name="connsiteX3" fmla="*/ 0 w 4790629"/>
              <a:gd name="connsiteY3" fmla="*/ 2395315 h 479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90629" h="4790629">
                <a:moveTo>
                  <a:pt x="2395314" y="0"/>
                </a:moveTo>
                <a:lnTo>
                  <a:pt x="4790629" y="2395315"/>
                </a:lnTo>
                <a:lnTo>
                  <a:pt x="2395314" y="4790629"/>
                </a:lnTo>
                <a:lnTo>
                  <a:pt x="0" y="23953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1"/>
          </p:nvPr>
        </p:nvSpPr>
        <p:spPr>
          <a:xfrm>
            <a:off x="6121319" y="352140"/>
            <a:ext cx="4790629" cy="4790629"/>
          </a:xfrm>
          <a:custGeom>
            <a:avLst/>
            <a:gdLst>
              <a:gd name="connsiteX0" fmla="*/ 2395315 w 4790629"/>
              <a:gd name="connsiteY0" fmla="*/ 0 h 4790629"/>
              <a:gd name="connsiteX1" fmla="*/ 4790629 w 4790629"/>
              <a:gd name="connsiteY1" fmla="*/ 2395315 h 4790629"/>
              <a:gd name="connsiteX2" fmla="*/ 2395315 w 4790629"/>
              <a:gd name="connsiteY2" fmla="*/ 4790629 h 4790629"/>
              <a:gd name="connsiteX3" fmla="*/ 0 w 4790629"/>
              <a:gd name="connsiteY3" fmla="*/ 2395315 h 479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90629" h="4790629">
                <a:moveTo>
                  <a:pt x="2395315" y="0"/>
                </a:moveTo>
                <a:lnTo>
                  <a:pt x="4790629" y="2395315"/>
                </a:lnTo>
                <a:lnTo>
                  <a:pt x="2395315" y="4790629"/>
                </a:lnTo>
                <a:lnTo>
                  <a:pt x="0" y="23953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2"/>
          </p:nvPr>
        </p:nvSpPr>
        <p:spPr>
          <a:xfrm>
            <a:off x="8871494" y="-2398035"/>
            <a:ext cx="4790629" cy="4790629"/>
          </a:xfrm>
          <a:custGeom>
            <a:avLst/>
            <a:gdLst>
              <a:gd name="connsiteX0" fmla="*/ 2395314 w 4790629"/>
              <a:gd name="connsiteY0" fmla="*/ 0 h 4790629"/>
              <a:gd name="connsiteX1" fmla="*/ 4790629 w 4790629"/>
              <a:gd name="connsiteY1" fmla="*/ 2395315 h 4790629"/>
              <a:gd name="connsiteX2" fmla="*/ 2395314 w 4790629"/>
              <a:gd name="connsiteY2" fmla="*/ 4790629 h 4790629"/>
              <a:gd name="connsiteX3" fmla="*/ 0 w 4790629"/>
              <a:gd name="connsiteY3" fmla="*/ 2395315 h 479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90629" h="4790629">
                <a:moveTo>
                  <a:pt x="2395314" y="0"/>
                </a:moveTo>
                <a:lnTo>
                  <a:pt x="4790629" y="2395315"/>
                </a:lnTo>
                <a:lnTo>
                  <a:pt x="2395314" y="4790629"/>
                </a:lnTo>
                <a:lnTo>
                  <a:pt x="0" y="23953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11621672" y="352139"/>
            <a:ext cx="4790629" cy="4790629"/>
          </a:xfrm>
          <a:custGeom>
            <a:avLst/>
            <a:gdLst>
              <a:gd name="connsiteX0" fmla="*/ 2395314 w 4790629"/>
              <a:gd name="connsiteY0" fmla="*/ 0 h 4790629"/>
              <a:gd name="connsiteX1" fmla="*/ 4790629 w 4790629"/>
              <a:gd name="connsiteY1" fmla="*/ 2395315 h 4790629"/>
              <a:gd name="connsiteX2" fmla="*/ 2395314 w 4790629"/>
              <a:gd name="connsiteY2" fmla="*/ 4790629 h 4790629"/>
              <a:gd name="connsiteX3" fmla="*/ 0 w 4790629"/>
              <a:gd name="connsiteY3" fmla="*/ 2395315 h 479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90629" h="4790629">
                <a:moveTo>
                  <a:pt x="2395314" y="0"/>
                </a:moveTo>
                <a:lnTo>
                  <a:pt x="4790629" y="2395315"/>
                </a:lnTo>
                <a:lnTo>
                  <a:pt x="2395314" y="4790629"/>
                </a:lnTo>
                <a:lnTo>
                  <a:pt x="0" y="23953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4"/>
          </p:nvPr>
        </p:nvSpPr>
        <p:spPr>
          <a:xfrm>
            <a:off x="8871497" y="3102314"/>
            <a:ext cx="4790629" cy="4790629"/>
          </a:xfrm>
          <a:custGeom>
            <a:avLst/>
            <a:gdLst>
              <a:gd name="connsiteX0" fmla="*/ 2395315 w 4790629"/>
              <a:gd name="connsiteY0" fmla="*/ 0 h 4790629"/>
              <a:gd name="connsiteX1" fmla="*/ 4790629 w 4790629"/>
              <a:gd name="connsiteY1" fmla="*/ 2395315 h 4790629"/>
              <a:gd name="connsiteX2" fmla="*/ 2395315 w 4790629"/>
              <a:gd name="connsiteY2" fmla="*/ 4790629 h 4790629"/>
              <a:gd name="connsiteX3" fmla="*/ 0 w 4790629"/>
              <a:gd name="connsiteY3" fmla="*/ 2395315 h 479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90629" h="4790629">
                <a:moveTo>
                  <a:pt x="2395315" y="0"/>
                </a:moveTo>
                <a:lnTo>
                  <a:pt x="4790629" y="2395315"/>
                </a:lnTo>
                <a:lnTo>
                  <a:pt x="2395315" y="4790629"/>
                </a:lnTo>
                <a:lnTo>
                  <a:pt x="0" y="239531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80874"/>
      </p:ext>
    </p:extLst>
  </p:cSld>
  <p:clrMapOvr>
    <a:masterClrMapping/>
  </p:clrMapOvr>
  <p:transition spd="med" advTm="1200">
    <p:pull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206738" cy="6858000"/>
          </a:xfrm>
          <a:custGeom>
            <a:avLst/>
            <a:gdLst>
              <a:gd name="connsiteX0" fmla="*/ 0 w 5206738"/>
              <a:gd name="connsiteY0" fmla="*/ 0 h 6858000"/>
              <a:gd name="connsiteX1" fmla="*/ 5206738 w 5206738"/>
              <a:gd name="connsiteY1" fmla="*/ 0 h 6858000"/>
              <a:gd name="connsiteX2" fmla="*/ 5206738 w 5206738"/>
              <a:gd name="connsiteY2" fmla="*/ 6858000 h 6858000"/>
              <a:gd name="connsiteX3" fmla="*/ 0 w 52067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6738" h="6858000">
                <a:moveTo>
                  <a:pt x="0" y="0"/>
                </a:moveTo>
                <a:lnTo>
                  <a:pt x="5206738" y="0"/>
                </a:lnTo>
                <a:lnTo>
                  <a:pt x="520673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307479"/>
      </p:ext>
    </p:extLst>
  </p:cSld>
  <p:clrMapOvr>
    <a:masterClrMapping/>
  </p:clrMapOvr>
  <p:transition spd="med" advTm="1200">
    <p:pull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246667" y="214460"/>
            <a:ext cx="7946796" cy="6429081"/>
          </a:xfrm>
          <a:custGeom>
            <a:avLst/>
            <a:gdLst>
              <a:gd name="connsiteX0" fmla="*/ 0 w 7946796"/>
              <a:gd name="connsiteY0" fmla="*/ 0 h 6429081"/>
              <a:gd name="connsiteX1" fmla="*/ 7946796 w 7946796"/>
              <a:gd name="connsiteY1" fmla="*/ 0 h 6429081"/>
              <a:gd name="connsiteX2" fmla="*/ 7946796 w 7946796"/>
              <a:gd name="connsiteY2" fmla="*/ 6429081 h 6429081"/>
              <a:gd name="connsiteX3" fmla="*/ 0 w 7946796"/>
              <a:gd name="connsiteY3" fmla="*/ 6429081 h 6429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46796" h="6429081">
                <a:moveTo>
                  <a:pt x="0" y="0"/>
                </a:moveTo>
                <a:lnTo>
                  <a:pt x="7946796" y="0"/>
                </a:lnTo>
                <a:lnTo>
                  <a:pt x="7946796" y="6429081"/>
                </a:lnTo>
                <a:lnTo>
                  <a:pt x="0" y="642908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764855"/>
      </p:ext>
    </p:extLst>
  </p:cSld>
  <p:clrMapOvr>
    <a:masterClrMapping/>
  </p:clrMapOvr>
  <p:transition spd="med" advTm="1200">
    <p:pull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216928" y="1681901"/>
            <a:ext cx="3758148" cy="3758148"/>
          </a:xfrm>
          <a:custGeom>
            <a:avLst/>
            <a:gdLst>
              <a:gd name="connsiteX0" fmla="*/ 1204097 w 2408194"/>
              <a:gd name="connsiteY0" fmla="*/ 0 h 2408194"/>
              <a:gd name="connsiteX1" fmla="*/ 2408194 w 2408194"/>
              <a:gd name="connsiteY1" fmla="*/ 1204097 h 2408194"/>
              <a:gd name="connsiteX2" fmla="*/ 1204097 w 2408194"/>
              <a:gd name="connsiteY2" fmla="*/ 2408194 h 2408194"/>
              <a:gd name="connsiteX3" fmla="*/ 0 w 2408194"/>
              <a:gd name="connsiteY3" fmla="*/ 1204097 h 2408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8194" h="2408194">
                <a:moveTo>
                  <a:pt x="1204097" y="0"/>
                </a:moveTo>
                <a:lnTo>
                  <a:pt x="2408194" y="1204097"/>
                </a:lnTo>
                <a:lnTo>
                  <a:pt x="1204097" y="2408194"/>
                </a:lnTo>
                <a:lnTo>
                  <a:pt x="0" y="120409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576588"/>
      </p:ext>
    </p:extLst>
  </p:cSld>
  <p:clrMapOvr>
    <a:masterClrMapping/>
  </p:clrMapOvr>
  <p:transition spd="med" advTm="1200">
    <p:pull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619078"/>
      </p:ext>
    </p:extLst>
  </p:cSld>
  <p:clrMapOvr>
    <a:masterClrMapping/>
  </p:clrMapOvr>
  <p:transition spd="med" advTm="1200">
    <p:pull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985261" y="0"/>
            <a:ext cx="5206738" cy="6858000"/>
          </a:xfrm>
          <a:custGeom>
            <a:avLst/>
            <a:gdLst>
              <a:gd name="connsiteX0" fmla="*/ 0 w 5206738"/>
              <a:gd name="connsiteY0" fmla="*/ 0 h 6858000"/>
              <a:gd name="connsiteX1" fmla="*/ 5206738 w 5206738"/>
              <a:gd name="connsiteY1" fmla="*/ 0 h 6858000"/>
              <a:gd name="connsiteX2" fmla="*/ 5206738 w 5206738"/>
              <a:gd name="connsiteY2" fmla="*/ 6858000 h 6858000"/>
              <a:gd name="connsiteX3" fmla="*/ 0 w 520673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6738" h="6858000">
                <a:moveTo>
                  <a:pt x="0" y="0"/>
                </a:moveTo>
                <a:lnTo>
                  <a:pt x="5206738" y="0"/>
                </a:lnTo>
                <a:lnTo>
                  <a:pt x="520673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63150"/>
      </p:ext>
    </p:extLst>
  </p:cSld>
  <p:clrMapOvr>
    <a:masterClrMapping/>
  </p:clrMapOvr>
  <p:transition spd="med" advTm="1200">
    <p:pull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5410201" y="-1"/>
            <a:ext cx="6781799" cy="6858000"/>
          </a:xfrm>
          <a:custGeom>
            <a:avLst/>
            <a:gdLst>
              <a:gd name="connsiteX0" fmla="*/ 3163663 w 6781799"/>
              <a:gd name="connsiteY0" fmla="*/ 0 h 6858000"/>
              <a:gd name="connsiteX1" fmla="*/ 6781799 w 6781799"/>
              <a:gd name="connsiteY1" fmla="*/ 0 h 6858000"/>
              <a:gd name="connsiteX2" fmla="*/ 6781799 w 6781799"/>
              <a:gd name="connsiteY2" fmla="*/ 6858000 h 6858000"/>
              <a:gd name="connsiteX3" fmla="*/ 0 w 67817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81799" h="6858000">
                <a:moveTo>
                  <a:pt x="3163663" y="0"/>
                </a:moveTo>
                <a:lnTo>
                  <a:pt x="6781799" y="0"/>
                </a:lnTo>
                <a:lnTo>
                  <a:pt x="678179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526145"/>
      </p:ext>
    </p:extLst>
  </p:cSld>
  <p:clrMapOvr>
    <a:masterClrMapping/>
  </p:clrMapOvr>
  <p:transition spd="med" advTm="1200">
    <p:pull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7362683" y="-1"/>
            <a:ext cx="2564091" cy="6858000"/>
          </a:xfrm>
          <a:custGeom>
            <a:avLst/>
            <a:gdLst>
              <a:gd name="connsiteX0" fmla="*/ 0 w 2564091"/>
              <a:gd name="connsiteY0" fmla="*/ 0 h 6858000"/>
              <a:gd name="connsiteX1" fmla="*/ 2564091 w 2564091"/>
              <a:gd name="connsiteY1" fmla="*/ 0 h 6858000"/>
              <a:gd name="connsiteX2" fmla="*/ 2564091 w 2564091"/>
              <a:gd name="connsiteY2" fmla="*/ 6858000 h 6858000"/>
              <a:gd name="connsiteX3" fmla="*/ 0 w 256409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4091" h="6858000">
                <a:moveTo>
                  <a:pt x="0" y="0"/>
                </a:moveTo>
                <a:lnTo>
                  <a:pt x="2564091" y="0"/>
                </a:lnTo>
                <a:lnTo>
                  <a:pt x="2564091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657262"/>
      </p:ext>
    </p:extLst>
  </p:cSld>
  <p:clrMapOvr>
    <a:masterClrMapping/>
  </p:clrMapOvr>
  <p:transition spd="med" advTm="1200">
    <p:pull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2475614" y="-1685352"/>
            <a:ext cx="3370705" cy="3370705"/>
          </a:xfrm>
          <a:custGeom>
            <a:avLst/>
            <a:gdLst>
              <a:gd name="connsiteX0" fmla="*/ 1685352 w 3370705"/>
              <a:gd name="connsiteY0" fmla="*/ 0 h 3370705"/>
              <a:gd name="connsiteX1" fmla="*/ 3370705 w 3370705"/>
              <a:gd name="connsiteY1" fmla="*/ 1685353 h 3370705"/>
              <a:gd name="connsiteX2" fmla="*/ 1685352 w 3370705"/>
              <a:gd name="connsiteY2" fmla="*/ 3370705 h 3370705"/>
              <a:gd name="connsiteX3" fmla="*/ 0 w 3370705"/>
              <a:gd name="connsiteY3" fmla="*/ 1685353 h 3370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0705" h="3370705">
                <a:moveTo>
                  <a:pt x="1685352" y="0"/>
                </a:moveTo>
                <a:lnTo>
                  <a:pt x="3370705" y="1685353"/>
                </a:lnTo>
                <a:lnTo>
                  <a:pt x="1685352" y="3370705"/>
                </a:lnTo>
                <a:lnTo>
                  <a:pt x="0" y="168535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4410648" y="249681"/>
            <a:ext cx="3370705" cy="3370705"/>
          </a:xfrm>
          <a:custGeom>
            <a:avLst/>
            <a:gdLst>
              <a:gd name="connsiteX0" fmla="*/ 1685353 w 3370705"/>
              <a:gd name="connsiteY0" fmla="*/ 0 h 3370705"/>
              <a:gd name="connsiteX1" fmla="*/ 3370705 w 3370705"/>
              <a:gd name="connsiteY1" fmla="*/ 1685353 h 3370705"/>
              <a:gd name="connsiteX2" fmla="*/ 1685353 w 3370705"/>
              <a:gd name="connsiteY2" fmla="*/ 3370705 h 3370705"/>
              <a:gd name="connsiteX3" fmla="*/ 0 w 3370705"/>
              <a:gd name="connsiteY3" fmla="*/ 1685353 h 3370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0705" h="3370705">
                <a:moveTo>
                  <a:pt x="1685353" y="0"/>
                </a:moveTo>
                <a:lnTo>
                  <a:pt x="3370705" y="1685353"/>
                </a:lnTo>
                <a:lnTo>
                  <a:pt x="1685353" y="3370705"/>
                </a:lnTo>
                <a:lnTo>
                  <a:pt x="0" y="168535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6345681" y="-1685352"/>
            <a:ext cx="3370705" cy="3370705"/>
          </a:xfrm>
          <a:custGeom>
            <a:avLst/>
            <a:gdLst>
              <a:gd name="connsiteX0" fmla="*/ 1685352 w 3370705"/>
              <a:gd name="connsiteY0" fmla="*/ 0 h 3370705"/>
              <a:gd name="connsiteX1" fmla="*/ 3370705 w 3370705"/>
              <a:gd name="connsiteY1" fmla="*/ 1685353 h 3370705"/>
              <a:gd name="connsiteX2" fmla="*/ 1685352 w 3370705"/>
              <a:gd name="connsiteY2" fmla="*/ 3370705 h 3370705"/>
              <a:gd name="connsiteX3" fmla="*/ 0 w 3370705"/>
              <a:gd name="connsiteY3" fmla="*/ 1685353 h 3370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0705" h="3370705">
                <a:moveTo>
                  <a:pt x="1685352" y="0"/>
                </a:moveTo>
                <a:lnTo>
                  <a:pt x="3370705" y="1685353"/>
                </a:lnTo>
                <a:lnTo>
                  <a:pt x="1685352" y="3370705"/>
                </a:lnTo>
                <a:lnTo>
                  <a:pt x="0" y="168535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296675"/>
      </p:ext>
    </p:extLst>
  </p:cSld>
  <p:clrMapOvr>
    <a:masterClrMapping/>
  </p:clrMapOvr>
  <p:transition spd="med" advTm="1200">
    <p:pull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3680790" y="1036983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238461" y="1036983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3680790" y="3548269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6238461" y="3548269"/>
            <a:ext cx="2272749" cy="2272749"/>
          </a:xfrm>
          <a:custGeom>
            <a:avLst/>
            <a:gdLst>
              <a:gd name="connsiteX0" fmla="*/ 0 w 2272749"/>
              <a:gd name="connsiteY0" fmla="*/ 0 h 2272749"/>
              <a:gd name="connsiteX1" fmla="*/ 2272749 w 2272749"/>
              <a:gd name="connsiteY1" fmla="*/ 0 h 2272749"/>
              <a:gd name="connsiteX2" fmla="*/ 2272749 w 2272749"/>
              <a:gd name="connsiteY2" fmla="*/ 2272749 h 2272749"/>
              <a:gd name="connsiteX3" fmla="*/ 0 w 2272749"/>
              <a:gd name="connsiteY3" fmla="*/ 2272749 h 227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2749" h="2272749">
                <a:moveTo>
                  <a:pt x="0" y="0"/>
                </a:moveTo>
                <a:lnTo>
                  <a:pt x="2272749" y="0"/>
                </a:lnTo>
                <a:lnTo>
                  <a:pt x="2272749" y="2272749"/>
                </a:lnTo>
                <a:lnTo>
                  <a:pt x="0" y="22727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818662"/>
      </p:ext>
    </p:extLst>
  </p:cSld>
  <p:clrMapOvr>
    <a:masterClrMapping/>
  </p:clrMapOvr>
  <p:transition spd="med" advTm="1200">
    <p:pull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"/>
          <p:cNvSpPr>
            <a:spLocks noGrp="1"/>
          </p:cNvSpPr>
          <p:nvPr userDrawn="1">
            <p:ph type="title"/>
          </p:nvPr>
        </p:nvSpPr>
        <p:spPr>
          <a:xfrm>
            <a:off x="6096000" y="2018862"/>
            <a:ext cx="5419185" cy="895350"/>
          </a:xfrm>
        </p:spPr>
        <p:txBody>
          <a:bodyPr anchor="b">
            <a:normAutofit/>
          </a:bodyPr>
          <a:lstStyle>
            <a:lvl1pPr algn="l">
              <a:defRPr sz="2400" b="1" i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zh-CN" altLang="en-US" dirty="0"/>
          </a:p>
        </p:txBody>
      </p:sp>
      <p:sp>
        <p:nvSpPr>
          <p:cNvPr id="21" name="文本占位符 2"/>
          <p:cNvSpPr>
            <a:spLocks noGrp="1"/>
          </p:cNvSpPr>
          <p:nvPr userDrawn="1">
            <p:ph type="body" idx="1"/>
          </p:nvPr>
        </p:nvSpPr>
        <p:spPr>
          <a:xfrm>
            <a:off x="6097116" y="2914212"/>
            <a:ext cx="5419185" cy="1015623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100" i="1">
                <a:solidFill>
                  <a:schemeClr val="tx1"/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692663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42F3E-182A-4E42-99A7-A84D607325D2}" type="datetimeFigureOut">
              <a:rPr lang="zh-CN" altLang="en-US" smtClean="0"/>
              <a:t>2020/6/27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1F91D6-B666-4B05-8BB0-A162590E57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6702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8" r:id="rId2"/>
    <p:sldLayoutId id="2147483709" r:id="rId3"/>
    <p:sldLayoutId id="2147483710" r:id="rId4"/>
    <p:sldLayoutId id="2147483697" r:id="rId5"/>
    <p:sldLayoutId id="2147483698" r:id="rId6"/>
    <p:sldLayoutId id="2147483700" r:id="rId7"/>
    <p:sldLayoutId id="2147483701" r:id="rId8"/>
    <p:sldLayoutId id="2147483702" r:id="rId9"/>
    <p:sldLayoutId id="2147483704" r:id="rId10"/>
    <p:sldLayoutId id="2147483705" r:id="rId11"/>
    <p:sldLayoutId id="2147483706" r:id="rId12"/>
    <p:sldLayoutId id="2147483707" r:id="rId13"/>
    <p:sldLayoutId id="2147483713" r:id="rId14"/>
    <p:sldLayoutId id="2147483714" r:id="rId15"/>
    <p:sldLayoutId id="2147483715" r:id="rId16"/>
    <p:sldLayoutId id="2147483716" r:id="rId17"/>
    <p:sldLayoutId id="2147483718" r:id="rId18"/>
    <p:sldLayoutId id="2147483719" r:id="rId19"/>
    <p:sldLayoutId id="2147483720" r:id="rId20"/>
    <p:sldLayoutId id="2147483722" r:id="rId21"/>
    <p:sldLayoutId id="2147483723" r:id="rId22"/>
    <p:sldLayoutId id="2147483724" r:id="rId23"/>
    <p:sldLayoutId id="2147483725" r:id="rId24"/>
    <p:sldLayoutId id="2147483726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7.jpg"/><Relationship Id="rId5" Type="http://schemas.openxmlformats.org/officeDocument/2006/relationships/image" Target="../media/image16.jpeg"/><Relationship Id="rId4" Type="http://schemas.openxmlformats.org/officeDocument/2006/relationships/image" Target="../media/image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1.jp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17.jpg"/><Relationship Id="rId4" Type="http://schemas.openxmlformats.org/officeDocument/2006/relationships/image" Target="../media/image2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17.jpg"/><Relationship Id="rId5" Type="http://schemas.openxmlformats.org/officeDocument/2006/relationships/image" Target="../media/image28.jpg"/><Relationship Id="rId4" Type="http://schemas.openxmlformats.org/officeDocument/2006/relationships/image" Target="../media/image5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6D5A2A85-19FA-463B-8524-9DC43288106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66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AB118F70-4972-4B13-B48F-DF9E3405AB3A}"/>
              </a:ext>
            </a:extLst>
          </p:cNvPr>
          <p:cNvGrpSpPr/>
          <p:nvPr/>
        </p:nvGrpSpPr>
        <p:grpSpPr>
          <a:xfrm>
            <a:off x="2939309" y="1276350"/>
            <a:ext cx="6542176" cy="4305300"/>
            <a:chOff x="2939309" y="1276350"/>
            <a:chExt cx="6542176" cy="4305300"/>
          </a:xfrm>
        </p:grpSpPr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A38666FD-76E8-4D72-A540-3AC80DF5CD0E}"/>
                </a:ext>
              </a:extLst>
            </p:cNvPr>
            <p:cNvGrpSpPr/>
            <p:nvPr/>
          </p:nvGrpSpPr>
          <p:grpSpPr>
            <a:xfrm>
              <a:off x="3187702" y="1276350"/>
              <a:ext cx="5464175" cy="4305300"/>
              <a:chOff x="3365500" y="1009650"/>
              <a:chExt cx="5464175" cy="4545371"/>
            </a:xfrm>
          </p:grpSpPr>
          <p:sp>
            <p:nvSpPr>
              <p:cNvPr id="5" name="Freeform 5">
                <a:extLst>
                  <a:ext uri="{FF2B5EF4-FFF2-40B4-BE49-F238E27FC236}">
                    <a16:creationId xmlns="" xmlns:a16="http://schemas.microsoft.com/office/drawing/2014/main" id="{108032EC-BA02-4CFD-BF00-614D3D642E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5500" y="1009650"/>
                <a:ext cx="5464175" cy="849313"/>
              </a:xfrm>
              <a:custGeom>
                <a:avLst/>
                <a:gdLst>
                  <a:gd name="T0" fmla="*/ 3135 w 3442"/>
                  <a:gd name="T1" fmla="*/ 535 h 535"/>
                  <a:gd name="T2" fmla="*/ 3442 w 3442"/>
                  <a:gd name="T3" fmla="*/ 0 h 535"/>
                  <a:gd name="T4" fmla="*/ 1721 w 3442"/>
                  <a:gd name="T5" fmla="*/ 0 h 535"/>
                  <a:gd name="T6" fmla="*/ 0 w 3442"/>
                  <a:gd name="T7" fmla="*/ 0 h 535"/>
                  <a:gd name="T8" fmla="*/ 310 w 3442"/>
                  <a:gd name="T9" fmla="*/ 535 h 5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42" h="535">
                    <a:moveTo>
                      <a:pt x="3135" y="535"/>
                    </a:moveTo>
                    <a:lnTo>
                      <a:pt x="3442" y="0"/>
                    </a:lnTo>
                    <a:lnTo>
                      <a:pt x="1721" y="0"/>
                    </a:lnTo>
                    <a:lnTo>
                      <a:pt x="0" y="0"/>
                    </a:lnTo>
                    <a:lnTo>
                      <a:pt x="310" y="535"/>
                    </a:lnTo>
                  </a:path>
                </a:pathLst>
              </a:custGeom>
              <a:noFill/>
              <a:ln w="2047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" name="Freeform 6">
                <a:extLst>
                  <a:ext uri="{FF2B5EF4-FFF2-40B4-BE49-F238E27FC236}">
                    <a16:creationId xmlns="" xmlns:a16="http://schemas.microsoft.com/office/drawing/2014/main" id="{3343313D-453B-433F-AE29-ADDA186659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5150" y="2912311"/>
                <a:ext cx="3444875" cy="2642710"/>
              </a:xfrm>
              <a:custGeom>
                <a:avLst/>
                <a:gdLst>
                  <a:gd name="T0" fmla="*/ 0 w 2170"/>
                  <a:gd name="T1" fmla="*/ 0 h 1882"/>
                  <a:gd name="T2" fmla="*/ 225 w 2170"/>
                  <a:gd name="T3" fmla="*/ 390 h 1882"/>
                  <a:gd name="T4" fmla="*/ 1085 w 2170"/>
                  <a:gd name="T5" fmla="*/ 1882 h 1882"/>
                  <a:gd name="T6" fmla="*/ 1946 w 2170"/>
                  <a:gd name="T7" fmla="*/ 390 h 1882"/>
                  <a:gd name="T8" fmla="*/ 2170 w 2170"/>
                  <a:gd name="T9" fmla="*/ 0 h 18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70" h="1882">
                    <a:moveTo>
                      <a:pt x="0" y="0"/>
                    </a:moveTo>
                    <a:lnTo>
                      <a:pt x="225" y="390"/>
                    </a:lnTo>
                    <a:lnTo>
                      <a:pt x="1085" y="1882"/>
                    </a:lnTo>
                    <a:lnTo>
                      <a:pt x="1946" y="390"/>
                    </a:lnTo>
                    <a:lnTo>
                      <a:pt x="2170" y="0"/>
                    </a:lnTo>
                  </a:path>
                </a:pathLst>
              </a:custGeom>
              <a:noFill/>
              <a:ln w="204788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" name="矩形 1">
              <a:extLst>
                <a:ext uri="{FF2B5EF4-FFF2-40B4-BE49-F238E27FC236}">
                  <a16:creationId xmlns="" xmlns:a16="http://schemas.microsoft.com/office/drawing/2014/main" id="{CBB3CC6E-58C0-409F-B81B-A00A1C7C8BBA}"/>
                </a:ext>
              </a:extLst>
            </p:cNvPr>
            <p:cNvSpPr/>
            <p:nvPr/>
          </p:nvSpPr>
          <p:spPr>
            <a:xfrm>
              <a:off x="2939309" y="2087244"/>
              <a:ext cx="6542176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4800" spc="-150" dirty="0">
                  <a:solidFill>
                    <a:schemeClr val="bg1"/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幼儿园说课阅读</a:t>
              </a:r>
              <a:r>
                <a:rPr lang="en-US" altLang="zh-CN" sz="4800" spc="-150" dirty="0" err="1">
                  <a:solidFill>
                    <a:schemeClr val="bg1"/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ppt</a:t>
              </a:r>
              <a:r>
                <a:rPr lang="zh-CN" altLang="en-US" sz="4800" spc="-150" dirty="0">
                  <a:solidFill>
                    <a:schemeClr val="bg1"/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模板</a:t>
              </a:r>
              <a:endParaRPr lang="zh-CN" altLang="en-US" sz="4800" dirty="0"/>
            </a:p>
          </p:txBody>
        </p:sp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2B6ADEFC-A7D4-4D63-9E42-01576BC326EC}"/>
                </a:ext>
              </a:extLst>
            </p:cNvPr>
            <p:cNvSpPr/>
            <p:nvPr/>
          </p:nvSpPr>
          <p:spPr>
            <a:xfrm>
              <a:off x="4860905" y="1725552"/>
              <a:ext cx="2031444" cy="4022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000" spc="-150" dirty="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</a:rPr>
                <a:t>TEMPLATE</a:t>
              </a:r>
              <a:endParaRPr lang="zh-CN" altLang="en-US" sz="2000" dirty="0">
                <a:latin typeface="思源黑体" panose="020B0400000000000000" pitchFamily="34" charset="-122"/>
                <a:ea typeface="思源黑体" panose="020B0400000000000000" pitchFamily="34" charset="-122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792C00DE-C8E6-4F59-8FB1-A87B1123885F}"/>
                </a:ext>
              </a:extLst>
            </p:cNvPr>
            <p:cNvSpPr/>
            <p:nvPr/>
          </p:nvSpPr>
          <p:spPr>
            <a:xfrm>
              <a:off x="5271967" y="3022383"/>
              <a:ext cx="18473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sz="20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B821EF25-F6FE-4544-AA2C-04077DBD54AB}"/>
                </a:ext>
              </a:extLst>
            </p:cNvPr>
            <p:cNvSpPr/>
            <p:nvPr/>
          </p:nvSpPr>
          <p:spPr>
            <a:xfrm>
              <a:off x="5271967" y="3703661"/>
              <a:ext cx="1438214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</a:rPr>
                <a:t>PROJECT </a:t>
              </a:r>
            </a:p>
            <a:p>
              <a:pPr algn="ctr"/>
              <a:r>
                <a:rPr lang="en-US" altLang="zh-CN" sz="2000" dirty="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</a:rPr>
                <a:t>PLANNING</a:t>
              </a:r>
              <a:endParaRPr lang="zh-CN" altLang="en-US" sz="20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6364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7073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a16="http://schemas.microsoft.com/office/drawing/2014/main" id="{0D774777-C5BC-4686-BADF-7A59DAEBC95D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0" y="1130300"/>
            <a:ext cx="11518900" cy="4776601"/>
            <a:chOff x="0" y="1130300"/>
            <a:chExt cx="11518900" cy="4776601"/>
          </a:xfrm>
        </p:grpSpPr>
        <p:sp>
          <p:nvSpPr>
            <p:cNvPr id="4" name="išḷîdê">
              <a:extLst>
                <a:ext uri="{FF2B5EF4-FFF2-40B4-BE49-F238E27FC236}">
                  <a16:creationId xmlns="" xmlns:a16="http://schemas.microsoft.com/office/drawing/2014/main" id="{FA2957E5-70CF-40F9-A92D-D3C3ACD1FC05}"/>
                </a:ext>
              </a:extLst>
            </p:cNvPr>
            <p:cNvSpPr/>
            <p:nvPr/>
          </p:nvSpPr>
          <p:spPr>
            <a:xfrm>
              <a:off x="0" y="1846729"/>
              <a:ext cx="4567558" cy="2290439"/>
            </a:xfrm>
            <a:custGeom>
              <a:avLst/>
              <a:gdLst>
                <a:gd name="connsiteX0" fmla="*/ 0 w 4567558"/>
                <a:gd name="connsiteY0" fmla="*/ 0 h 2290439"/>
                <a:gd name="connsiteX1" fmla="*/ 4567558 w 4567558"/>
                <a:gd name="connsiteY1" fmla="*/ 0 h 2290439"/>
                <a:gd name="connsiteX2" fmla="*/ 3870669 w 4567558"/>
                <a:gd name="connsiteY2" fmla="*/ 2290439 h 2290439"/>
                <a:gd name="connsiteX3" fmla="*/ 0 w 4567558"/>
                <a:gd name="connsiteY3" fmla="*/ 2290439 h 2290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67558" h="2290439">
                  <a:moveTo>
                    <a:pt x="0" y="0"/>
                  </a:moveTo>
                  <a:lnTo>
                    <a:pt x="4567558" y="0"/>
                  </a:lnTo>
                  <a:lnTo>
                    <a:pt x="3870669" y="2290439"/>
                  </a:lnTo>
                  <a:lnTo>
                    <a:pt x="0" y="2290439"/>
                  </a:lnTo>
                  <a:close/>
                </a:path>
              </a:pathLst>
            </a:custGeom>
            <a:blipFill dpi="0" rotWithShape="1">
              <a:blip r:embed="rId4"/>
              <a:srcRect/>
              <a:stretch>
                <a:fillRect/>
              </a:stretch>
            </a:blipFill>
            <a:ln w="28575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 defTabSz="914377"/>
              <a:endParaRPr lang="zh-CN" altLang="en-US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5" name="íŝliḍe">
              <a:extLst>
                <a:ext uri="{FF2B5EF4-FFF2-40B4-BE49-F238E27FC236}">
                  <a16:creationId xmlns="" xmlns:a16="http://schemas.microsoft.com/office/drawing/2014/main" id="{E851133B-8BEA-465F-BF55-6B4EC7AD6E6B}"/>
                </a:ext>
              </a:extLst>
            </p:cNvPr>
            <p:cNvSpPr txBox="1"/>
            <p:nvPr/>
          </p:nvSpPr>
          <p:spPr>
            <a:xfrm>
              <a:off x="2057400" y="1130300"/>
              <a:ext cx="2510158" cy="716429"/>
            </a:xfrm>
            <a:prstGeom prst="rect">
              <a:avLst/>
            </a:prstGeom>
            <a:noFill/>
          </p:spPr>
          <p:txBody>
            <a:bodyPr wrap="square" lIns="91440" tIns="45720" rIns="91440" bIns="45720" anchor="ctr">
              <a:norm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CONTENTS</a:t>
              </a:r>
            </a:p>
          </p:txBody>
        </p:sp>
        <p:grpSp>
          <p:nvGrpSpPr>
            <p:cNvPr id="6" name="ïṧľiḍé">
              <a:extLst>
                <a:ext uri="{FF2B5EF4-FFF2-40B4-BE49-F238E27FC236}">
                  <a16:creationId xmlns="" xmlns:a16="http://schemas.microsoft.com/office/drawing/2014/main" id="{195B74D6-AA95-4C17-9421-8E93692DF25D}"/>
                </a:ext>
              </a:extLst>
            </p:cNvPr>
            <p:cNvGrpSpPr/>
            <p:nvPr/>
          </p:nvGrpSpPr>
          <p:grpSpPr>
            <a:xfrm>
              <a:off x="5534566" y="1846729"/>
              <a:ext cx="3041966" cy="494744"/>
              <a:chOff x="5720998" y="2694805"/>
              <a:chExt cx="3041966" cy="494744"/>
            </a:xfrm>
          </p:grpSpPr>
          <p:sp>
            <p:nvSpPr>
              <p:cNvPr id="23" name="íṩḷiďé">
                <a:extLst>
                  <a:ext uri="{FF2B5EF4-FFF2-40B4-BE49-F238E27FC236}">
                    <a16:creationId xmlns="" xmlns:a16="http://schemas.microsoft.com/office/drawing/2014/main" id="{10C47129-F552-4720-BEFF-71FF7135799E}"/>
                  </a:ext>
                </a:extLst>
              </p:cNvPr>
              <p:cNvSpPr/>
              <p:nvPr/>
            </p:nvSpPr>
            <p:spPr>
              <a:xfrm>
                <a:off x="5720998" y="2694805"/>
                <a:ext cx="777456" cy="494744"/>
              </a:xfrm>
              <a:prstGeom prst="parallelogram">
                <a:avLst/>
              </a:prstGeom>
              <a:solidFill>
                <a:schemeClr val="bg1"/>
              </a:solidFill>
              <a:ln w="28575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lnSpcReduction="10000"/>
              </a:bodyPr>
              <a:lstStyle/>
              <a:p>
                <a:pPr algn="ctr" defTabSz="914354"/>
                <a:r>
                  <a:rPr lang="en-US" altLang="zh-CN" b="1" dirty="0">
                    <a:solidFill>
                      <a:schemeClr val="tx1"/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01</a:t>
                </a:r>
                <a:endParaRPr lang="zh-CN" altLang="en-US" b="1" dirty="0">
                  <a:solidFill>
                    <a:schemeClr val="tx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4" name="íṧḻïdè">
                <a:extLst>
                  <a:ext uri="{FF2B5EF4-FFF2-40B4-BE49-F238E27FC236}">
                    <a16:creationId xmlns="" xmlns:a16="http://schemas.microsoft.com/office/drawing/2014/main" id="{F8E07573-A8E5-42F7-B445-E2E8E3B47ABD}"/>
                  </a:ext>
                </a:extLst>
              </p:cNvPr>
              <p:cNvSpPr/>
              <p:nvPr/>
            </p:nvSpPr>
            <p:spPr bwMode="auto">
              <a:xfrm>
                <a:off x="6540824" y="2703360"/>
                <a:ext cx="2222140" cy="4776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Supporting </a:t>
                </a:r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标题内容</a:t>
                </a:r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……</a:t>
                </a:r>
              </a:p>
            </p:txBody>
          </p:sp>
        </p:grpSp>
        <p:grpSp>
          <p:nvGrpSpPr>
            <p:cNvPr id="7" name="ïṥľîḋé">
              <a:extLst>
                <a:ext uri="{FF2B5EF4-FFF2-40B4-BE49-F238E27FC236}">
                  <a16:creationId xmlns="" xmlns:a16="http://schemas.microsoft.com/office/drawing/2014/main" id="{D811E890-488E-409C-8CE3-68814763178D}"/>
                </a:ext>
              </a:extLst>
            </p:cNvPr>
            <p:cNvGrpSpPr/>
            <p:nvPr/>
          </p:nvGrpSpPr>
          <p:grpSpPr>
            <a:xfrm>
              <a:off x="5272623" y="2738085"/>
              <a:ext cx="3041966" cy="494744"/>
              <a:chOff x="5720998" y="2694805"/>
              <a:chExt cx="3041966" cy="494744"/>
            </a:xfrm>
          </p:grpSpPr>
          <p:sp>
            <p:nvSpPr>
              <p:cNvPr id="21" name="íṣlïḓe">
                <a:extLst>
                  <a:ext uri="{FF2B5EF4-FFF2-40B4-BE49-F238E27FC236}">
                    <a16:creationId xmlns="" xmlns:a16="http://schemas.microsoft.com/office/drawing/2014/main" id="{89D55F51-B55C-4ED6-9D0C-4324A495A087}"/>
                  </a:ext>
                </a:extLst>
              </p:cNvPr>
              <p:cNvSpPr/>
              <p:nvPr/>
            </p:nvSpPr>
            <p:spPr>
              <a:xfrm>
                <a:off x="5720998" y="2694805"/>
                <a:ext cx="777456" cy="494744"/>
              </a:xfrm>
              <a:prstGeom prst="parallelogram">
                <a:avLst/>
              </a:prstGeom>
              <a:solidFill>
                <a:schemeClr val="bg1"/>
              </a:solidFill>
              <a:ln w="28575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lnSpcReduction="10000"/>
              </a:bodyPr>
              <a:lstStyle/>
              <a:p>
                <a:pPr algn="ctr" defTabSz="914354"/>
                <a:r>
                  <a:rPr lang="en-US" altLang="zh-CN" b="1" dirty="0">
                    <a:solidFill>
                      <a:schemeClr val="tx1"/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02</a:t>
                </a:r>
                <a:endParaRPr lang="zh-CN" altLang="en-US" b="1" dirty="0">
                  <a:solidFill>
                    <a:schemeClr val="tx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2" name="ïsḷíďe">
                <a:extLst>
                  <a:ext uri="{FF2B5EF4-FFF2-40B4-BE49-F238E27FC236}">
                    <a16:creationId xmlns="" xmlns:a16="http://schemas.microsoft.com/office/drawing/2014/main" id="{F8E07573-A8E5-42F7-B445-E2E8E3B47ABD}"/>
                  </a:ext>
                </a:extLst>
              </p:cNvPr>
              <p:cNvSpPr/>
              <p:nvPr/>
            </p:nvSpPr>
            <p:spPr bwMode="auto">
              <a:xfrm>
                <a:off x="6540824" y="2703360"/>
                <a:ext cx="2222140" cy="4776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Supporting </a:t>
                </a:r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标题内容</a:t>
                </a:r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……</a:t>
                </a:r>
              </a:p>
            </p:txBody>
          </p:sp>
        </p:grpSp>
        <p:grpSp>
          <p:nvGrpSpPr>
            <p:cNvPr id="8" name="îṥḷîdé">
              <a:extLst>
                <a:ext uri="{FF2B5EF4-FFF2-40B4-BE49-F238E27FC236}">
                  <a16:creationId xmlns="" xmlns:a16="http://schemas.microsoft.com/office/drawing/2014/main" id="{A5E9650A-2069-4634-965A-33F237C56B8C}"/>
                </a:ext>
              </a:extLst>
            </p:cNvPr>
            <p:cNvGrpSpPr/>
            <p:nvPr/>
          </p:nvGrpSpPr>
          <p:grpSpPr>
            <a:xfrm>
              <a:off x="5010678" y="3629441"/>
              <a:ext cx="3041966" cy="494744"/>
              <a:chOff x="5720998" y="2694805"/>
              <a:chExt cx="3041966" cy="494744"/>
            </a:xfrm>
          </p:grpSpPr>
          <p:sp>
            <p:nvSpPr>
              <p:cNvPr id="19" name="ïšḷîḍê">
                <a:extLst>
                  <a:ext uri="{FF2B5EF4-FFF2-40B4-BE49-F238E27FC236}">
                    <a16:creationId xmlns="" xmlns:a16="http://schemas.microsoft.com/office/drawing/2014/main" id="{1F4E2CE2-CC0F-4112-877F-F6F0964C4362}"/>
                  </a:ext>
                </a:extLst>
              </p:cNvPr>
              <p:cNvSpPr/>
              <p:nvPr/>
            </p:nvSpPr>
            <p:spPr>
              <a:xfrm>
                <a:off x="5720998" y="2694805"/>
                <a:ext cx="777456" cy="494744"/>
              </a:xfrm>
              <a:prstGeom prst="parallelogram">
                <a:avLst/>
              </a:prstGeom>
              <a:solidFill>
                <a:schemeClr val="bg1"/>
              </a:solidFill>
              <a:ln w="28575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lnSpcReduction="10000"/>
              </a:bodyPr>
              <a:lstStyle/>
              <a:p>
                <a:pPr algn="ctr" defTabSz="914354"/>
                <a:r>
                  <a:rPr lang="en-US" altLang="zh-CN" b="1" dirty="0">
                    <a:solidFill>
                      <a:schemeClr val="tx1"/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03</a:t>
                </a:r>
                <a:endParaRPr lang="zh-CN" altLang="en-US" b="1" dirty="0">
                  <a:solidFill>
                    <a:schemeClr val="tx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0" name="îṥļïdé">
                <a:extLst>
                  <a:ext uri="{FF2B5EF4-FFF2-40B4-BE49-F238E27FC236}">
                    <a16:creationId xmlns="" xmlns:a16="http://schemas.microsoft.com/office/drawing/2014/main" id="{F8E07573-A8E5-42F7-B445-E2E8E3B47ABD}"/>
                  </a:ext>
                </a:extLst>
              </p:cNvPr>
              <p:cNvSpPr/>
              <p:nvPr/>
            </p:nvSpPr>
            <p:spPr bwMode="auto">
              <a:xfrm>
                <a:off x="6540824" y="2703360"/>
                <a:ext cx="2222140" cy="4776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Supporting </a:t>
                </a:r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标题内容</a:t>
                </a:r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……</a:t>
                </a:r>
              </a:p>
            </p:txBody>
          </p:sp>
        </p:grpSp>
        <p:grpSp>
          <p:nvGrpSpPr>
            <p:cNvPr id="9" name="íṣļidê">
              <a:extLst>
                <a:ext uri="{FF2B5EF4-FFF2-40B4-BE49-F238E27FC236}">
                  <a16:creationId xmlns="" xmlns:a16="http://schemas.microsoft.com/office/drawing/2014/main" id="{AA2717D1-A138-48EA-84B3-B317712E2CB5}"/>
                </a:ext>
              </a:extLst>
            </p:cNvPr>
            <p:cNvGrpSpPr/>
            <p:nvPr/>
          </p:nvGrpSpPr>
          <p:grpSpPr>
            <a:xfrm>
              <a:off x="4748733" y="4520797"/>
              <a:ext cx="3041966" cy="494744"/>
              <a:chOff x="5720998" y="2694805"/>
              <a:chExt cx="3041966" cy="494744"/>
            </a:xfrm>
          </p:grpSpPr>
          <p:sp>
            <p:nvSpPr>
              <p:cNvPr id="17" name="î$ḷíḋe">
                <a:extLst>
                  <a:ext uri="{FF2B5EF4-FFF2-40B4-BE49-F238E27FC236}">
                    <a16:creationId xmlns="" xmlns:a16="http://schemas.microsoft.com/office/drawing/2014/main" id="{CA4E3F1C-69DF-4035-9B80-EA70AAC4EB59}"/>
                  </a:ext>
                </a:extLst>
              </p:cNvPr>
              <p:cNvSpPr/>
              <p:nvPr/>
            </p:nvSpPr>
            <p:spPr>
              <a:xfrm>
                <a:off x="5720998" y="2694805"/>
                <a:ext cx="777456" cy="494744"/>
              </a:xfrm>
              <a:prstGeom prst="parallelogram">
                <a:avLst/>
              </a:prstGeom>
              <a:solidFill>
                <a:schemeClr val="bg1"/>
              </a:solidFill>
              <a:ln w="28575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lnSpcReduction="10000"/>
              </a:bodyPr>
              <a:lstStyle/>
              <a:p>
                <a:pPr algn="ctr" defTabSz="914354"/>
                <a:r>
                  <a:rPr lang="en-US" altLang="zh-CN" b="1" dirty="0">
                    <a:solidFill>
                      <a:schemeClr val="tx1"/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04</a:t>
                </a:r>
                <a:endParaRPr lang="zh-CN" altLang="en-US" b="1" dirty="0">
                  <a:solidFill>
                    <a:schemeClr val="tx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8" name="íśḷíḋé">
                <a:extLst>
                  <a:ext uri="{FF2B5EF4-FFF2-40B4-BE49-F238E27FC236}">
                    <a16:creationId xmlns="" xmlns:a16="http://schemas.microsoft.com/office/drawing/2014/main" id="{F8E07573-A8E5-42F7-B445-E2E8E3B47ABD}"/>
                  </a:ext>
                </a:extLst>
              </p:cNvPr>
              <p:cNvSpPr/>
              <p:nvPr/>
            </p:nvSpPr>
            <p:spPr bwMode="auto">
              <a:xfrm>
                <a:off x="6540824" y="2703360"/>
                <a:ext cx="2222140" cy="4776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Supporting </a:t>
                </a:r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标题内容</a:t>
                </a:r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……</a:t>
                </a:r>
              </a:p>
            </p:txBody>
          </p:sp>
        </p:grpSp>
        <p:grpSp>
          <p:nvGrpSpPr>
            <p:cNvPr id="10" name="ïṩľiḍe">
              <a:extLst>
                <a:ext uri="{FF2B5EF4-FFF2-40B4-BE49-F238E27FC236}">
                  <a16:creationId xmlns="" xmlns:a16="http://schemas.microsoft.com/office/drawing/2014/main" id="{9FB56B40-DA5B-4824-9DBF-CDA4FF56928B}"/>
                </a:ext>
              </a:extLst>
            </p:cNvPr>
            <p:cNvGrpSpPr/>
            <p:nvPr/>
          </p:nvGrpSpPr>
          <p:grpSpPr>
            <a:xfrm>
              <a:off x="4486788" y="5412157"/>
              <a:ext cx="3041966" cy="494744"/>
              <a:chOff x="5720998" y="2694805"/>
              <a:chExt cx="3041966" cy="494744"/>
            </a:xfrm>
          </p:grpSpPr>
          <p:sp>
            <p:nvSpPr>
              <p:cNvPr id="15" name="îṥḻiḋè">
                <a:extLst>
                  <a:ext uri="{FF2B5EF4-FFF2-40B4-BE49-F238E27FC236}">
                    <a16:creationId xmlns="" xmlns:a16="http://schemas.microsoft.com/office/drawing/2014/main" id="{1AEB369C-0877-49D0-B531-D9D9FD5B5C71}"/>
                  </a:ext>
                </a:extLst>
              </p:cNvPr>
              <p:cNvSpPr/>
              <p:nvPr/>
            </p:nvSpPr>
            <p:spPr>
              <a:xfrm>
                <a:off x="5720998" y="2694805"/>
                <a:ext cx="777456" cy="494744"/>
              </a:xfrm>
              <a:prstGeom prst="parallelogram">
                <a:avLst/>
              </a:prstGeom>
              <a:solidFill>
                <a:schemeClr val="bg1"/>
              </a:solidFill>
              <a:ln w="28575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lnSpcReduction="10000"/>
              </a:bodyPr>
              <a:lstStyle/>
              <a:p>
                <a:pPr algn="ctr" defTabSz="914354"/>
                <a:r>
                  <a:rPr lang="en-US" altLang="zh-CN" b="1" dirty="0">
                    <a:solidFill>
                      <a:schemeClr val="tx1"/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04</a:t>
                </a:r>
                <a:endParaRPr lang="zh-CN" altLang="en-US" b="1" dirty="0">
                  <a:solidFill>
                    <a:schemeClr val="tx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6" name="íşľîdê">
                <a:extLst>
                  <a:ext uri="{FF2B5EF4-FFF2-40B4-BE49-F238E27FC236}">
                    <a16:creationId xmlns="" xmlns:a16="http://schemas.microsoft.com/office/drawing/2014/main" id="{F8E07573-A8E5-42F7-B445-E2E8E3B47ABD}"/>
                  </a:ext>
                </a:extLst>
              </p:cNvPr>
              <p:cNvSpPr/>
              <p:nvPr/>
            </p:nvSpPr>
            <p:spPr bwMode="auto">
              <a:xfrm>
                <a:off x="6540824" y="2703360"/>
                <a:ext cx="2222140" cy="4776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>
                  <a:spcBef>
                    <a:spcPct val="0"/>
                  </a:spcBef>
                </a:pPr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Supporting </a:t>
                </a:r>
                <a:r>
                  <a:rPr lang="zh-CN" altLang="en-US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标题内容</a:t>
                </a:r>
                <a:r>
                  <a:rPr lang="en-US" altLang="zh-CN" sz="1400" dirty="0">
                    <a:solidFill>
                      <a:schemeClr val="bg1">
                        <a:lumMod val="50000"/>
                      </a:schemeClr>
                    </a:solidFill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……</a:t>
                </a:r>
              </a:p>
            </p:txBody>
          </p:sp>
        </p:grpSp>
        <p:cxnSp>
          <p:nvCxnSpPr>
            <p:cNvPr id="11" name="直接连接符 10">
              <a:extLst>
                <a:ext uri="{FF2B5EF4-FFF2-40B4-BE49-F238E27FC236}">
                  <a16:creationId xmlns="" xmlns:a16="http://schemas.microsoft.com/office/drawing/2014/main" id="{62E98987-4A4C-4CC2-9452-16F957B3455E}"/>
                </a:ext>
              </a:extLst>
            </p:cNvPr>
            <p:cNvCxnSpPr/>
            <p:nvPr/>
          </p:nvCxnSpPr>
          <p:spPr>
            <a:xfrm>
              <a:off x="6417684" y="2539779"/>
              <a:ext cx="5101216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="" xmlns:a16="http://schemas.microsoft.com/office/drawing/2014/main" id="{FB67DC1D-E594-4F2A-9471-156B7A8FC9EB}"/>
                </a:ext>
              </a:extLst>
            </p:cNvPr>
            <p:cNvCxnSpPr/>
            <p:nvPr/>
          </p:nvCxnSpPr>
          <p:spPr>
            <a:xfrm>
              <a:off x="6178858" y="3431135"/>
              <a:ext cx="5340042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="" xmlns:a16="http://schemas.microsoft.com/office/drawing/2014/main" id="{7C764DCE-A00F-4B09-BEFB-580DE471E501}"/>
                </a:ext>
              </a:extLst>
            </p:cNvPr>
            <p:cNvCxnSpPr/>
            <p:nvPr/>
          </p:nvCxnSpPr>
          <p:spPr>
            <a:xfrm>
              <a:off x="5923294" y="4322491"/>
              <a:ext cx="5595606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="" xmlns:a16="http://schemas.microsoft.com/office/drawing/2014/main" id="{83B29A21-4CFE-434A-9039-849CA49F78B4}"/>
                </a:ext>
              </a:extLst>
            </p:cNvPr>
            <p:cNvCxnSpPr/>
            <p:nvPr/>
          </p:nvCxnSpPr>
          <p:spPr>
            <a:xfrm>
              <a:off x="5661351" y="5213847"/>
              <a:ext cx="5857549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0662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6772275" y="-4724400"/>
            <a:ext cx="5419725" cy="895350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Section Header Here</a:t>
            </a:r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4294967295"/>
          </p:nvPr>
        </p:nvSpPr>
        <p:spPr>
          <a:xfrm>
            <a:off x="6772275" y="-3829050"/>
            <a:ext cx="5419725" cy="1014412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altLang="zh-CN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Supporting text here.</a:t>
            </a:r>
          </a:p>
          <a:p>
            <a:pPr lvl="0"/>
            <a:r>
              <a:rPr lang="en-US" altLang="zh-CN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When you copy &amp; paste, choose "keep text only" option.</a:t>
            </a:r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04F69230-F3A6-4586-9371-A858F4763E9F}"/>
              </a:ext>
            </a:extLst>
          </p:cNvPr>
          <p:cNvSpPr txBox="1"/>
          <p:nvPr/>
        </p:nvSpPr>
        <p:spPr>
          <a:xfrm>
            <a:off x="2140341" y="-4537384"/>
            <a:ext cx="1628352" cy="1415791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rgbClr val="F3F3F3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Arial" panose="020B0604020202020204" pitchFamily="34" charset="0"/>
                <a:sym typeface="思源黑体" panose="020B0400000000000000" pitchFamily="34" charset="-122"/>
              </a:rPr>
              <a:t>/01</a:t>
            </a:r>
            <a:endParaRPr lang="zh-CN" altLang="en-US" spc="100" dirty="0">
              <a:solidFill>
                <a:srgbClr val="F3F3F3"/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Arial" panose="020B0604020202020204" pitchFamily="34" charset="0"/>
              <a:sym typeface="思源黑体" panose="020B0400000000000000" pitchFamily="34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141CD6CB-C364-4355-B94A-E97D7682418D}"/>
              </a:ext>
            </a:extLst>
          </p:cNvPr>
          <p:cNvGrpSpPr/>
          <p:nvPr/>
        </p:nvGrpSpPr>
        <p:grpSpPr>
          <a:xfrm>
            <a:off x="4452079" y="689564"/>
            <a:ext cx="3287842" cy="2834346"/>
            <a:chOff x="4592062" y="2144757"/>
            <a:chExt cx="3287842" cy="2834346"/>
          </a:xfrm>
        </p:grpSpPr>
        <p:sp>
          <p:nvSpPr>
            <p:cNvPr id="8" name="等腰三角形 7">
              <a:extLst>
                <a:ext uri="{FF2B5EF4-FFF2-40B4-BE49-F238E27FC236}">
                  <a16:creationId xmlns="" xmlns:a16="http://schemas.microsoft.com/office/drawing/2014/main" id="{9328BDF2-5408-498F-A2D5-40487F6E8BB6}"/>
                </a:ext>
              </a:extLst>
            </p:cNvPr>
            <p:cNvSpPr/>
            <p:nvPr/>
          </p:nvSpPr>
          <p:spPr>
            <a:xfrm flipV="1">
              <a:off x="4592062" y="2144757"/>
              <a:ext cx="3287842" cy="2834346"/>
            </a:xfrm>
            <a:prstGeom prst="triangle">
              <a:avLst/>
            </a:prstGeom>
            <a:blipFill>
              <a:blip r:embed="rId3"/>
              <a:stretch>
                <a:fillRect/>
              </a:stretch>
            </a:blipFill>
            <a:ln w="1238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" panose="020B0400000000000000" pitchFamily="34" charset="-122"/>
                <a:ea typeface="思源黑体" panose="020B0400000000000000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893C38AA-330E-4021-9DD6-F9C8C90D6D21}"/>
                </a:ext>
              </a:extLst>
            </p:cNvPr>
            <p:cNvSpPr txBox="1"/>
            <p:nvPr/>
          </p:nvSpPr>
          <p:spPr>
            <a:xfrm>
              <a:off x="5331293" y="2178684"/>
              <a:ext cx="1806905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1500" dirty="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Arial" panose="020B0604020202020204" pitchFamily="34" charset="0"/>
                </a:rPr>
                <a:t>01</a:t>
              </a:r>
              <a:endParaRPr lang="zh-CN" altLang="en-US" sz="115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D382AB6D-C8BA-4ED5-B686-065D013EF6EC}"/>
              </a:ext>
            </a:extLst>
          </p:cNvPr>
          <p:cNvSpPr txBox="1"/>
          <p:nvPr/>
        </p:nvSpPr>
        <p:spPr>
          <a:xfrm>
            <a:off x="2724557" y="3894734"/>
            <a:ext cx="653255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" panose="020B0400000000000000" pitchFamily="34" charset="-122"/>
                <a:ea typeface="思源黑体" panose="020B0400000000000000" pitchFamily="34" charset="-122"/>
              </a:rPr>
              <a:t>ADD YOUR TEXT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" panose="020B0400000000000000" pitchFamily="34" charset="-122"/>
              <a:ea typeface="思源黑体" panose="020B0400000000000000" pitchFamily="34" charset="-122"/>
            </a:endParaRPr>
          </a:p>
        </p:txBody>
      </p:sp>
      <p:sp>
        <p:nvSpPr>
          <p:cNvPr id="12" name="等腰三角形 11">
            <a:extLst>
              <a:ext uri="{FF2B5EF4-FFF2-40B4-BE49-F238E27FC236}">
                <a16:creationId xmlns="" xmlns:a16="http://schemas.microsoft.com/office/drawing/2014/main" id="{8E7C3D14-2A20-45F8-B278-82757A23D7D8}"/>
              </a:ext>
            </a:extLst>
          </p:cNvPr>
          <p:cNvSpPr/>
          <p:nvPr/>
        </p:nvSpPr>
        <p:spPr>
          <a:xfrm rot="10800000" flipV="1">
            <a:off x="4450841" y="5307649"/>
            <a:ext cx="3287842" cy="2834346"/>
          </a:xfrm>
          <a:prstGeom prst="triangle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5594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>
            <a:extLst>
              <a:ext uri="{FF2B5EF4-FFF2-40B4-BE49-F238E27FC236}">
                <a16:creationId xmlns="" xmlns:a16="http://schemas.microsoft.com/office/drawing/2014/main" id="{08DAE0BF-EEB3-419B-82F5-DBFE28BE69B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1" b="3701"/>
          <a:stretch>
            <a:fillRect/>
          </a:stretch>
        </p:blipFill>
        <p:spPr/>
      </p:pic>
      <p:sp>
        <p:nvSpPr>
          <p:cNvPr id="14" name="Freeform 13"/>
          <p:cNvSpPr/>
          <p:nvPr/>
        </p:nvSpPr>
        <p:spPr>
          <a:xfrm>
            <a:off x="7315200" y="754145"/>
            <a:ext cx="4062953" cy="4958499"/>
          </a:xfrm>
          <a:custGeom>
            <a:avLst/>
            <a:gdLst>
              <a:gd name="connsiteX0" fmla="*/ 0 w 4062953"/>
              <a:gd name="connsiteY0" fmla="*/ 0 h 4958499"/>
              <a:gd name="connsiteX1" fmla="*/ 4062953 w 4062953"/>
              <a:gd name="connsiteY1" fmla="*/ 0 h 4958499"/>
              <a:gd name="connsiteX2" fmla="*/ 4062953 w 4062953"/>
              <a:gd name="connsiteY2" fmla="*/ 4958499 h 4958499"/>
              <a:gd name="connsiteX3" fmla="*/ 0 w 4062953"/>
              <a:gd name="connsiteY3" fmla="*/ 4958499 h 4958499"/>
              <a:gd name="connsiteX4" fmla="*/ 0 w 4062953"/>
              <a:gd name="connsiteY4" fmla="*/ 923526 h 4958499"/>
              <a:gd name="connsiteX5" fmla="*/ 235669 w 4062953"/>
              <a:gd name="connsiteY5" fmla="*/ 699943 h 4958499"/>
              <a:gd name="connsiteX6" fmla="*/ 0 w 4062953"/>
              <a:gd name="connsiteY6" fmla="*/ 476360 h 4958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62953" h="4958499">
                <a:moveTo>
                  <a:pt x="0" y="0"/>
                </a:moveTo>
                <a:lnTo>
                  <a:pt x="4062953" y="0"/>
                </a:lnTo>
                <a:lnTo>
                  <a:pt x="4062953" y="4958499"/>
                </a:lnTo>
                <a:lnTo>
                  <a:pt x="0" y="4958499"/>
                </a:lnTo>
                <a:lnTo>
                  <a:pt x="0" y="923526"/>
                </a:lnTo>
                <a:lnTo>
                  <a:pt x="235669" y="699943"/>
                </a:lnTo>
                <a:lnTo>
                  <a:pt x="0" y="47636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88012" y="1212702"/>
            <a:ext cx="210025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YOUR</a:t>
            </a:r>
          </a:p>
          <a:p>
            <a:r>
              <a:rPr lang="en-US" sz="28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TITLE HERE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888012" y="2970230"/>
            <a:ext cx="290567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  <a:p>
            <a:endParaRPr lang="en-US" sz="1200" dirty="0">
              <a:solidFill>
                <a:schemeClr val="bg1"/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r>
              <a:rPr lang="en-US" sz="12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A small river named </a:t>
            </a:r>
            <a:r>
              <a:rPr lang="en-US" sz="12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Duden</a:t>
            </a:r>
            <a:r>
              <a:rPr lang="en-US" sz="12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flows by their place and supplies it with the necessary </a:t>
            </a:r>
            <a:r>
              <a:rPr lang="en-US" sz="12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regelialia</a:t>
            </a:r>
            <a:r>
              <a:rPr lang="en-US" sz="12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. It is a </a:t>
            </a:r>
            <a:r>
              <a:rPr lang="en-US" sz="12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paradisematic</a:t>
            </a:r>
            <a:r>
              <a:rPr lang="en-US" sz="12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country.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D48A15A9-B319-489F-BC4D-8761D69D0776}"/>
              </a:ext>
            </a:extLst>
          </p:cNvPr>
          <p:cNvGrpSpPr/>
          <p:nvPr/>
        </p:nvGrpSpPr>
        <p:grpSpPr>
          <a:xfrm>
            <a:off x="8193463" y="2379671"/>
            <a:ext cx="1727848" cy="450817"/>
            <a:chOff x="2684030" y="1176519"/>
            <a:chExt cx="2381676" cy="621409"/>
          </a:xfrm>
        </p:grpSpPr>
        <p:sp>
          <p:nvSpPr>
            <p:cNvPr id="13" name="任意多边形: 形状 12">
              <a:extLst>
                <a:ext uri="{FF2B5EF4-FFF2-40B4-BE49-F238E27FC236}">
                  <a16:creationId xmlns="" xmlns:a16="http://schemas.microsoft.com/office/drawing/2014/main" id="{766719C8-61D1-46F4-A841-F05AA1DCBA14}"/>
                </a:ext>
              </a:extLst>
            </p:cNvPr>
            <p:cNvSpPr/>
            <p:nvPr/>
          </p:nvSpPr>
          <p:spPr>
            <a:xfrm flipH="1">
              <a:off x="3135304" y="1176519"/>
              <a:ext cx="1930402" cy="617756"/>
            </a:xfrm>
            <a:custGeom>
              <a:avLst/>
              <a:gdLst>
                <a:gd name="connsiteX0" fmla="*/ 1731223 w 2736810"/>
                <a:gd name="connsiteY0" fmla="*/ 8079 h 875818"/>
                <a:gd name="connsiteX1" fmla="*/ 2736810 w 2736810"/>
                <a:gd name="connsiteY1" fmla="*/ 8079 h 875818"/>
                <a:gd name="connsiteX2" fmla="*/ 2234017 w 2736810"/>
                <a:gd name="connsiteY2" fmla="*/ 875818 h 875818"/>
                <a:gd name="connsiteX3" fmla="*/ 1656001 w 2736810"/>
                <a:gd name="connsiteY3" fmla="*/ 3480 h 875818"/>
                <a:gd name="connsiteX4" fmla="*/ 2158794 w 2736810"/>
                <a:gd name="connsiteY4" fmla="*/ 871219 h 875818"/>
                <a:gd name="connsiteX5" fmla="*/ 1153207 w 2736810"/>
                <a:gd name="connsiteY5" fmla="*/ 871219 h 875818"/>
                <a:gd name="connsiteX6" fmla="*/ 502794 w 2736810"/>
                <a:gd name="connsiteY6" fmla="*/ 3480 h 875818"/>
                <a:gd name="connsiteX7" fmla="*/ 1005587 w 2736810"/>
                <a:gd name="connsiteY7" fmla="*/ 871219 h 875818"/>
                <a:gd name="connsiteX8" fmla="*/ 0 w 2736810"/>
                <a:gd name="connsiteY8" fmla="*/ 871219 h 875818"/>
                <a:gd name="connsiteX9" fmla="*/ 575190 w 2736810"/>
                <a:gd name="connsiteY9" fmla="*/ 0 h 875818"/>
                <a:gd name="connsiteX10" fmla="*/ 1580777 w 2736810"/>
                <a:gd name="connsiteY10" fmla="*/ 0 h 875818"/>
                <a:gd name="connsiteX11" fmla="*/ 1077984 w 2736810"/>
                <a:gd name="connsiteY11" fmla="*/ 867739 h 875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36810" h="875818">
                  <a:moveTo>
                    <a:pt x="1731223" y="8079"/>
                  </a:moveTo>
                  <a:lnTo>
                    <a:pt x="2736810" y="8079"/>
                  </a:lnTo>
                  <a:lnTo>
                    <a:pt x="2234017" y="875818"/>
                  </a:lnTo>
                  <a:close/>
                  <a:moveTo>
                    <a:pt x="1656001" y="3480"/>
                  </a:moveTo>
                  <a:lnTo>
                    <a:pt x="2158794" y="871219"/>
                  </a:lnTo>
                  <a:lnTo>
                    <a:pt x="1153207" y="871219"/>
                  </a:lnTo>
                  <a:close/>
                  <a:moveTo>
                    <a:pt x="502794" y="3480"/>
                  </a:moveTo>
                  <a:lnTo>
                    <a:pt x="1005587" y="871219"/>
                  </a:lnTo>
                  <a:lnTo>
                    <a:pt x="0" y="871219"/>
                  </a:lnTo>
                  <a:close/>
                  <a:moveTo>
                    <a:pt x="575190" y="0"/>
                  </a:moveTo>
                  <a:lnTo>
                    <a:pt x="1580777" y="0"/>
                  </a:lnTo>
                  <a:lnTo>
                    <a:pt x="1077984" y="867739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="" xmlns:a16="http://schemas.microsoft.com/office/drawing/2014/main" id="{1CBB2EAF-B505-44AE-BEA0-56B3D79FCDD5}"/>
                </a:ext>
              </a:extLst>
            </p:cNvPr>
            <p:cNvSpPr/>
            <p:nvPr/>
          </p:nvSpPr>
          <p:spPr>
            <a:xfrm flipH="1" flipV="1">
              <a:off x="2684030" y="1343570"/>
              <a:ext cx="526537" cy="454358"/>
            </a:xfrm>
            <a:custGeom>
              <a:avLst/>
              <a:gdLst>
                <a:gd name="connsiteX0" fmla="*/ 0 w 1005587"/>
                <a:gd name="connsiteY0" fmla="*/ 0 h 867739"/>
                <a:gd name="connsiteX1" fmla="*/ 1005587 w 1005587"/>
                <a:gd name="connsiteY1" fmla="*/ 0 h 867739"/>
                <a:gd name="connsiteX2" fmla="*/ 502794 w 1005587"/>
                <a:gd name="connsiteY2" fmla="*/ 867739 h 867739"/>
                <a:gd name="connsiteX3" fmla="*/ 0 w 1005587"/>
                <a:gd name="connsiteY3" fmla="*/ 0 h 867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5587" h="867739">
                  <a:moveTo>
                    <a:pt x="0" y="0"/>
                  </a:moveTo>
                  <a:lnTo>
                    <a:pt x="1005587" y="0"/>
                  </a:lnTo>
                  <a:lnTo>
                    <a:pt x="502794" y="8677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9785433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 rot="2700000">
            <a:off x="1274723" y="3780545"/>
            <a:ext cx="6154908" cy="6154908"/>
          </a:xfrm>
          <a:prstGeom prst="rect">
            <a:avLst/>
          </a:prstGeom>
          <a:noFill/>
          <a:ln w="1905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4" name="Rectangle 13"/>
          <p:cNvSpPr/>
          <p:nvPr/>
        </p:nvSpPr>
        <p:spPr>
          <a:xfrm rot="2700000">
            <a:off x="-1570730" y="2066787"/>
            <a:ext cx="3141458" cy="3141458"/>
          </a:xfrm>
          <a:prstGeom prst="rect">
            <a:avLst/>
          </a:prstGeom>
          <a:noFill/>
          <a:ln w="1905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45394" y="3482245"/>
            <a:ext cx="15520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YOUR</a:t>
            </a:r>
          </a:p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TITLE HERE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139135" y="4381292"/>
            <a:ext cx="564545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2131993" y="5538945"/>
            <a:ext cx="44372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47934" y="4857420"/>
            <a:ext cx="5469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Signerica Fat" charset="0"/>
                <a:sym typeface="思源黑体" panose="020B0400000000000000" pitchFamily="34" charset="-122"/>
              </a:rPr>
              <a:t>Sign</a:t>
            </a:r>
          </a:p>
        </p:txBody>
      </p:sp>
      <p:pic>
        <p:nvPicPr>
          <p:cNvPr id="26" name="图片占位符 25">
            <a:extLst>
              <a:ext uri="{FF2B5EF4-FFF2-40B4-BE49-F238E27FC236}">
                <a16:creationId xmlns="" xmlns:a16="http://schemas.microsoft.com/office/drawing/2014/main" id="{C0C3A1F5-F59C-48CA-81AA-32CD87B479F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87" b="9987"/>
          <a:stretch>
            <a:fillRect/>
          </a:stretch>
        </p:blipFill>
        <p:spPr/>
      </p:pic>
      <p:pic>
        <p:nvPicPr>
          <p:cNvPr id="32" name="图片占位符 31">
            <a:extLst>
              <a:ext uri="{FF2B5EF4-FFF2-40B4-BE49-F238E27FC236}">
                <a16:creationId xmlns="" xmlns:a16="http://schemas.microsoft.com/office/drawing/2014/main" id="{52543CE4-3E0B-41D9-B0A3-EFBE41657D6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92" b="7292"/>
          <a:stretch>
            <a:fillRect/>
          </a:stretch>
        </p:blipFill>
        <p:spPr/>
      </p:pic>
      <p:pic>
        <p:nvPicPr>
          <p:cNvPr id="34" name="图片占位符 33">
            <a:extLst>
              <a:ext uri="{FF2B5EF4-FFF2-40B4-BE49-F238E27FC236}">
                <a16:creationId xmlns="" xmlns:a16="http://schemas.microsoft.com/office/drawing/2014/main" id="{814ADC70-722F-46C9-B4B1-782E4673895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4" r="15664"/>
          <a:stretch>
            <a:fillRect/>
          </a:stretch>
        </p:blipFill>
        <p:spPr/>
      </p:pic>
      <p:pic>
        <p:nvPicPr>
          <p:cNvPr id="30" name="图片占位符 29">
            <a:extLst>
              <a:ext uri="{FF2B5EF4-FFF2-40B4-BE49-F238E27FC236}">
                <a16:creationId xmlns="" xmlns:a16="http://schemas.microsoft.com/office/drawing/2014/main" id="{5835EBD4-936F-4EB6-B816-DB7E1D55353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9" r="11179"/>
          <a:stretch>
            <a:fillRect/>
          </a:stretch>
        </p:blipFill>
        <p:spPr/>
      </p:pic>
      <p:pic>
        <p:nvPicPr>
          <p:cNvPr id="38" name="图片占位符 37">
            <a:extLst>
              <a:ext uri="{FF2B5EF4-FFF2-40B4-BE49-F238E27FC236}">
                <a16:creationId xmlns="" xmlns:a16="http://schemas.microsoft.com/office/drawing/2014/main" id="{EDEAB700-3B82-479A-9470-1F87ADF31D8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5" r="631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76089776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占位符 10">
            <a:extLst>
              <a:ext uri="{FF2B5EF4-FFF2-40B4-BE49-F238E27FC236}">
                <a16:creationId xmlns="" xmlns:a16="http://schemas.microsoft.com/office/drawing/2014/main" id="{D0CCCE61-9194-4E02-AA86-B0767FC0E5D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5206738" cy="6858000"/>
          </a:xfrm>
        </p:spPr>
      </p:pic>
      <p:sp>
        <p:nvSpPr>
          <p:cNvPr id="5" name="Rectangle 4"/>
          <p:cNvSpPr/>
          <p:nvPr/>
        </p:nvSpPr>
        <p:spPr>
          <a:xfrm>
            <a:off x="4157221" y="876694"/>
            <a:ext cx="3695307" cy="3695307"/>
          </a:xfrm>
          <a:prstGeom prst="rect">
            <a:avLst/>
          </a:prstGeom>
          <a:noFill/>
          <a:ln w="1016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01794" y="3074641"/>
            <a:ext cx="20633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60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LEFT</a:t>
            </a:r>
            <a:endParaRPr lang="en-US" sz="3600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Nexa Bold" charset="0"/>
              <a:sym typeface="思源黑体" panose="020B0400000000000000" pitchFamily="34" charset="-122"/>
            </a:endParaRPr>
          </a:p>
          <a:p>
            <a:pPr algn="r"/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PICTURE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765837" y="2870752"/>
            <a:ext cx="564545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8371182" y="2817675"/>
            <a:ext cx="327092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  <a:p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A small river named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Duden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flows by their place and supplies it with the necessary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regelialia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. It is a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paradisematic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country.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3222CC75-CA2A-4C94-81F8-1D5B5AFC53FA}"/>
              </a:ext>
            </a:extLst>
          </p:cNvPr>
          <p:cNvGrpSpPr/>
          <p:nvPr/>
        </p:nvGrpSpPr>
        <p:grpSpPr>
          <a:xfrm>
            <a:off x="7048109" y="1949094"/>
            <a:ext cx="2381676" cy="621409"/>
            <a:chOff x="2684030" y="1176519"/>
            <a:chExt cx="2381676" cy="621409"/>
          </a:xfrm>
        </p:grpSpPr>
        <p:sp>
          <p:nvSpPr>
            <p:cNvPr id="13" name="任意多边形: 形状 12">
              <a:extLst>
                <a:ext uri="{FF2B5EF4-FFF2-40B4-BE49-F238E27FC236}">
                  <a16:creationId xmlns="" xmlns:a16="http://schemas.microsoft.com/office/drawing/2014/main" id="{A5B384C5-08B1-4151-A246-673322EA78E2}"/>
                </a:ext>
              </a:extLst>
            </p:cNvPr>
            <p:cNvSpPr/>
            <p:nvPr/>
          </p:nvSpPr>
          <p:spPr>
            <a:xfrm flipH="1">
              <a:off x="3135304" y="1176519"/>
              <a:ext cx="1930402" cy="617756"/>
            </a:xfrm>
            <a:custGeom>
              <a:avLst/>
              <a:gdLst>
                <a:gd name="connsiteX0" fmla="*/ 1731223 w 2736810"/>
                <a:gd name="connsiteY0" fmla="*/ 8079 h 875818"/>
                <a:gd name="connsiteX1" fmla="*/ 2736810 w 2736810"/>
                <a:gd name="connsiteY1" fmla="*/ 8079 h 875818"/>
                <a:gd name="connsiteX2" fmla="*/ 2234017 w 2736810"/>
                <a:gd name="connsiteY2" fmla="*/ 875818 h 875818"/>
                <a:gd name="connsiteX3" fmla="*/ 1656001 w 2736810"/>
                <a:gd name="connsiteY3" fmla="*/ 3480 h 875818"/>
                <a:gd name="connsiteX4" fmla="*/ 2158794 w 2736810"/>
                <a:gd name="connsiteY4" fmla="*/ 871219 h 875818"/>
                <a:gd name="connsiteX5" fmla="*/ 1153207 w 2736810"/>
                <a:gd name="connsiteY5" fmla="*/ 871219 h 875818"/>
                <a:gd name="connsiteX6" fmla="*/ 502794 w 2736810"/>
                <a:gd name="connsiteY6" fmla="*/ 3480 h 875818"/>
                <a:gd name="connsiteX7" fmla="*/ 1005587 w 2736810"/>
                <a:gd name="connsiteY7" fmla="*/ 871219 h 875818"/>
                <a:gd name="connsiteX8" fmla="*/ 0 w 2736810"/>
                <a:gd name="connsiteY8" fmla="*/ 871219 h 875818"/>
                <a:gd name="connsiteX9" fmla="*/ 575190 w 2736810"/>
                <a:gd name="connsiteY9" fmla="*/ 0 h 875818"/>
                <a:gd name="connsiteX10" fmla="*/ 1580777 w 2736810"/>
                <a:gd name="connsiteY10" fmla="*/ 0 h 875818"/>
                <a:gd name="connsiteX11" fmla="*/ 1077984 w 2736810"/>
                <a:gd name="connsiteY11" fmla="*/ 867739 h 875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36810" h="875818">
                  <a:moveTo>
                    <a:pt x="1731223" y="8079"/>
                  </a:moveTo>
                  <a:lnTo>
                    <a:pt x="2736810" y="8079"/>
                  </a:lnTo>
                  <a:lnTo>
                    <a:pt x="2234017" y="875818"/>
                  </a:lnTo>
                  <a:close/>
                  <a:moveTo>
                    <a:pt x="1656001" y="3480"/>
                  </a:moveTo>
                  <a:lnTo>
                    <a:pt x="2158794" y="871219"/>
                  </a:lnTo>
                  <a:lnTo>
                    <a:pt x="1153207" y="871219"/>
                  </a:lnTo>
                  <a:close/>
                  <a:moveTo>
                    <a:pt x="502794" y="3480"/>
                  </a:moveTo>
                  <a:lnTo>
                    <a:pt x="1005587" y="871219"/>
                  </a:lnTo>
                  <a:lnTo>
                    <a:pt x="0" y="871219"/>
                  </a:lnTo>
                  <a:close/>
                  <a:moveTo>
                    <a:pt x="575190" y="0"/>
                  </a:moveTo>
                  <a:lnTo>
                    <a:pt x="1580777" y="0"/>
                  </a:lnTo>
                  <a:lnTo>
                    <a:pt x="1077984" y="867739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="" xmlns:a16="http://schemas.microsoft.com/office/drawing/2014/main" id="{BE6B4AC1-98CD-497C-87A4-D41DD4915123}"/>
                </a:ext>
              </a:extLst>
            </p:cNvPr>
            <p:cNvSpPr/>
            <p:nvPr/>
          </p:nvSpPr>
          <p:spPr>
            <a:xfrm flipH="1" flipV="1">
              <a:off x="2684030" y="1343570"/>
              <a:ext cx="526537" cy="454358"/>
            </a:xfrm>
            <a:custGeom>
              <a:avLst/>
              <a:gdLst>
                <a:gd name="connsiteX0" fmla="*/ 0 w 1005587"/>
                <a:gd name="connsiteY0" fmla="*/ 0 h 867739"/>
                <a:gd name="connsiteX1" fmla="*/ 1005587 w 1005587"/>
                <a:gd name="connsiteY1" fmla="*/ 0 h 867739"/>
                <a:gd name="connsiteX2" fmla="*/ 502794 w 1005587"/>
                <a:gd name="connsiteY2" fmla="*/ 867739 h 867739"/>
                <a:gd name="connsiteX3" fmla="*/ 0 w 1005587"/>
                <a:gd name="connsiteY3" fmla="*/ 0 h 867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5587" h="867739">
                  <a:moveTo>
                    <a:pt x="0" y="0"/>
                  </a:moveTo>
                  <a:lnTo>
                    <a:pt x="1005587" y="0"/>
                  </a:lnTo>
                  <a:lnTo>
                    <a:pt x="502794" y="8677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0A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5034980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2700000">
            <a:off x="4248348" y="-1847653"/>
            <a:ext cx="3695307" cy="3695307"/>
          </a:xfrm>
          <a:prstGeom prst="rect">
            <a:avLst/>
          </a:prstGeom>
          <a:noFill/>
          <a:ln w="1016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19987" y="331440"/>
            <a:ext cx="15520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YOUR</a:t>
            </a:r>
          </a:p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TITLE HERE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5813728" y="1230487"/>
            <a:ext cx="564545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905089" y="1551149"/>
            <a:ext cx="2714205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WE ARE</a:t>
            </a:r>
          </a:p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CREATIVE</a:t>
            </a:r>
          </a:p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TEAM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05090" y="4464747"/>
            <a:ext cx="28656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</p:txBody>
      </p:sp>
      <p:sp>
        <p:nvSpPr>
          <p:cNvPr id="21" name="Cross 20"/>
          <p:cNvSpPr/>
          <p:nvPr/>
        </p:nvSpPr>
        <p:spPr>
          <a:xfrm>
            <a:off x="11190099" y="425643"/>
            <a:ext cx="622168" cy="622168"/>
          </a:xfrm>
          <a:prstGeom prst="plus">
            <a:avLst>
              <a:gd name="adj" fmla="val 3698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371182" y="2817675"/>
            <a:ext cx="32709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  <a:p>
            <a:endParaRPr 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A small river named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Duden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flows by their place and supplies it with the necessary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regelialia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. It is a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paradisematic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country.</a:t>
            </a:r>
          </a:p>
          <a:p>
            <a:endParaRPr 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-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" charset="0"/>
                <a:sym typeface="思源黑体" panose="020B0400000000000000" pitchFamily="34" charset="-122"/>
              </a:rPr>
              <a:t>The Quotes</a:t>
            </a:r>
          </a:p>
        </p:txBody>
      </p:sp>
      <p:cxnSp>
        <p:nvCxnSpPr>
          <p:cNvPr id="26" name="Straight Connector 25"/>
          <p:cNvCxnSpPr/>
          <p:nvPr/>
        </p:nvCxnSpPr>
        <p:spPr>
          <a:xfrm rot="18900000" flipH="1">
            <a:off x="4776957" y="5818873"/>
            <a:ext cx="3488462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4262854" y="-146318"/>
            <a:ext cx="5211228" cy="5211229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占位符 9">
            <a:extLst>
              <a:ext uri="{FF2B5EF4-FFF2-40B4-BE49-F238E27FC236}">
                <a16:creationId xmlns="" xmlns:a16="http://schemas.microsoft.com/office/drawing/2014/main" id="{BC159C9E-1505-4AB7-8A0D-A9BF702D892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9" r="11179"/>
          <a:stretch>
            <a:fillRect/>
          </a:stretch>
        </p:blipFill>
        <p:spPr/>
      </p:pic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B46DDE3F-C2C8-4184-8959-E08E37221EC2}"/>
              </a:ext>
            </a:extLst>
          </p:cNvPr>
          <p:cNvGrpSpPr/>
          <p:nvPr/>
        </p:nvGrpSpPr>
        <p:grpSpPr>
          <a:xfrm>
            <a:off x="982903" y="792846"/>
            <a:ext cx="2381676" cy="621409"/>
            <a:chOff x="982903" y="792846"/>
            <a:chExt cx="2381676" cy="621409"/>
          </a:xfrm>
        </p:grpSpPr>
        <p:sp>
          <p:nvSpPr>
            <p:cNvPr id="16" name="任意多边形: 形状 15">
              <a:extLst>
                <a:ext uri="{FF2B5EF4-FFF2-40B4-BE49-F238E27FC236}">
                  <a16:creationId xmlns="" xmlns:a16="http://schemas.microsoft.com/office/drawing/2014/main" id="{60D58019-12A6-4BF9-8590-36586421D255}"/>
                </a:ext>
              </a:extLst>
            </p:cNvPr>
            <p:cNvSpPr/>
            <p:nvPr/>
          </p:nvSpPr>
          <p:spPr>
            <a:xfrm flipH="1">
              <a:off x="1434177" y="792846"/>
              <a:ext cx="1930402" cy="617756"/>
            </a:xfrm>
            <a:custGeom>
              <a:avLst/>
              <a:gdLst>
                <a:gd name="connsiteX0" fmla="*/ 1731223 w 2736810"/>
                <a:gd name="connsiteY0" fmla="*/ 8079 h 875818"/>
                <a:gd name="connsiteX1" fmla="*/ 2736810 w 2736810"/>
                <a:gd name="connsiteY1" fmla="*/ 8079 h 875818"/>
                <a:gd name="connsiteX2" fmla="*/ 2234017 w 2736810"/>
                <a:gd name="connsiteY2" fmla="*/ 875818 h 875818"/>
                <a:gd name="connsiteX3" fmla="*/ 1656001 w 2736810"/>
                <a:gd name="connsiteY3" fmla="*/ 3480 h 875818"/>
                <a:gd name="connsiteX4" fmla="*/ 2158794 w 2736810"/>
                <a:gd name="connsiteY4" fmla="*/ 871219 h 875818"/>
                <a:gd name="connsiteX5" fmla="*/ 1153207 w 2736810"/>
                <a:gd name="connsiteY5" fmla="*/ 871219 h 875818"/>
                <a:gd name="connsiteX6" fmla="*/ 502794 w 2736810"/>
                <a:gd name="connsiteY6" fmla="*/ 3480 h 875818"/>
                <a:gd name="connsiteX7" fmla="*/ 1005587 w 2736810"/>
                <a:gd name="connsiteY7" fmla="*/ 871219 h 875818"/>
                <a:gd name="connsiteX8" fmla="*/ 0 w 2736810"/>
                <a:gd name="connsiteY8" fmla="*/ 871219 h 875818"/>
                <a:gd name="connsiteX9" fmla="*/ 575190 w 2736810"/>
                <a:gd name="connsiteY9" fmla="*/ 0 h 875818"/>
                <a:gd name="connsiteX10" fmla="*/ 1580777 w 2736810"/>
                <a:gd name="connsiteY10" fmla="*/ 0 h 875818"/>
                <a:gd name="connsiteX11" fmla="*/ 1077984 w 2736810"/>
                <a:gd name="connsiteY11" fmla="*/ 867739 h 875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36810" h="875818">
                  <a:moveTo>
                    <a:pt x="1731223" y="8079"/>
                  </a:moveTo>
                  <a:lnTo>
                    <a:pt x="2736810" y="8079"/>
                  </a:lnTo>
                  <a:lnTo>
                    <a:pt x="2234017" y="875818"/>
                  </a:lnTo>
                  <a:close/>
                  <a:moveTo>
                    <a:pt x="1656001" y="3480"/>
                  </a:moveTo>
                  <a:lnTo>
                    <a:pt x="2158794" y="871219"/>
                  </a:lnTo>
                  <a:lnTo>
                    <a:pt x="1153207" y="871219"/>
                  </a:lnTo>
                  <a:close/>
                  <a:moveTo>
                    <a:pt x="502794" y="3480"/>
                  </a:moveTo>
                  <a:lnTo>
                    <a:pt x="1005587" y="871219"/>
                  </a:lnTo>
                  <a:lnTo>
                    <a:pt x="0" y="871219"/>
                  </a:lnTo>
                  <a:close/>
                  <a:moveTo>
                    <a:pt x="575190" y="0"/>
                  </a:moveTo>
                  <a:lnTo>
                    <a:pt x="1580777" y="0"/>
                  </a:lnTo>
                  <a:lnTo>
                    <a:pt x="1077984" y="867739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="" xmlns:a16="http://schemas.microsoft.com/office/drawing/2014/main" id="{77460AE7-380B-4974-A8EF-438448F0A47B}"/>
                </a:ext>
              </a:extLst>
            </p:cNvPr>
            <p:cNvSpPr/>
            <p:nvPr/>
          </p:nvSpPr>
          <p:spPr>
            <a:xfrm flipH="1" flipV="1">
              <a:off x="982903" y="959897"/>
              <a:ext cx="526537" cy="454358"/>
            </a:xfrm>
            <a:custGeom>
              <a:avLst/>
              <a:gdLst>
                <a:gd name="connsiteX0" fmla="*/ 0 w 1005587"/>
                <a:gd name="connsiteY0" fmla="*/ 0 h 867739"/>
                <a:gd name="connsiteX1" fmla="*/ 1005587 w 1005587"/>
                <a:gd name="connsiteY1" fmla="*/ 0 h 867739"/>
                <a:gd name="connsiteX2" fmla="*/ 502794 w 1005587"/>
                <a:gd name="connsiteY2" fmla="*/ 867739 h 867739"/>
                <a:gd name="connsiteX3" fmla="*/ 0 w 1005587"/>
                <a:gd name="connsiteY3" fmla="*/ 0 h 867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5587" h="867739">
                  <a:moveTo>
                    <a:pt x="0" y="0"/>
                  </a:moveTo>
                  <a:lnTo>
                    <a:pt x="1005587" y="0"/>
                  </a:lnTo>
                  <a:lnTo>
                    <a:pt x="502794" y="8677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0A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138812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>
            <a:extLst>
              <a:ext uri="{FF2B5EF4-FFF2-40B4-BE49-F238E27FC236}">
                <a16:creationId xmlns="" xmlns:a16="http://schemas.microsoft.com/office/drawing/2014/main" id="{95A6F9F5-22EA-4849-8273-5DDB3B2D1AE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46" b="12046"/>
          <a:stretch>
            <a:fillRect/>
          </a:stretch>
        </p:blipFill>
        <p:spPr/>
      </p:pic>
      <p:sp>
        <p:nvSpPr>
          <p:cNvPr id="18" name="Rectangle 17"/>
          <p:cNvSpPr/>
          <p:nvPr/>
        </p:nvSpPr>
        <p:spPr>
          <a:xfrm>
            <a:off x="1236482" y="2062113"/>
            <a:ext cx="2733773" cy="2733773"/>
          </a:xfrm>
          <a:prstGeom prst="rect">
            <a:avLst/>
          </a:prstGeom>
          <a:noFill/>
          <a:ln w="1016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90298" y="2744555"/>
            <a:ext cx="18261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YOUR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TITLE HERE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2321096" y="4115090"/>
            <a:ext cx="56454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165245" y="1036395"/>
            <a:ext cx="294022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WE ARE</a:t>
            </a:r>
          </a:p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CREATIVE</a:t>
            </a:r>
          </a:p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TEAM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870096" y="4115090"/>
            <a:ext cx="413338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  <a:p>
            <a:endParaRPr 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A small river named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Duden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flows by their place and supplies it with the necessary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regelialia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. It is a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paradisematic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country.</a:t>
            </a:r>
          </a:p>
          <a:p>
            <a:endParaRPr 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-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" charset="0"/>
                <a:sym typeface="思源黑体" panose="020B0400000000000000" pitchFamily="34" charset="-122"/>
              </a:rPr>
              <a:t>The Quotes</a:t>
            </a:r>
          </a:p>
        </p:txBody>
      </p:sp>
      <p:sp>
        <p:nvSpPr>
          <p:cNvPr id="13" name="任意多边形: 形状 12">
            <a:extLst>
              <a:ext uri="{FF2B5EF4-FFF2-40B4-BE49-F238E27FC236}">
                <a16:creationId xmlns="" xmlns:a16="http://schemas.microsoft.com/office/drawing/2014/main" id="{5856A5EE-F070-432F-9CB7-AC7212AE6D8B}"/>
              </a:ext>
            </a:extLst>
          </p:cNvPr>
          <p:cNvSpPr/>
          <p:nvPr/>
        </p:nvSpPr>
        <p:spPr>
          <a:xfrm flipH="1">
            <a:off x="9073080" y="1036395"/>
            <a:ext cx="1930402" cy="617756"/>
          </a:xfrm>
          <a:custGeom>
            <a:avLst/>
            <a:gdLst>
              <a:gd name="connsiteX0" fmla="*/ 1731223 w 2736810"/>
              <a:gd name="connsiteY0" fmla="*/ 8079 h 875818"/>
              <a:gd name="connsiteX1" fmla="*/ 2736810 w 2736810"/>
              <a:gd name="connsiteY1" fmla="*/ 8079 h 875818"/>
              <a:gd name="connsiteX2" fmla="*/ 2234017 w 2736810"/>
              <a:gd name="connsiteY2" fmla="*/ 875818 h 875818"/>
              <a:gd name="connsiteX3" fmla="*/ 1656001 w 2736810"/>
              <a:gd name="connsiteY3" fmla="*/ 3480 h 875818"/>
              <a:gd name="connsiteX4" fmla="*/ 2158794 w 2736810"/>
              <a:gd name="connsiteY4" fmla="*/ 871219 h 875818"/>
              <a:gd name="connsiteX5" fmla="*/ 1153207 w 2736810"/>
              <a:gd name="connsiteY5" fmla="*/ 871219 h 875818"/>
              <a:gd name="connsiteX6" fmla="*/ 502794 w 2736810"/>
              <a:gd name="connsiteY6" fmla="*/ 3480 h 875818"/>
              <a:gd name="connsiteX7" fmla="*/ 1005587 w 2736810"/>
              <a:gd name="connsiteY7" fmla="*/ 871219 h 875818"/>
              <a:gd name="connsiteX8" fmla="*/ 0 w 2736810"/>
              <a:gd name="connsiteY8" fmla="*/ 871219 h 875818"/>
              <a:gd name="connsiteX9" fmla="*/ 575190 w 2736810"/>
              <a:gd name="connsiteY9" fmla="*/ 0 h 875818"/>
              <a:gd name="connsiteX10" fmla="*/ 1580777 w 2736810"/>
              <a:gd name="connsiteY10" fmla="*/ 0 h 875818"/>
              <a:gd name="connsiteX11" fmla="*/ 1077984 w 2736810"/>
              <a:gd name="connsiteY11" fmla="*/ 867739 h 87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6810" h="875818">
                <a:moveTo>
                  <a:pt x="1731223" y="8079"/>
                </a:moveTo>
                <a:lnTo>
                  <a:pt x="2736810" y="8079"/>
                </a:lnTo>
                <a:lnTo>
                  <a:pt x="2234017" y="875818"/>
                </a:lnTo>
                <a:close/>
                <a:moveTo>
                  <a:pt x="1656001" y="3480"/>
                </a:moveTo>
                <a:lnTo>
                  <a:pt x="2158794" y="871219"/>
                </a:lnTo>
                <a:lnTo>
                  <a:pt x="1153207" y="871219"/>
                </a:lnTo>
                <a:close/>
                <a:moveTo>
                  <a:pt x="502794" y="3480"/>
                </a:moveTo>
                <a:lnTo>
                  <a:pt x="1005587" y="871219"/>
                </a:lnTo>
                <a:lnTo>
                  <a:pt x="0" y="871219"/>
                </a:lnTo>
                <a:close/>
                <a:moveTo>
                  <a:pt x="575190" y="0"/>
                </a:moveTo>
                <a:lnTo>
                  <a:pt x="1580777" y="0"/>
                </a:lnTo>
                <a:lnTo>
                  <a:pt x="1077984" y="867739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4" name="任意多边形: 形状 13">
            <a:extLst>
              <a:ext uri="{FF2B5EF4-FFF2-40B4-BE49-F238E27FC236}">
                <a16:creationId xmlns="" xmlns:a16="http://schemas.microsoft.com/office/drawing/2014/main" id="{A3B69F9E-2016-4C54-8B75-C4C41737588C}"/>
              </a:ext>
            </a:extLst>
          </p:cNvPr>
          <p:cNvSpPr/>
          <p:nvPr/>
        </p:nvSpPr>
        <p:spPr>
          <a:xfrm flipH="1" flipV="1">
            <a:off x="8621806" y="1203446"/>
            <a:ext cx="526537" cy="454358"/>
          </a:xfrm>
          <a:custGeom>
            <a:avLst/>
            <a:gdLst>
              <a:gd name="connsiteX0" fmla="*/ 0 w 1005587"/>
              <a:gd name="connsiteY0" fmla="*/ 0 h 867739"/>
              <a:gd name="connsiteX1" fmla="*/ 1005587 w 1005587"/>
              <a:gd name="connsiteY1" fmla="*/ 0 h 867739"/>
              <a:gd name="connsiteX2" fmla="*/ 502794 w 1005587"/>
              <a:gd name="connsiteY2" fmla="*/ 867739 h 867739"/>
              <a:gd name="connsiteX3" fmla="*/ 0 w 1005587"/>
              <a:gd name="connsiteY3" fmla="*/ 0 h 86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587" h="867739">
                <a:moveTo>
                  <a:pt x="0" y="0"/>
                </a:moveTo>
                <a:lnTo>
                  <a:pt x="1005587" y="0"/>
                </a:lnTo>
                <a:lnTo>
                  <a:pt x="502794" y="867739"/>
                </a:lnTo>
                <a:lnTo>
                  <a:pt x="0" y="0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40639229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>
            <a:extLst>
              <a:ext uri="{FF2B5EF4-FFF2-40B4-BE49-F238E27FC236}">
                <a16:creationId xmlns="" xmlns:a16="http://schemas.microsoft.com/office/drawing/2014/main" id="{EB6EB75A-F202-4A28-8C0A-FF5B564FB7C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10" b="17810"/>
          <a:stretch>
            <a:fillRect/>
          </a:stretch>
        </p:blipFill>
        <p:spPr/>
      </p:pic>
      <p:sp>
        <p:nvSpPr>
          <p:cNvPr id="6" name="Rectangle 5"/>
          <p:cNvSpPr/>
          <p:nvPr/>
        </p:nvSpPr>
        <p:spPr>
          <a:xfrm>
            <a:off x="359790" y="332295"/>
            <a:ext cx="11472420" cy="619341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95282" y="1305342"/>
            <a:ext cx="2714205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WE ARE</a:t>
            </a:r>
          </a:p>
          <a:p>
            <a:r>
              <a:rPr lang="en-US" sz="4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CREATIVE</a:t>
            </a:r>
          </a:p>
          <a:p>
            <a:r>
              <a:rPr lang="en-US" sz="4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TEAM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>
            <a:off x="2099254" y="1012335"/>
            <a:ext cx="4833328" cy="4833330"/>
          </a:xfrm>
          <a:prstGeom prst="line">
            <a:avLst/>
          </a:prstGeom>
          <a:ln w="635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2614370" y="2307971"/>
            <a:ext cx="2776964" cy="2776965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6175298" y="3131598"/>
            <a:ext cx="282804" cy="282804"/>
            <a:chOff x="9087439" y="1230487"/>
            <a:chExt cx="881117" cy="881117"/>
          </a:xfrm>
        </p:grpSpPr>
        <p:sp>
          <p:nvSpPr>
            <p:cNvPr id="13" name="Oval 12"/>
            <p:cNvSpPr/>
            <p:nvPr/>
          </p:nvSpPr>
          <p:spPr>
            <a:xfrm>
              <a:off x="9087439" y="1230487"/>
              <a:ext cx="881117" cy="88111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4" name="Cross 13"/>
            <p:cNvSpPr/>
            <p:nvPr/>
          </p:nvSpPr>
          <p:spPr>
            <a:xfrm>
              <a:off x="9254993" y="1406030"/>
              <a:ext cx="530030" cy="530030"/>
            </a:xfrm>
            <a:prstGeom prst="plus">
              <a:avLst>
                <a:gd name="adj" fmla="val 3698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6096000" y="3619536"/>
            <a:ext cx="477938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4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4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4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  <a:p>
            <a:endParaRPr lang="en-US" sz="1400" dirty="0">
              <a:solidFill>
                <a:schemeClr val="bg1"/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r>
              <a:rPr lang="en-US" sz="1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A small river named </a:t>
            </a:r>
            <a:r>
              <a:rPr lang="en-US" sz="14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Duden</a:t>
            </a:r>
            <a:r>
              <a:rPr lang="en-US" sz="1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flows by their place and supplies it with the necessary </a:t>
            </a:r>
            <a:r>
              <a:rPr lang="en-US" sz="14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regelialia</a:t>
            </a:r>
            <a:r>
              <a:rPr lang="en-US" sz="1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. It is a </a:t>
            </a:r>
            <a:r>
              <a:rPr lang="en-US" sz="1400" dirty="0" err="1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paradisematic</a:t>
            </a:r>
            <a:r>
              <a:rPr lang="en-US" sz="14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country.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3924658" y="1572796"/>
            <a:ext cx="159277" cy="159277"/>
            <a:chOff x="9087439" y="1230487"/>
            <a:chExt cx="881117" cy="881117"/>
          </a:xfrm>
        </p:grpSpPr>
        <p:sp>
          <p:nvSpPr>
            <p:cNvPr id="17" name="Oval 16"/>
            <p:cNvSpPr/>
            <p:nvPr/>
          </p:nvSpPr>
          <p:spPr>
            <a:xfrm>
              <a:off x="9087439" y="1230487"/>
              <a:ext cx="881117" cy="88111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8" name="Cross 17"/>
            <p:cNvSpPr/>
            <p:nvPr/>
          </p:nvSpPr>
          <p:spPr>
            <a:xfrm>
              <a:off x="9254993" y="1406030"/>
              <a:ext cx="530030" cy="530030"/>
            </a:xfrm>
            <a:prstGeom prst="plus">
              <a:avLst>
                <a:gd name="adj" fmla="val 36980"/>
              </a:avLst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1402202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6">
            <a:extLst>
              <a:ext uri="{FF2B5EF4-FFF2-40B4-BE49-F238E27FC236}">
                <a16:creationId xmlns="" xmlns:a16="http://schemas.microsoft.com/office/drawing/2014/main" id="{E6F0DEF7-4F46-4E6C-9494-E578B5B2F92F}"/>
              </a:ext>
            </a:extLst>
          </p:cNvPr>
          <p:cNvSpPr txBox="1"/>
          <p:nvPr/>
        </p:nvSpPr>
        <p:spPr>
          <a:xfrm>
            <a:off x="1810682" y="4628916"/>
            <a:ext cx="202247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 organization and creativity involved. </a:t>
            </a:r>
          </a:p>
        </p:txBody>
      </p:sp>
      <p:sp>
        <p:nvSpPr>
          <p:cNvPr id="3" name="Rectangle 47">
            <a:extLst>
              <a:ext uri="{FF2B5EF4-FFF2-40B4-BE49-F238E27FC236}">
                <a16:creationId xmlns="" xmlns:a16="http://schemas.microsoft.com/office/drawing/2014/main" id="{DB3480C2-0559-4C7C-9CE9-9653996D90DE}"/>
              </a:ext>
            </a:extLst>
          </p:cNvPr>
          <p:cNvSpPr/>
          <p:nvPr/>
        </p:nvSpPr>
        <p:spPr>
          <a:xfrm>
            <a:off x="1973774" y="4209670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SERVICE NAME</a:t>
            </a:r>
          </a:p>
        </p:txBody>
      </p:sp>
      <p:sp>
        <p:nvSpPr>
          <p:cNvPr id="4" name="TextBox 48">
            <a:extLst>
              <a:ext uri="{FF2B5EF4-FFF2-40B4-BE49-F238E27FC236}">
                <a16:creationId xmlns="" xmlns:a16="http://schemas.microsoft.com/office/drawing/2014/main" id="{EFBAF7E1-A326-4CDD-8287-84C04D346C19}"/>
              </a:ext>
            </a:extLst>
          </p:cNvPr>
          <p:cNvSpPr txBox="1"/>
          <p:nvPr/>
        </p:nvSpPr>
        <p:spPr>
          <a:xfrm>
            <a:off x="5146021" y="4628916"/>
            <a:ext cx="202247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 organization and creativity involved. </a:t>
            </a:r>
          </a:p>
        </p:txBody>
      </p:sp>
      <p:sp>
        <p:nvSpPr>
          <p:cNvPr id="5" name="Rectangle 49">
            <a:extLst>
              <a:ext uri="{FF2B5EF4-FFF2-40B4-BE49-F238E27FC236}">
                <a16:creationId xmlns="" xmlns:a16="http://schemas.microsoft.com/office/drawing/2014/main" id="{F370D5D6-C0B5-45AC-A9EE-E6012FFF3952}"/>
              </a:ext>
            </a:extLst>
          </p:cNvPr>
          <p:cNvSpPr/>
          <p:nvPr/>
        </p:nvSpPr>
        <p:spPr>
          <a:xfrm>
            <a:off x="5309113" y="4209670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chemeClr val="accent5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SERVICE NAME</a:t>
            </a:r>
          </a:p>
        </p:txBody>
      </p:sp>
      <p:sp>
        <p:nvSpPr>
          <p:cNvPr id="6" name="TextBox 50">
            <a:extLst>
              <a:ext uri="{FF2B5EF4-FFF2-40B4-BE49-F238E27FC236}">
                <a16:creationId xmlns="" xmlns:a16="http://schemas.microsoft.com/office/drawing/2014/main" id="{3B5CC010-C5C0-4D0B-9CEF-F36CDA912306}"/>
              </a:ext>
            </a:extLst>
          </p:cNvPr>
          <p:cNvSpPr txBox="1"/>
          <p:nvPr/>
        </p:nvSpPr>
        <p:spPr>
          <a:xfrm>
            <a:off x="8441298" y="4628916"/>
            <a:ext cx="202247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 organization and creativity involved. </a:t>
            </a:r>
          </a:p>
        </p:txBody>
      </p:sp>
      <p:sp>
        <p:nvSpPr>
          <p:cNvPr id="7" name="Rectangle 51">
            <a:extLst>
              <a:ext uri="{FF2B5EF4-FFF2-40B4-BE49-F238E27FC236}">
                <a16:creationId xmlns="" xmlns:a16="http://schemas.microsoft.com/office/drawing/2014/main" id="{62EEDB27-3ACB-4D74-A8B9-AE92473AEA23}"/>
              </a:ext>
            </a:extLst>
          </p:cNvPr>
          <p:cNvSpPr/>
          <p:nvPr/>
        </p:nvSpPr>
        <p:spPr>
          <a:xfrm>
            <a:off x="8604390" y="4209670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SERVICE NAME</a:t>
            </a:r>
          </a:p>
        </p:txBody>
      </p:sp>
      <p:sp>
        <p:nvSpPr>
          <p:cNvPr id="8" name="Regular Pentagon 1">
            <a:extLst>
              <a:ext uri="{FF2B5EF4-FFF2-40B4-BE49-F238E27FC236}">
                <a16:creationId xmlns="" xmlns:a16="http://schemas.microsoft.com/office/drawing/2014/main" id="{CD712E4F-F112-488D-A119-DDB557763FEE}"/>
              </a:ext>
            </a:extLst>
          </p:cNvPr>
          <p:cNvSpPr/>
          <p:nvPr/>
        </p:nvSpPr>
        <p:spPr>
          <a:xfrm>
            <a:off x="2100785" y="2444905"/>
            <a:ext cx="1347265" cy="1347265"/>
          </a:xfrm>
          <a:prstGeom prst="pentagon">
            <a:avLst/>
          </a:prstGeom>
          <a:noFill/>
          <a:ln w="38100">
            <a:solidFill>
              <a:schemeClr val="accent3">
                <a:lumMod val="10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9" name="Regular Pentagon 13">
            <a:extLst>
              <a:ext uri="{FF2B5EF4-FFF2-40B4-BE49-F238E27FC236}">
                <a16:creationId xmlns="" xmlns:a16="http://schemas.microsoft.com/office/drawing/2014/main" id="{ED4475EC-88DF-4FAB-9229-A015C0BA3876}"/>
              </a:ext>
            </a:extLst>
          </p:cNvPr>
          <p:cNvSpPr/>
          <p:nvPr/>
        </p:nvSpPr>
        <p:spPr>
          <a:xfrm>
            <a:off x="5387412" y="2499627"/>
            <a:ext cx="1347265" cy="1347265"/>
          </a:xfrm>
          <a:prstGeom prst="pentagon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0" name="Regular Pentagon 14">
            <a:extLst>
              <a:ext uri="{FF2B5EF4-FFF2-40B4-BE49-F238E27FC236}">
                <a16:creationId xmlns="" xmlns:a16="http://schemas.microsoft.com/office/drawing/2014/main" id="{AD1A2604-CC6B-4581-9C43-48E72BA29FF3}"/>
              </a:ext>
            </a:extLst>
          </p:cNvPr>
          <p:cNvSpPr/>
          <p:nvPr/>
        </p:nvSpPr>
        <p:spPr>
          <a:xfrm>
            <a:off x="8743950" y="2444905"/>
            <a:ext cx="1347265" cy="1347265"/>
          </a:xfrm>
          <a:prstGeom prst="pentagon">
            <a:avLst/>
          </a:prstGeom>
          <a:noFill/>
          <a:ln w="38100">
            <a:solidFill>
              <a:schemeClr val="accent3">
                <a:lumMod val="10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1" name="Freeform 171">
            <a:extLst>
              <a:ext uri="{FF2B5EF4-FFF2-40B4-BE49-F238E27FC236}">
                <a16:creationId xmlns="" xmlns:a16="http://schemas.microsoft.com/office/drawing/2014/main" id="{D431A75A-E828-4A22-8707-CC3CA18010CD}"/>
              </a:ext>
            </a:extLst>
          </p:cNvPr>
          <p:cNvSpPr>
            <a:spLocks noEditPoints="1"/>
          </p:cNvSpPr>
          <p:nvPr/>
        </p:nvSpPr>
        <p:spPr bwMode="auto">
          <a:xfrm>
            <a:off x="2411352" y="2845784"/>
            <a:ext cx="726130" cy="622395"/>
          </a:xfrm>
          <a:custGeom>
            <a:avLst/>
            <a:gdLst>
              <a:gd name="T0" fmla="*/ 169 w 169"/>
              <a:gd name="T1" fmla="*/ 40 h 145"/>
              <a:gd name="T2" fmla="*/ 169 w 169"/>
              <a:gd name="T3" fmla="*/ 76 h 145"/>
              <a:gd name="T4" fmla="*/ 0 w 169"/>
              <a:gd name="T5" fmla="*/ 76 h 145"/>
              <a:gd name="T6" fmla="*/ 0 w 169"/>
              <a:gd name="T7" fmla="*/ 40 h 145"/>
              <a:gd name="T8" fmla="*/ 4 w 169"/>
              <a:gd name="T9" fmla="*/ 29 h 145"/>
              <a:gd name="T10" fmla="*/ 15 w 169"/>
              <a:gd name="T11" fmla="*/ 24 h 145"/>
              <a:gd name="T12" fmla="*/ 48 w 169"/>
              <a:gd name="T13" fmla="*/ 24 h 145"/>
              <a:gd name="T14" fmla="*/ 48 w 169"/>
              <a:gd name="T15" fmla="*/ 9 h 145"/>
              <a:gd name="T16" fmla="*/ 51 w 169"/>
              <a:gd name="T17" fmla="*/ 3 h 145"/>
              <a:gd name="T18" fmla="*/ 57 w 169"/>
              <a:gd name="T19" fmla="*/ 0 h 145"/>
              <a:gd name="T20" fmla="*/ 112 w 169"/>
              <a:gd name="T21" fmla="*/ 0 h 145"/>
              <a:gd name="T22" fmla="*/ 118 w 169"/>
              <a:gd name="T23" fmla="*/ 3 h 145"/>
              <a:gd name="T24" fmla="*/ 121 w 169"/>
              <a:gd name="T25" fmla="*/ 9 h 145"/>
              <a:gd name="T26" fmla="*/ 121 w 169"/>
              <a:gd name="T27" fmla="*/ 24 h 145"/>
              <a:gd name="T28" fmla="*/ 154 w 169"/>
              <a:gd name="T29" fmla="*/ 24 h 145"/>
              <a:gd name="T30" fmla="*/ 165 w 169"/>
              <a:gd name="T31" fmla="*/ 29 h 145"/>
              <a:gd name="T32" fmla="*/ 169 w 169"/>
              <a:gd name="T33" fmla="*/ 40 h 145"/>
              <a:gd name="T34" fmla="*/ 169 w 169"/>
              <a:gd name="T35" fmla="*/ 85 h 145"/>
              <a:gd name="T36" fmla="*/ 169 w 169"/>
              <a:gd name="T37" fmla="*/ 130 h 145"/>
              <a:gd name="T38" fmla="*/ 165 w 169"/>
              <a:gd name="T39" fmla="*/ 141 h 145"/>
              <a:gd name="T40" fmla="*/ 154 w 169"/>
              <a:gd name="T41" fmla="*/ 145 h 145"/>
              <a:gd name="T42" fmla="*/ 15 w 169"/>
              <a:gd name="T43" fmla="*/ 145 h 145"/>
              <a:gd name="T44" fmla="*/ 4 w 169"/>
              <a:gd name="T45" fmla="*/ 141 h 145"/>
              <a:gd name="T46" fmla="*/ 0 w 169"/>
              <a:gd name="T47" fmla="*/ 130 h 145"/>
              <a:gd name="T48" fmla="*/ 0 w 169"/>
              <a:gd name="T49" fmla="*/ 85 h 145"/>
              <a:gd name="T50" fmla="*/ 63 w 169"/>
              <a:gd name="T51" fmla="*/ 85 h 145"/>
              <a:gd name="T52" fmla="*/ 63 w 169"/>
              <a:gd name="T53" fmla="*/ 100 h 145"/>
              <a:gd name="T54" fmla="*/ 65 w 169"/>
              <a:gd name="T55" fmla="*/ 104 h 145"/>
              <a:gd name="T56" fmla="*/ 69 w 169"/>
              <a:gd name="T57" fmla="*/ 106 h 145"/>
              <a:gd name="T58" fmla="*/ 100 w 169"/>
              <a:gd name="T59" fmla="*/ 106 h 145"/>
              <a:gd name="T60" fmla="*/ 104 w 169"/>
              <a:gd name="T61" fmla="*/ 104 h 145"/>
              <a:gd name="T62" fmla="*/ 106 w 169"/>
              <a:gd name="T63" fmla="*/ 100 h 145"/>
              <a:gd name="T64" fmla="*/ 106 w 169"/>
              <a:gd name="T65" fmla="*/ 85 h 145"/>
              <a:gd name="T66" fmla="*/ 169 w 169"/>
              <a:gd name="T67" fmla="*/ 85 h 145"/>
              <a:gd name="T68" fmla="*/ 60 w 169"/>
              <a:gd name="T69" fmla="*/ 24 h 145"/>
              <a:gd name="T70" fmla="*/ 109 w 169"/>
              <a:gd name="T71" fmla="*/ 24 h 145"/>
              <a:gd name="T72" fmla="*/ 109 w 169"/>
              <a:gd name="T73" fmla="*/ 12 h 145"/>
              <a:gd name="T74" fmla="*/ 60 w 169"/>
              <a:gd name="T75" fmla="*/ 12 h 145"/>
              <a:gd name="T76" fmla="*/ 60 w 169"/>
              <a:gd name="T77" fmla="*/ 24 h 145"/>
              <a:gd name="T78" fmla="*/ 97 w 169"/>
              <a:gd name="T79" fmla="*/ 85 h 145"/>
              <a:gd name="T80" fmla="*/ 97 w 169"/>
              <a:gd name="T81" fmla="*/ 97 h 145"/>
              <a:gd name="T82" fmla="*/ 72 w 169"/>
              <a:gd name="T83" fmla="*/ 97 h 145"/>
              <a:gd name="T84" fmla="*/ 72 w 169"/>
              <a:gd name="T85" fmla="*/ 85 h 145"/>
              <a:gd name="T86" fmla="*/ 97 w 169"/>
              <a:gd name="T87" fmla="*/ 85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69" h="145">
                <a:moveTo>
                  <a:pt x="169" y="40"/>
                </a:moveTo>
                <a:cubicBezTo>
                  <a:pt x="169" y="76"/>
                  <a:pt x="169" y="76"/>
                  <a:pt x="169" y="76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5"/>
                  <a:pt x="1" y="32"/>
                  <a:pt x="4" y="29"/>
                </a:cubicBezTo>
                <a:cubicBezTo>
                  <a:pt x="7" y="26"/>
                  <a:pt x="11" y="24"/>
                  <a:pt x="15" y="24"/>
                </a:cubicBezTo>
                <a:cubicBezTo>
                  <a:pt x="48" y="24"/>
                  <a:pt x="48" y="24"/>
                  <a:pt x="48" y="24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7"/>
                  <a:pt x="49" y="5"/>
                  <a:pt x="51" y="3"/>
                </a:cubicBezTo>
                <a:cubicBezTo>
                  <a:pt x="53" y="1"/>
                  <a:pt x="55" y="0"/>
                  <a:pt x="57" y="0"/>
                </a:cubicBezTo>
                <a:cubicBezTo>
                  <a:pt x="112" y="0"/>
                  <a:pt x="112" y="0"/>
                  <a:pt x="112" y="0"/>
                </a:cubicBezTo>
                <a:cubicBezTo>
                  <a:pt x="114" y="0"/>
                  <a:pt x="116" y="1"/>
                  <a:pt x="118" y="3"/>
                </a:cubicBezTo>
                <a:cubicBezTo>
                  <a:pt x="120" y="5"/>
                  <a:pt x="121" y="7"/>
                  <a:pt x="121" y="9"/>
                </a:cubicBezTo>
                <a:cubicBezTo>
                  <a:pt x="121" y="24"/>
                  <a:pt x="121" y="24"/>
                  <a:pt x="121" y="24"/>
                </a:cubicBezTo>
                <a:cubicBezTo>
                  <a:pt x="154" y="24"/>
                  <a:pt x="154" y="24"/>
                  <a:pt x="154" y="24"/>
                </a:cubicBezTo>
                <a:cubicBezTo>
                  <a:pt x="158" y="24"/>
                  <a:pt x="162" y="26"/>
                  <a:pt x="165" y="29"/>
                </a:cubicBezTo>
                <a:cubicBezTo>
                  <a:pt x="168" y="32"/>
                  <a:pt x="169" y="35"/>
                  <a:pt x="169" y="40"/>
                </a:cubicBezTo>
                <a:close/>
                <a:moveTo>
                  <a:pt x="169" y="85"/>
                </a:moveTo>
                <a:cubicBezTo>
                  <a:pt x="169" y="130"/>
                  <a:pt x="169" y="130"/>
                  <a:pt x="169" y="130"/>
                </a:cubicBezTo>
                <a:cubicBezTo>
                  <a:pt x="169" y="134"/>
                  <a:pt x="168" y="138"/>
                  <a:pt x="165" y="141"/>
                </a:cubicBezTo>
                <a:cubicBezTo>
                  <a:pt x="162" y="144"/>
                  <a:pt x="158" y="145"/>
                  <a:pt x="154" y="145"/>
                </a:cubicBezTo>
                <a:cubicBezTo>
                  <a:pt x="15" y="145"/>
                  <a:pt x="15" y="145"/>
                  <a:pt x="15" y="145"/>
                </a:cubicBezTo>
                <a:cubicBezTo>
                  <a:pt x="11" y="145"/>
                  <a:pt x="7" y="144"/>
                  <a:pt x="4" y="141"/>
                </a:cubicBezTo>
                <a:cubicBezTo>
                  <a:pt x="1" y="138"/>
                  <a:pt x="0" y="134"/>
                  <a:pt x="0" y="130"/>
                </a:cubicBezTo>
                <a:cubicBezTo>
                  <a:pt x="0" y="85"/>
                  <a:pt x="0" y="85"/>
                  <a:pt x="0" y="85"/>
                </a:cubicBezTo>
                <a:cubicBezTo>
                  <a:pt x="63" y="85"/>
                  <a:pt x="63" y="85"/>
                  <a:pt x="63" y="85"/>
                </a:cubicBezTo>
                <a:cubicBezTo>
                  <a:pt x="63" y="100"/>
                  <a:pt x="63" y="100"/>
                  <a:pt x="63" y="100"/>
                </a:cubicBezTo>
                <a:cubicBezTo>
                  <a:pt x="63" y="102"/>
                  <a:pt x="64" y="103"/>
                  <a:pt x="65" y="104"/>
                </a:cubicBezTo>
                <a:cubicBezTo>
                  <a:pt x="66" y="106"/>
                  <a:pt x="68" y="106"/>
                  <a:pt x="69" y="106"/>
                </a:cubicBezTo>
                <a:cubicBezTo>
                  <a:pt x="100" y="106"/>
                  <a:pt x="100" y="106"/>
                  <a:pt x="100" y="106"/>
                </a:cubicBezTo>
                <a:cubicBezTo>
                  <a:pt x="101" y="106"/>
                  <a:pt x="103" y="106"/>
                  <a:pt x="104" y="104"/>
                </a:cubicBezTo>
                <a:cubicBezTo>
                  <a:pt x="105" y="103"/>
                  <a:pt x="106" y="102"/>
                  <a:pt x="106" y="100"/>
                </a:cubicBezTo>
                <a:cubicBezTo>
                  <a:pt x="106" y="85"/>
                  <a:pt x="106" y="85"/>
                  <a:pt x="106" y="85"/>
                </a:cubicBezTo>
                <a:lnTo>
                  <a:pt x="169" y="85"/>
                </a:lnTo>
                <a:close/>
                <a:moveTo>
                  <a:pt x="60" y="24"/>
                </a:moveTo>
                <a:cubicBezTo>
                  <a:pt x="109" y="24"/>
                  <a:pt x="109" y="24"/>
                  <a:pt x="109" y="24"/>
                </a:cubicBezTo>
                <a:cubicBezTo>
                  <a:pt x="109" y="12"/>
                  <a:pt x="109" y="12"/>
                  <a:pt x="109" y="12"/>
                </a:cubicBezTo>
                <a:cubicBezTo>
                  <a:pt x="60" y="12"/>
                  <a:pt x="60" y="12"/>
                  <a:pt x="60" y="12"/>
                </a:cubicBezTo>
                <a:lnTo>
                  <a:pt x="60" y="24"/>
                </a:lnTo>
                <a:close/>
                <a:moveTo>
                  <a:pt x="97" y="85"/>
                </a:moveTo>
                <a:cubicBezTo>
                  <a:pt x="97" y="97"/>
                  <a:pt x="97" y="97"/>
                  <a:pt x="97" y="97"/>
                </a:cubicBezTo>
                <a:cubicBezTo>
                  <a:pt x="72" y="97"/>
                  <a:pt x="72" y="97"/>
                  <a:pt x="72" y="97"/>
                </a:cubicBezTo>
                <a:cubicBezTo>
                  <a:pt x="72" y="85"/>
                  <a:pt x="72" y="85"/>
                  <a:pt x="72" y="85"/>
                </a:cubicBezTo>
                <a:lnTo>
                  <a:pt x="97" y="85"/>
                </a:lnTo>
                <a:close/>
              </a:path>
            </a:pathLst>
          </a:custGeom>
          <a:solidFill>
            <a:schemeClr val="accent3">
              <a:lumMod val="100000"/>
            </a:schemeClr>
          </a:solidFill>
          <a:ln>
            <a:solidFill>
              <a:schemeClr val="accent3">
                <a:lumMod val="10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en-US">
              <a:solidFill>
                <a:srgbClr val="262626">
                  <a:lumMod val="50000"/>
                </a:srgbClr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2" name="Freeform 173">
            <a:extLst>
              <a:ext uri="{FF2B5EF4-FFF2-40B4-BE49-F238E27FC236}">
                <a16:creationId xmlns="" xmlns:a16="http://schemas.microsoft.com/office/drawing/2014/main" id="{189B97CC-AE01-461C-ADBB-D0F25B9635B6}"/>
              </a:ext>
            </a:extLst>
          </p:cNvPr>
          <p:cNvSpPr>
            <a:spLocks noEditPoints="1"/>
          </p:cNvSpPr>
          <p:nvPr/>
        </p:nvSpPr>
        <p:spPr bwMode="auto">
          <a:xfrm>
            <a:off x="5762771" y="2950660"/>
            <a:ext cx="666457" cy="622395"/>
          </a:xfrm>
          <a:custGeom>
            <a:avLst/>
            <a:gdLst>
              <a:gd name="T0" fmla="*/ 31 w 182"/>
              <a:gd name="T1" fmla="*/ 97 h 170"/>
              <a:gd name="T2" fmla="*/ 5 w 182"/>
              <a:gd name="T3" fmla="*/ 93 h 170"/>
              <a:gd name="T4" fmla="*/ 12 w 182"/>
              <a:gd name="T5" fmla="*/ 49 h 170"/>
              <a:gd name="T6" fmla="*/ 25 w 182"/>
              <a:gd name="T7" fmla="*/ 55 h 170"/>
              <a:gd name="T8" fmla="*/ 49 w 182"/>
              <a:gd name="T9" fmla="*/ 54 h 170"/>
              <a:gd name="T10" fmla="*/ 56 w 182"/>
              <a:gd name="T11" fmla="*/ 85 h 170"/>
              <a:gd name="T12" fmla="*/ 61 w 182"/>
              <a:gd name="T13" fmla="*/ 24 h 170"/>
              <a:gd name="T14" fmla="*/ 36 w 182"/>
              <a:gd name="T15" fmla="*/ 49 h 170"/>
              <a:gd name="T16" fmla="*/ 12 w 182"/>
              <a:gd name="T17" fmla="*/ 24 h 170"/>
              <a:gd name="T18" fmla="*/ 36 w 182"/>
              <a:gd name="T19" fmla="*/ 0 h 170"/>
              <a:gd name="T20" fmla="*/ 157 w 182"/>
              <a:gd name="T21" fmla="*/ 145 h 170"/>
              <a:gd name="T22" fmla="*/ 132 w 182"/>
              <a:gd name="T23" fmla="*/ 170 h 170"/>
              <a:gd name="T24" fmla="*/ 31 w 182"/>
              <a:gd name="T25" fmla="*/ 163 h 170"/>
              <a:gd name="T26" fmla="*/ 25 w 182"/>
              <a:gd name="T27" fmla="*/ 135 h 170"/>
              <a:gd name="T28" fmla="*/ 28 w 182"/>
              <a:gd name="T29" fmla="*/ 115 h 170"/>
              <a:gd name="T30" fmla="*/ 38 w 182"/>
              <a:gd name="T31" fmla="*/ 98 h 170"/>
              <a:gd name="T32" fmla="*/ 57 w 182"/>
              <a:gd name="T33" fmla="*/ 91 h 170"/>
              <a:gd name="T34" fmla="*/ 68 w 182"/>
              <a:gd name="T35" fmla="*/ 98 h 170"/>
              <a:gd name="T36" fmla="*/ 91 w 182"/>
              <a:gd name="T37" fmla="*/ 104 h 170"/>
              <a:gd name="T38" fmla="*/ 114 w 182"/>
              <a:gd name="T39" fmla="*/ 98 h 170"/>
              <a:gd name="T40" fmla="*/ 125 w 182"/>
              <a:gd name="T41" fmla="*/ 91 h 170"/>
              <a:gd name="T42" fmla="*/ 143 w 182"/>
              <a:gd name="T43" fmla="*/ 98 h 170"/>
              <a:gd name="T44" fmla="*/ 153 w 182"/>
              <a:gd name="T45" fmla="*/ 115 h 170"/>
              <a:gd name="T46" fmla="*/ 157 w 182"/>
              <a:gd name="T47" fmla="*/ 135 h 170"/>
              <a:gd name="T48" fmla="*/ 116 w 182"/>
              <a:gd name="T49" fmla="*/ 35 h 170"/>
              <a:gd name="T50" fmla="*/ 116 w 182"/>
              <a:gd name="T51" fmla="*/ 86 h 170"/>
              <a:gd name="T52" fmla="*/ 65 w 182"/>
              <a:gd name="T53" fmla="*/ 86 h 170"/>
              <a:gd name="T54" fmla="*/ 65 w 182"/>
              <a:gd name="T55" fmla="*/ 35 h 170"/>
              <a:gd name="T56" fmla="*/ 116 w 182"/>
              <a:gd name="T57" fmla="*/ 35 h 170"/>
              <a:gd name="T58" fmla="*/ 169 w 182"/>
              <a:gd name="T59" fmla="*/ 24 h 170"/>
              <a:gd name="T60" fmla="*/ 145 w 182"/>
              <a:gd name="T61" fmla="*/ 49 h 170"/>
              <a:gd name="T62" fmla="*/ 121 w 182"/>
              <a:gd name="T63" fmla="*/ 24 h 170"/>
              <a:gd name="T64" fmla="*/ 145 w 182"/>
              <a:gd name="T65" fmla="*/ 0 h 170"/>
              <a:gd name="T66" fmla="*/ 182 w 182"/>
              <a:gd name="T67" fmla="*/ 82 h 170"/>
              <a:gd name="T68" fmla="*/ 163 w 182"/>
              <a:gd name="T69" fmla="*/ 97 h 170"/>
              <a:gd name="T70" fmla="*/ 125 w 182"/>
              <a:gd name="T71" fmla="*/ 85 h 170"/>
              <a:gd name="T72" fmla="*/ 133 w 182"/>
              <a:gd name="T73" fmla="*/ 54 h 170"/>
              <a:gd name="T74" fmla="*/ 156 w 182"/>
              <a:gd name="T75" fmla="*/ 55 h 170"/>
              <a:gd name="T76" fmla="*/ 170 w 182"/>
              <a:gd name="T77" fmla="*/ 49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82" h="170">
                <a:moveTo>
                  <a:pt x="56" y="85"/>
                </a:moveTo>
                <a:cubicBezTo>
                  <a:pt x="46" y="85"/>
                  <a:pt x="37" y="89"/>
                  <a:pt x="31" y="97"/>
                </a:cubicBezTo>
                <a:cubicBezTo>
                  <a:pt x="18" y="97"/>
                  <a:pt x="18" y="97"/>
                  <a:pt x="18" y="97"/>
                </a:cubicBezTo>
                <a:cubicBezTo>
                  <a:pt x="13" y="97"/>
                  <a:pt x="9" y="96"/>
                  <a:pt x="5" y="93"/>
                </a:cubicBezTo>
                <a:cubicBezTo>
                  <a:pt x="2" y="91"/>
                  <a:pt x="0" y="87"/>
                  <a:pt x="0" y="82"/>
                </a:cubicBezTo>
                <a:cubicBezTo>
                  <a:pt x="0" y="60"/>
                  <a:pt x="4" y="49"/>
                  <a:pt x="12" y="49"/>
                </a:cubicBezTo>
                <a:cubicBezTo>
                  <a:pt x="12" y="49"/>
                  <a:pt x="13" y="49"/>
                  <a:pt x="16" y="51"/>
                </a:cubicBezTo>
                <a:cubicBezTo>
                  <a:pt x="18" y="52"/>
                  <a:pt x="21" y="53"/>
                  <a:pt x="25" y="55"/>
                </a:cubicBezTo>
                <a:cubicBezTo>
                  <a:pt x="29" y="56"/>
                  <a:pt x="33" y="57"/>
                  <a:pt x="36" y="57"/>
                </a:cubicBezTo>
                <a:cubicBezTo>
                  <a:pt x="41" y="57"/>
                  <a:pt x="45" y="56"/>
                  <a:pt x="49" y="54"/>
                </a:cubicBezTo>
                <a:cubicBezTo>
                  <a:pt x="49" y="57"/>
                  <a:pt x="48" y="59"/>
                  <a:pt x="48" y="61"/>
                </a:cubicBezTo>
                <a:cubicBezTo>
                  <a:pt x="48" y="69"/>
                  <a:pt x="51" y="78"/>
                  <a:pt x="56" y="85"/>
                </a:cubicBezTo>
                <a:close/>
                <a:moveTo>
                  <a:pt x="53" y="7"/>
                </a:moveTo>
                <a:cubicBezTo>
                  <a:pt x="58" y="12"/>
                  <a:pt x="61" y="18"/>
                  <a:pt x="61" y="24"/>
                </a:cubicBezTo>
                <a:cubicBezTo>
                  <a:pt x="61" y="31"/>
                  <a:pt x="58" y="37"/>
                  <a:pt x="53" y="42"/>
                </a:cubicBezTo>
                <a:cubicBezTo>
                  <a:pt x="49" y="46"/>
                  <a:pt x="43" y="49"/>
                  <a:pt x="36" y="49"/>
                </a:cubicBezTo>
                <a:cubicBezTo>
                  <a:pt x="30" y="49"/>
                  <a:pt x="24" y="46"/>
                  <a:pt x="19" y="42"/>
                </a:cubicBezTo>
                <a:cubicBezTo>
                  <a:pt x="14" y="37"/>
                  <a:pt x="12" y="31"/>
                  <a:pt x="12" y="24"/>
                </a:cubicBezTo>
                <a:cubicBezTo>
                  <a:pt x="12" y="18"/>
                  <a:pt x="14" y="12"/>
                  <a:pt x="19" y="7"/>
                </a:cubicBezTo>
                <a:cubicBezTo>
                  <a:pt x="24" y="3"/>
                  <a:pt x="30" y="0"/>
                  <a:pt x="36" y="0"/>
                </a:cubicBezTo>
                <a:cubicBezTo>
                  <a:pt x="43" y="0"/>
                  <a:pt x="49" y="3"/>
                  <a:pt x="53" y="7"/>
                </a:cubicBezTo>
                <a:close/>
                <a:moveTo>
                  <a:pt x="157" y="145"/>
                </a:moveTo>
                <a:cubicBezTo>
                  <a:pt x="157" y="153"/>
                  <a:pt x="155" y="159"/>
                  <a:pt x="150" y="163"/>
                </a:cubicBezTo>
                <a:cubicBezTo>
                  <a:pt x="146" y="167"/>
                  <a:pt x="140" y="170"/>
                  <a:pt x="132" y="170"/>
                </a:cubicBezTo>
                <a:cubicBezTo>
                  <a:pt x="49" y="170"/>
                  <a:pt x="49" y="170"/>
                  <a:pt x="49" y="170"/>
                </a:cubicBezTo>
                <a:cubicBezTo>
                  <a:pt x="42" y="170"/>
                  <a:pt x="36" y="167"/>
                  <a:pt x="31" y="163"/>
                </a:cubicBezTo>
                <a:cubicBezTo>
                  <a:pt x="26" y="159"/>
                  <a:pt x="24" y="153"/>
                  <a:pt x="24" y="145"/>
                </a:cubicBezTo>
                <a:cubicBezTo>
                  <a:pt x="24" y="142"/>
                  <a:pt x="24" y="139"/>
                  <a:pt x="25" y="135"/>
                </a:cubicBezTo>
                <a:cubicBezTo>
                  <a:pt x="25" y="132"/>
                  <a:pt x="25" y="129"/>
                  <a:pt x="26" y="125"/>
                </a:cubicBezTo>
                <a:cubicBezTo>
                  <a:pt x="27" y="121"/>
                  <a:pt x="27" y="118"/>
                  <a:pt x="28" y="115"/>
                </a:cubicBezTo>
                <a:cubicBezTo>
                  <a:pt x="29" y="112"/>
                  <a:pt x="31" y="109"/>
                  <a:pt x="32" y="106"/>
                </a:cubicBezTo>
                <a:cubicBezTo>
                  <a:pt x="34" y="103"/>
                  <a:pt x="36" y="100"/>
                  <a:pt x="38" y="98"/>
                </a:cubicBezTo>
                <a:cubicBezTo>
                  <a:pt x="40" y="96"/>
                  <a:pt x="43" y="94"/>
                  <a:pt x="46" y="93"/>
                </a:cubicBezTo>
                <a:cubicBezTo>
                  <a:pt x="50" y="92"/>
                  <a:pt x="53" y="91"/>
                  <a:pt x="57" y="91"/>
                </a:cubicBezTo>
                <a:cubicBezTo>
                  <a:pt x="58" y="91"/>
                  <a:pt x="59" y="92"/>
                  <a:pt x="61" y="93"/>
                </a:cubicBezTo>
                <a:cubicBezTo>
                  <a:pt x="63" y="94"/>
                  <a:pt x="65" y="96"/>
                  <a:pt x="68" y="98"/>
                </a:cubicBezTo>
                <a:cubicBezTo>
                  <a:pt x="70" y="99"/>
                  <a:pt x="74" y="101"/>
                  <a:pt x="78" y="102"/>
                </a:cubicBezTo>
                <a:cubicBezTo>
                  <a:pt x="82" y="103"/>
                  <a:pt x="86" y="104"/>
                  <a:pt x="91" y="104"/>
                </a:cubicBezTo>
                <a:cubicBezTo>
                  <a:pt x="95" y="104"/>
                  <a:pt x="99" y="103"/>
                  <a:pt x="104" y="102"/>
                </a:cubicBezTo>
                <a:cubicBezTo>
                  <a:pt x="108" y="101"/>
                  <a:pt x="111" y="99"/>
                  <a:pt x="114" y="98"/>
                </a:cubicBezTo>
                <a:cubicBezTo>
                  <a:pt x="116" y="96"/>
                  <a:pt x="118" y="94"/>
                  <a:pt x="121" y="93"/>
                </a:cubicBezTo>
                <a:cubicBezTo>
                  <a:pt x="123" y="92"/>
                  <a:pt x="124" y="91"/>
                  <a:pt x="125" y="91"/>
                </a:cubicBezTo>
                <a:cubicBezTo>
                  <a:pt x="128" y="91"/>
                  <a:pt x="132" y="92"/>
                  <a:pt x="135" y="93"/>
                </a:cubicBezTo>
                <a:cubicBezTo>
                  <a:pt x="138" y="94"/>
                  <a:pt x="141" y="96"/>
                  <a:pt x="143" y="98"/>
                </a:cubicBezTo>
                <a:cubicBezTo>
                  <a:pt x="145" y="100"/>
                  <a:pt x="147" y="103"/>
                  <a:pt x="149" y="106"/>
                </a:cubicBezTo>
                <a:cubicBezTo>
                  <a:pt x="151" y="109"/>
                  <a:pt x="152" y="112"/>
                  <a:pt x="153" y="115"/>
                </a:cubicBezTo>
                <a:cubicBezTo>
                  <a:pt x="154" y="118"/>
                  <a:pt x="155" y="121"/>
                  <a:pt x="156" y="125"/>
                </a:cubicBezTo>
                <a:cubicBezTo>
                  <a:pt x="156" y="129"/>
                  <a:pt x="157" y="132"/>
                  <a:pt x="157" y="135"/>
                </a:cubicBezTo>
                <a:cubicBezTo>
                  <a:pt x="157" y="139"/>
                  <a:pt x="157" y="142"/>
                  <a:pt x="157" y="145"/>
                </a:cubicBezTo>
                <a:close/>
                <a:moveTo>
                  <a:pt x="116" y="35"/>
                </a:moveTo>
                <a:cubicBezTo>
                  <a:pt x="124" y="42"/>
                  <a:pt x="127" y="51"/>
                  <a:pt x="127" y="61"/>
                </a:cubicBezTo>
                <a:cubicBezTo>
                  <a:pt x="127" y="71"/>
                  <a:pt x="124" y="79"/>
                  <a:pt x="116" y="86"/>
                </a:cubicBezTo>
                <a:cubicBezTo>
                  <a:pt x="109" y="93"/>
                  <a:pt x="101" y="97"/>
                  <a:pt x="91" y="97"/>
                </a:cubicBezTo>
                <a:cubicBezTo>
                  <a:pt x="81" y="97"/>
                  <a:pt x="72" y="93"/>
                  <a:pt x="65" y="86"/>
                </a:cubicBezTo>
                <a:cubicBezTo>
                  <a:pt x="58" y="79"/>
                  <a:pt x="54" y="71"/>
                  <a:pt x="54" y="61"/>
                </a:cubicBezTo>
                <a:cubicBezTo>
                  <a:pt x="54" y="51"/>
                  <a:pt x="58" y="42"/>
                  <a:pt x="65" y="35"/>
                </a:cubicBezTo>
                <a:cubicBezTo>
                  <a:pt x="72" y="28"/>
                  <a:pt x="81" y="24"/>
                  <a:pt x="91" y="24"/>
                </a:cubicBezTo>
                <a:cubicBezTo>
                  <a:pt x="101" y="24"/>
                  <a:pt x="109" y="28"/>
                  <a:pt x="116" y="35"/>
                </a:cubicBezTo>
                <a:close/>
                <a:moveTo>
                  <a:pt x="162" y="7"/>
                </a:moveTo>
                <a:cubicBezTo>
                  <a:pt x="167" y="12"/>
                  <a:pt x="169" y="18"/>
                  <a:pt x="169" y="24"/>
                </a:cubicBezTo>
                <a:cubicBezTo>
                  <a:pt x="169" y="31"/>
                  <a:pt x="167" y="37"/>
                  <a:pt x="162" y="42"/>
                </a:cubicBezTo>
                <a:cubicBezTo>
                  <a:pt x="158" y="46"/>
                  <a:pt x="152" y="49"/>
                  <a:pt x="145" y="49"/>
                </a:cubicBezTo>
                <a:cubicBezTo>
                  <a:pt x="139" y="49"/>
                  <a:pt x="133" y="46"/>
                  <a:pt x="128" y="42"/>
                </a:cubicBezTo>
                <a:cubicBezTo>
                  <a:pt x="123" y="37"/>
                  <a:pt x="121" y="31"/>
                  <a:pt x="121" y="24"/>
                </a:cubicBezTo>
                <a:cubicBezTo>
                  <a:pt x="121" y="18"/>
                  <a:pt x="123" y="12"/>
                  <a:pt x="128" y="7"/>
                </a:cubicBezTo>
                <a:cubicBezTo>
                  <a:pt x="133" y="3"/>
                  <a:pt x="139" y="0"/>
                  <a:pt x="145" y="0"/>
                </a:cubicBezTo>
                <a:cubicBezTo>
                  <a:pt x="152" y="0"/>
                  <a:pt x="158" y="3"/>
                  <a:pt x="162" y="7"/>
                </a:cubicBezTo>
                <a:close/>
                <a:moveTo>
                  <a:pt x="182" y="82"/>
                </a:moveTo>
                <a:cubicBezTo>
                  <a:pt x="182" y="87"/>
                  <a:pt x="180" y="91"/>
                  <a:pt x="176" y="93"/>
                </a:cubicBezTo>
                <a:cubicBezTo>
                  <a:pt x="173" y="96"/>
                  <a:pt x="168" y="97"/>
                  <a:pt x="163" y="97"/>
                </a:cubicBezTo>
                <a:cubicBezTo>
                  <a:pt x="151" y="97"/>
                  <a:pt x="151" y="97"/>
                  <a:pt x="151" y="97"/>
                </a:cubicBezTo>
                <a:cubicBezTo>
                  <a:pt x="144" y="89"/>
                  <a:pt x="136" y="85"/>
                  <a:pt x="125" y="85"/>
                </a:cubicBezTo>
                <a:cubicBezTo>
                  <a:pt x="131" y="78"/>
                  <a:pt x="133" y="69"/>
                  <a:pt x="133" y="61"/>
                </a:cubicBezTo>
                <a:cubicBezTo>
                  <a:pt x="133" y="59"/>
                  <a:pt x="133" y="57"/>
                  <a:pt x="133" y="54"/>
                </a:cubicBezTo>
                <a:cubicBezTo>
                  <a:pt x="137" y="56"/>
                  <a:pt x="141" y="57"/>
                  <a:pt x="145" y="57"/>
                </a:cubicBezTo>
                <a:cubicBezTo>
                  <a:pt x="149" y="57"/>
                  <a:pt x="153" y="56"/>
                  <a:pt x="156" y="55"/>
                </a:cubicBezTo>
                <a:cubicBezTo>
                  <a:pt x="160" y="53"/>
                  <a:pt x="163" y="52"/>
                  <a:pt x="166" y="51"/>
                </a:cubicBezTo>
                <a:cubicBezTo>
                  <a:pt x="168" y="49"/>
                  <a:pt x="169" y="49"/>
                  <a:pt x="170" y="49"/>
                </a:cubicBezTo>
                <a:cubicBezTo>
                  <a:pt x="178" y="49"/>
                  <a:pt x="182" y="60"/>
                  <a:pt x="182" y="8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3" name="Freeform 130">
            <a:extLst>
              <a:ext uri="{FF2B5EF4-FFF2-40B4-BE49-F238E27FC236}">
                <a16:creationId xmlns="" xmlns:a16="http://schemas.microsoft.com/office/drawing/2014/main" id="{5EDAE76B-1983-44FF-A19F-EBDFDCD4AA30}"/>
              </a:ext>
            </a:extLst>
          </p:cNvPr>
          <p:cNvSpPr>
            <a:spLocks noEditPoints="1"/>
          </p:cNvSpPr>
          <p:nvPr/>
        </p:nvSpPr>
        <p:spPr bwMode="auto">
          <a:xfrm>
            <a:off x="9111042" y="2950660"/>
            <a:ext cx="682987" cy="626072"/>
          </a:xfrm>
          <a:custGeom>
            <a:avLst/>
            <a:gdLst>
              <a:gd name="T0" fmla="*/ 120 w 181"/>
              <a:gd name="T1" fmla="*/ 94 h 166"/>
              <a:gd name="T2" fmla="*/ 101 w 181"/>
              <a:gd name="T3" fmla="*/ 104 h 166"/>
              <a:gd name="T4" fmla="*/ 109 w 181"/>
              <a:gd name="T5" fmla="*/ 119 h 166"/>
              <a:gd name="T6" fmla="*/ 92 w 181"/>
              <a:gd name="T7" fmla="*/ 132 h 166"/>
              <a:gd name="T8" fmla="*/ 72 w 181"/>
              <a:gd name="T9" fmla="*/ 141 h 166"/>
              <a:gd name="T10" fmla="*/ 49 w 181"/>
              <a:gd name="T11" fmla="*/ 143 h 166"/>
              <a:gd name="T12" fmla="*/ 39 w 181"/>
              <a:gd name="T13" fmla="*/ 124 h 166"/>
              <a:gd name="T14" fmla="*/ 24 w 181"/>
              <a:gd name="T15" fmla="*/ 132 h 166"/>
              <a:gd name="T16" fmla="*/ 15 w 181"/>
              <a:gd name="T17" fmla="*/ 110 h 166"/>
              <a:gd name="T18" fmla="*/ 2 w 181"/>
              <a:gd name="T19" fmla="*/ 94 h 166"/>
              <a:gd name="T20" fmla="*/ 0 w 181"/>
              <a:gd name="T21" fmla="*/ 74 h 166"/>
              <a:gd name="T22" fmla="*/ 16 w 181"/>
              <a:gd name="T23" fmla="*/ 69 h 166"/>
              <a:gd name="T24" fmla="*/ 10 w 181"/>
              <a:gd name="T25" fmla="*/ 49 h 166"/>
              <a:gd name="T26" fmla="*/ 26 w 181"/>
              <a:gd name="T27" fmla="*/ 33 h 166"/>
              <a:gd name="T28" fmla="*/ 46 w 181"/>
              <a:gd name="T29" fmla="*/ 39 h 166"/>
              <a:gd name="T30" fmla="*/ 69 w 181"/>
              <a:gd name="T31" fmla="*/ 22 h 166"/>
              <a:gd name="T32" fmla="*/ 74 w 181"/>
              <a:gd name="T33" fmla="*/ 39 h 166"/>
              <a:gd name="T34" fmla="*/ 94 w 181"/>
              <a:gd name="T35" fmla="*/ 33 h 166"/>
              <a:gd name="T36" fmla="*/ 109 w 181"/>
              <a:gd name="T37" fmla="*/ 51 h 166"/>
              <a:gd name="T38" fmla="*/ 104 w 181"/>
              <a:gd name="T39" fmla="*/ 69 h 166"/>
              <a:gd name="T40" fmla="*/ 121 w 181"/>
              <a:gd name="T41" fmla="*/ 74 h 166"/>
              <a:gd name="T42" fmla="*/ 77 w 181"/>
              <a:gd name="T43" fmla="*/ 66 h 166"/>
              <a:gd name="T44" fmla="*/ 36 w 181"/>
              <a:gd name="T45" fmla="*/ 83 h 166"/>
              <a:gd name="T46" fmla="*/ 77 w 181"/>
              <a:gd name="T47" fmla="*/ 100 h 166"/>
              <a:gd name="T48" fmla="*/ 167 w 181"/>
              <a:gd name="T49" fmla="*/ 44 h 166"/>
              <a:gd name="T50" fmla="*/ 169 w 181"/>
              <a:gd name="T51" fmla="*/ 63 h 166"/>
              <a:gd name="T52" fmla="*/ 148 w 181"/>
              <a:gd name="T53" fmla="*/ 59 h 166"/>
              <a:gd name="T54" fmla="*/ 137 w 181"/>
              <a:gd name="T55" fmla="*/ 65 h 166"/>
              <a:gd name="T56" fmla="*/ 121 w 181"/>
              <a:gd name="T57" fmla="*/ 62 h 166"/>
              <a:gd name="T58" fmla="*/ 109 w 181"/>
              <a:gd name="T59" fmla="*/ 41 h 166"/>
              <a:gd name="T60" fmla="*/ 125 w 181"/>
              <a:gd name="T61" fmla="*/ 20 h 166"/>
              <a:gd name="T62" fmla="*/ 124 w 181"/>
              <a:gd name="T63" fmla="*/ 4 h 166"/>
              <a:gd name="T64" fmla="*/ 137 w 181"/>
              <a:gd name="T65" fmla="*/ 4 h 166"/>
              <a:gd name="T66" fmla="*/ 148 w 181"/>
              <a:gd name="T67" fmla="*/ 11 h 166"/>
              <a:gd name="T68" fmla="*/ 169 w 181"/>
              <a:gd name="T69" fmla="*/ 6 h 166"/>
              <a:gd name="T70" fmla="*/ 167 w 181"/>
              <a:gd name="T71" fmla="*/ 25 h 166"/>
              <a:gd name="T72" fmla="*/ 181 w 181"/>
              <a:gd name="T73" fmla="*/ 138 h 166"/>
              <a:gd name="T74" fmla="*/ 169 w 181"/>
              <a:gd name="T75" fmla="*/ 159 h 166"/>
              <a:gd name="T76" fmla="*/ 153 w 181"/>
              <a:gd name="T77" fmla="*/ 162 h 166"/>
              <a:gd name="T78" fmla="*/ 142 w 181"/>
              <a:gd name="T79" fmla="*/ 155 h 166"/>
              <a:gd name="T80" fmla="*/ 121 w 181"/>
              <a:gd name="T81" fmla="*/ 160 h 166"/>
              <a:gd name="T82" fmla="*/ 123 w 181"/>
              <a:gd name="T83" fmla="*/ 141 h 166"/>
              <a:gd name="T84" fmla="*/ 123 w 181"/>
              <a:gd name="T85" fmla="*/ 122 h 166"/>
              <a:gd name="T86" fmla="*/ 121 w 181"/>
              <a:gd name="T87" fmla="*/ 103 h 166"/>
              <a:gd name="T88" fmla="*/ 133 w 181"/>
              <a:gd name="T89" fmla="*/ 97 h 166"/>
              <a:gd name="T90" fmla="*/ 145 w 181"/>
              <a:gd name="T91" fmla="*/ 107 h 166"/>
              <a:gd name="T92" fmla="*/ 157 w 181"/>
              <a:gd name="T93" fmla="*/ 97 h 166"/>
              <a:gd name="T94" fmla="*/ 164 w 181"/>
              <a:gd name="T95" fmla="*/ 117 h 166"/>
              <a:gd name="T96" fmla="*/ 157 w 181"/>
              <a:gd name="T97" fmla="*/ 35 h 166"/>
              <a:gd name="T98" fmla="*/ 136 w 181"/>
              <a:gd name="T99" fmla="*/ 26 h 166"/>
              <a:gd name="T100" fmla="*/ 145 w 181"/>
              <a:gd name="T101" fmla="*/ 47 h 166"/>
              <a:gd name="T102" fmla="*/ 157 w 181"/>
              <a:gd name="T103" fmla="*/ 131 h 166"/>
              <a:gd name="T104" fmla="*/ 136 w 181"/>
              <a:gd name="T105" fmla="*/ 123 h 166"/>
              <a:gd name="T106" fmla="*/ 145 w 181"/>
              <a:gd name="T107" fmla="*/ 143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81" h="166">
                <a:moveTo>
                  <a:pt x="121" y="74"/>
                </a:moveTo>
                <a:cubicBezTo>
                  <a:pt x="121" y="92"/>
                  <a:pt x="121" y="92"/>
                  <a:pt x="121" y="92"/>
                </a:cubicBezTo>
                <a:cubicBezTo>
                  <a:pt x="121" y="92"/>
                  <a:pt x="120" y="93"/>
                  <a:pt x="120" y="94"/>
                </a:cubicBezTo>
                <a:cubicBezTo>
                  <a:pt x="120" y="94"/>
                  <a:pt x="119" y="95"/>
                  <a:pt x="118" y="95"/>
                </a:cubicBezTo>
                <a:cubicBezTo>
                  <a:pt x="104" y="97"/>
                  <a:pt x="104" y="97"/>
                  <a:pt x="104" y="97"/>
                </a:cubicBezTo>
                <a:cubicBezTo>
                  <a:pt x="103" y="99"/>
                  <a:pt x="102" y="102"/>
                  <a:pt x="101" y="104"/>
                </a:cubicBezTo>
                <a:cubicBezTo>
                  <a:pt x="103" y="107"/>
                  <a:pt x="106" y="111"/>
                  <a:pt x="109" y="115"/>
                </a:cubicBezTo>
                <a:cubicBezTo>
                  <a:pt x="110" y="116"/>
                  <a:pt x="110" y="116"/>
                  <a:pt x="110" y="117"/>
                </a:cubicBezTo>
                <a:cubicBezTo>
                  <a:pt x="110" y="118"/>
                  <a:pt x="110" y="118"/>
                  <a:pt x="109" y="119"/>
                </a:cubicBezTo>
                <a:cubicBezTo>
                  <a:pt x="108" y="121"/>
                  <a:pt x="105" y="123"/>
                  <a:pt x="101" y="127"/>
                </a:cubicBezTo>
                <a:cubicBezTo>
                  <a:pt x="98" y="131"/>
                  <a:pt x="95" y="133"/>
                  <a:pt x="94" y="133"/>
                </a:cubicBezTo>
                <a:cubicBezTo>
                  <a:pt x="93" y="133"/>
                  <a:pt x="93" y="133"/>
                  <a:pt x="92" y="132"/>
                </a:cubicBezTo>
                <a:cubicBezTo>
                  <a:pt x="81" y="124"/>
                  <a:pt x="81" y="124"/>
                  <a:pt x="81" y="124"/>
                </a:cubicBezTo>
                <a:cubicBezTo>
                  <a:pt x="79" y="125"/>
                  <a:pt x="76" y="126"/>
                  <a:pt x="74" y="127"/>
                </a:cubicBezTo>
                <a:cubicBezTo>
                  <a:pt x="73" y="133"/>
                  <a:pt x="72" y="138"/>
                  <a:pt x="72" y="141"/>
                </a:cubicBezTo>
                <a:cubicBezTo>
                  <a:pt x="71" y="143"/>
                  <a:pt x="70" y="143"/>
                  <a:pt x="69" y="143"/>
                </a:cubicBezTo>
                <a:cubicBezTo>
                  <a:pt x="51" y="143"/>
                  <a:pt x="51" y="143"/>
                  <a:pt x="51" y="143"/>
                </a:cubicBezTo>
                <a:cubicBezTo>
                  <a:pt x="51" y="143"/>
                  <a:pt x="50" y="143"/>
                  <a:pt x="49" y="143"/>
                </a:cubicBezTo>
                <a:cubicBezTo>
                  <a:pt x="49" y="142"/>
                  <a:pt x="49" y="142"/>
                  <a:pt x="48" y="141"/>
                </a:cubicBezTo>
                <a:cubicBezTo>
                  <a:pt x="46" y="127"/>
                  <a:pt x="46" y="127"/>
                  <a:pt x="46" y="127"/>
                </a:cubicBezTo>
                <a:cubicBezTo>
                  <a:pt x="44" y="126"/>
                  <a:pt x="42" y="125"/>
                  <a:pt x="39" y="124"/>
                </a:cubicBezTo>
                <a:cubicBezTo>
                  <a:pt x="28" y="132"/>
                  <a:pt x="28" y="132"/>
                  <a:pt x="28" y="132"/>
                </a:cubicBezTo>
                <a:cubicBezTo>
                  <a:pt x="28" y="133"/>
                  <a:pt x="27" y="133"/>
                  <a:pt x="26" y="133"/>
                </a:cubicBezTo>
                <a:cubicBezTo>
                  <a:pt x="25" y="133"/>
                  <a:pt x="25" y="133"/>
                  <a:pt x="24" y="132"/>
                </a:cubicBezTo>
                <a:cubicBezTo>
                  <a:pt x="15" y="124"/>
                  <a:pt x="11" y="119"/>
                  <a:pt x="11" y="117"/>
                </a:cubicBezTo>
                <a:cubicBezTo>
                  <a:pt x="11" y="116"/>
                  <a:pt x="11" y="116"/>
                  <a:pt x="11" y="115"/>
                </a:cubicBezTo>
                <a:cubicBezTo>
                  <a:pt x="12" y="114"/>
                  <a:pt x="13" y="113"/>
                  <a:pt x="15" y="110"/>
                </a:cubicBezTo>
                <a:cubicBezTo>
                  <a:pt x="17" y="108"/>
                  <a:pt x="19" y="106"/>
                  <a:pt x="20" y="104"/>
                </a:cubicBezTo>
                <a:cubicBezTo>
                  <a:pt x="18" y="102"/>
                  <a:pt x="17" y="99"/>
                  <a:pt x="16" y="97"/>
                </a:cubicBezTo>
                <a:cubicBezTo>
                  <a:pt x="2" y="94"/>
                  <a:pt x="2" y="94"/>
                  <a:pt x="2" y="94"/>
                </a:cubicBezTo>
                <a:cubicBezTo>
                  <a:pt x="1" y="94"/>
                  <a:pt x="1" y="94"/>
                  <a:pt x="0" y="93"/>
                </a:cubicBezTo>
                <a:cubicBezTo>
                  <a:pt x="0" y="93"/>
                  <a:pt x="0" y="92"/>
                  <a:pt x="0" y="92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3"/>
                  <a:pt x="0" y="73"/>
                  <a:pt x="0" y="72"/>
                </a:cubicBezTo>
                <a:cubicBezTo>
                  <a:pt x="1" y="72"/>
                  <a:pt x="1" y="71"/>
                  <a:pt x="2" y="71"/>
                </a:cubicBezTo>
                <a:cubicBezTo>
                  <a:pt x="16" y="69"/>
                  <a:pt x="16" y="69"/>
                  <a:pt x="16" y="69"/>
                </a:cubicBezTo>
                <a:cubicBezTo>
                  <a:pt x="17" y="67"/>
                  <a:pt x="18" y="64"/>
                  <a:pt x="19" y="62"/>
                </a:cubicBezTo>
                <a:cubicBezTo>
                  <a:pt x="17" y="59"/>
                  <a:pt x="14" y="55"/>
                  <a:pt x="11" y="51"/>
                </a:cubicBezTo>
                <a:cubicBezTo>
                  <a:pt x="10" y="50"/>
                  <a:pt x="10" y="50"/>
                  <a:pt x="10" y="49"/>
                </a:cubicBezTo>
                <a:cubicBezTo>
                  <a:pt x="10" y="48"/>
                  <a:pt x="10" y="48"/>
                  <a:pt x="11" y="47"/>
                </a:cubicBezTo>
                <a:cubicBezTo>
                  <a:pt x="12" y="45"/>
                  <a:pt x="15" y="42"/>
                  <a:pt x="19" y="39"/>
                </a:cubicBezTo>
                <a:cubicBezTo>
                  <a:pt x="22" y="35"/>
                  <a:pt x="25" y="33"/>
                  <a:pt x="26" y="33"/>
                </a:cubicBezTo>
                <a:cubicBezTo>
                  <a:pt x="27" y="33"/>
                  <a:pt x="28" y="33"/>
                  <a:pt x="28" y="34"/>
                </a:cubicBezTo>
                <a:cubicBezTo>
                  <a:pt x="39" y="42"/>
                  <a:pt x="39" y="42"/>
                  <a:pt x="39" y="42"/>
                </a:cubicBezTo>
                <a:cubicBezTo>
                  <a:pt x="41" y="41"/>
                  <a:pt x="44" y="40"/>
                  <a:pt x="46" y="39"/>
                </a:cubicBezTo>
                <a:cubicBezTo>
                  <a:pt x="47" y="32"/>
                  <a:pt x="48" y="28"/>
                  <a:pt x="48" y="25"/>
                </a:cubicBezTo>
                <a:cubicBezTo>
                  <a:pt x="49" y="23"/>
                  <a:pt x="50" y="22"/>
                  <a:pt x="51" y="22"/>
                </a:cubicBezTo>
                <a:cubicBezTo>
                  <a:pt x="69" y="22"/>
                  <a:pt x="69" y="22"/>
                  <a:pt x="69" y="22"/>
                </a:cubicBezTo>
                <a:cubicBezTo>
                  <a:pt x="70" y="22"/>
                  <a:pt x="70" y="23"/>
                  <a:pt x="71" y="23"/>
                </a:cubicBezTo>
                <a:cubicBezTo>
                  <a:pt x="71" y="24"/>
                  <a:pt x="72" y="24"/>
                  <a:pt x="72" y="25"/>
                </a:cubicBezTo>
                <a:cubicBezTo>
                  <a:pt x="74" y="39"/>
                  <a:pt x="74" y="39"/>
                  <a:pt x="74" y="39"/>
                </a:cubicBezTo>
                <a:cubicBezTo>
                  <a:pt x="76" y="40"/>
                  <a:pt x="78" y="41"/>
                  <a:pt x="81" y="42"/>
                </a:cubicBezTo>
                <a:cubicBezTo>
                  <a:pt x="92" y="34"/>
                  <a:pt x="92" y="34"/>
                  <a:pt x="92" y="34"/>
                </a:cubicBezTo>
                <a:cubicBezTo>
                  <a:pt x="93" y="33"/>
                  <a:pt x="93" y="33"/>
                  <a:pt x="94" y="33"/>
                </a:cubicBezTo>
                <a:cubicBezTo>
                  <a:pt x="95" y="33"/>
                  <a:pt x="95" y="33"/>
                  <a:pt x="96" y="34"/>
                </a:cubicBezTo>
                <a:cubicBezTo>
                  <a:pt x="105" y="42"/>
                  <a:pt x="110" y="47"/>
                  <a:pt x="110" y="49"/>
                </a:cubicBezTo>
                <a:cubicBezTo>
                  <a:pt x="110" y="50"/>
                  <a:pt x="109" y="50"/>
                  <a:pt x="109" y="51"/>
                </a:cubicBezTo>
                <a:cubicBezTo>
                  <a:pt x="108" y="52"/>
                  <a:pt x="107" y="54"/>
                  <a:pt x="105" y="56"/>
                </a:cubicBezTo>
                <a:cubicBezTo>
                  <a:pt x="103" y="58"/>
                  <a:pt x="102" y="60"/>
                  <a:pt x="101" y="62"/>
                </a:cubicBezTo>
                <a:cubicBezTo>
                  <a:pt x="102" y="65"/>
                  <a:pt x="103" y="67"/>
                  <a:pt x="104" y="69"/>
                </a:cubicBezTo>
                <a:cubicBezTo>
                  <a:pt x="118" y="72"/>
                  <a:pt x="118" y="72"/>
                  <a:pt x="118" y="72"/>
                </a:cubicBezTo>
                <a:cubicBezTo>
                  <a:pt x="119" y="72"/>
                  <a:pt x="120" y="72"/>
                  <a:pt x="120" y="73"/>
                </a:cubicBezTo>
                <a:cubicBezTo>
                  <a:pt x="120" y="73"/>
                  <a:pt x="121" y="74"/>
                  <a:pt x="121" y="74"/>
                </a:cubicBezTo>
                <a:close/>
                <a:moveTo>
                  <a:pt x="77" y="100"/>
                </a:moveTo>
                <a:cubicBezTo>
                  <a:pt x="82" y="95"/>
                  <a:pt x="84" y="90"/>
                  <a:pt x="84" y="83"/>
                </a:cubicBezTo>
                <a:cubicBezTo>
                  <a:pt x="84" y="76"/>
                  <a:pt x="82" y="71"/>
                  <a:pt x="77" y="66"/>
                </a:cubicBezTo>
                <a:cubicBezTo>
                  <a:pt x="72" y="61"/>
                  <a:pt x="67" y="59"/>
                  <a:pt x="60" y="59"/>
                </a:cubicBezTo>
                <a:cubicBezTo>
                  <a:pt x="53" y="59"/>
                  <a:pt x="48" y="61"/>
                  <a:pt x="43" y="66"/>
                </a:cubicBezTo>
                <a:cubicBezTo>
                  <a:pt x="38" y="71"/>
                  <a:pt x="36" y="76"/>
                  <a:pt x="36" y="83"/>
                </a:cubicBezTo>
                <a:cubicBezTo>
                  <a:pt x="36" y="90"/>
                  <a:pt x="38" y="95"/>
                  <a:pt x="43" y="100"/>
                </a:cubicBezTo>
                <a:cubicBezTo>
                  <a:pt x="48" y="105"/>
                  <a:pt x="53" y="107"/>
                  <a:pt x="60" y="107"/>
                </a:cubicBezTo>
                <a:cubicBezTo>
                  <a:pt x="67" y="107"/>
                  <a:pt x="72" y="105"/>
                  <a:pt x="77" y="100"/>
                </a:cubicBezTo>
                <a:close/>
                <a:moveTo>
                  <a:pt x="181" y="28"/>
                </a:moveTo>
                <a:cubicBezTo>
                  <a:pt x="181" y="41"/>
                  <a:pt x="181" y="41"/>
                  <a:pt x="181" y="41"/>
                </a:cubicBezTo>
                <a:cubicBezTo>
                  <a:pt x="181" y="42"/>
                  <a:pt x="176" y="43"/>
                  <a:pt x="167" y="44"/>
                </a:cubicBezTo>
                <a:cubicBezTo>
                  <a:pt x="166" y="46"/>
                  <a:pt x="165" y="47"/>
                  <a:pt x="164" y="49"/>
                </a:cubicBezTo>
                <a:cubicBezTo>
                  <a:pt x="167" y="56"/>
                  <a:pt x="169" y="60"/>
                  <a:pt x="169" y="62"/>
                </a:cubicBezTo>
                <a:cubicBezTo>
                  <a:pt x="169" y="62"/>
                  <a:pt x="169" y="63"/>
                  <a:pt x="169" y="63"/>
                </a:cubicBezTo>
                <a:cubicBezTo>
                  <a:pt x="161" y="67"/>
                  <a:pt x="157" y="69"/>
                  <a:pt x="157" y="69"/>
                </a:cubicBezTo>
                <a:cubicBezTo>
                  <a:pt x="156" y="69"/>
                  <a:pt x="155" y="68"/>
                  <a:pt x="153" y="65"/>
                </a:cubicBezTo>
                <a:cubicBezTo>
                  <a:pt x="150" y="62"/>
                  <a:pt x="149" y="60"/>
                  <a:pt x="148" y="59"/>
                </a:cubicBezTo>
                <a:cubicBezTo>
                  <a:pt x="146" y="59"/>
                  <a:pt x="145" y="59"/>
                  <a:pt x="145" y="59"/>
                </a:cubicBezTo>
                <a:cubicBezTo>
                  <a:pt x="144" y="59"/>
                  <a:pt x="143" y="59"/>
                  <a:pt x="142" y="59"/>
                </a:cubicBezTo>
                <a:cubicBezTo>
                  <a:pt x="141" y="60"/>
                  <a:pt x="139" y="62"/>
                  <a:pt x="137" y="65"/>
                </a:cubicBezTo>
                <a:cubicBezTo>
                  <a:pt x="135" y="68"/>
                  <a:pt x="133" y="69"/>
                  <a:pt x="133" y="69"/>
                </a:cubicBezTo>
                <a:cubicBezTo>
                  <a:pt x="133" y="69"/>
                  <a:pt x="129" y="67"/>
                  <a:pt x="121" y="63"/>
                </a:cubicBezTo>
                <a:cubicBezTo>
                  <a:pt x="121" y="63"/>
                  <a:pt x="121" y="62"/>
                  <a:pt x="121" y="62"/>
                </a:cubicBezTo>
                <a:cubicBezTo>
                  <a:pt x="121" y="60"/>
                  <a:pt x="122" y="56"/>
                  <a:pt x="125" y="49"/>
                </a:cubicBezTo>
                <a:cubicBezTo>
                  <a:pt x="124" y="47"/>
                  <a:pt x="123" y="46"/>
                  <a:pt x="123" y="44"/>
                </a:cubicBezTo>
                <a:cubicBezTo>
                  <a:pt x="113" y="43"/>
                  <a:pt x="109" y="42"/>
                  <a:pt x="109" y="41"/>
                </a:cubicBezTo>
                <a:cubicBezTo>
                  <a:pt x="109" y="28"/>
                  <a:pt x="109" y="28"/>
                  <a:pt x="109" y="28"/>
                </a:cubicBezTo>
                <a:cubicBezTo>
                  <a:pt x="109" y="27"/>
                  <a:pt x="113" y="26"/>
                  <a:pt x="123" y="25"/>
                </a:cubicBezTo>
                <a:cubicBezTo>
                  <a:pt x="123" y="23"/>
                  <a:pt x="124" y="22"/>
                  <a:pt x="125" y="20"/>
                </a:cubicBezTo>
                <a:cubicBezTo>
                  <a:pt x="122" y="13"/>
                  <a:pt x="121" y="9"/>
                  <a:pt x="121" y="7"/>
                </a:cubicBezTo>
                <a:cubicBezTo>
                  <a:pt x="121" y="7"/>
                  <a:pt x="121" y="7"/>
                  <a:pt x="121" y="6"/>
                </a:cubicBezTo>
                <a:cubicBezTo>
                  <a:pt x="121" y="6"/>
                  <a:pt x="122" y="6"/>
                  <a:pt x="124" y="4"/>
                </a:cubicBezTo>
                <a:cubicBezTo>
                  <a:pt x="126" y="3"/>
                  <a:pt x="128" y="2"/>
                  <a:pt x="130" y="1"/>
                </a:cubicBezTo>
                <a:cubicBezTo>
                  <a:pt x="132" y="0"/>
                  <a:pt x="133" y="0"/>
                  <a:pt x="133" y="0"/>
                </a:cubicBezTo>
                <a:cubicBezTo>
                  <a:pt x="133" y="0"/>
                  <a:pt x="135" y="1"/>
                  <a:pt x="137" y="4"/>
                </a:cubicBezTo>
                <a:cubicBezTo>
                  <a:pt x="139" y="7"/>
                  <a:pt x="141" y="9"/>
                  <a:pt x="142" y="11"/>
                </a:cubicBezTo>
                <a:cubicBezTo>
                  <a:pt x="143" y="10"/>
                  <a:pt x="144" y="10"/>
                  <a:pt x="145" y="10"/>
                </a:cubicBezTo>
                <a:cubicBezTo>
                  <a:pt x="145" y="10"/>
                  <a:pt x="146" y="10"/>
                  <a:pt x="148" y="11"/>
                </a:cubicBezTo>
                <a:cubicBezTo>
                  <a:pt x="151" y="6"/>
                  <a:pt x="154" y="3"/>
                  <a:pt x="156" y="0"/>
                </a:cubicBezTo>
                <a:cubicBezTo>
                  <a:pt x="157" y="0"/>
                  <a:pt x="157" y="0"/>
                  <a:pt x="157" y="0"/>
                </a:cubicBezTo>
                <a:cubicBezTo>
                  <a:pt x="157" y="0"/>
                  <a:pt x="161" y="2"/>
                  <a:pt x="169" y="6"/>
                </a:cubicBezTo>
                <a:cubicBezTo>
                  <a:pt x="169" y="7"/>
                  <a:pt x="169" y="7"/>
                  <a:pt x="169" y="7"/>
                </a:cubicBezTo>
                <a:cubicBezTo>
                  <a:pt x="169" y="9"/>
                  <a:pt x="167" y="13"/>
                  <a:pt x="164" y="20"/>
                </a:cubicBezTo>
                <a:cubicBezTo>
                  <a:pt x="165" y="22"/>
                  <a:pt x="166" y="23"/>
                  <a:pt x="167" y="25"/>
                </a:cubicBezTo>
                <a:cubicBezTo>
                  <a:pt x="176" y="26"/>
                  <a:pt x="181" y="27"/>
                  <a:pt x="181" y="28"/>
                </a:cubicBezTo>
                <a:close/>
                <a:moveTo>
                  <a:pt x="181" y="125"/>
                </a:moveTo>
                <a:cubicBezTo>
                  <a:pt x="181" y="138"/>
                  <a:pt x="181" y="138"/>
                  <a:pt x="181" y="138"/>
                </a:cubicBezTo>
                <a:cubicBezTo>
                  <a:pt x="181" y="139"/>
                  <a:pt x="176" y="140"/>
                  <a:pt x="167" y="141"/>
                </a:cubicBezTo>
                <a:cubicBezTo>
                  <a:pt x="166" y="143"/>
                  <a:pt x="165" y="144"/>
                  <a:pt x="164" y="146"/>
                </a:cubicBezTo>
                <a:cubicBezTo>
                  <a:pt x="167" y="153"/>
                  <a:pt x="169" y="157"/>
                  <a:pt x="169" y="159"/>
                </a:cubicBezTo>
                <a:cubicBezTo>
                  <a:pt x="169" y="159"/>
                  <a:pt x="169" y="159"/>
                  <a:pt x="169" y="160"/>
                </a:cubicBezTo>
                <a:cubicBezTo>
                  <a:pt x="161" y="164"/>
                  <a:pt x="157" y="166"/>
                  <a:pt x="157" y="166"/>
                </a:cubicBezTo>
                <a:cubicBezTo>
                  <a:pt x="156" y="166"/>
                  <a:pt x="155" y="165"/>
                  <a:pt x="153" y="162"/>
                </a:cubicBezTo>
                <a:cubicBezTo>
                  <a:pt x="150" y="159"/>
                  <a:pt x="149" y="157"/>
                  <a:pt x="148" y="155"/>
                </a:cubicBezTo>
                <a:cubicBezTo>
                  <a:pt x="146" y="155"/>
                  <a:pt x="145" y="156"/>
                  <a:pt x="145" y="156"/>
                </a:cubicBezTo>
                <a:cubicBezTo>
                  <a:pt x="144" y="156"/>
                  <a:pt x="143" y="155"/>
                  <a:pt x="142" y="155"/>
                </a:cubicBezTo>
                <a:cubicBezTo>
                  <a:pt x="141" y="157"/>
                  <a:pt x="139" y="159"/>
                  <a:pt x="137" y="162"/>
                </a:cubicBezTo>
                <a:cubicBezTo>
                  <a:pt x="135" y="165"/>
                  <a:pt x="133" y="166"/>
                  <a:pt x="133" y="166"/>
                </a:cubicBezTo>
                <a:cubicBezTo>
                  <a:pt x="133" y="166"/>
                  <a:pt x="129" y="164"/>
                  <a:pt x="121" y="160"/>
                </a:cubicBezTo>
                <a:cubicBezTo>
                  <a:pt x="121" y="159"/>
                  <a:pt x="121" y="159"/>
                  <a:pt x="121" y="159"/>
                </a:cubicBezTo>
                <a:cubicBezTo>
                  <a:pt x="121" y="157"/>
                  <a:pt x="122" y="153"/>
                  <a:pt x="125" y="146"/>
                </a:cubicBezTo>
                <a:cubicBezTo>
                  <a:pt x="124" y="144"/>
                  <a:pt x="123" y="143"/>
                  <a:pt x="123" y="141"/>
                </a:cubicBezTo>
                <a:cubicBezTo>
                  <a:pt x="113" y="140"/>
                  <a:pt x="109" y="139"/>
                  <a:pt x="109" y="138"/>
                </a:cubicBezTo>
                <a:cubicBezTo>
                  <a:pt x="109" y="125"/>
                  <a:pt x="109" y="125"/>
                  <a:pt x="109" y="125"/>
                </a:cubicBezTo>
                <a:cubicBezTo>
                  <a:pt x="109" y="124"/>
                  <a:pt x="113" y="123"/>
                  <a:pt x="123" y="122"/>
                </a:cubicBezTo>
                <a:cubicBezTo>
                  <a:pt x="123" y="120"/>
                  <a:pt x="124" y="118"/>
                  <a:pt x="125" y="117"/>
                </a:cubicBezTo>
                <a:cubicBezTo>
                  <a:pt x="122" y="110"/>
                  <a:pt x="121" y="105"/>
                  <a:pt x="121" y="104"/>
                </a:cubicBezTo>
                <a:cubicBezTo>
                  <a:pt x="121" y="104"/>
                  <a:pt x="121" y="103"/>
                  <a:pt x="121" y="103"/>
                </a:cubicBezTo>
                <a:cubicBezTo>
                  <a:pt x="121" y="103"/>
                  <a:pt x="122" y="102"/>
                  <a:pt x="124" y="101"/>
                </a:cubicBezTo>
                <a:cubicBezTo>
                  <a:pt x="126" y="100"/>
                  <a:pt x="128" y="99"/>
                  <a:pt x="130" y="98"/>
                </a:cubicBezTo>
                <a:cubicBezTo>
                  <a:pt x="132" y="97"/>
                  <a:pt x="133" y="97"/>
                  <a:pt x="133" y="97"/>
                </a:cubicBezTo>
                <a:cubicBezTo>
                  <a:pt x="133" y="97"/>
                  <a:pt x="135" y="98"/>
                  <a:pt x="137" y="101"/>
                </a:cubicBezTo>
                <a:cubicBezTo>
                  <a:pt x="139" y="104"/>
                  <a:pt x="141" y="106"/>
                  <a:pt x="142" y="107"/>
                </a:cubicBezTo>
                <a:cubicBezTo>
                  <a:pt x="143" y="107"/>
                  <a:pt x="144" y="107"/>
                  <a:pt x="145" y="107"/>
                </a:cubicBezTo>
                <a:cubicBezTo>
                  <a:pt x="145" y="107"/>
                  <a:pt x="146" y="107"/>
                  <a:pt x="148" y="107"/>
                </a:cubicBezTo>
                <a:cubicBezTo>
                  <a:pt x="151" y="103"/>
                  <a:pt x="154" y="99"/>
                  <a:pt x="156" y="97"/>
                </a:cubicBezTo>
                <a:cubicBezTo>
                  <a:pt x="157" y="97"/>
                  <a:pt x="157" y="97"/>
                  <a:pt x="157" y="97"/>
                </a:cubicBezTo>
                <a:cubicBezTo>
                  <a:pt x="157" y="97"/>
                  <a:pt x="161" y="99"/>
                  <a:pt x="169" y="103"/>
                </a:cubicBezTo>
                <a:cubicBezTo>
                  <a:pt x="169" y="103"/>
                  <a:pt x="169" y="104"/>
                  <a:pt x="169" y="104"/>
                </a:cubicBezTo>
                <a:cubicBezTo>
                  <a:pt x="169" y="105"/>
                  <a:pt x="167" y="110"/>
                  <a:pt x="164" y="117"/>
                </a:cubicBezTo>
                <a:cubicBezTo>
                  <a:pt x="165" y="118"/>
                  <a:pt x="166" y="120"/>
                  <a:pt x="167" y="122"/>
                </a:cubicBezTo>
                <a:cubicBezTo>
                  <a:pt x="176" y="123"/>
                  <a:pt x="181" y="124"/>
                  <a:pt x="181" y="125"/>
                </a:cubicBezTo>
                <a:close/>
                <a:moveTo>
                  <a:pt x="157" y="35"/>
                </a:moveTo>
                <a:cubicBezTo>
                  <a:pt x="157" y="31"/>
                  <a:pt x="156" y="28"/>
                  <a:pt x="153" y="26"/>
                </a:cubicBezTo>
                <a:cubicBezTo>
                  <a:pt x="151" y="24"/>
                  <a:pt x="148" y="22"/>
                  <a:pt x="145" y="22"/>
                </a:cubicBezTo>
                <a:cubicBezTo>
                  <a:pt x="142" y="22"/>
                  <a:pt x="139" y="24"/>
                  <a:pt x="136" y="26"/>
                </a:cubicBezTo>
                <a:cubicBezTo>
                  <a:pt x="134" y="28"/>
                  <a:pt x="133" y="31"/>
                  <a:pt x="133" y="35"/>
                </a:cubicBezTo>
                <a:cubicBezTo>
                  <a:pt x="133" y="38"/>
                  <a:pt x="134" y="41"/>
                  <a:pt x="136" y="43"/>
                </a:cubicBezTo>
                <a:cubicBezTo>
                  <a:pt x="139" y="45"/>
                  <a:pt x="141" y="47"/>
                  <a:pt x="145" y="47"/>
                </a:cubicBezTo>
                <a:cubicBezTo>
                  <a:pt x="148" y="47"/>
                  <a:pt x="151" y="45"/>
                  <a:pt x="153" y="43"/>
                </a:cubicBezTo>
                <a:cubicBezTo>
                  <a:pt x="156" y="41"/>
                  <a:pt x="157" y="38"/>
                  <a:pt x="157" y="35"/>
                </a:cubicBezTo>
                <a:close/>
                <a:moveTo>
                  <a:pt x="157" y="131"/>
                </a:moveTo>
                <a:cubicBezTo>
                  <a:pt x="157" y="128"/>
                  <a:pt x="156" y="125"/>
                  <a:pt x="153" y="123"/>
                </a:cubicBezTo>
                <a:cubicBezTo>
                  <a:pt x="151" y="120"/>
                  <a:pt x="148" y="119"/>
                  <a:pt x="145" y="119"/>
                </a:cubicBezTo>
                <a:cubicBezTo>
                  <a:pt x="142" y="119"/>
                  <a:pt x="139" y="120"/>
                  <a:pt x="136" y="123"/>
                </a:cubicBezTo>
                <a:cubicBezTo>
                  <a:pt x="134" y="125"/>
                  <a:pt x="133" y="128"/>
                  <a:pt x="133" y="131"/>
                </a:cubicBezTo>
                <a:cubicBezTo>
                  <a:pt x="133" y="135"/>
                  <a:pt x="134" y="138"/>
                  <a:pt x="136" y="140"/>
                </a:cubicBezTo>
                <a:cubicBezTo>
                  <a:pt x="139" y="142"/>
                  <a:pt x="141" y="143"/>
                  <a:pt x="145" y="143"/>
                </a:cubicBezTo>
                <a:cubicBezTo>
                  <a:pt x="148" y="143"/>
                  <a:pt x="151" y="142"/>
                  <a:pt x="153" y="140"/>
                </a:cubicBezTo>
                <a:cubicBezTo>
                  <a:pt x="156" y="138"/>
                  <a:pt x="157" y="135"/>
                  <a:pt x="157" y="13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9874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>
            <a:extLst>
              <a:ext uri="{FF2B5EF4-FFF2-40B4-BE49-F238E27FC236}">
                <a16:creationId xmlns="" xmlns:a16="http://schemas.microsoft.com/office/drawing/2014/main" id="{08E6698F-C2EE-4C38-AD54-7F56355B422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2" r="16832"/>
          <a:stretch>
            <a:fillRect/>
          </a:stretch>
        </p:blipFill>
        <p:spPr/>
      </p:pic>
      <p:sp>
        <p:nvSpPr>
          <p:cNvPr id="5" name="Rectangle 4"/>
          <p:cNvSpPr/>
          <p:nvPr/>
        </p:nvSpPr>
        <p:spPr>
          <a:xfrm>
            <a:off x="895547" y="838986"/>
            <a:ext cx="2733773" cy="2733773"/>
          </a:xfrm>
          <a:prstGeom prst="rect">
            <a:avLst/>
          </a:prstGeom>
          <a:noFill/>
          <a:ln w="1016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49401" y="2377057"/>
            <a:ext cx="16433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RIGHT</a:t>
            </a:r>
          </a:p>
          <a:p>
            <a:pPr algn="r"/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PICTURE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684030" y="2135461"/>
            <a:ext cx="564545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668546" y="4503173"/>
            <a:ext cx="43827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  <a:p>
            <a:pPr algn="r"/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A small river named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Duden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flows by their place and supplies it with the necessary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regelialia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. It is a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paradisematic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country.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098161EF-0CCE-49FB-AE68-1A9CD0C631E9}"/>
              </a:ext>
            </a:extLst>
          </p:cNvPr>
          <p:cNvGrpSpPr/>
          <p:nvPr/>
        </p:nvGrpSpPr>
        <p:grpSpPr>
          <a:xfrm>
            <a:off x="2684030" y="1176519"/>
            <a:ext cx="2381676" cy="621409"/>
            <a:chOff x="2684030" y="1176519"/>
            <a:chExt cx="2381676" cy="621409"/>
          </a:xfrm>
        </p:grpSpPr>
        <p:sp>
          <p:nvSpPr>
            <p:cNvPr id="13" name="任意多边形: 形状 12">
              <a:extLst>
                <a:ext uri="{FF2B5EF4-FFF2-40B4-BE49-F238E27FC236}">
                  <a16:creationId xmlns="" xmlns:a16="http://schemas.microsoft.com/office/drawing/2014/main" id="{053B507A-6C15-4B8E-BC14-84D5970647A6}"/>
                </a:ext>
              </a:extLst>
            </p:cNvPr>
            <p:cNvSpPr/>
            <p:nvPr/>
          </p:nvSpPr>
          <p:spPr>
            <a:xfrm flipH="1">
              <a:off x="3135304" y="1176519"/>
              <a:ext cx="1930402" cy="617756"/>
            </a:xfrm>
            <a:custGeom>
              <a:avLst/>
              <a:gdLst>
                <a:gd name="connsiteX0" fmla="*/ 1731223 w 2736810"/>
                <a:gd name="connsiteY0" fmla="*/ 8079 h 875818"/>
                <a:gd name="connsiteX1" fmla="*/ 2736810 w 2736810"/>
                <a:gd name="connsiteY1" fmla="*/ 8079 h 875818"/>
                <a:gd name="connsiteX2" fmla="*/ 2234017 w 2736810"/>
                <a:gd name="connsiteY2" fmla="*/ 875818 h 875818"/>
                <a:gd name="connsiteX3" fmla="*/ 1656001 w 2736810"/>
                <a:gd name="connsiteY3" fmla="*/ 3480 h 875818"/>
                <a:gd name="connsiteX4" fmla="*/ 2158794 w 2736810"/>
                <a:gd name="connsiteY4" fmla="*/ 871219 h 875818"/>
                <a:gd name="connsiteX5" fmla="*/ 1153207 w 2736810"/>
                <a:gd name="connsiteY5" fmla="*/ 871219 h 875818"/>
                <a:gd name="connsiteX6" fmla="*/ 502794 w 2736810"/>
                <a:gd name="connsiteY6" fmla="*/ 3480 h 875818"/>
                <a:gd name="connsiteX7" fmla="*/ 1005587 w 2736810"/>
                <a:gd name="connsiteY7" fmla="*/ 871219 h 875818"/>
                <a:gd name="connsiteX8" fmla="*/ 0 w 2736810"/>
                <a:gd name="connsiteY8" fmla="*/ 871219 h 875818"/>
                <a:gd name="connsiteX9" fmla="*/ 575190 w 2736810"/>
                <a:gd name="connsiteY9" fmla="*/ 0 h 875818"/>
                <a:gd name="connsiteX10" fmla="*/ 1580777 w 2736810"/>
                <a:gd name="connsiteY10" fmla="*/ 0 h 875818"/>
                <a:gd name="connsiteX11" fmla="*/ 1077984 w 2736810"/>
                <a:gd name="connsiteY11" fmla="*/ 867739 h 875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36810" h="875818">
                  <a:moveTo>
                    <a:pt x="1731223" y="8079"/>
                  </a:moveTo>
                  <a:lnTo>
                    <a:pt x="2736810" y="8079"/>
                  </a:lnTo>
                  <a:lnTo>
                    <a:pt x="2234017" y="875818"/>
                  </a:lnTo>
                  <a:close/>
                  <a:moveTo>
                    <a:pt x="1656001" y="3480"/>
                  </a:moveTo>
                  <a:lnTo>
                    <a:pt x="2158794" y="871219"/>
                  </a:lnTo>
                  <a:lnTo>
                    <a:pt x="1153207" y="871219"/>
                  </a:lnTo>
                  <a:close/>
                  <a:moveTo>
                    <a:pt x="502794" y="3480"/>
                  </a:moveTo>
                  <a:lnTo>
                    <a:pt x="1005587" y="871219"/>
                  </a:lnTo>
                  <a:lnTo>
                    <a:pt x="0" y="871219"/>
                  </a:lnTo>
                  <a:close/>
                  <a:moveTo>
                    <a:pt x="575190" y="0"/>
                  </a:moveTo>
                  <a:lnTo>
                    <a:pt x="1580777" y="0"/>
                  </a:lnTo>
                  <a:lnTo>
                    <a:pt x="1077984" y="867739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="" xmlns:a16="http://schemas.microsoft.com/office/drawing/2014/main" id="{9DFC2B88-070C-4751-951E-E28AD38E6A92}"/>
                </a:ext>
              </a:extLst>
            </p:cNvPr>
            <p:cNvSpPr/>
            <p:nvPr/>
          </p:nvSpPr>
          <p:spPr>
            <a:xfrm flipH="1" flipV="1">
              <a:off x="2684030" y="1343570"/>
              <a:ext cx="526537" cy="454358"/>
            </a:xfrm>
            <a:custGeom>
              <a:avLst/>
              <a:gdLst>
                <a:gd name="connsiteX0" fmla="*/ 0 w 1005587"/>
                <a:gd name="connsiteY0" fmla="*/ 0 h 867739"/>
                <a:gd name="connsiteX1" fmla="*/ 1005587 w 1005587"/>
                <a:gd name="connsiteY1" fmla="*/ 0 h 867739"/>
                <a:gd name="connsiteX2" fmla="*/ 502794 w 1005587"/>
                <a:gd name="connsiteY2" fmla="*/ 867739 h 867739"/>
                <a:gd name="connsiteX3" fmla="*/ 0 w 1005587"/>
                <a:gd name="connsiteY3" fmla="*/ 0 h 867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5587" h="867739">
                  <a:moveTo>
                    <a:pt x="0" y="0"/>
                  </a:moveTo>
                  <a:lnTo>
                    <a:pt x="1005587" y="0"/>
                  </a:lnTo>
                  <a:lnTo>
                    <a:pt x="502794" y="8677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0A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898380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6772275" y="-4724400"/>
            <a:ext cx="5419725" cy="895350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Section Header Here</a:t>
            </a:r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4294967295"/>
          </p:nvPr>
        </p:nvSpPr>
        <p:spPr>
          <a:xfrm>
            <a:off x="6772275" y="-3829050"/>
            <a:ext cx="5419725" cy="1014412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altLang="zh-CN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Supporting text here.</a:t>
            </a:r>
          </a:p>
          <a:p>
            <a:pPr lvl="0"/>
            <a:r>
              <a:rPr lang="en-US" altLang="zh-CN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When you copy &amp; paste, choose "keep text only" option.</a:t>
            </a:r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04F69230-F3A6-4586-9371-A858F4763E9F}"/>
              </a:ext>
            </a:extLst>
          </p:cNvPr>
          <p:cNvSpPr txBox="1"/>
          <p:nvPr/>
        </p:nvSpPr>
        <p:spPr>
          <a:xfrm>
            <a:off x="2140341" y="-4537384"/>
            <a:ext cx="1628352" cy="1415791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rgbClr val="F3F3F3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Arial" panose="020B0604020202020204" pitchFamily="34" charset="0"/>
                <a:sym typeface="思源黑体" panose="020B0400000000000000" pitchFamily="34" charset="-122"/>
              </a:rPr>
              <a:t>/01</a:t>
            </a:r>
            <a:endParaRPr lang="zh-CN" altLang="en-US" spc="100" dirty="0">
              <a:solidFill>
                <a:srgbClr val="F3F3F3"/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Arial" panose="020B0604020202020204" pitchFamily="34" charset="0"/>
              <a:sym typeface="思源黑体" panose="020B0400000000000000" pitchFamily="34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141CD6CB-C364-4355-B94A-E97D7682418D}"/>
              </a:ext>
            </a:extLst>
          </p:cNvPr>
          <p:cNvGrpSpPr/>
          <p:nvPr/>
        </p:nvGrpSpPr>
        <p:grpSpPr>
          <a:xfrm>
            <a:off x="4452079" y="689564"/>
            <a:ext cx="3287842" cy="2834346"/>
            <a:chOff x="4592062" y="2144757"/>
            <a:chExt cx="3287842" cy="2834346"/>
          </a:xfrm>
        </p:grpSpPr>
        <p:sp>
          <p:nvSpPr>
            <p:cNvPr id="8" name="等腰三角形 7">
              <a:extLst>
                <a:ext uri="{FF2B5EF4-FFF2-40B4-BE49-F238E27FC236}">
                  <a16:creationId xmlns="" xmlns:a16="http://schemas.microsoft.com/office/drawing/2014/main" id="{9328BDF2-5408-498F-A2D5-40487F6E8BB6}"/>
                </a:ext>
              </a:extLst>
            </p:cNvPr>
            <p:cNvSpPr/>
            <p:nvPr/>
          </p:nvSpPr>
          <p:spPr>
            <a:xfrm flipV="1">
              <a:off x="4592062" y="2144757"/>
              <a:ext cx="3287842" cy="2834346"/>
            </a:xfrm>
            <a:prstGeom prst="triangle">
              <a:avLst/>
            </a:prstGeom>
            <a:blipFill>
              <a:blip r:embed="rId3"/>
              <a:stretch>
                <a:fillRect/>
              </a:stretch>
            </a:blipFill>
            <a:ln w="1238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" panose="020B0400000000000000" pitchFamily="34" charset="-122"/>
                <a:ea typeface="思源黑体" panose="020B0400000000000000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893C38AA-330E-4021-9DD6-F9C8C90D6D21}"/>
                </a:ext>
              </a:extLst>
            </p:cNvPr>
            <p:cNvSpPr txBox="1"/>
            <p:nvPr/>
          </p:nvSpPr>
          <p:spPr>
            <a:xfrm>
              <a:off x="5332895" y="2178684"/>
              <a:ext cx="1803700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1500" dirty="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Arial" panose="020B0604020202020204" pitchFamily="34" charset="0"/>
                </a:rPr>
                <a:t>02</a:t>
              </a:r>
              <a:endParaRPr lang="zh-CN" altLang="en-US" sz="115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D382AB6D-C8BA-4ED5-B686-065D013EF6EC}"/>
              </a:ext>
            </a:extLst>
          </p:cNvPr>
          <p:cNvSpPr txBox="1"/>
          <p:nvPr/>
        </p:nvSpPr>
        <p:spPr>
          <a:xfrm>
            <a:off x="2724557" y="3894734"/>
            <a:ext cx="653255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" panose="020B0400000000000000" pitchFamily="34" charset="-122"/>
                <a:ea typeface="思源黑体" panose="020B0400000000000000" pitchFamily="34" charset="-122"/>
              </a:rPr>
              <a:t>ADD YOUR TEXT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" panose="020B0400000000000000" pitchFamily="34" charset="-122"/>
              <a:ea typeface="思源黑体" panose="020B0400000000000000" pitchFamily="34" charset="-122"/>
            </a:endParaRPr>
          </a:p>
        </p:txBody>
      </p:sp>
      <p:sp>
        <p:nvSpPr>
          <p:cNvPr id="12" name="等腰三角形 11">
            <a:extLst>
              <a:ext uri="{FF2B5EF4-FFF2-40B4-BE49-F238E27FC236}">
                <a16:creationId xmlns="" xmlns:a16="http://schemas.microsoft.com/office/drawing/2014/main" id="{8E7C3D14-2A20-45F8-B278-82757A23D7D8}"/>
              </a:ext>
            </a:extLst>
          </p:cNvPr>
          <p:cNvSpPr/>
          <p:nvPr/>
        </p:nvSpPr>
        <p:spPr>
          <a:xfrm rot="10800000" flipV="1">
            <a:off x="4450841" y="5307649"/>
            <a:ext cx="3287842" cy="2834346"/>
          </a:xfrm>
          <a:prstGeom prst="triangle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22841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53218" y="849566"/>
            <a:ext cx="268695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SLIDE</a:t>
            </a:r>
          </a:p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PICTURE</a:t>
            </a:r>
          </a:p>
        </p:txBody>
      </p:sp>
      <p:sp>
        <p:nvSpPr>
          <p:cNvPr id="7" name="Rectangle 6"/>
          <p:cNvSpPr/>
          <p:nvPr/>
        </p:nvSpPr>
        <p:spPr>
          <a:xfrm>
            <a:off x="853218" y="2741358"/>
            <a:ext cx="44372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1511349" y="4770195"/>
            <a:ext cx="2698943" cy="996229"/>
            <a:chOff x="8506660" y="1199680"/>
            <a:chExt cx="2698943" cy="996229"/>
          </a:xfrm>
        </p:grpSpPr>
        <p:sp>
          <p:nvSpPr>
            <p:cNvPr id="18" name="Rectangle 17"/>
            <p:cNvSpPr/>
            <p:nvPr/>
          </p:nvSpPr>
          <p:spPr>
            <a:xfrm>
              <a:off x="8506660" y="1549578"/>
              <a:ext cx="269894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Medium" charset="0"/>
                  <a:sym typeface="思源黑体" panose="020B0400000000000000" pitchFamily="34" charset="-122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.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506660" y="1199680"/>
              <a:ext cx="12987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Nexa Bold" charset="0"/>
                  <a:sym typeface="思源黑体" panose="020B0400000000000000" pitchFamily="34" charset="-122"/>
                </a:rPr>
                <a:t>YOUR TITLE</a:t>
              </a:r>
            </a:p>
          </p:txBody>
        </p:sp>
      </p:grpSp>
      <p:sp>
        <p:nvSpPr>
          <p:cNvPr id="9" name="任意多边形: 形状 8">
            <a:extLst>
              <a:ext uri="{FF2B5EF4-FFF2-40B4-BE49-F238E27FC236}">
                <a16:creationId xmlns="" xmlns:a16="http://schemas.microsoft.com/office/drawing/2014/main" id="{1A62562E-55BE-4954-BC3C-774573DA5130}"/>
              </a:ext>
            </a:extLst>
          </p:cNvPr>
          <p:cNvSpPr/>
          <p:nvPr/>
        </p:nvSpPr>
        <p:spPr>
          <a:xfrm flipH="1">
            <a:off x="2960254" y="925762"/>
            <a:ext cx="1930402" cy="617756"/>
          </a:xfrm>
          <a:custGeom>
            <a:avLst/>
            <a:gdLst>
              <a:gd name="connsiteX0" fmla="*/ 1731223 w 2736810"/>
              <a:gd name="connsiteY0" fmla="*/ 8079 h 875818"/>
              <a:gd name="connsiteX1" fmla="*/ 2736810 w 2736810"/>
              <a:gd name="connsiteY1" fmla="*/ 8079 h 875818"/>
              <a:gd name="connsiteX2" fmla="*/ 2234017 w 2736810"/>
              <a:gd name="connsiteY2" fmla="*/ 875818 h 875818"/>
              <a:gd name="connsiteX3" fmla="*/ 1656001 w 2736810"/>
              <a:gd name="connsiteY3" fmla="*/ 3480 h 875818"/>
              <a:gd name="connsiteX4" fmla="*/ 2158794 w 2736810"/>
              <a:gd name="connsiteY4" fmla="*/ 871219 h 875818"/>
              <a:gd name="connsiteX5" fmla="*/ 1153207 w 2736810"/>
              <a:gd name="connsiteY5" fmla="*/ 871219 h 875818"/>
              <a:gd name="connsiteX6" fmla="*/ 502794 w 2736810"/>
              <a:gd name="connsiteY6" fmla="*/ 3480 h 875818"/>
              <a:gd name="connsiteX7" fmla="*/ 1005587 w 2736810"/>
              <a:gd name="connsiteY7" fmla="*/ 871219 h 875818"/>
              <a:gd name="connsiteX8" fmla="*/ 0 w 2736810"/>
              <a:gd name="connsiteY8" fmla="*/ 871219 h 875818"/>
              <a:gd name="connsiteX9" fmla="*/ 575190 w 2736810"/>
              <a:gd name="connsiteY9" fmla="*/ 0 h 875818"/>
              <a:gd name="connsiteX10" fmla="*/ 1580777 w 2736810"/>
              <a:gd name="connsiteY10" fmla="*/ 0 h 875818"/>
              <a:gd name="connsiteX11" fmla="*/ 1077984 w 2736810"/>
              <a:gd name="connsiteY11" fmla="*/ 867739 h 87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6810" h="875818">
                <a:moveTo>
                  <a:pt x="1731223" y="8079"/>
                </a:moveTo>
                <a:lnTo>
                  <a:pt x="2736810" y="8079"/>
                </a:lnTo>
                <a:lnTo>
                  <a:pt x="2234017" y="875818"/>
                </a:lnTo>
                <a:close/>
                <a:moveTo>
                  <a:pt x="1656001" y="3480"/>
                </a:moveTo>
                <a:lnTo>
                  <a:pt x="2158794" y="871219"/>
                </a:lnTo>
                <a:lnTo>
                  <a:pt x="1153207" y="871219"/>
                </a:lnTo>
                <a:close/>
                <a:moveTo>
                  <a:pt x="502794" y="3480"/>
                </a:moveTo>
                <a:lnTo>
                  <a:pt x="1005587" y="871219"/>
                </a:lnTo>
                <a:lnTo>
                  <a:pt x="0" y="871219"/>
                </a:lnTo>
                <a:close/>
                <a:moveTo>
                  <a:pt x="575190" y="0"/>
                </a:moveTo>
                <a:lnTo>
                  <a:pt x="1580777" y="0"/>
                </a:lnTo>
                <a:lnTo>
                  <a:pt x="1077984" y="867739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0" name="任意多边形: 形状 9">
            <a:extLst>
              <a:ext uri="{FF2B5EF4-FFF2-40B4-BE49-F238E27FC236}">
                <a16:creationId xmlns="" xmlns:a16="http://schemas.microsoft.com/office/drawing/2014/main" id="{60C698A0-7701-4508-A325-C43929478B6F}"/>
              </a:ext>
            </a:extLst>
          </p:cNvPr>
          <p:cNvSpPr/>
          <p:nvPr/>
        </p:nvSpPr>
        <p:spPr>
          <a:xfrm flipH="1" flipV="1">
            <a:off x="2508980" y="1092813"/>
            <a:ext cx="526537" cy="454358"/>
          </a:xfrm>
          <a:custGeom>
            <a:avLst/>
            <a:gdLst>
              <a:gd name="connsiteX0" fmla="*/ 0 w 1005587"/>
              <a:gd name="connsiteY0" fmla="*/ 0 h 867739"/>
              <a:gd name="connsiteX1" fmla="*/ 1005587 w 1005587"/>
              <a:gd name="connsiteY1" fmla="*/ 0 h 867739"/>
              <a:gd name="connsiteX2" fmla="*/ 502794 w 1005587"/>
              <a:gd name="connsiteY2" fmla="*/ 867739 h 867739"/>
              <a:gd name="connsiteX3" fmla="*/ 0 w 1005587"/>
              <a:gd name="connsiteY3" fmla="*/ 0 h 86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587" h="867739">
                <a:moveTo>
                  <a:pt x="0" y="0"/>
                </a:moveTo>
                <a:lnTo>
                  <a:pt x="1005587" y="0"/>
                </a:lnTo>
                <a:lnTo>
                  <a:pt x="502794" y="867739"/>
                </a:lnTo>
                <a:lnTo>
                  <a:pt x="0" y="0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pic>
        <p:nvPicPr>
          <p:cNvPr id="8" name="图片占位符 7">
            <a:extLst>
              <a:ext uri="{FF2B5EF4-FFF2-40B4-BE49-F238E27FC236}">
                <a16:creationId xmlns="" xmlns:a16="http://schemas.microsoft.com/office/drawing/2014/main" id="{8B551851-59A8-4042-9D4A-0CEE0661CEB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0" r="68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24191398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占位符 25">
            <a:extLst>
              <a:ext uri="{FF2B5EF4-FFF2-40B4-BE49-F238E27FC236}">
                <a16:creationId xmlns="" xmlns:a16="http://schemas.microsoft.com/office/drawing/2014/main" id="{87AE0026-DF34-4CCA-989A-3E737D728C6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84" b="12384"/>
          <a:stretch>
            <a:fillRect/>
          </a:stretch>
        </p:blipFill>
        <p:spPr/>
      </p:pic>
      <p:sp>
        <p:nvSpPr>
          <p:cNvPr id="4" name="Rectangle 3"/>
          <p:cNvSpPr/>
          <p:nvPr/>
        </p:nvSpPr>
        <p:spPr>
          <a:xfrm>
            <a:off x="9926774" y="0"/>
            <a:ext cx="2265226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53218" y="2598002"/>
            <a:ext cx="549530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  <a:p>
            <a:pPr algn="just"/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pPr algn="just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A small river named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Duden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flows by their place and supplies it with the necessary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regelialia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. It is a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paradisematic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country.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3218" y="849566"/>
            <a:ext cx="406072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TOP BOTTOM</a:t>
            </a:r>
          </a:p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PICTURE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853218" y="4718125"/>
            <a:ext cx="2404534" cy="1474976"/>
            <a:chOff x="5748866" y="4759916"/>
            <a:chExt cx="2404534" cy="1474976"/>
          </a:xfrm>
        </p:grpSpPr>
        <p:sp>
          <p:nvSpPr>
            <p:cNvPr id="9" name="TextBox 8"/>
            <p:cNvSpPr txBox="1"/>
            <p:nvPr/>
          </p:nvSpPr>
          <p:spPr>
            <a:xfrm>
              <a:off x="5748866" y="4759916"/>
              <a:ext cx="8018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" charset="0"/>
                  <a:sym typeface="思源黑体" panose="020B0400000000000000" pitchFamily="34" charset="-122"/>
                </a:rPr>
                <a:t>85%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748866" y="5219229"/>
              <a:ext cx="240453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Medium" charset="0"/>
                  <a:sym typeface="思源黑体" panose="020B0400000000000000" pitchFamily="34" charset="-122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there live the blind texts.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943987" y="4718125"/>
            <a:ext cx="2404534" cy="1474976"/>
            <a:chOff x="5748866" y="4759916"/>
            <a:chExt cx="2404534" cy="1474976"/>
          </a:xfrm>
        </p:grpSpPr>
        <p:sp>
          <p:nvSpPr>
            <p:cNvPr id="12" name="TextBox 11"/>
            <p:cNvSpPr txBox="1"/>
            <p:nvPr/>
          </p:nvSpPr>
          <p:spPr>
            <a:xfrm>
              <a:off x="5748866" y="4759916"/>
              <a:ext cx="8018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" charset="0"/>
                  <a:sym typeface="思源黑体" panose="020B0400000000000000" pitchFamily="34" charset="-122"/>
                </a:rPr>
                <a:t>85%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748866" y="5219229"/>
              <a:ext cx="240453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Medium" charset="0"/>
                  <a:sym typeface="思源黑体" panose="020B0400000000000000" pitchFamily="34" charset="-122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there live the blind texts.</a:t>
              </a:r>
            </a:p>
          </p:txBody>
        </p:sp>
      </p:grpSp>
      <p:sp>
        <p:nvSpPr>
          <p:cNvPr id="14" name="Cross 13"/>
          <p:cNvSpPr/>
          <p:nvPr/>
        </p:nvSpPr>
        <p:spPr>
          <a:xfrm>
            <a:off x="755464" y="4654520"/>
            <a:ext cx="195508" cy="195508"/>
          </a:xfrm>
          <a:prstGeom prst="plus">
            <a:avLst>
              <a:gd name="adj" fmla="val 3698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5" name="Cross 14"/>
          <p:cNvSpPr/>
          <p:nvPr/>
        </p:nvSpPr>
        <p:spPr>
          <a:xfrm>
            <a:off x="3846233" y="4654520"/>
            <a:ext cx="195508" cy="195508"/>
          </a:xfrm>
          <a:prstGeom prst="plus">
            <a:avLst>
              <a:gd name="adj" fmla="val 3698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0550273" y="1812667"/>
            <a:ext cx="1018227" cy="3232663"/>
            <a:chOff x="10550273" y="2598002"/>
            <a:chExt cx="1018227" cy="3232663"/>
          </a:xfrm>
        </p:grpSpPr>
        <p:sp>
          <p:nvSpPr>
            <p:cNvPr id="16" name="Rectangle 15"/>
            <p:cNvSpPr/>
            <p:nvPr/>
          </p:nvSpPr>
          <p:spPr>
            <a:xfrm>
              <a:off x="10736221" y="2598002"/>
              <a:ext cx="646331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>
                  <a:solidFill>
                    <a:schemeClr val="accent6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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0550273" y="3152336"/>
              <a:ext cx="10182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YOUR TITLE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0736220" y="3798667"/>
              <a:ext cx="64633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>
                  <a:solidFill>
                    <a:schemeClr val="accent6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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0550273" y="4353001"/>
              <a:ext cx="10182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YOUR TITLE</a:t>
              </a: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0736220" y="4999332"/>
              <a:ext cx="64633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3600" dirty="0">
                  <a:solidFill>
                    <a:schemeClr val="accent6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rPr>
                <a:t>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0550273" y="5553666"/>
              <a:ext cx="101822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YOUR TITLE</a:t>
              </a:r>
            </a:p>
          </p:txBody>
        </p:sp>
      </p:grpSp>
      <p:sp>
        <p:nvSpPr>
          <p:cNvPr id="22" name="任意多边形: 形状 21">
            <a:extLst>
              <a:ext uri="{FF2B5EF4-FFF2-40B4-BE49-F238E27FC236}">
                <a16:creationId xmlns="" xmlns:a16="http://schemas.microsoft.com/office/drawing/2014/main" id="{42CA2C5A-CD70-462B-B7E8-EC3E8F5C8324}"/>
              </a:ext>
            </a:extLst>
          </p:cNvPr>
          <p:cNvSpPr/>
          <p:nvPr/>
        </p:nvSpPr>
        <p:spPr>
          <a:xfrm flipH="1">
            <a:off x="4299770" y="1797817"/>
            <a:ext cx="1930402" cy="617756"/>
          </a:xfrm>
          <a:custGeom>
            <a:avLst/>
            <a:gdLst>
              <a:gd name="connsiteX0" fmla="*/ 1731223 w 2736810"/>
              <a:gd name="connsiteY0" fmla="*/ 8079 h 875818"/>
              <a:gd name="connsiteX1" fmla="*/ 2736810 w 2736810"/>
              <a:gd name="connsiteY1" fmla="*/ 8079 h 875818"/>
              <a:gd name="connsiteX2" fmla="*/ 2234017 w 2736810"/>
              <a:gd name="connsiteY2" fmla="*/ 875818 h 875818"/>
              <a:gd name="connsiteX3" fmla="*/ 1656001 w 2736810"/>
              <a:gd name="connsiteY3" fmla="*/ 3480 h 875818"/>
              <a:gd name="connsiteX4" fmla="*/ 2158794 w 2736810"/>
              <a:gd name="connsiteY4" fmla="*/ 871219 h 875818"/>
              <a:gd name="connsiteX5" fmla="*/ 1153207 w 2736810"/>
              <a:gd name="connsiteY5" fmla="*/ 871219 h 875818"/>
              <a:gd name="connsiteX6" fmla="*/ 502794 w 2736810"/>
              <a:gd name="connsiteY6" fmla="*/ 3480 h 875818"/>
              <a:gd name="connsiteX7" fmla="*/ 1005587 w 2736810"/>
              <a:gd name="connsiteY7" fmla="*/ 871219 h 875818"/>
              <a:gd name="connsiteX8" fmla="*/ 0 w 2736810"/>
              <a:gd name="connsiteY8" fmla="*/ 871219 h 875818"/>
              <a:gd name="connsiteX9" fmla="*/ 575190 w 2736810"/>
              <a:gd name="connsiteY9" fmla="*/ 0 h 875818"/>
              <a:gd name="connsiteX10" fmla="*/ 1580777 w 2736810"/>
              <a:gd name="connsiteY10" fmla="*/ 0 h 875818"/>
              <a:gd name="connsiteX11" fmla="*/ 1077984 w 2736810"/>
              <a:gd name="connsiteY11" fmla="*/ 867739 h 87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6810" h="875818">
                <a:moveTo>
                  <a:pt x="1731223" y="8079"/>
                </a:moveTo>
                <a:lnTo>
                  <a:pt x="2736810" y="8079"/>
                </a:lnTo>
                <a:lnTo>
                  <a:pt x="2234017" y="875818"/>
                </a:lnTo>
                <a:close/>
                <a:moveTo>
                  <a:pt x="1656001" y="3480"/>
                </a:moveTo>
                <a:lnTo>
                  <a:pt x="2158794" y="871219"/>
                </a:lnTo>
                <a:lnTo>
                  <a:pt x="1153207" y="871219"/>
                </a:lnTo>
                <a:close/>
                <a:moveTo>
                  <a:pt x="502794" y="3480"/>
                </a:moveTo>
                <a:lnTo>
                  <a:pt x="1005587" y="871219"/>
                </a:lnTo>
                <a:lnTo>
                  <a:pt x="0" y="871219"/>
                </a:lnTo>
                <a:close/>
                <a:moveTo>
                  <a:pt x="575190" y="0"/>
                </a:moveTo>
                <a:lnTo>
                  <a:pt x="1580777" y="0"/>
                </a:lnTo>
                <a:lnTo>
                  <a:pt x="1077984" y="867739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4" name="任意多边形: 形状 23">
            <a:extLst>
              <a:ext uri="{FF2B5EF4-FFF2-40B4-BE49-F238E27FC236}">
                <a16:creationId xmlns="" xmlns:a16="http://schemas.microsoft.com/office/drawing/2014/main" id="{E80A2E81-ECFB-43B6-BB44-665DAE6B1DAA}"/>
              </a:ext>
            </a:extLst>
          </p:cNvPr>
          <p:cNvSpPr/>
          <p:nvPr/>
        </p:nvSpPr>
        <p:spPr>
          <a:xfrm flipH="1" flipV="1">
            <a:off x="3848496" y="1964868"/>
            <a:ext cx="526537" cy="454358"/>
          </a:xfrm>
          <a:custGeom>
            <a:avLst/>
            <a:gdLst>
              <a:gd name="connsiteX0" fmla="*/ 0 w 1005587"/>
              <a:gd name="connsiteY0" fmla="*/ 0 h 867739"/>
              <a:gd name="connsiteX1" fmla="*/ 1005587 w 1005587"/>
              <a:gd name="connsiteY1" fmla="*/ 0 h 867739"/>
              <a:gd name="connsiteX2" fmla="*/ 502794 w 1005587"/>
              <a:gd name="connsiteY2" fmla="*/ 867739 h 867739"/>
              <a:gd name="connsiteX3" fmla="*/ 0 w 1005587"/>
              <a:gd name="connsiteY3" fmla="*/ 0 h 86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587" h="867739">
                <a:moveTo>
                  <a:pt x="0" y="0"/>
                </a:moveTo>
                <a:lnTo>
                  <a:pt x="1005587" y="0"/>
                </a:lnTo>
                <a:lnTo>
                  <a:pt x="502794" y="867739"/>
                </a:lnTo>
                <a:lnTo>
                  <a:pt x="0" y="0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2833977"/>
      </p:ext>
    </p:extLst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占位符 19">
            <a:extLst>
              <a:ext uri="{FF2B5EF4-FFF2-40B4-BE49-F238E27FC236}">
                <a16:creationId xmlns="" xmlns:a16="http://schemas.microsoft.com/office/drawing/2014/main" id="{7C14465E-384F-4CA2-BC3E-DF5E5BE5728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82" b="11382"/>
          <a:stretch>
            <a:fillRect/>
          </a:stretch>
        </p:blipFill>
        <p:spPr/>
      </p:pic>
      <p:sp>
        <p:nvSpPr>
          <p:cNvPr id="22" name="TextBox 21"/>
          <p:cNvSpPr txBox="1"/>
          <p:nvPr/>
        </p:nvSpPr>
        <p:spPr>
          <a:xfrm>
            <a:off x="905089" y="1551149"/>
            <a:ext cx="2714205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WE ARE</a:t>
            </a:r>
          </a:p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CREATIVE</a:t>
            </a:r>
          </a:p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TEAM</a:t>
            </a:r>
          </a:p>
        </p:txBody>
      </p:sp>
      <p:sp>
        <p:nvSpPr>
          <p:cNvPr id="16" name="Rectangle 15"/>
          <p:cNvSpPr/>
          <p:nvPr/>
        </p:nvSpPr>
        <p:spPr>
          <a:xfrm rot="2700000">
            <a:off x="4353630" y="1875799"/>
            <a:ext cx="3489172" cy="3489172"/>
          </a:xfrm>
          <a:prstGeom prst="rect">
            <a:avLst/>
          </a:prstGeom>
          <a:noFill/>
          <a:ln w="1016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19986" y="4007372"/>
            <a:ext cx="15520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YOUR</a:t>
            </a:r>
          </a:p>
          <a:p>
            <a:pPr algn="ctr"/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TITLE HERE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5813728" y="4906419"/>
            <a:ext cx="564545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ross 20"/>
          <p:cNvSpPr/>
          <p:nvPr/>
        </p:nvSpPr>
        <p:spPr>
          <a:xfrm rot="2700000">
            <a:off x="4803717" y="2982899"/>
            <a:ext cx="244547" cy="244547"/>
          </a:xfrm>
          <a:prstGeom prst="plus">
            <a:avLst>
              <a:gd name="adj" fmla="val 4630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905090" y="4464747"/>
            <a:ext cx="28656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425710" y="4464747"/>
            <a:ext cx="28656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</p:txBody>
      </p:sp>
      <p:sp>
        <p:nvSpPr>
          <p:cNvPr id="13" name="任意多边形: 形状 12">
            <a:extLst>
              <a:ext uri="{FF2B5EF4-FFF2-40B4-BE49-F238E27FC236}">
                <a16:creationId xmlns="" xmlns:a16="http://schemas.microsoft.com/office/drawing/2014/main" id="{0C29DA38-4BD3-4E73-B00C-2F2BE1C4A52A}"/>
              </a:ext>
            </a:extLst>
          </p:cNvPr>
          <p:cNvSpPr/>
          <p:nvPr/>
        </p:nvSpPr>
        <p:spPr>
          <a:xfrm flipH="1">
            <a:off x="9130252" y="3057051"/>
            <a:ext cx="1930402" cy="617756"/>
          </a:xfrm>
          <a:custGeom>
            <a:avLst/>
            <a:gdLst>
              <a:gd name="connsiteX0" fmla="*/ 1731223 w 2736810"/>
              <a:gd name="connsiteY0" fmla="*/ 8079 h 875818"/>
              <a:gd name="connsiteX1" fmla="*/ 2736810 w 2736810"/>
              <a:gd name="connsiteY1" fmla="*/ 8079 h 875818"/>
              <a:gd name="connsiteX2" fmla="*/ 2234017 w 2736810"/>
              <a:gd name="connsiteY2" fmla="*/ 875818 h 875818"/>
              <a:gd name="connsiteX3" fmla="*/ 1656001 w 2736810"/>
              <a:gd name="connsiteY3" fmla="*/ 3480 h 875818"/>
              <a:gd name="connsiteX4" fmla="*/ 2158794 w 2736810"/>
              <a:gd name="connsiteY4" fmla="*/ 871219 h 875818"/>
              <a:gd name="connsiteX5" fmla="*/ 1153207 w 2736810"/>
              <a:gd name="connsiteY5" fmla="*/ 871219 h 875818"/>
              <a:gd name="connsiteX6" fmla="*/ 502794 w 2736810"/>
              <a:gd name="connsiteY6" fmla="*/ 3480 h 875818"/>
              <a:gd name="connsiteX7" fmla="*/ 1005587 w 2736810"/>
              <a:gd name="connsiteY7" fmla="*/ 871219 h 875818"/>
              <a:gd name="connsiteX8" fmla="*/ 0 w 2736810"/>
              <a:gd name="connsiteY8" fmla="*/ 871219 h 875818"/>
              <a:gd name="connsiteX9" fmla="*/ 575190 w 2736810"/>
              <a:gd name="connsiteY9" fmla="*/ 0 h 875818"/>
              <a:gd name="connsiteX10" fmla="*/ 1580777 w 2736810"/>
              <a:gd name="connsiteY10" fmla="*/ 0 h 875818"/>
              <a:gd name="connsiteX11" fmla="*/ 1077984 w 2736810"/>
              <a:gd name="connsiteY11" fmla="*/ 867739 h 87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6810" h="875818">
                <a:moveTo>
                  <a:pt x="1731223" y="8079"/>
                </a:moveTo>
                <a:lnTo>
                  <a:pt x="2736810" y="8079"/>
                </a:lnTo>
                <a:lnTo>
                  <a:pt x="2234017" y="875818"/>
                </a:lnTo>
                <a:close/>
                <a:moveTo>
                  <a:pt x="1656001" y="3480"/>
                </a:moveTo>
                <a:lnTo>
                  <a:pt x="2158794" y="871219"/>
                </a:lnTo>
                <a:lnTo>
                  <a:pt x="1153207" y="871219"/>
                </a:lnTo>
                <a:close/>
                <a:moveTo>
                  <a:pt x="502794" y="3480"/>
                </a:moveTo>
                <a:lnTo>
                  <a:pt x="1005587" y="871219"/>
                </a:lnTo>
                <a:lnTo>
                  <a:pt x="0" y="871219"/>
                </a:lnTo>
                <a:close/>
                <a:moveTo>
                  <a:pt x="575190" y="0"/>
                </a:moveTo>
                <a:lnTo>
                  <a:pt x="1580777" y="0"/>
                </a:lnTo>
                <a:lnTo>
                  <a:pt x="1077984" y="867739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4" name="任意多边形: 形状 13">
            <a:extLst>
              <a:ext uri="{FF2B5EF4-FFF2-40B4-BE49-F238E27FC236}">
                <a16:creationId xmlns="" xmlns:a16="http://schemas.microsoft.com/office/drawing/2014/main" id="{9842E908-7BD2-49AB-B00C-7E155549C6C3}"/>
              </a:ext>
            </a:extLst>
          </p:cNvPr>
          <p:cNvSpPr/>
          <p:nvPr/>
        </p:nvSpPr>
        <p:spPr>
          <a:xfrm flipH="1" flipV="1">
            <a:off x="8805791" y="3865545"/>
            <a:ext cx="526537" cy="454358"/>
          </a:xfrm>
          <a:custGeom>
            <a:avLst/>
            <a:gdLst>
              <a:gd name="connsiteX0" fmla="*/ 0 w 1005587"/>
              <a:gd name="connsiteY0" fmla="*/ 0 h 867739"/>
              <a:gd name="connsiteX1" fmla="*/ 1005587 w 1005587"/>
              <a:gd name="connsiteY1" fmla="*/ 0 h 867739"/>
              <a:gd name="connsiteX2" fmla="*/ 502794 w 1005587"/>
              <a:gd name="connsiteY2" fmla="*/ 867739 h 867739"/>
              <a:gd name="connsiteX3" fmla="*/ 0 w 1005587"/>
              <a:gd name="connsiteY3" fmla="*/ 0 h 86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587" h="867739">
                <a:moveTo>
                  <a:pt x="0" y="0"/>
                </a:moveTo>
                <a:lnTo>
                  <a:pt x="1005587" y="0"/>
                </a:lnTo>
                <a:lnTo>
                  <a:pt x="502794" y="867739"/>
                </a:lnTo>
                <a:lnTo>
                  <a:pt x="0" y="0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pic>
        <p:nvPicPr>
          <p:cNvPr id="12" name="图片占位符 11">
            <a:extLst>
              <a:ext uri="{FF2B5EF4-FFF2-40B4-BE49-F238E27FC236}">
                <a16:creationId xmlns="" xmlns:a16="http://schemas.microsoft.com/office/drawing/2014/main" id="{C969E124-03D7-4573-9BDB-DD2DAF062D4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" r="439"/>
          <a:stretch>
            <a:fillRect/>
          </a:stretch>
        </p:blipFill>
        <p:spPr/>
      </p:pic>
      <p:pic>
        <p:nvPicPr>
          <p:cNvPr id="26" name="图片占位符 25">
            <a:extLst>
              <a:ext uri="{FF2B5EF4-FFF2-40B4-BE49-F238E27FC236}">
                <a16:creationId xmlns="" xmlns:a16="http://schemas.microsoft.com/office/drawing/2014/main" id="{400F6832-5772-4020-BF1C-56E1CA9ED9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7" r="285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10148150"/>
      </p:ext>
    </p:extLst>
  </p:cSld>
  <p:clrMapOvr>
    <a:masterClrMapping/>
  </p:clrMapOvr>
  <p:transition spd="med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占位符 13">
            <a:extLst>
              <a:ext uri="{FF2B5EF4-FFF2-40B4-BE49-F238E27FC236}">
                <a16:creationId xmlns="" xmlns:a16="http://schemas.microsoft.com/office/drawing/2014/main" id="{68447673-9318-47DF-8191-5138579B630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88" r="34288"/>
          <a:stretch>
            <a:fillRect/>
          </a:stretch>
        </p:blipFill>
        <p:spPr/>
      </p:pic>
      <p:sp>
        <p:nvSpPr>
          <p:cNvPr id="5" name="Rectangle 4"/>
          <p:cNvSpPr/>
          <p:nvPr/>
        </p:nvSpPr>
        <p:spPr>
          <a:xfrm>
            <a:off x="3902041" y="2429047"/>
            <a:ext cx="3695307" cy="3695307"/>
          </a:xfrm>
          <a:prstGeom prst="rect">
            <a:avLst/>
          </a:prstGeom>
          <a:noFill/>
          <a:ln w="1016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44551" y="4626994"/>
            <a:ext cx="20633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RIGHT</a:t>
            </a:r>
          </a:p>
          <a:p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PICTURE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458574" y="4423105"/>
            <a:ext cx="564545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788288" y="562652"/>
            <a:ext cx="548397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  <a:p>
            <a:pPr algn="r"/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pPr algn="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A small river named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Duden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flows by their place and supplies it with the necessary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regelialia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. It is a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paradisematic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country.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58C26358-290E-48CF-BBC6-F5361A194FE8}"/>
              </a:ext>
            </a:extLst>
          </p:cNvPr>
          <p:cNvGrpSpPr/>
          <p:nvPr/>
        </p:nvGrpSpPr>
        <p:grpSpPr>
          <a:xfrm>
            <a:off x="4242373" y="3964413"/>
            <a:ext cx="1285912" cy="374050"/>
            <a:chOff x="4242373" y="3964413"/>
            <a:chExt cx="1285912" cy="374050"/>
          </a:xfrm>
        </p:grpSpPr>
        <p:sp>
          <p:nvSpPr>
            <p:cNvPr id="10" name="任意多边形: 形状 9">
              <a:extLst>
                <a:ext uri="{FF2B5EF4-FFF2-40B4-BE49-F238E27FC236}">
                  <a16:creationId xmlns="" xmlns:a16="http://schemas.microsoft.com/office/drawing/2014/main" id="{9FF9D59C-8F26-4B6E-BC0A-2EEE30F452D0}"/>
                </a:ext>
              </a:extLst>
            </p:cNvPr>
            <p:cNvSpPr/>
            <p:nvPr/>
          </p:nvSpPr>
          <p:spPr>
            <a:xfrm flipH="1">
              <a:off x="4517952" y="3964413"/>
              <a:ext cx="1010333" cy="323321"/>
            </a:xfrm>
            <a:custGeom>
              <a:avLst/>
              <a:gdLst>
                <a:gd name="connsiteX0" fmla="*/ 1731223 w 2736810"/>
                <a:gd name="connsiteY0" fmla="*/ 8079 h 875818"/>
                <a:gd name="connsiteX1" fmla="*/ 2736810 w 2736810"/>
                <a:gd name="connsiteY1" fmla="*/ 8079 h 875818"/>
                <a:gd name="connsiteX2" fmla="*/ 2234017 w 2736810"/>
                <a:gd name="connsiteY2" fmla="*/ 875818 h 875818"/>
                <a:gd name="connsiteX3" fmla="*/ 1656001 w 2736810"/>
                <a:gd name="connsiteY3" fmla="*/ 3480 h 875818"/>
                <a:gd name="connsiteX4" fmla="*/ 2158794 w 2736810"/>
                <a:gd name="connsiteY4" fmla="*/ 871219 h 875818"/>
                <a:gd name="connsiteX5" fmla="*/ 1153207 w 2736810"/>
                <a:gd name="connsiteY5" fmla="*/ 871219 h 875818"/>
                <a:gd name="connsiteX6" fmla="*/ 502794 w 2736810"/>
                <a:gd name="connsiteY6" fmla="*/ 3480 h 875818"/>
                <a:gd name="connsiteX7" fmla="*/ 1005587 w 2736810"/>
                <a:gd name="connsiteY7" fmla="*/ 871219 h 875818"/>
                <a:gd name="connsiteX8" fmla="*/ 0 w 2736810"/>
                <a:gd name="connsiteY8" fmla="*/ 871219 h 875818"/>
                <a:gd name="connsiteX9" fmla="*/ 575190 w 2736810"/>
                <a:gd name="connsiteY9" fmla="*/ 0 h 875818"/>
                <a:gd name="connsiteX10" fmla="*/ 1580777 w 2736810"/>
                <a:gd name="connsiteY10" fmla="*/ 0 h 875818"/>
                <a:gd name="connsiteX11" fmla="*/ 1077984 w 2736810"/>
                <a:gd name="connsiteY11" fmla="*/ 867739 h 875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36810" h="875818">
                  <a:moveTo>
                    <a:pt x="1731223" y="8079"/>
                  </a:moveTo>
                  <a:lnTo>
                    <a:pt x="2736810" y="8079"/>
                  </a:lnTo>
                  <a:lnTo>
                    <a:pt x="2234017" y="875818"/>
                  </a:lnTo>
                  <a:close/>
                  <a:moveTo>
                    <a:pt x="1656001" y="3480"/>
                  </a:moveTo>
                  <a:lnTo>
                    <a:pt x="2158794" y="871219"/>
                  </a:lnTo>
                  <a:lnTo>
                    <a:pt x="1153207" y="871219"/>
                  </a:lnTo>
                  <a:close/>
                  <a:moveTo>
                    <a:pt x="502794" y="3480"/>
                  </a:moveTo>
                  <a:lnTo>
                    <a:pt x="1005587" y="871219"/>
                  </a:lnTo>
                  <a:lnTo>
                    <a:pt x="0" y="871219"/>
                  </a:lnTo>
                  <a:close/>
                  <a:moveTo>
                    <a:pt x="575190" y="0"/>
                  </a:moveTo>
                  <a:lnTo>
                    <a:pt x="1580777" y="0"/>
                  </a:lnTo>
                  <a:lnTo>
                    <a:pt x="1077984" y="867739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1" name="任意多边形: 形状 10">
              <a:extLst>
                <a:ext uri="{FF2B5EF4-FFF2-40B4-BE49-F238E27FC236}">
                  <a16:creationId xmlns="" xmlns:a16="http://schemas.microsoft.com/office/drawing/2014/main" id="{5459A764-55D2-4526-9F6A-E2A9C2454211}"/>
                </a:ext>
              </a:extLst>
            </p:cNvPr>
            <p:cNvSpPr/>
            <p:nvPr/>
          </p:nvSpPr>
          <p:spPr>
            <a:xfrm flipH="1" flipV="1">
              <a:off x="4242373" y="4100661"/>
              <a:ext cx="275579" cy="237802"/>
            </a:xfrm>
            <a:custGeom>
              <a:avLst/>
              <a:gdLst>
                <a:gd name="connsiteX0" fmla="*/ 0 w 1005587"/>
                <a:gd name="connsiteY0" fmla="*/ 0 h 867739"/>
                <a:gd name="connsiteX1" fmla="*/ 1005587 w 1005587"/>
                <a:gd name="connsiteY1" fmla="*/ 0 h 867739"/>
                <a:gd name="connsiteX2" fmla="*/ 502794 w 1005587"/>
                <a:gd name="connsiteY2" fmla="*/ 867739 h 867739"/>
                <a:gd name="connsiteX3" fmla="*/ 0 w 1005587"/>
                <a:gd name="connsiteY3" fmla="*/ 0 h 867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5587" h="867739">
                  <a:moveTo>
                    <a:pt x="0" y="0"/>
                  </a:moveTo>
                  <a:lnTo>
                    <a:pt x="1005587" y="0"/>
                  </a:lnTo>
                  <a:lnTo>
                    <a:pt x="502794" y="8677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0A0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9969763"/>
      </p:ext>
    </p:extLst>
  </p:cSld>
  <p:clrMapOvr>
    <a:masterClrMapping/>
  </p:clrMapOvr>
  <p:transition spd="med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140297" y="4357938"/>
            <a:ext cx="519885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DIAGONAL</a:t>
            </a:r>
          </a:p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SQUARE PICTURE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40297" y="2392593"/>
            <a:ext cx="28656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402008" y="-1515478"/>
            <a:ext cx="5354096" cy="5354098"/>
          </a:xfrm>
          <a:prstGeom prst="line">
            <a:avLst/>
          </a:prstGeom>
          <a:ln w="127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230409" y="4221128"/>
            <a:ext cx="959896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168584" y="5907783"/>
            <a:ext cx="12602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Diagonal picture</a:t>
            </a:r>
          </a:p>
        </p:txBody>
      </p:sp>
      <p:sp>
        <p:nvSpPr>
          <p:cNvPr id="16" name="任意多边形: 形状 15">
            <a:extLst>
              <a:ext uri="{FF2B5EF4-FFF2-40B4-BE49-F238E27FC236}">
                <a16:creationId xmlns="" xmlns:a16="http://schemas.microsoft.com/office/drawing/2014/main" id="{A9E32075-DE6A-478B-8CCB-4EBA2B4A8AA8}"/>
              </a:ext>
            </a:extLst>
          </p:cNvPr>
          <p:cNvSpPr/>
          <p:nvPr/>
        </p:nvSpPr>
        <p:spPr>
          <a:xfrm flipH="1">
            <a:off x="1676697" y="1581377"/>
            <a:ext cx="1930402" cy="617756"/>
          </a:xfrm>
          <a:custGeom>
            <a:avLst/>
            <a:gdLst>
              <a:gd name="connsiteX0" fmla="*/ 1731223 w 2736810"/>
              <a:gd name="connsiteY0" fmla="*/ 8079 h 875818"/>
              <a:gd name="connsiteX1" fmla="*/ 2736810 w 2736810"/>
              <a:gd name="connsiteY1" fmla="*/ 8079 h 875818"/>
              <a:gd name="connsiteX2" fmla="*/ 2234017 w 2736810"/>
              <a:gd name="connsiteY2" fmla="*/ 875818 h 875818"/>
              <a:gd name="connsiteX3" fmla="*/ 1656001 w 2736810"/>
              <a:gd name="connsiteY3" fmla="*/ 3480 h 875818"/>
              <a:gd name="connsiteX4" fmla="*/ 2158794 w 2736810"/>
              <a:gd name="connsiteY4" fmla="*/ 871219 h 875818"/>
              <a:gd name="connsiteX5" fmla="*/ 1153207 w 2736810"/>
              <a:gd name="connsiteY5" fmla="*/ 871219 h 875818"/>
              <a:gd name="connsiteX6" fmla="*/ 502794 w 2736810"/>
              <a:gd name="connsiteY6" fmla="*/ 3480 h 875818"/>
              <a:gd name="connsiteX7" fmla="*/ 1005587 w 2736810"/>
              <a:gd name="connsiteY7" fmla="*/ 871219 h 875818"/>
              <a:gd name="connsiteX8" fmla="*/ 0 w 2736810"/>
              <a:gd name="connsiteY8" fmla="*/ 871219 h 875818"/>
              <a:gd name="connsiteX9" fmla="*/ 575190 w 2736810"/>
              <a:gd name="connsiteY9" fmla="*/ 0 h 875818"/>
              <a:gd name="connsiteX10" fmla="*/ 1580777 w 2736810"/>
              <a:gd name="connsiteY10" fmla="*/ 0 h 875818"/>
              <a:gd name="connsiteX11" fmla="*/ 1077984 w 2736810"/>
              <a:gd name="connsiteY11" fmla="*/ 867739 h 87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6810" h="875818">
                <a:moveTo>
                  <a:pt x="1731223" y="8079"/>
                </a:moveTo>
                <a:lnTo>
                  <a:pt x="2736810" y="8079"/>
                </a:lnTo>
                <a:lnTo>
                  <a:pt x="2234017" y="875818"/>
                </a:lnTo>
                <a:close/>
                <a:moveTo>
                  <a:pt x="1656001" y="3480"/>
                </a:moveTo>
                <a:lnTo>
                  <a:pt x="2158794" y="871219"/>
                </a:lnTo>
                <a:lnTo>
                  <a:pt x="1153207" y="871219"/>
                </a:lnTo>
                <a:close/>
                <a:moveTo>
                  <a:pt x="502794" y="3480"/>
                </a:moveTo>
                <a:lnTo>
                  <a:pt x="1005587" y="871219"/>
                </a:lnTo>
                <a:lnTo>
                  <a:pt x="0" y="871219"/>
                </a:lnTo>
                <a:close/>
                <a:moveTo>
                  <a:pt x="575190" y="0"/>
                </a:moveTo>
                <a:lnTo>
                  <a:pt x="1580777" y="0"/>
                </a:lnTo>
                <a:lnTo>
                  <a:pt x="1077984" y="867739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7" name="任意多边形: 形状 16">
            <a:extLst>
              <a:ext uri="{FF2B5EF4-FFF2-40B4-BE49-F238E27FC236}">
                <a16:creationId xmlns="" xmlns:a16="http://schemas.microsoft.com/office/drawing/2014/main" id="{C41120B9-5B0C-4378-A5F7-027C3A819E0B}"/>
              </a:ext>
            </a:extLst>
          </p:cNvPr>
          <p:cNvSpPr/>
          <p:nvPr/>
        </p:nvSpPr>
        <p:spPr>
          <a:xfrm flipH="1" flipV="1">
            <a:off x="1225423" y="1748428"/>
            <a:ext cx="526537" cy="454358"/>
          </a:xfrm>
          <a:custGeom>
            <a:avLst/>
            <a:gdLst>
              <a:gd name="connsiteX0" fmla="*/ 0 w 1005587"/>
              <a:gd name="connsiteY0" fmla="*/ 0 h 867739"/>
              <a:gd name="connsiteX1" fmla="*/ 1005587 w 1005587"/>
              <a:gd name="connsiteY1" fmla="*/ 0 h 867739"/>
              <a:gd name="connsiteX2" fmla="*/ 502794 w 1005587"/>
              <a:gd name="connsiteY2" fmla="*/ 867739 h 867739"/>
              <a:gd name="connsiteX3" fmla="*/ 0 w 1005587"/>
              <a:gd name="connsiteY3" fmla="*/ 0 h 86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587" h="867739">
                <a:moveTo>
                  <a:pt x="0" y="0"/>
                </a:moveTo>
                <a:lnTo>
                  <a:pt x="1005587" y="0"/>
                </a:lnTo>
                <a:lnTo>
                  <a:pt x="502794" y="867739"/>
                </a:lnTo>
                <a:lnTo>
                  <a:pt x="0" y="0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pic>
        <p:nvPicPr>
          <p:cNvPr id="26" name="图片占位符 25">
            <a:extLst>
              <a:ext uri="{FF2B5EF4-FFF2-40B4-BE49-F238E27FC236}">
                <a16:creationId xmlns="" xmlns:a16="http://schemas.microsoft.com/office/drawing/2014/main" id="{154C0584-2216-4185-BE65-027EB3D1C8B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3" b="33333"/>
          <a:stretch>
            <a:fillRect/>
          </a:stretch>
        </p:blipFill>
        <p:spPr/>
      </p:pic>
      <p:pic>
        <p:nvPicPr>
          <p:cNvPr id="30" name="图片占位符 29">
            <a:extLst>
              <a:ext uri="{FF2B5EF4-FFF2-40B4-BE49-F238E27FC236}">
                <a16:creationId xmlns="" xmlns:a16="http://schemas.microsoft.com/office/drawing/2014/main" id="{781C8A8D-2962-47EB-AB52-3B3258F099A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27" b="12327"/>
          <a:stretch>
            <a:fillRect/>
          </a:stretch>
        </p:blipFill>
        <p:spPr/>
      </p:pic>
      <p:pic>
        <p:nvPicPr>
          <p:cNvPr id="28" name="图片占位符 27">
            <a:extLst>
              <a:ext uri="{FF2B5EF4-FFF2-40B4-BE49-F238E27FC236}">
                <a16:creationId xmlns="" xmlns:a16="http://schemas.microsoft.com/office/drawing/2014/main" id="{063BED7E-A6D2-4153-857C-29552748DA3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28" b="33428"/>
          <a:stretch>
            <a:fillRect/>
          </a:stretch>
        </p:blipFill>
        <p:spPr/>
      </p:pic>
      <p:pic>
        <p:nvPicPr>
          <p:cNvPr id="32" name="图片占位符 31">
            <a:extLst>
              <a:ext uri="{FF2B5EF4-FFF2-40B4-BE49-F238E27FC236}">
                <a16:creationId xmlns="" xmlns:a16="http://schemas.microsoft.com/office/drawing/2014/main" id="{7B8646ED-FE8A-4AE2-A1CD-E0A66621762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88" r="35088"/>
          <a:stretch>
            <a:fillRect/>
          </a:stretch>
        </p:blipFill>
        <p:spPr/>
      </p:pic>
      <p:pic>
        <p:nvPicPr>
          <p:cNvPr id="34" name="图片占位符 33">
            <a:extLst>
              <a:ext uri="{FF2B5EF4-FFF2-40B4-BE49-F238E27FC236}">
                <a16:creationId xmlns="" xmlns:a16="http://schemas.microsoft.com/office/drawing/2014/main" id="{C971161C-A5CC-4FD3-97EE-22B9919B3FD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73" b="2117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4276504"/>
      </p:ext>
    </p:extLst>
  </p:cSld>
  <p:clrMapOvr>
    <a:masterClrMapping/>
  </p:clrMapOvr>
  <p:transition spd="med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4469296" y="1802297"/>
            <a:ext cx="3253410" cy="3253408"/>
          </a:xfrm>
          <a:prstGeom prst="rect">
            <a:avLst/>
          </a:prstGeom>
          <a:noFill/>
          <a:ln w="1016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1053548" y="1459037"/>
            <a:ext cx="2342320" cy="1428639"/>
            <a:chOff x="1053548" y="1389321"/>
            <a:chExt cx="2342320" cy="1428639"/>
          </a:xfrm>
        </p:grpSpPr>
        <p:sp>
          <p:nvSpPr>
            <p:cNvPr id="20" name="Rectangle 19"/>
            <p:cNvSpPr/>
            <p:nvPr/>
          </p:nvSpPr>
          <p:spPr>
            <a:xfrm>
              <a:off x="1053548" y="1802297"/>
              <a:ext cx="234232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Medium" charset="0"/>
                  <a:sym typeface="思源黑体" panose="020B0400000000000000" pitchFamily="34" charset="-122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there live the blind texts.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544078" y="1389321"/>
              <a:ext cx="18517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Nexa Bold" charset="0"/>
                  <a:sym typeface="思源黑体" panose="020B0400000000000000" pitchFamily="34" charset="-122"/>
                </a:rPr>
                <a:t>YOUR TITLE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053548" y="3970323"/>
            <a:ext cx="2342320" cy="1428639"/>
            <a:chOff x="1053548" y="1389321"/>
            <a:chExt cx="2342320" cy="1428639"/>
          </a:xfrm>
        </p:grpSpPr>
        <p:sp>
          <p:nvSpPr>
            <p:cNvPr id="24" name="Rectangle 23"/>
            <p:cNvSpPr/>
            <p:nvPr/>
          </p:nvSpPr>
          <p:spPr>
            <a:xfrm>
              <a:off x="1053548" y="1802297"/>
              <a:ext cx="234232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Medium" charset="0"/>
                  <a:sym typeface="思源黑体" panose="020B0400000000000000" pitchFamily="34" charset="-122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there live the blind texts.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544078" y="1389321"/>
              <a:ext cx="18517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Nexa Bold" charset="0"/>
                  <a:sym typeface="思源黑体" panose="020B0400000000000000" pitchFamily="34" charset="-122"/>
                </a:rPr>
                <a:t>YOUR TITLE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8796132" y="1459037"/>
            <a:ext cx="2342320" cy="1428639"/>
            <a:chOff x="1053548" y="1389321"/>
            <a:chExt cx="2342320" cy="1428639"/>
          </a:xfrm>
        </p:grpSpPr>
        <p:sp>
          <p:nvSpPr>
            <p:cNvPr id="27" name="Rectangle 26"/>
            <p:cNvSpPr/>
            <p:nvPr/>
          </p:nvSpPr>
          <p:spPr>
            <a:xfrm>
              <a:off x="1053548" y="1802297"/>
              <a:ext cx="234232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Medium" charset="0"/>
                  <a:sym typeface="思源黑体" panose="020B0400000000000000" pitchFamily="34" charset="-122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there live the blind texts.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053548" y="1389321"/>
              <a:ext cx="18517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Nexa Bold" charset="0"/>
                  <a:sym typeface="思源黑体" panose="020B0400000000000000" pitchFamily="34" charset="-122"/>
                </a:rPr>
                <a:t>YOUR TITLE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8796132" y="3970323"/>
            <a:ext cx="2342320" cy="1428639"/>
            <a:chOff x="1053548" y="1389321"/>
            <a:chExt cx="2342320" cy="1428639"/>
          </a:xfrm>
        </p:grpSpPr>
        <p:sp>
          <p:nvSpPr>
            <p:cNvPr id="33" name="Rectangle 32"/>
            <p:cNvSpPr/>
            <p:nvPr/>
          </p:nvSpPr>
          <p:spPr>
            <a:xfrm>
              <a:off x="1053548" y="1802297"/>
              <a:ext cx="234232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Medium" charset="0"/>
                  <a:sym typeface="思源黑体" panose="020B0400000000000000" pitchFamily="34" charset="-122"/>
                </a:rPr>
                <a:t>Far far away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Thin" charset="0"/>
                  <a:sym typeface="思源黑体" panose="020B0400000000000000" pitchFamily="34" charset="-122"/>
                </a:rPr>
                <a:t>, there live the blind texts.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053548" y="1389321"/>
              <a:ext cx="18517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Nexa Bold" charset="0"/>
                  <a:sym typeface="思源黑体" panose="020B0400000000000000" pitchFamily="34" charset="-122"/>
                </a:rPr>
                <a:t>YOUR TITLE</a:t>
              </a:r>
            </a:p>
          </p:txBody>
        </p:sp>
      </p:grpSp>
      <p:sp>
        <p:nvSpPr>
          <p:cNvPr id="35" name="Cross 34"/>
          <p:cNvSpPr/>
          <p:nvPr/>
        </p:nvSpPr>
        <p:spPr>
          <a:xfrm rot="2700000">
            <a:off x="5995262" y="3328264"/>
            <a:ext cx="201474" cy="201474"/>
          </a:xfrm>
          <a:prstGeom prst="plus">
            <a:avLst>
              <a:gd name="adj" fmla="val 4903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9" name="任意多边形: 形状 28">
            <a:extLst>
              <a:ext uri="{FF2B5EF4-FFF2-40B4-BE49-F238E27FC236}">
                <a16:creationId xmlns="" xmlns:a16="http://schemas.microsoft.com/office/drawing/2014/main" id="{1DDC6F5B-8E0E-4C66-A6B1-D2C9DDB16F35}"/>
              </a:ext>
            </a:extLst>
          </p:cNvPr>
          <p:cNvSpPr/>
          <p:nvPr/>
        </p:nvSpPr>
        <p:spPr>
          <a:xfrm flipH="1">
            <a:off x="1465466" y="3239391"/>
            <a:ext cx="1930402" cy="617756"/>
          </a:xfrm>
          <a:custGeom>
            <a:avLst/>
            <a:gdLst>
              <a:gd name="connsiteX0" fmla="*/ 1731223 w 2736810"/>
              <a:gd name="connsiteY0" fmla="*/ 8079 h 875818"/>
              <a:gd name="connsiteX1" fmla="*/ 2736810 w 2736810"/>
              <a:gd name="connsiteY1" fmla="*/ 8079 h 875818"/>
              <a:gd name="connsiteX2" fmla="*/ 2234017 w 2736810"/>
              <a:gd name="connsiteY2" fmla="*/ 875818 h 875818"/>
              <a:gd name="connsiteX3" fmla="*/ 1656001 w 2736810"/>
              <a:gd name="connsiteY3" fmla="*/ 3480 h 875818"/>
              <a:gd name="connsiteX4" fmla="*/ 2158794 w 2736810"/>
              <a:gd name="connsiteY4" fmla="*/ 871219 h 875818"/>
              <a:gd name="connsiteX5" fmla="*/ 1153207 w 2736810"/>
              <a:gd name="connsiteY5" fmla="*/ 871219 h 875818"/>
              <a:gd name="connsiteX6" fmla="*/ 502794 w 2736810"/>
              <a:gd name="connsiteY6" fmla="*/ 3480 h 875818"/>
              <a:gd name="connsiteX7" fmla="*/ 1005587 w 2736810"/>
              <a:gd name="connsiteY7" fmla="*/ 871219 h 875818"/>
              <a:gd name="connsiteX8" fmla="*/ 0 w 2736810"/>
              <a:gd name="connsiteY8" fmla="*/ 871219 h 875818"/>
              <a:gd name="connsiteX9" fmla="*/ 575190 w 2736810"/>
              <a:gd name="connsiteY9" fmla="*/ 0 h 875818"/>
              <a:gd name="connsiteX10" fmla="*/ 1580777 w 2736810"/>
              <a:gd name="connsiteY10" fmla="*/ 0 h 875818"/>
              <a:gd name="connsiteX11" fmla="*/ 1077984 w 2736810"/>
              <a:gd name="connsiteY11" fmla="*/ 867739 h 87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6810" h="875818">
                <a:moveTo>
                  <a:pt x="1731223" y="8079"/>
                </a:moveTo>
                <a:lnTo>
                  <a:pt x="2736810" y="8079"/>
                </a:lnTo>
                <a:lnTo>
                  <a:pt x="2234017" y="875818"/>
                </a:lnTo>
                <a:close/>
                <a:moveTo>
                  <a:pt x="1656001" y="3480"/>
                </a:moveTo>
                <a:lnTo>
                  <a:pt x="2158794" y="871219"/>
                </a:lnTo>
                <a:lnTo>
                  <a:pt x="1153207" y="871219"/>
                </a:lnTo>
                <a:close/>
                <a:moveTo>
                  <a:pt x="502794" y="3480"/>
                </a:moveTo>
                <a:lnTo>
                  <a:pt x="1005587" y="871219"/>
                </a:lnTo>
                <a:lnTo>
                  <a:pt x="0" y="871219"/>
                </a:lnTo>
                <a:close/>
                <a:moveTo>
                  <a:pt x="575190" y="0"/>
                </a:moveTo>
                <a:lnTo>
                  <a:pt x="1580777" y="0"/>
                </a:lnTo>
                <a:lnTo>
                  <a:pt x="1077984" y="867739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="" xmlns:a16="http://schemas.microsoft.com/office/drawing/2014/main" id="{ABBE6924-6752-4287-9EE6-7FEE5E05056D}"/>
              </a:ext>
            </a:extLst>
          </p:cNvPr>
          <p:cNvSpPr/>
          <p:nvPr/>
        </p:nvSpPr>
        <p:spPr>
          <a:xfrm flipH="1" flipV="1">
            <a:off x="9026672" y="956417"/>
            <a:ext cx="526537" cy="454358"/>
          </a:xfrm>
          <a:custGeom>
            <a:avLst/>
            <a:gdLst>
              <a:gd name="connsiteX0" fmla="*/ 0 w 1005587"/>
              <a:gd name="connsiteY0" fmla="*/ 0 h 867739"/>
              <a:gd name="connsiteX1" fmla="*/ 1005587 w 1005587"/>
              <a:gd name="connsiteY1" fmla="*/ 0 h 867739"/>
              <a:gd name="connsiteX2" fmla="*/ 502794 w 1005587"/>
              <a:gd name="connsiteY2" fmla="*/ 867739 h 867739"/>
              <a:gd name="connsiteX3" fmla="*/ 0 w 1005587"/>
              <a:gd name="connsiteY3" fmla="*/ 0 h 86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587" h="867739">
                <a:moveTo>
                  <a:pt x="0" y="0"/>
                </a:moveTo>
                <a:lnTo>
                  <a:pt x="1005587" y="0"/>
                </a:lnTo>
                <a:lnTo>
                  <a:pt x="502794" y="867739"/>
                </a:lnTo>
                <a:lnTo>
                  <a:pt x="0" y="0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pic>
        <p:nvPicPr>
          <p:cNvPr id="5" name="图片占位符 4">
            <a:extLst>
              <a:ext uri="{FF2B5EF4-FFF2-40B4-BE49-F238E27FC236}">
                <a16:creationId xmlns="" xmlns:a16="http://schemas.microsoft.com/office/drawing/2014/main" id="{82F356AD-BADB-4121-9F67-FC30A5EEBE2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9" r="15009"/>
          <a:stretch>
            <a:fillRect/>
          </a:stretch>
        </p:blipFill>
        <p:spPr/>
      </p:pic>
      <p:pic>
        <p:nvPicPr>
          <p:cNvPr id="13" name="图片占位符 12">
            <a:extLst>
              <a:ext uri="{FF2B5EF4-FFF2-40B4-BE49-F238E27FC236}">
                <a16:creationId xmlns="" xmlns:a16="http://schemas.microsoft.com/office/drawing/2014/main" id="{13727F43-7066-42EE-93DE-C8A735EB3A9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96" b="29896"/>
          <a:stretch>
            <a:fillRect/>
          </a:stretch>
        </p:blipFill>
        <p:spPr/>
      </p:pic>
      <p:pic>
        <p:nvPicPr>
          <p:cNvPr id="17" name="图片占位符 16">
            <a:extLst>
              <a:ext uri="{FF2B5EF4-FFF2-40B4-BE49-F238E27FC236}">
                <a16:creationId xmlns="" xmlns:a16="http://schemas.microsoft.com/office/drawing/2014/main" id="{52B6F266-F260-41E3-AA86-6E8587B05D5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04" r="32504"/>
          <a:stretch>
            <a:fillRect/>
          </a:stretch>
        </p:blipFill>
        <p:spPr/>
      </p:pic>
      <p:pic>
        <p:nvPicPr>
          <p:cNvPr id="37" name="图片占位符 36">
            <a:extLst>
              <a:ext uri="{FF2B5EF4-FFF2-40B4-BE49-F238E27FC236}">
                <a16:creationId xmlns="" xmlns:a16="http://schemas.microsoft.com/office/drawing/2014/main" id="{E8938B89-2009-4F20-B2EF-DD349E73BFF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72" b="997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6312769"/>
      </p:ext>
    </p:extLst>
  </p:cSld>
  <p:clrMapOvr>
    <a:masterClrMapping/>
  </p:clrMapOvr>
  <p:transition spd="med">
    <p:pull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idx="4294967295"/>
          </p:nvPr>
        </p:nvSpPr>
        <p:spPr>
          <a:xfrm>
            <a:off x="6772275" y="-4724400"/>
            <a:ext cx="5419725" cy="895350"/>
          </a:xfrm>
        </p:spPr>
        <p:txBody>
          <a:bodyPr>
            <a:normAutofit/>
          </a:bodyPr>
          <a:lstStyle/>
          <a:p>
            <a:r>
              <a:rPr lang="en-US" altLang="zh-CN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Section Header Here</a:t>
            </a:r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4294967295"/>
          </p:nvPr>
        </p:nvSpPr>
        <p:spPr>
          <a:xfrm>
            <a:off x="6772275" y="-3829050"/>
            <a:ext cx="5419725" cy="1014412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altLang="zh-CN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Supporting text here.</a:t>
            </a:r>
          </a:p>
          <a:p>
            <a:pPr lvl="0"/>
            <a:r>
              <a:rPr lang="en-US" altLang="zh-CN" dirty="0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When you copy &amp; paste, choose "keep text only" option.</a:t>
            </a:r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04F69230-F3A6-4586-9371-A858F4763E9F}"/>
              </a:ext>
            </a:extLst>
          </p:cNvPr>
          <p:cNvSpPr txBox="1"/>
          <p:nvPr/>
        </p:nvSpPr>
        <p:spPr>
          <a:xfrm>
            <a:off x="2140341" y="-4537384"/>
            <a:ext cx="1628352" cy="1415791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rgbClr val="F3F3F3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Arial" panose="020B0604020202020204" pitchFamily="34" charset="0"/>
                <a:sym typeface="思源黑体" panose="020B0400000000000000" pitchFamily="34" charset="-122"/>
              </a:rPr>
              <a:t>/01</a:t>
            </a:r>
            <a:endParaRPr lang="zh-CN" altLang="en-US" spc="100" dirty="0">
              <a:solidFill>
                <a:srgbClr val="F3F3F3"/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Arial" panose="020B0604020202020204" pitchFamily="34" charset="0"/>
              <a:sym typeface="思源黑体" panose="020B0400000000000000" pitchFamily="34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141CD6CB-C364-4355-B94A-E97D7682418D}"/>
              </a:ext>
            </a:extLst>
          </p:cNvPr>
          <p:cNvGrpSpPr/>
          <p:nvPr/>
        </p:nvGrpSpPr>
        <p:grpSpPr>
          <a:xfrm>
            <a:off x="4452079" y="689564"/>
            <a:ext cx="3287842" cy="2834346"/>
            <a:chOff x="4592062" y="2144757"/>
            <a:chExt cx="3287842" cy="2834346"/>
          </a:xfrm>
        </p:grpSpPr>
        <p:sp>
          <p:nvSpPr>
            <p:cNvPr id="8" name="等腰三角形 7">
              <a:extLst>
                <a:ext uri="{FF2B5EF4-FFF2-40B4-BE49-F238E27FC236}">
                  <a16:creationId xmlns="" xmlns:a16="http://schemas.microsoft.com/office/drawing/2014/main" id="{9328BDF2-5408-498F-A2D5-40487F6E8BB6}"/>
                </a:ext>
              </a:extLst>
            </p:cNvPr>
            <p:cNvSpPr/>
            <p:nvPr/>
          </p:nvSpPr>
          <p:spPr>
            <a:xfrm flipV="1">
              <a:off x="4592062" y="2144757"/>
              <a:ext cx="3287842" cy="2834346"/>
            </a:xfrm>
            <a:prstGeom prst="triangle">
              <a:avLst/>
            </a:prstGeom>
            <a:blipFill>
              <a:blip r:embed="rId3"/>
              <a:stretch>
                <a:fillRect/>
              </a:stretch>
            </a:blipFill>
            <a:ln w="1238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" panose="020B0400000000000000" pitchFamily="34" charset="-122"/>
                <a:ea typeface="思源黑体" panose="020B0400000000000000" pitchFamily="34" charset="-122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893C38AA-330E-4021-9DD6-F9C8C90D6D21}"/>
                </a:ext>
              </a:extLst>
            </p:cNvPr>
            <p:cNvSpPr txBox="1"/>
            <p:nvPr/>
          </p:nvSpPr>
          <p:spPr>
            <a:xfrm>
              <a:off x="5332895" y="2178684"/>
              <a:ext cx="1803700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1500" dirty="0">
                  <a:solidFill>
                    <a:schemeClr val="bg1"/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Arial" panose="020B0604020202020204" pitchFamily="34" charset="0"/>
                </a:rPr>
                <a:t>03</a:t>
              </a:r>
              <a:endParaRPr lang="zh-CN" altLang="en-US" sz="11500" dirty="0">
                <a:solidFill>
                  <a:schemeClr val="bg1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D382AB6D-C8BA-4ED5-B686-065D013EF6EC}"/>
              </a:ext>
            </a:extLst>
          </p:cNvPr>
          <p:cNvSpPr txBox="1"/>
          <p:nvPr/>
        </p:nvSpPr>
        <p:spPr>
          <a:xfrm>
            <a:off x="2724557" y="3894734"/>
            <a:ext cx="653255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黑体" panose="020B0400000000000000" pitchFamily="34" charset="-122"/>
                <a:ea typeface="思源黑体" panose="020B0400000000000000" pitchFamily="34" charset="-122"/>
              </a:rPr>
              <a:t>ADD YOUR TEXT</a:t>
            </a:r>
            <a:endParaRPr lang="zh-CN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思源黑体" panose="020B0400000000000000" pitchFamily="34" charset="-122"/>
              <a:ea typeface="思源黑体" panose="020B0400000000000000" pitchFamily="34" charset="-122"/>
            </a:endParaRPr>
          </a:p>
        </p:txBody>
      </p:sp>
      <p:sp>
        <p:nvSpPr>
          <p:cNvPr id="12" name="等腰三角形 11">
            <a:extLst>
              <a:ext uri="{FF2B5EF4-FFF2-40B4-BE49-F238E27FC236}">
                <a16:creationId xmlns="" xmlns:a16="http://schemas.microsoft.com/office/drawing/2014/main" id="{8E7C3D14-2A20-45F8-B278-82757A23D7D8}"/>
              </a:ext>
            </a:extLst>
          </p:cNvPr>
          <p:cNvSpPr/>
          <p:nvPr/>
        </p:nvSpPr>
        <p:spPr>
          <a:xfrm rot="10800000" flipV="1">
            <a:off x="4450841" y="5307649"/>
            <a:ext cx="3287842" cy="2834346"/>
          </a:xfrm>
          <a:prstGeom prst="triangle">
            <a:avLst/>
          </a:prstGeom>
          <a:noFill/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" panose="020B0400000000000000" pitchFamily="34" charset="-122"/>
              <a:ea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60494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>
            <a:extLst>
              <a:ext uri="{FF2B5EF4-FFF2-40B4-BE49-F238E27FC236}">
                <a16:creationId xmlns="" xmlns:a16="http://schemas.microsoft.com/office/drawing/2014/main" id="{4A4F9A66-B15D-45E8-8A82-AC9CA8F446C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82" b="28782"/>
          <a:stretch>
            <a:fillRect/>
          </a:stretch>
        </p:blipFill>
        <p:spPr/>
      </p:pic>
      <p:sp>
        <p:nvSpPr>
          <p:cNvPr id="6" name="Freeform 5"/>
          <p:cNvSpPr/>
          <p:nvPr/>
        </p:nvSpPr>
        <p:spPr>
          <a:xfrm>
            <a:off x="6858001" y="-2"/>
            <a:ext cx="6781799" cy="6858000"/>
          </a:xfrm>
          <a:custGeom>
            <a:avLst/>
            <a:gdLst>
              <a:gd name="connsiteX0" fmla="*/ 3163663 w 6781799"/>
              <a:gd name="connsiteY0" fmla="*/ 0 h 6858000"/>
              <a:gd name="connsiteX1" fmla="*/ 6781799 w 6781799"/>
              <a:gd name="connsiteY1" fmla="*/ 0 h 6858000"/>
              <a:gd name="connsiteX2" fmla="*/ 6781799 w 6781799"/>
              <a:gd name="connsiteY2" fmla="*/ 6858000 h 6858000"/>
              <a:gd name="connsiteX3" fmla="*/ 0 w 67817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81799" h="6858000">
                <a:moveTo>
                  <a:pt x="3163663" y="0"/>
                </a:moveTo>
                <a:lnTo>
                  <a:pt x="6781799" y="0"/>
                </a:lnTo>
                <a:lnTo>
                  <a:pt x="67817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972986" y="5162829"/>
            <a:ext cx="3008651" cy="589503"/>
            <a:chOff x="972986" y="5162829"/>
            <a:chExt cx="3008651" cy="589503"/>
          </a:xfrm>
        </p:grpSpPr>
        <p:sp>
          <p:nvSpPr>
            <p:cNvPr id="10" name="TextBox 9"/>
            <p:cNvSpPr txBox="1"/>
            <p:nvPr/>
          </p:nvSpPr>
          <p:spPr>
            <a:xfrm>
              <a:off x="972986" y="5162829"/>
              <a:ext cx="71045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Light" charset="0"/>
                  <a:sym typeface="思源黑体" panose="020B0400000000000000" pitchFamily="34" charset="-122"/>
                </a:rPr>
                <a:t>Photoshop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590183" y="5162829"/>
              <a:ext cx="3914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Light" charset="0"/>
                  <a:sym typeface="思源黑体" panose="020B0400000000000000" pitchFamily="34" charset="-122"/>
                </a:rPr>
                <a:t>85%</a:t>
              </a:r>
              <a:endParaRPr 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Light" charset="0"/>
                <a:sym typeface="思源黑体" panose="020B0400000000000000" pitchFamily="34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72986" y="5481910"/>
              <a:ext cx="65594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Light" charset="0"/>
                  <a:sym typeface="思源黑体" panose="020B0400000000000000" pitchFamily="34" charset="-122"/>
                </a:rPr>
                <a:t>Illustrator</a:t>
              </a: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972986" y="5385620"/>
              <a:ext cx="2965953" cy="47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972986" y="5385620"/>
              <a:ext cx="2389430" cy="47631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972986" y="5704701"/>
              <a:ext cx="2965953" cy="4763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972986" y="5704701"/>
              <a:ext cx="2027189" cy="47631"/>
            </a:xfrm>
            <a:prstGeom prst="roundRect">
              <a:avLst>
                <a:gd name="adj" fmla="val 50000"/>
              </a:avLst>
            </a:prstGeom>
            <a:solidFill>
              <a:srgbClr val="0148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590183" y="5481910"/>
              <a:ext cx="39145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思源黑体" panose="020B0400000000000000" pitchFamily="34" charset="-122"/>
                  <a:ea typeface="思源黑体" panose="020B0400000000000000" pitchFamily="34" charset="-122"/>
                  <a:cs typeface="Roboto Light" charset="0"/>
                  <a:sym typeface="思源黑体" panose="020B0400000000000000" pitchFamily="34" charset="-122"/>
                </a:rPr>
                <a:t>70%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53218" y="849566"/>
            <a:ext cx="451437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SMALL CENTER</a:t>
            </a:r>
          </a:p>
          <a:p>
            <a:r>
              <a:rPr 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Nexa Bold" charset="0"/>
                <a:sym typeface="思源黑体" panose="020B0400000000000000" pitchFamily="34" charset="-122"/>
              </a:rPr>
              <a:t>PICTURE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53218" y="2590698"/>
            <a:ext cx="41333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Medium" charset="0"/>
                <a:sym typeface="思源黑体" panose="020B0400000000000000" pitchFamily="34" charset="-122"/>
              </a:rPr>
              <a:t>Far far away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behind the word mountains, far from the countries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Vokalia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and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Consonantia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, there live the blind texts. Separated they live in </a:t>
            </a:r>
            <a:r>
              <a:rPr lang="en-US" sz="12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Bookmarksgrove</a:t>
            </a:r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 right at the coast of the Semantics, a large language ocean.</a:t>
            </a:r>
          </a:p>
          <a:p>
            <a:endParaRPr lang="en-US" sz="1200" i="1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Roboto Thin" charset="0"/>
              <a:sym typeface="思源黑体" panose="020B0400000000000000" pitchFamily="34" charset="-122"/>
            </a:endParaRPr>
          </a:p>
          <a:p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 Thin" charset="0"/>
                <a:sym typeface="思源黑体" panose="020B0400000000000000" pitchFamily="34" charset="-122"/>
              </a:rPr>
              <a:t>- </a:t>
            </a:r>
            <a:r>
              <a:rPr 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Roboto" charset="0"/>
                <a:sym typeface="思源黑体" panose="020B0400000000000000" pitchFamily="34" charset="-122"/>
              </a:rPr>
              <a:t>The Quotes</a:t>
            </a:r>
          </a:p>
        </p:txBody>
      </p:sp>
      <p:sp>
        <p:nvSpPr>
          <p:cNvPr id="22" name="Freeform 21"/>
          <p:cNvSpPr/>
          <p:nvPr/>
        </p:nvSpPr>
        <p:spPr>
          <a:xfrm>
            <a:off x="8448249" y="4025969"/>
            <a:ext cx="3951514" cy="3995914"/>
          </a:xfrm>
          <a:custGeom>
            <a:avLst/>
            <a:gdLst>
              <a:gd name="connsiteX0" fmla="*/ 3163663 w 6781799"/>
              <a:gd name="connsiteY0" fmla="*/ 0 h 6858000"/>
              <a:gd name="connsiteX1" fmla="*/ 6781799 w 6781799"/>
              <a:gd name="connsiteY1" fmla="*/ 0 h 6858000"/>
              <a:gd name="connsiteX2" fmla="*/ 6781799 w 6781799"/>
              <a:gd name="connsiteY2" fmla="*/ 6858000 h 6858000"/>
              <a:gd name="connsiteX3" fmla="*/ 0 w 67817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81799" h="6858000">
                <a:moveTo>
                  <a:pt x="3163663" y="0"/>
                </a:moveTo>
                <a:lnTo>
                  <a:pt x="6781799" y="0"/>
                </a:lnTo>
                <a:lnTo>
                  <a:pt x="6781799" y="6858000"/>
                </a:lnTo>
                <a:lnTo>
                  <a:pt x="0" y="6858000"/>
                </a:lnTo>
                <a:close/>
              </a:path>
            </a:pathLst>
          </a:cu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1" name="任意多边形: 形状 20">
            <a:extLst>
              <a:ext uri="{FF2B5EF4-FFF2-40B4-BE49-F238E27FC236}">
                <a16:creationId xmlns="" xmlns:a16="http://schemas.microsoft.com/office/drawing/2014/main" id="{A8D56AF2-60AA-4052-973F-248F8BF1C999}"/>
              </a:ext>
            </a:extLst>
          </p:cNvPr>
          <p:cNvSpPr/>
          <p:nvPr/>
        </p:nvSpPr>
        <p:spPr>
          <a:xfrm flipH="1">
            <a:off x="1940871" y="4062477"/>
            <a:ext cx="1930402" cy="617756"/>
          </a:xfrm>
          <a:custGeom>
            <a:avLst/>
            <a:gdLst>
              <a:gd name="connsiteX0" fmla="*/ 1731223 w 2736810"/>
              <a:gd name="connsiteY0" fmla="*/ 8079 h 875818"/>
              <a:gd name="connsiteX1" fmla="*/ 2736810 w 2736810"/>
              <a:gd name="connsiteY1" fmla="*/ 8079 h 875818"/>
              <a:gd name="connsiteX2" fmla="*/ 2234017 w 2736810"/>
              <a:gd name="connsiteY2" fmla="*/ 875818 h 875818"/>
              <a:gd name="connsiteX3" fmla="*/ 1656001 w 2736810"/>
              <a:gd name="connsiteY3" fmla="*/ 3480 h 875818"/>
              <a:gd name="connsiteX4" fmla="*/ 2158794 w 2736810"/>
              <a:gd name="connsiteY4" fmla="*/ 871219 h 875818"/>
              <a:gd name="connsiteX5" fmla="*/ 1153207 w 2736810"/>
              <a:gd name="connsiteY5" fmla="*/ 871219 h 875818"/>
              <a:gd name="connsiteX6" fmla="*/ 502794 w 2736810"/>
              <a:gd name="connsiteY6" fmla="*/ 3480 h 875818"/>
              <a:gd name="connsiteX7" fmla="*/ 1005587 w 2736810"/>
              <a:gd name="connsiteY7" fmla="*/ 871219 h 875818"/>
              <a:gd name="connsiteX8" fmla="*/ 0 w 2736810"/>
              <a:gd name="connsiteY8" fmla="*/ 871219 h 875818"/>
              <a:gd name="connsiteX9" fmla="*/ 575190 w 2736810"/>
              <a:gd name="connsiteY9" fmla="*/ 0 h 875818"/>
              <a:gd name="connsiteX10" fmla="*/ 1580777 w 2736810"/>
              <a:gd name="connsiteY10" fmla="*/ 0 h 875818"/>
              <a:gd name="connsiteX11" fmla="*/ 1077984 w 2736810"/>
              <a:gd name="connsiteY11" fmla="*/ 867739 h 87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6810" h="875818">
                <a:moveTo>
                  <a:pt x="1731223" y="8079"/>
                </a:moveTo>
                <a:lnTo>
                  <a:pt x="2736810" y="8079"/>
                </a:lnTo>
                <a:lnTo>
                  <a:pt x="2234017" y="875818"/>
                </a:lnTo>
                <a:close/>
                <a:moveTo>
                  <a:pt x="1656001" y="3480"/>
                </a:moveTo>
                <a:lnTo>
                  <a:pt x="2158794" y="871219"/>
                </a:lnTo>
                <a:lnTo>
                  <a:pt x="1153207" y="871219"/>
                </a:lnTo>
                <a:close/>
                <a:moveTo>
                  <a:pt x="502794" y="3480"/>
                </a:moveTo>
                <a:lnTo>
                  <a:pt x="1005587" y="871219"/>
                </a:lnTo>
                <a:lnTo>
                  <a:pt x="0" y="871219"/>
                </a:lnTo>
                <a:close/>
                <a:moveTo>
                  <a:pt x="575190" y="0"/>
                </a:moveTo>
                <a:lnTo>
                  <a:pt x="1580777" y="0"/>
                </a:lnTo>
                <a:lnTo>
                  <a:pt x="1077984" y="867739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4" name="任意多边形: 形状 23">
            <a:extLst>
              <a:ext uri="{FF2B5EF4-FFF2-40B4-BE49-F238E27FC236}">
                <a16:creationId xmlns="" xmlns:a16="http://schemas.microsoft.com/office/drawing/2014/main" id="{87D28684-68B7-480D-9949-0C339590BF69}"/>
              </a:ext>
            </a:extLst>
          </p:cNvPr>
          <p:cNvSpPr/>
          <p:nvPr/>
        </p:nvSpPr>
        <p:spPr>
          <a:xfrm flipH="1" flipV="1">
            <a:off x="1489597" y="4229528"/>
            <a:ext cx="526537" cy="454358"/>
          </a:xfrm>
          <a:custGeom>
            <a:avLst/>
            <a:gdLst>
              <a:gd name="connsiteX0" fmla="*/ 0 w 1005587"/>
              <a:gd name="connsiteY0" fmla="*/ 0 h 867739"/>
              <a:gd name="connsiteX1" fmla="*/ 1005587 w 1005587"/>
              <a:gd name="connsiteY1" fmla="*/ 0 h 867739"/>
              <a:gd name="connsiteX2" fmla="*/ 502794 w 1005587"/>
              <a:gd name="connsiteY2" fmla="*/ 867739 h 867739"/>
              <a:gd name="connsiteX3" fmla="*/ 0 w 1005587"/>
              <a:gd name="connsiteY3" fmla="*/ 0 h 86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587" h="867739">
                <a:moveTo>
                  <a:pt x="0" y="0"/>
                </a:moveTo>
                <a:lnTo>
                  <a:pt x="1005587" y="0"/>
                </a:lnTo>
                <a:lnTo>
                  <a:pt x="502794" y="867739"/>
                </a:lnTo>
                <a:lnTo>
                  <a:pt x="0" y="0"/>
                </a:lnTo>
                <a:close/>
              </a:path>
            </a:pathLst>
          </a:custGeom>
          <a:solidFill>
            <a:srgbClr val="0A0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53139546"/>
      </p:ext>
    </p:extLst>
  </p:cSld>
  <p:clrMapOvr>
    <a:masterClrMapping/>
  </p:clrMapOvr>
  <p:transition spd="med">
    <p:pull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>
            <a:extLst>
              <a:ext uri="{FF2B5EF4-FFF2-40B4-BE49-F238E27FC236}">
                <a16:creationId xmlns="" xmlns:a16="http://schemas.microsoft.com/office/drawing/2014/main" id="{E20DBE59-F9AA-4C7F-8983-4BFB9D27C4D0}"/>
              </a:ext>
            </a:extLst>
          </p:cNvPr>
          <p:cNvSpPr txBox="1"/>
          <p:nvPr/>
        </p:nvSpPr>
        <p:spPr>
          <a:xfrm>
            <a:off x="1808161" y="3361648"/>
            <a:ext cx="20224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</a:t>
            </a:r>
          </a:p>
        </p:txBody>
      </p:sp>
      <p:sp>
        <p:nvSpPr>
          <p:cNvPr id="3" name="Rectangle 12">
            <a:extLst>
              <a:ext uri="{FF2B5EF4-FFF2-40B4-BE49-F238E27FC236}">
                <a16:creationId xmlns="" xmlns:a16="http://schemas.microsoft.com/office/drawing/2014/main" id="{F05B33BA-533F-4ECC-A2C2-F84E2002275B}"/>
              </a:ext>
            </a:extLst>
          </p:cNvPr>
          <p:cNvSpPr/>
          <p:nvPr/>
        </p:nvSpPr>
        <p:spPr>
          <a:xfrm>
            <a:off x="1971253" y="3080954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SERVICE NAME</a:t>
            </a:r>
          </a:p>
        </p:txBody>
      </p:sp>
      <p:sp>
        <p:nvSpPr>
          <p:cNvPr id="4" name="TextBox 13">
            <a:extLst>
              <a:ext uri="{FF2B5EF4-FFF2-40B4-BE49-F238E27FC236}">
                <a16:creationId xmlns="" xmlns:a16="http://schemas.microsoft.com/office/drawing/2014/main" id="{3E0CD097-3D91-4CD8-BF6D-F364D2671F0A}"/>
              </a:ext>
            </a:extLst>
          </p:cNvPr>
          <p:cNvSpPr txBox="1"/>
          <p:nvPr/>
        </p:nvSpPr>
        <p:spPr>
          <a:xfrm>
            <a:off x="5119983" y="3361648"/>
            <a:ext cx="20224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</a:t>
            </a:r>
          </a:p>
        </p:txBody>
      </p:sp>
      <p:sp>
        <p:nvSpPr>
          <p:cNvPr id="5" name="Rectangle 14">
            <a:extLst>
              <a:ext uri="{FF2B5EF4-FFF2-40B4-BE49-F238E27FC236}">
                <a16:creationId xmlns="" xmlns:a16="http://schemas.microsoft.com/office/drawing/2014/main" id="{93AB007F-F518-4F8D-A2FA-DAA4A0772644}"/>
              </a:ext>
            </a:extLst>
          </p:cNvPr>
          <p:cNvSpPr/>
          <p:nvPr/>
        </p:nvSpPr>
        <p:spPr>
          <a:xfrm>
            <a:off x="5283075" y="3080954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SERVICE NAME</a:t>
            </a:r>
          </a:p>
        </p:txBody>
      </p:sp>
      <p:sp>
        <p:nvSpPr>
          <p:cNvPr id="6" name="TextBox 15">
            <a:extLst>
              <a:ext uri="{FF2B5EF4-FFF2-40B4-BE49-F238E27FC236}">
                <a16:creationId xmlns="" xmlns:a16="http://schemas.microsoft.com/office/drawing/2014/main" id="{190CDF7C-2145-4A13-BB13-FC4A83C6A3EA}"/>
              </a:ext>
            </a:extLst>
          </p:cNvPr>
          <p:cNvSpPr txBox="1"/>
          <p:nvPr/>
        </p:nvSpPr>
        <p:spPr>
          <a:xfrm>
            <a:off x="8446524" y="3361648"/>
            <a:ext cx="20224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</a:t>
            </a:r>
          </a:p>
        </p:txBody>
      </p:sp>
      <p:sp>
        <p:nvSpPr>
          <p:cNvPr id="7" name="Rectangle 16">
            <a:extLst>
              <a:ext uri="{FF2B5EF4-FFF2-40B4-BE49-F238E27FC236}">
                <a16:creationId xmlns="" xmlns:a16="http://schemas.microsoft.com/office/drawing/2014/main" id="{F50C2448-AA1B-448E-B7AF-282E9CF01771}"/>
              </a:ext>
            </a:extLst>
          </p:cNvPr>
          <p:cNvSpPr/>
          <p:nvPr/>
        </p:nvSpPr>
        <p:spPr>
          <a:xfrm>
            <a:off x="8609616" y="3080954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SERVICE NAME</a:t>
            </a:r>
          </a:p>
        </p:txBody>
      </p:sp>
      <p:sp>
        <p:nvSpPr>
          <p:cNvPr id="8" name="TextBox 17">
            <a:extLst>
              <a:ext uri="{FF2B5EF4-FFF2-40B4-BE49-F238E27FC236}">
                <a16:creationId xmlns="" xmlns:a16="http://schemas.microsoft.com/office/drawing/2014/main" id="{4DFCB872-FCBF-496E-B6BF-3A9D3E4FF412}"/>
              </a:ext>
            </a:extLst>
          </p:cNvPr>
          <p:cNvSpPr txBox="1"/>
          <p:nvPr/>
        </p:nvSpPr>
        <p:spPr>
          <a:xfrm>
            <a:off x="1824893" y="5376632"/>
            <a:ext cx="20224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</a:t>
            </a:r>
          </a:p>
        </p:txBody>
      </p:sp>
      <p:sp>
        <p:nvSpPr>
          <p:cNvPr id="9" name="Rectangle 18">
            <a:extLst>
              <a:ext uri="{FF2B5EF4-FFF2-40B4-BE49-F238E27FC236}">
                <a16:creationId xmlns="" xmlns:a16="http://schemas.microsoft.com/office/drawing/2014/main" id="{03E31EE5-0AE7-4912-BD2D-58E88F133430}"/>
              </a:ext>
            </a:extLst>
          </p:cNvPr>
          <p:cNvSpPr/>
          <p:nvPr/>
        </p:nvSpPr>
        <p:spPr>
          <a:xfrm>
            <a:off x="1987985" y="5095938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SERVICE NAME</a:t>
            </a:r>
          </a:p>
        </p:txBody>
      </p:sp>
      <p:sp>
        <p:nvSpPr>
          <p:cNvPr id="10" name="TextBox 19">
            <a:extLst>
              <a:ext uri="{FF2B5EF4-FFF2-40B4-BE49-F238E27FC236}">
                <a16:creationId xmlns="" xmlns:a16="http://schemas.microsoft.com/office/drawing/2014/main" id="{1DCAEDB2-3B9B-4247-A4D2-3899E9B8593B}"/>
              </a:ext>
            </a:extLst>
          </p:cNvPr>
          <p:cNvSpPr txBox="1"/>
          <p:nvPr/>
        </p:nvSpPr>
        <p:spPr>
          <a:xfrm>
            <a:off x="5136714" y="5376632"/>
            <a:ext cx="20224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</a:t>
            </a:r>
          </a:p>
        </p:txBody>
      </p:sp>
      <p:sp>
        <p:nvSpPr>
          <p:cNvPr id="11" name="Rectangle 20">
            <a:extLst>
              <a:ext uri="{FF2B5EF4-FFF2-40B4-BE49-F238E27FC236}">
                <a16:creationId xmlns="" xmlns:a16="http://schemas.microsoft.com/office/drawing/2014/main" id="{78115892-07BC-4806-B380-1DDCA0AC00CB}"/>
              </a:ext>
            </a:extLst>
          </p:cNvPr>
          <p:cNvSpPr/>
          <p:nvPr/>
        </p:nvSpPr>
        <p:spPr>
          <a:xfrm>
            <a:off x="5299806" y="5095938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chemeClr val="accent5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SERVICE NAME</a:t>
            </a:r>
          </a:p>
        </p:txBody>
      </p:sp>
      <p:sp>
        <p:nvSpPr>
          <p:cNvPr id="12" name="TextBox 21">
            <a:extLst>
              <a:ext uri="{FF2B5EF4-FFF2-40B4-BE49-F238E27FC236}">
                <a16:creationId xmlns="" xmlns:a16="http://schemas.microsoft.com/office/drawing/2014/main" id="{41D3448B-C6C3-47BB-836E-8031C80F4096}"/>
              </a:ext>
            </a:extLst>
          </p:cNvPr>
          <p:cNvSpPr txBox="1"/>
          <p:nvPr/>
        </p:nvSpPr>
        <p:spPr>
          <a:xfrm>
            <a:off x="8463256" y="5376632"/>
            <a:ext cx="202247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</a:t>
            </a:r>
          </a:p>
        </p:txBody>
      </p:sp>
      <p:sp>
        <p:nvSpPr>
          <p:cNvPr id="13" name="Rectangle 22">
            <a:extLst>
              <a:ext uri="{FF2B5EF4-FFF2-40B4-BE49-F238E27FC236}">
                <a16:creationId xmlns="" xmlns:a16="http://schemas.microsoft.com/office/drawing/2014/main" id="{38BB52D2-BC13-4EA8-9C50-1B89C30F0F74}"/>
              </a:ext>
            </a:extLst>
          </p:cNvPr>
          <p:cNvSpPr/>
          <p:nvPr/>
        </p:nvSpPr>
        <p:spPr>
          <a:xfrm>
            <a:off x="8626348" y="5095938"/>
            <a:ext cx="16962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SERVICE NAME</a:t>
            </a:r>
          </a:p>
        </p:txBody>
      </p:sp>
      <p:sp>
        <p:nvSpPr>
          <p:cNvPr id="14" name="Oval 1">
            <a:extLst>
              <a:ext uri="{FF2B5EF4-FFF2-40B4-BE49-F238E27FC236}">
                <a16:creationId xmlns="" xmlns:a16="http://schemas.microsoft.com/office/drawing/2014/main" id="{049991E5-B6EA-4A27-876F-5B22D8ACCF5A}"/>
              </a:ext>
            </a:extLst>
          </p:cNvPr>
          <p:cNvSpPr/>
          <p:nvPr/>
        </p:nvSpPr>
        <p:spPr>
          <a:xfrm>
            <a:off x="2491671" y="2362704"/>
            <a:ext cx="652547" cy="652547"/>
          </a:xfrm>
          <a:prstGeom prst="ellipse">
            <a:avLst/>
          </a:prstGeom>
          <a:noFill/>
          <a:ln>
            <a:solidFill>
              <a:schemeClr val="accent3">
                <a:lumMod val="10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5" name="Oval 25">
            <a:extLst>
              <a:ext uri="{FF2B5EF4-FFF2-40B4-BE49-F238E27FC236}">
                <a16:creationId xmlns="" xmlns:a16="http://schemas.microsoft.com/office/drawing/2014/main" id="{E1D753A3-ADDB-4E95-8A04-CD90FD525F36}"/>
              </a:ext>
            </a:extLst>
          </p:cNvPr>
          <p:cNvSpPr/>
          <p:nvPr/>
        </p:nvSpPr>
        <p:spPr>
          <a:xfrm>
            <a:off x="2508403" y="4374756"/>
            <a:ext cx="652547" cy="652547"/>
          </a:xfrm>
          <a:prstGeom prst="ellipse">
            <a:avLst/>
          </a:prstGeom>
          <a:noFill/>
          <a:ln>
            <a:solidFill>
              <a:schemeClr val="accent3">
                <a:lumMod val="10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6" name="Oval 26">
            <a:extLst>
              <a:ext uri="{FF2B5EF4-FFF2-40B4-BE49-F238E27FC236}">
                <a16:creationId xmlns="" xmlns:a16="http://schemas.microsoft.com/office/drawing/2014/main" id="{C403D2EC-D8B9-426D-9951-205B43E990B4}"/>
              </a:ext>
            </a:extLst>
          </p:cNvPr>
          <p:cNvSpPr/>
          <p:nvPr/>
        </p:nvSpPr>
        <p:spPr>
          <a:xfrm>
            <a:off x="5803944" y="2362704"/>
            <a:ext cx="652547" cy="652547"/>
          </a:xfrm>
          <a:prstGeom prst="ellipse">
            <a:avLst/>
          </a:prstGeom>
          <a:noFill/>
          <a:ln>
            <a:solidFill>
              <a:schemeClr val="accent3">
                <a:lumMod val="10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7" name="Oval 27">
            <a:extLst>
              <a:ext uri="{FF2B5EF4-FFF2-40B4-BE49-F238E27FC236}">
                <a16:creationId xmlns="" xmlns:a16="http://schemas.microsoft.com/office/drawing/2014/main" id="{2394AFDF-0B05-402D-AA5C-87059798B038}"/>
              </a:ext>
            </a:extLst>
          </p:cNvPr>
          <p:cNvSpPr/>
          <p:nvPr/>
        </p:nvSpPr>
        <p:spPr>
          <a:xfrm>
            <a:off x="5820676" y="4374756"/>
            <a:ext cx="652547" cy="652547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8" name="Oval 28">
            <a:extLst>
              <a:ext uri="{FF2B5EF4-FFF2-40B4-BE49-F238E27FC236}">
                <a16:creationId xmlns="" xmlns:a16="http://schemas.microsoft.com/office/drawing/2014/main" id="{42C37DC4-1339-4107-ABAB-B0A85D54131A}"/>
              </a:ext>
            </a:extLst>
          </p:cNvPr>
          <p:cNvSpPr/>
          <p:nvPr/>
        </p:nvSpPr>
        <p:spPr>
          <a:xfrm>
            <a:off x="9109766" y="2362704"/>
            <a:ext cx="652547" cy="652547"/>
          </a:xfrm>
          <a:prstGeom prst="ellipse">
            <a:avLst/>
          </a:prstGeom>
          <a:noFill/>
          <a:ln>
            <a:solidFill>
              <a:schemeClr val="accent3">
                <a:lumMod val="10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9" name="Oval 29">
            <a:extLst>
              <a:ext uri="{FF2B5EF4-FFF2-40B4-BE49-F238E27FC236}">
                <a16:creationId xmlns="" xmlns:a16="http://schemas.microsoft.com/office/drawing/2014/main" id="{3D5EDD51-DE06-4D3B-8092-8A77578583F6}"/>
              </a:ext>
            </a:extLst>
          </p:cNvPr>
          <p:cNvSpPr/>
          <p:nvPr/>
        </p:nvSpPr>
        <p:spPr>
          <a:xfrm>
            <a:off x="9126498" y="4374756"/>
            <a:ext cx="652547" cy="652547"/>
          </a:xfrm>
          <a:prstGeom prst="ellipse">
            <a:avLst/>
          </a:prstGeom>
          <a:noFill/>
          <a:ln>
            <a:solidFill>
              <a:schemeClr val="accent3">
                <a:lumMod val="10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0" name="Freeform 106">
            <a:extLst>
              <a:ext uri="{FF2B5EF4-FFF2-40B4-BE49-F238E27FC236}">
                <a16:creationId xmlns="" xmlns:a16="http://schemas.microsoft.com/office/drawing/2014/main" id="{E3FEB3AB-C509-4185-9AB3-776DFF6962B8}"/>
              </a:ext>
            </a:extLst>
          </p:cNvPr>
          <p:cNvSpPr>
            <a:spLocks noEditPoints="1"/>
          </p:cNvSpPr>
          <p:nvPr/>
        </p:nvSpPr>
        <p:spPr bwMode="auto">
          <a:xfrm>
            <a:off x="2604215" y="2481649"/>
            <a:ext cx="427458" cy="427458"/>
          </a:xfrm>
          <a:custGeom>
            <a:avLst/>
            <a:gdLst>
              <a:gd name="T0" fmla="*/ 43 w 104"/>
              <a:gd name="T1" fmla="*/ 27 h 104"/>
              <a:gd name="T2" fmla="*/ 63 w 104"/>
              <a:gd name="T3" fmla="*/ 56 h 104"/>
              <a:gd name="T4" fmla="*/ 43 w 104"/>
              <a:gd name="T5" fmla="*/ 56 h 104"/>
              <a:gd name="T6" fmla="*/ 52 w 104"/>
              <a:gd name="T7" fmla="*/ 0 h 104"/>
              <a:gd name="T8" fmla="*/ 0 w 104"/>
              <a:gd name="T9" fmla="*/ 52 h 104"/>
              <a:gd name="T10" fmla="*/ 52 w 104"/>
              <a:gd name="T11" fmla="*/ 104 h 104"/>
              <a:gd name="T12" fmla="*/ 104 w 104"/>
              <a:gd name="T13" fmla="*/ 52 h 104"/>
              <a:gd name="T14" fmla="*/ 52 w 104"/>
              <a:gd name="T15" fmla="*/ 0 h 104"/>
              <a:gd name="T16" fmla="*/ 52 w 104"/>
              <a:gd name="T17" fmla="*/ 9 h 104"/>
              <a:gd name="T18" fmla="*/ 9 w 104"/>
              <a:gd name="T19" fmla="*/ 52 h 104"/>
              <a:gd name="T20" fmla="*/ 52 w 104"/>
              <a:gd name="T21" fmla="*/ 95 h 104"/>
              <a:gd name="T22" fmla="*/ 95 w 104"/>
              <a:gd name="T23" fmla="*/ 52 h 104"/>
              <a:gd name="T24" fmla="*/ 24 w 104"/>
              <a:gd name="T25" fmla="*/ 64 h 104"/>
              <a:gd name="T26" fmla="*/ 28 w 104"/>
              <a:gd name="T27" fmla="*/ 55 h 104"/>
              <a:gd name="T28" fmla="*/ 22 w 104"/>
              <a:gd name="T29" fmla="*/ 49 h 104"/>
              <a:gd name="T30" fmla="*/ 28 w 104"/>
              <a:gd name="T31" fmla="*/ 43 h 104"/>
              <a:gd name="T32" fmla="*/ 27 w 104"/>
              <a:gd name="T33" fmla="*/ 34 h 104"/>
              <a:gd name="T34" fmla="*/ 33 w 104"/>
              <a:gd name="T35" fmla="*/ 28 h 104"/>
              <a:gd name="T36" fmla="*/ 41 w 104"/>
              <a:gd name="T37" fmla="*/ 29 h 104"/>
              <a:gd name="T38" fmla="*/ 47 w 104"/>
              <a:gd name="T39" fmla="*/ 22 h 104"/>
              <a:gd name="T40" fmla="*/ 54 w 104"/>
              <a:gd name="T41" fmla="*/ 26 h 104"/>
              <a:gd name="T42" fmla="*/ 62 w 104"/>
              <a:gd name="T43" fmla="*/ 23 h 104"/>
              <a:gd name="T44" fmla="*/ 66 w 104"/>
              <a:gd name="T45" fmla="*/ 30 h 104"/>
              <a:gd name="T46" fmla="*/ 74 w 104"/>
              <a:gd name="T47" fmla="*/ 30 h 104"/>
              <a:gd name="T48" fmla="*/ 70 w 104"/>
              <a:gd name="T49" fmla="*/ 34 h 104"/>
              <a:gd name="T50" fmla="*/ 79 w 104"/>
              <a:gd name="T51" fmla="*/ 37 h 104"/>
              <a:gd name="T52" fmla="*/ 76 w 104"/>
              <a:gd name="T53" fmla="*/ 46 h 104"/>
              <a:gd name="T54" fmla="*/ 83 w 104"/>
              <a:gd name="T55" fmla="*/ 52 h 104"/>
              <a:gd name="T56" fmla="*/ 75 w 104"/>
              <a:gd name="T57" fmla="*/ 58 h 104"/>
              <a:gd name="T58" fmla="*/ 78 w 104"/>
              <a:gd name="T59" fmla="*/ 68 h 104"/>
              <a:gd name="T60" fmla="*/ 90 w 104"/>
              <a:gd name="T61" fmla="*/ 52 h 104"/>
              <a:gd name="T62" fmla="*/ 52 w 104"/>
              <a:gd name="T63" fmla="*/ 15 h 104"/>
              <a:gd name="T64" fmla="*/ 15 w 104"/>
              <a:gd name="T65" fmla="*/ 52 h 104"/>
              <a:gd name="T66" fmla="*/ 27 w 104"/>
              <a:gd name="T67" fmla="*/ 70 h 104"/>
              <a:gd name="T68" fmla="*/ 33 w 104"/>
              <a:gd name="T69" fmla="*/ 67 h 104"/>
              <a:gd name="T70" fmla="*/ 24 w 104"/>
              <a:gd name="T71" fmla="*/ 64 h 104"/>
              <a:gd name="T72" fmla="*/ 48 w 104"/>
              <a:gd name="T73" fmla="*/ 56 h 104"/>
              <a:gd name="T74" fmla="*/ 58 w 104"/>
              <a:gd name="T75" fmla="*/ 56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4" h="104">
                <a:moveTo>
                  <a:pt x="45" y="50"/>
                </a:moveTo>
                <a:cubicBezTo>
                  <a:pt x="43" y="27"/>
                  <a:pt x="43" y="27"/>
                  <a:pt x="43" y="27"/>
                </a:cubicBezTo>
                <a:cubicBezTo>
                  <a:pt x="55" y="46"/>
                  <a:pt x="55" y="46"/>
                  <a:pt x="55" y="46"/>
                </a:cubicBezTo>
                <a:cubicBezTo>
                  <a:pt x="60" y="47"/>
                  <a:pt x="63" y="51"/>
                  <a:pt x="63" y="56"/>
                </a:cubicBezTo>
                <a:cubicBezTo>
                  <a:pt x="63" y="62"/>
                  <a:pt x="59" y="67"/>
                  <a:pt x="53" y="67"/>
                </a:cubicBezTo>
                <a:cubicBezTo>
                  <a:pt x="48" y="67"/>
                  <a:pt x="43" y="62"/>
                  <a:pt x="43" y="56"/>
                </a:cubicBezTo>
                <a:cubicBezTo>
                  <a:pt x="43" y="54"/>
                  <a:pt x="44" y="52"/>
                  <a:pt x="45" y="50"/>
                </a:cubicBezTo>
                <a:close/>
                <a:moveTo>
                  <a:pt x="52" y="0"/>
                </a:moveTo>
                <a:cubicBezTo>
                  <a:pt x="38" y="0"/>
                  <a:pt x="25" y="6"/>
                  <a:pt x="15" y="15"/>
                </a:cubicBezTo>
                <a:cubicBezTo>
                  <a:pt x="6" y="25"/>
                  <a:pt x="0" y="38"/>
                  <a:pt x="0" y="52"/>
                </a:cubicBezTo>
                <a:cubicBezTo>
                  <a:pt x="0" y="66"/>
                  <a:pt x="6" y="79"/>
                  <a:pt x="15" y="89"/>
                </a:cubicBezTo>
                <a:cubicBezTo>
                  <a:pt x="25" y="98"/>
                  <a:pt x="38" y="104"/>
                  <a:pt x="52" y="104"/>
                </a:cubicBezTo>
                <a:cubicBezTo>
                  <a:pt x="67" y="104"/>
                  <a:pt x="80" y="98"/>
                  <a:pt x="89" y="89"/>
                </a:cubicBezTo>
                <a:cubicBezTo>
                  <a:pt x="98" y="79"/>
                  <a:pt x="104" y="66"/>
                  <a:pt x="104" y="52"/>
                </a:cubicBezTo>
                <a:cubicBezTo>
                  <a:pt x="104" y="38"/>
                  <a:pt x="98" y="25"/>
                  <a:pt x="89" y="15"/>
                </a:cubicBezTo>
                <a:cubicBezTo>
                  <a:pt x="80" y="6"/>
                  <a:pt x="67" y="0"/>
                  <a:pt x="52" y="0"/>
                </a:cubicBezTo>
                <a:close/>
                <a:moveTo>
                  <a:pt x="83" y="22"/>
                </a:moveTo>
                <a:cubicBezTo>
                  <a:pt x="75" y="14"/>
                  <a:pt x="64" y="9"/>
                  <a:pt x="52" y="9"/>
                </a:cubicBezTo>
                <a:cubicBezTo>
                  <a:pt x="40" y="9"/>
                  <a:pt x="30" y="14"/>
                  <a:pt x="22" y="22"/>
                </a:cubicBezTo>
                <a:cubicBezTo>
                  <a:pt x="14" y="30"/>
                  <a:pt x="9" y="40"/>
                  <a:pt x="9" y="52"/>
                </a:cubicBezTo>
                <a:cubicBezTo>
                  <a:pt x="9" y="64"/>
                  <a:pt x="14" y="75"/>
                  <a:pt x="22" y="82"/>
                </a:cubicBezTo>
                <a:cubicBezTo>
                  <a:pt x="30" y="90"/>
                  <a:pt x="40" y="95"/>
                  <a:pt x="52" y="95"/>
                </a:cubicBezTo>
                <a:cubicBezTo>
                  <a:pt x="64" y="95"/>
                  <a:pt x="75" y="90"/>
                  <a:pt x="83" y="82"/>
                </a:cubicBezTo>
                <a:cubicBezTo>
                  <a:pt x="90" y="75"/>
                  <a:pt x="95" y="64"/>
                  <a:pt x="95" y="52"/>
                </a:cubicBezTo>
                <a:cubicBezTo>
                  <a:pt x="95" y="40"/>
                  <a:pt x="90" y="30"/>
                  <a:pt x="83" y="22"/>
                </a:cubicBezTo>
                <a:close/>
                <a:moveTo>
                  <a:pt x="24" y="64"/>
                </a:moveTo>
                <a:cubicBezTo>
                  <a:pt x="23" y="62"/>
                  <a:pt x="22" y="58"/>
                  <a:pt x="22" y="55"/>
                </a:cubicBezTo>
                <a:cubicBezTo>
                  <a:pt x="28" y="55"/>
                  <a:pt x="28" y="55"/>
                  <a:pt x="28" y="55"/>
                </a:cubicBezTo>
                <a:cubicBezTo>
                  <a:pt x="28" y="49"/>
                  <a:pt x="28" y="49"/>
                  <a:pt x="28" y="49"/>
                </a:cubicBezTo>
                <a:cubicBezTo>
                  <a:pt x="22" y="49"/>
                  <a:pt x="22" y="49"/>
                  <a:pt x="22" y="49"/>
                </a:cubicBezTo>
                <a:cubicBezTo>
                  <a:pt x="22" y="46"/>
                  <a:pt x="23" y="43"/>
                  <a:pt x="24" y="40"/>
                </a:cubicBezTo>
                <a:cubicBezTo>
                  <a:pt x="28" y="43"/>
                  <a:pt x="28" y="43"/>
                  <a:pt x="28" y="43"/>
                </a:cubicBezTo>
                <a:cubicBezTo>
                  <a:pt x="32" y="37"/>
                  <a:pt x="32" y="37"/>
                  <a:pt x="32" y="37"/>
                </a:cubicBezTo>
                <a:cubicBezTo>
                  <a:pt x="27" y="34"/>
                  <a:pt x="27" y="34"/>
                  <a:pt x="27" y="34"/>
                </a:cubicBezTo>
                <a:cubicBezTo>
                  <a:pt x="28" y="33"/>
                  <a:pt x="29" y="32"/>
                  <a:pt x="31" y="30"/>
                </a:cubicBezTo>
                <a:cubicBezTo>
                  <a:pt x="31" y="30"/>
                  <a:pt x="32" y="29"/>
                  <a:pt x="33" y="28"/>
                </a:cubicBezTo>
                <a:cubicBezTo>
                  <a:pt x="35" y="32"/>
                  <a:pt x="35" y="32"/>
                  <a:pt x="35" y="32"/>
                </a:cubicBezTo>
                <a:cubicBezTo>
                  <a:pt x="41" y="29"/>
                  <a:pt x="41" y="29"/>
                  <a:pt x="41" y="29"/>
                </a:cubicBezTo>
                <a:cubicBezTo>
                  <a:pt x="39" y="24"/>
                  <a:pt x="39" y="24"/>
                  <a:pt x="39" y="24"/>
                </a:cubicBezTo>
                <a:cubicBezTo>
                  <a:pt x="42" y="23"/>
                  <a:pt x="44" y="22"/>
                  <a:pt x="47" y="22"/>
                </a:cubicBezTo>
                <a:cubicBezTo>
                  <a:pt x="47" y="26"/>
                  <a:pt x="47" y="26"/>
                  <a:pt x="47" y="26"/>
                </a:cubicBezTo>
                <a:cubicBezTo>
                  <a:pt x="54" y="26"/>
                  <a:pt x="54" y="26"/>
                  <a:pt x="54" y="26"/>
                </a:cubicBezTo>
                <a:cubicBezTo>
                  <a:pt x="54" y="21"/>
                  <a:pt x="54" y="21"/>
                  <a:pt x="54" y="21"/>
                </a:cubicBezTo>
                <a:cubicBezTo>
                  <a:pt x="57" y="22"/>
                  <a:pt x="59" y="22"/>
                  <a:pt x="62" y="23"/>
                </a:cubicBezTo>
                <a:cubicBezTo>
                  <a:pt x="60" y="27"/>
                  <a:pt x="60" y="27"/>
                  <a:pt x="60" y="27"/>
                </a:cubicBezTo>
                <a:cubicBezTo>
                  <a:pt x="66" y="30"/>
                  <a:pt x="66" y="30"/>
                  <a:pt x="66" y="30"/>
                </a:cubicBezTo>
                <a:cubicBezTo>
                  <a:pt x="68" y="26"/>
                  <a:pt x="68" y="26"/>
                  <a:pt x="68" y="26"/>
                </a:cubicBezTo>
                <a:cubicBezTo>
                  <a:pt x="70" y="27"/>
                  <a:pt x="72" y="29"/>
                  <a:pt x="74" y="30"/>
                </a:cubicBezTo>
                <a:cubicBezTo>
                  <a:pt x="74" y="31"/>
                  <a:pt x="75" y="31"/>
                  <a:pt x="75" y="32"/>
                </a:cubicBezTo>
                <a:cubicBezTo>
                  <a:pt x="70" y="34"/>
                  <a:pt x="70" y="34"/>
                  <a:pt x="70" y="34"/>
                </a:cubicBezTo>
                <a:cubicBezTo>
                  <a:pt x="74" y="40"/>
                  <a:pt x="74" y="40"/>
                  <a:pt x="74" y="40"/>
                </a:cubicBezTo>
                <a:cubicBezTo>
                  <a:pt x="79" y="37"/>
                  <a:pt x="79" y="37"/>
                  <a:pt x="79" y="37"/>
                </a:cubicBezTo>
                <a:cubicBezTo>
                  <a:pt x="80" y="40"/>
                  <a:pt x="82" y="43"/>
                  <a:pt x="82" y="46"/>
                </a:cubicBezTo>
                <a:cubicBezTo>
                  <a:pt x="76" y="46"/>
                  <a:pt x="76" y="46"/>
                  <a:pt x="76" y="46"/>
                </a:cubicBezTo>
                <a:cubicBezTo>
                  <a:pt x="76" y="52"/>
                  <a:pt x="76" y="52"/>
                  <a:pt x="76" y="52"/>
                </a:cubicBezTo>
                <a:cubicBezTo>
                  <a:pt x="83" y="52"/>
                  <a:pt x="83" y="52"/>
                  <a:pt x="83" y="52"/>
                </a:cubicBezTo>
                <a:cubicBezTo>
                  <a:pt x="83" y="55"/>
                  <a:pt x="82" y="59"/>
                  <a:pt x="81" y="62"/>
                </a:cubicBezTo>
                <a:cubicBezTo>
                  <a:pt x="75" y="58"/>
                  <a:pt x="75" y="58"/>
                  <a:pt x="75" y="58"/>
                </a:cubicBezTo>
                <a:cubicBezTo>
                  <a:pt x="72" y="64"/>
                  <a:pt x="72" y="64"/>
                  <a:pt x="72" y="64"/>
                </a:cubicBezTo>
                <a:cubicBezTo>
                  <a:pt x="78" y="68"/>
                  <a:pt x="78" y="68"/>
                  <a:pt x="78" y="68"/>
                </a:cubicBezTo>
                <a:cubicBezTo>
                  <a:pt x="84" y="71"/>
                  <a:pt x="84" y="71"/>
                  <a:pt x="84" y="71"/>
                </a:cubicBezTo>
                <a:cubicBezTo>
                  <a:pt x="87" y="66"/>
                  <a:pt x="90" y="58"/>
                  <a:pt x="90" y="52"/>
                </a:cubicBezTo>
                <a:cubicBezTo>
                  <a:pt x="90" y="42"/>
                  <a:pt x="85" y="32"/>
                  <a:pt x="79" y="26"/>
                </a:cubicBezTo>
                <a:cubicBezTo>
                  <a:pt x="72" y="19"/>
                  <a:pt x="63" y="15"/>
                  <a:pt x="52" y="15"/>
                </a:cubicBezTo>
                <a:cubicBezTo>
                  <a:pt x="42" y="15"/>
                  <a:pt x="33" y="19"/>
                  <a:pt x="26" y="26"/>
                </a:cubicBezTo>
                <a:cubicBezTo>
                  <a:pt x="19" y="32"/>
                  <a:pt x="15" y="42"/>
                  <a:pt x="15" y="52"/>
                </a:cubicBezTo>
                <a:cubicBezTo>
                  <a:pt x="15" y="60"/>
                  <a:pt x="18" y="68"/>
                  <a:pt x="22" y="74"/>
                </a:cubicBezTo>
                <a:cubicBezTo>
                  <a:pt x="27" y="70"/>
                  <a:pt x="27" y="70"/>
                  <a:pt x="27" y="70"/>
                </a:cubicBezTo>
                <a:cubicBezTo>
                  <a:pt x="27" y="70"/>
                  <a:pt x="27" y="70"/>
                  <a:pt x="27" y="70"/>
                </a:cubicBezTo>
                <a:cubicBezTo>
                  <a:pt x="33" y="67"/>
                  <a:pt x="33" y="67"/>
                  <a:pt x="33" y="67"/>
                </a:cubicBezTo>
                <a:cubicBezTo>
                  <a:pt x="30" y="61"/>
                  <a:pt x="30" y="61"/>
                  <a:pt x="30" y="61"/>
                </a:cubicBezTo>
                <a:cubicBezTo>
                  <a:pt x="24" y="64"/>
                  <a:pt x="24" y="64"/>
                  <a:pt x="24" y="64"/>
                </a:cubicBezTo>
                <a:close/>
                <a:moveTo>
                  <a:pt x="53" y="51"/>
                </a:moveTo>
                <a:cubicBezTo>
                  <a:pt x="50" y="51"/>
                  <a:pt x="48" y="53"/>
                  <a:pt x="48" y="56"/>
                </a:cubicBezTo>
                <a:cubicBezTo>
                  <a:pt x="48" y="59"/>
                  <a:pt x="50" y="61"/>
                  <a:pt x="53" y="61"/>
                </a:cubicBezTo>
                <a:cubicBezTo>
                  <a:pt x="56" y="61"/>
                  <a:pt x="58" y="59"/>
                  <a:pt x="58" y="56"/>
                </a:cubicBezTo>
                <a:cubicBezTo>
                  <a:pt x="58" y="53"/>
                  <a:pt x="56" y="51"/>
                  <a:pt x="53" y="51"/>
                </a:cubicBezTo>
                <a:close/>
              </a:path>
            </a:pathLst>
          </a:custGeom>
          <a:noFill/>
          <a:ln>
            <a:solidFill>
              <a:schemeClr val="accent3">
                <a:lumMod val="10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zh-CN" altLang="en-US">
              <a:solidFill>
                <a:prstClr val="black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1" name="Freeform 185">
            <a:extLst>
              <a:ext uri="{FF2B5EF4-FFF2-40B4-BE49-F238E27FC236}">
                <a16:creationId xmlns="" xmlns:a16="http://schemas.microsoft.com/office/drawing/2014/main" id="{E859D814-2AE7-406D-8B83-FED1250948F8}"/>
              </a:ext>
            </a:extLst>
          </p:cNvPr>
          <p:cNvSpPr>
            <a:spLocks noEditPoints="1"/>
          </p:cNvSpPr>
          <p:nvPr/>
        </p:nvSpPr>
        <p:spPr bwMode="auto">
          <a:xfrm>
            <a:off x="9254274" y="2495350"/>
            <a:ext cx="363530" cy="413757"/>
          </a:xfrm>
          <a:custGeom>
            <a:avLst/>
            <a:gdLst>
              <a:gd name="T0" fmla="*/ 34 w 157"/>
              <a:gd name="T1" fmla="*/ 0 h 172"/>
              <a:gd name="T2" fmla="*/ 157 w 157"/>
              <a:gd name="T3" fmla="*/ 0 h 172"/>
              <a:gd name="T4" fmla="*/ 157 w 157"/>
              <a:gd name="T5" fmla="*/ 58 h 172"/>
              <a:gd name="T6" fmla="*/ 149 w 157"/>
              <a:gd name="T7" fmla="*/ 58 h 172"/>
              <a:gd name="T8" fmla="*/ 149 w 157"/>
              <a:gd name="T9" fmla="*/ 105 h 172"/>
              <a:gd name="T10" fmla="*/ 157 w 157"/>
              <a:gd name="T11" fmla="*/ 105 h 172"/>
              <a:gd name="T12" fmla="*/ 157 w 157"/>
              <a:gd name="T13" fmla="*/ 172 h 172"/>
              <a:gd name="T14" fmla="*/ 0 w 157"/>
              <a:gd name="T15" fmla="*/ 172 h 172"/>
              <a:gd name="T16" fmla="*/ 0 w 157"/>
              <a:gd name="T17" fmla="*/ 105 h 172"/>
              <a:gd name="T18" fmla="*/ 6 w 157"/>
              <a:gd name="T19" fmla="*/ 105 h 172"/>
              <a:gd name="T20" fmla="*/ 6 w 157"/>
              <a:gd name="T21" fmla="*/ 81 h 172"/>
              <a:gd name="T22" fmla="*/ 0 w 157"/>
              <a:gd name="T23" fmla="*/ 81 h 172"/>
              <a:gd name="T24" fmla="*/ 0 w 157"/>
              <a:gd name="T25" fmla="*/ 32 h 172"/>
              <a:gd name="T26" fmla="*/ 34 w 157"/>
              <a:gd name="T27" fmla="*/ 0 h 172"/>
              <a:gd name="T28" fmla="*/ 34 w 157"/>
              <a:gd name="T29" fmla="*/ 0 h 172"/>
              <a:gd name="T30" fmla="*/ 13 w 157"/>
              <a:gd name="T31" fmla="*/ 32 h 172"/>
              <a:gd name="T32" fmla="*/ 13 w 157"/>
              <a:gd name="T33" fmla="*/ 68 h 172"/>
              <a:gd name="T34" fmla="*/ 30 w 157"/>
              <a:gd name="T35" fmla="*/ 68 h 172"/>
              <a:gd name="T36" fmla="*/ 30 w 157"/>
              <a:gd name="T37" fmla="*/ 32 h 172"/>
              <a:gd name="T38" fmla="*/ 13 w 157"/>
              <a:gd name="T39" fmla="*/ 32 h 172"/>
              <a:gd name="T40" fmla="*/ 13 w 157"/>
              <a:gd name="T41" fmla="*/ 32 h 172"/>
              <a:gd name="T42" fmla="*/ 129 w 157"/>
              <a:gd name="T43" fmla="*/ 8 h 172"/>
              <a:gd name="T44" fmla="*/ 129 w 157"/>
              <a:gd name="T45" fmla="*/ 43 h 172"/>
              <a:gd name="T46" fmla="*/ 147 w 157"/>
              <a:gd name="T47" fmla="*/ 43 h 172"/>
              <a:gd name="T48" fmla="*/ 147 w 157"/>
              <a:gd name="T49" fmla="*/ 8 h 172"/>
              <a:gd name="T50" fmla="*/ 129 w 157"/>
              <a:gd name="T51" fmla="*/ 8 h 172"/>
              <a:gd name="T52" fmla="*/ 129 w 157"/>
              <a:gd name="T53" fmla="*/ 8 h 172"/>
              <a:gd name="T54" fmla="*/ 106 w 157"/>
              <a:gd name="T55" fmla="*/ 8 h 172"/>
              <a:gd name="T56" fmla="*/ 106 w 157"/>
              <a:gd name="T57" fmla="*/ 43 h 172"/>
              <a:gd name="T58" fmla="*/ 123 w 157"/>
              <a:gd name="T59" fmla="*/ 43 h 172"/>
              <a:gd name="T60" fmla="*/ 123 w 157"/>
              <a:gd name="T61" fmla="*/ 8 h 172"/>
              <a:gd name="T62" fmla="*/ 106 w 157"/>
              <a:gd name="T63" fmla="*/ 8 h 172"/>
              <a:gd name="T64" fmla="*/ 106 w 157"/>
              <a:gd name="T65" fmla="*/ 8 h 172"/>
              <a:gd name="T66" fmla="*/ 82 w 157"/>
              <a:gd name="T67" fmla="*/ 8 h 172"/>
              <a:gd name="T68" fmla="*/ 82 w 157"/>
              <a:gd name="T69" fmla="*/ 43 h 172"/>
              <a:gd name="T70" fmla="*/ 99 w 157"/>
              <a:gd name="T71" fmla="*/ 43 h 172"/>
              <a:gd name="T72" fmla="*/ 99 w 157"/>
              <a:gd name="T73" fmla="*/ 8 h 172"/>
              <a:gd name="T74" fmla="*/ 82 w 157"/>
              <a:gd name="T75" fmla="*/ 8 h 172"/>
              <a:gd name="T76" fmla="*/ 82 w 157"/>
              <a:gd name="T77" fmla="*/ 8 h 172"/>
              <a:gd name="T78" fmla="*/ 60 w 157"/>
              <a:gd name="T79" fmla="*/ 8 h 172"/>
              <a:gd name="T80" fmla="*/ 60 w 157"/>
              <a:gd name="T81" fmla="*/ 43 h 172"/>
              <a:gd name="T82" fmla="*/ 78 w 157"/>
              <a:gd name="T83" fmla="*/ 43 h 172"/>
              <a:gd name="T84" fmla="*/ 78 w 157"/>
              <a:gd name="T85" fmla="*/ 8 h 172"/>
              <a:gd name="T86" fmla="*/ 60 w 157"/>
              <a:gd name="T87" fmla="*/ 8 h 172"/>
              <a:gd name="T88" fmla="*/ 60 w 157"/>
              <a:gd name="T89" fmla="*/ 8 h 172"/>
              <a:gd name="T90" fmla="*/ 37 w 157"/>
              <a:gd name="T91" fmla="*/ 8 h 172"/>
              <a:gd name="T92" fmla="*/ 37 w 157"/>
              <a:gd name="T93" fmla="*/ 43 h 172"/>
              <a:gd name="T94" fmla="*/ 54 w 157"/>
              <a:gd name="T95" fmla="*/ 43 h 172"/>
              <a:gd name="T96" fmla="*/ 54 w 157"/>
              <a:gd name="T97" fmla="*/ 8 h 172"/>
              <a:gd name="T98" fmla="*/ 37 w 157"/>
              <a:gd name="T99" fmla="*/ 8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57" h="172">
                <a:moveTo>
                  <a:pt x="34" y="0"/>
                </a:moveTo>
                <a:lnTo>
                  <a:pt x="157" y="0"/>
                </a:lnTo>
                <a:lnTo>
                  <a:pt x="157" y="58"/>
                </a:lnTo>
                <a:lnTo>
                  <a:pt x="149" y="58"/>
                </a:lnTo>
                <a:lnTo>
                  <a:pt x="149" y="105"/>
                </a:lnTo>
                <a:lnTo>
                  <a:pt x="157" y="105"/>
                </a:lnTo>
                <a:lnTo>
                  <a:pt x="157" y="172"/>
                </a:lnTo>
                <a:lnTo>
                  <a:pt x="0" y="172"/>
                </a:lnTo>
                <a:lnTo>
                  <a:pt x="0" y="105"/>
                </a:lnTo>
                <a:lnTo>
                  <a:pt x="6" y="105"/>
                </a:lnTo>
                <a:lnTo>
                  <a:pt x="6" y="81"/>
                </a:lnTo>
                <a:lnTo>
                  <a:pt x="0" y="81"/>
                </a:lnTo>
                <a:lnTo>
                  <a:pt x="0" y="32"/>
                </a:lnTo>
                <a:lnTo>
                  <a:pt x="34" y="0"/>
                </a:lnTo>
                <a:lnTo>
                  <a:pt x="34" y="0"/>
                </a:lnTo>
                <a:close/>
                <a:moveTo>
                  <a:pt x="13" y="32"/>
                </a:moveTo>
                <a:lnTo>
                  <a:pt x="13" y="68"/>
                </a:lnTo>
                <a:lnTo>
                  <a:pt x="30" y="68"/>
                </a:lnTo>
                <a:lnTo>
                  <a:pt x="30" y="32"/>
                </a:lnTo>
                <a:lnTo>
                  <a:pt x="13" y="32"/>
                </a:lnTo>
                <a:lnTo>
                  <a:pt x="13" y="32"/>
                </a:lnTo>
                <a:close/>
                <a:moveTo>
                  <a:pt x="129" y="8"/>
                </a:moveTo>
                <a:lnTo>
                  <a:pt x="129" y="43"/>
                </a:lnTo>
                <a:lnTo>
                  <a:pt x="147" y="43"/>
                </a:lnTo>
                <a:lnTo>
                  <a:pt x="147" y="8"/>
                </a:lnTo>
                <a:lnTo>
                  <a:pt x="129" y="8"/>
                </a:lnTo>
                <a:lnTo>
                  <a:pt x="129" y="8"/>
                </a:lnTo>
                <a:close/>
                <a:moveTo>
                  <a:pt x="106" y="8"/>
                </a:moveTo>
                <a:lnTo>
                  <a:pt x="106" y="43"/>
                </a:lnTo>
                <a:lnTo>
                  <a:pt x="123" y="43"/>
                </a:lnTo>
                <a:lnTo>
                  <a:pt x="123" y="8"/>
                </a:lnTo>
                <a:lnTo>
                  <a:pt x="106" y="8"/>
                </a:lnTo>
                <a:lnTo>
                  <a:pt x="106" y="8"/>
                </a:lnTo>
                <a:close/>
                <a:moveTo>
                  <a:pt x="82" y="8"/>
                </a:moveTo>
                <a:lnTo>
                  <a:pt x="82" y="43"/>
                </a:lnTo>
                <a:lnTo>
                  <a:pt x="99" y="43"/>
                </a:lnTo>
                <a:lnTo>
                  <a:pt x="99" y="8"/>
                </a:lnTo>
                <a:lnTo>
                  <a:pt x="82" y="8"/>
                </a:lnTo>
                <a:lnTo>
                  <a:pt x="82" y="8"/>
                </a:lnTo>
                <a:close/>
                <a:moveTo>
                  <a:pt x="60" y="8"/>
                </a:moveTo>
                <a:lnTo>
                  <a:pt x="60" y="43"/>
                </a:lnTo>
                <a:lnTo>
                  <a:pt x="78" y="43"/>
                </a:lnTo>
                <a:lnTo>
                  <a:pt x="78" y="8"/>
                </a:lnTo>
                <a:lnTo>
                  <a:pt x="60" y="8"/>
                </a:lnTo>
                <a:lnTo>
                  <a:pt x="60" y="8"/>
                </a:lnTo>
                <a:close/>
                <a:moveTo>
                  <a:pt x="37" y="8"/>
                </a:moveTo>
                <a:lnTo>
                  <a:pt x="37" y="43"/>
                </a:lnTo>
                <a:lnTo>
                  <a:pt x="54" y="43"/>
                </a:lnTo>
                <a:lnTo>
                  <a:pt x="54" y="8"/>
                </a:lnTo>
                <a:lnTo>
                  <a:pt x="37" y="8"/>
                </a:lnTo>
                <a:close/>
              </a:path>
            </a:pathLst>
          </a:custGeom>
          <a:noFill/>
          <a:ln>
            <a:solidFill>
              <a:schemeClr val="accent3">
                <a:lumMod val="10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zh-CN" altLang="en-US">
              <a:solidFill>
                <a:prstClr val="black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2" name="Freeform 196">
            <a:extLst>
              <a:ext uri="{FF2B5EF4-FFF2-40B4-BE49-F238E27FC236}">
                <a16:creationId xmlns="" xmlns:a16="http://schemas.microsoft.com/office/drawing/2014/main" id="{9C23FD4C-6789-4876-A125-931D50159CB1}"/>
              </a:ext>
            </a:extLst>
          </p:cNvPr>
          <p:cNvSpPr>
            <a:spLocks noEditPoints="1"/>
          </p:cNvSpPr>
          <p:nvPr/>
        </p:nvSpPr>
        <p:spPr bwMode="auto">
          <a:xfrm>
            <a:off x="9254274" y="4522780"/>
            <a:ext cx="406841" cy="361486"/>
          </a:xfrm>
          <a:custGeom>
            <a:avLst/>
            <a:gdLst>
              <a:gd name="T0" fmla="*/ 147 w 190"/>
              <a:gd name="T1" fmla="*/ 0 h 172"/>
              <a:gd name="T2" fmla="*/ 156 w 190"/>
              <a:gd name="T3" fmla="*/ 6 h 172"/>
              <a:gd name="T4" fmla="*/ 140 w 190"/>
              <a:gd name="T5" fmla="*/ 49 h 172"/>
              <a:gd name="T6" fmla="*/ 33 w 190"/>
              <a:gd name="T7" fmla="*/ 13 h 172"/>
              <a:gd name="T8" fmla="*/ 41 w 190"/>
              <a:gd name="T9" fmla="*/ 21 h 172"/>
              <a:gd name="T10" fmla="*/ 54 w 190"/>
              <a:gd name="T11" fmla="*/ 32 h 172"/>
              <a:gd name="T12" fmla="*/ 33 w 190"/>
              <a:gd name="T13" fmla="*/ 41 h 172"/>
              <a:gd name="T14" fmla="*/ 41 w 190"/>
              <a:gd name="T15" fmla="*/ 45 h 172"/>
              <a:gd name="T16" fmla="*/ 54 w 190"/>
              <a:gd name="T17" fmla="*/ 56 h 172"/>
              <a:gd name="T18" fmla="*/ 33 w 190"/>
              <a:gd name="T19" fmla="*/ 65 h 172"/>
              <a:gd name="T20" fmla="*/ 41 w 190"/>
              <a:gd name="T21" fmla="*/ 71 h 172"/>
              <a:gd name="T22" fmla="*/ 54 w 190"/>
              <a:gd name="T23" fmla="*/ 82 h 172"/>
              <a:gd name="T24" fmla="*/ 33 w 190"/>
              <a:gd name="T25" fmla="*/ 90 h 172"/>
              <a:gd name="T26" fmla="*/ 41 w 190"/>
              <a:gd name="T27" fmla="*/ 95 h 172"/>
              <a:gd name="T28" fmla="*/ 54 w 190"/>
              <a:gd name="T29" fmla="*/ 105 h 172"/>
              <a:gd name="T30" fmla="*/ 33 w 190"/>
              <a:gd name="T31" fmla="*/ 114 h 172"/>
              <a:gd name="T32" fmla="*/ 41 w 190"/>
              <a:gd name="T33" fmla="*/ 121 h 172"/>
              <a:gd name="T34" fmla="*/ 54 w 190"/>
              <a:gd name="T35" fmla="*/ 131 h 172"/>
              <a:gd name="T36" fmla="*/ 33 w 190"/>
              <a:gd name="T37" fmla="*/ 140 h 172"/>
              <a:gd name="T38" fmla="*/ 33 w 190"/>
              <a:gd name="T39" fmla="*/ 157 h 172"/>
              <a:gd name="T40" fmla="*/ 140 w 190"/>
              <a:gd name="T41" fmla="*/ 125 h 172"/>
              <a:gd name="T42" fmla="*/ 156 w 190"/>
              <a:gd name="T43" fmla="*/ 164 h 172"/>
              <a:gd name="T44" fmla="*/ 147 w 190"/>
              <a:gd name="T45" fmla="*/ 172 h 172"/>
              <a:gd name="T46" fmla="*/ 18 w 190"/>
              <a:gd name="T47" fmla="*/ 172 h 172"/>
              <a:gd name="T48" fmla="*/ 18 w 190"/>
              <a:gd name="T49" fmla="*/ 153 h 172"/>
              <a:gd name="T50" fmla="*/ 0 w 190"/>
              <a:gd name="T51" fmla="*/ 138 h 172"/>
              <a:gd name="T52" fmla="*/ 18 w 190"/>
              <a:gd name="T53" fmla="*/ 127 h 172"/>
              <a:gd name="T54" fmla="*/ 0 w 190"/>
              <a:gd name="T55" fmla="*/ 112 h 172"/>
              <a:gd name="T56" fmla="*/ 18 w 190"/>
              <a:gd name="T57" fmla="*/ 103 h 172"/>
              <a:gd name="T58" fmla="*/ 0 w 190"/>
              <a:gd name="T59" fmla="*/ 88 h 172"/>
              <a:gd name="T60" fmla="*/ 18 w 190"/>
              <a:gd name="T61" fmla="*/ 77 h 172"/>
              <a:gd name="T62" fmla="*/ 0 w 190"/>
              <a:gd name="T63" fmla="*/ 62 h 172"/>
              <a:gd name="T64" fmla="*/ 18 w 190"/>
              <a:gd name="T65" fmla="*/ 54 h 172"/>
              <a:gd name="T66" fmla="*/ 0 w 190"/>
              <a:gd name="T67" fmla="*/ 39 h 172"/>
              <a:gd name="T68" fmla="*/ 18 w 190"/>
              <a:gd name="T69" fmla="*/ 6 h 172"/>
              <a:gd name="T70" fmla="*/ 26 w 190"/>
              <a:gd name="T71" fmla="*/ 0 h 172"/>
              <a:gd name="T72" fmla="*/ 67 w 190"/>
              <a:gd name="T73" fmla="*/ 82 h 172"/>
              <a:gd name="T74" fmla="*/ 87 w 190"/>
              <a:gd name="T75" fmla="*/ 90 h 172"/>
              <a:gd name="T76" fmla="*/ 67 w 190"/>
              <a:gd name="T77" fmla="*/ 82 h 172"/>
              <a:gd name="T78" fmla="*/ 67 w 190"/>
              <a:gd name="T79" fmla="*/ 65 h 172"/>
              <a:gd name="T80" fmla="*/ 104 w 190"/>
              <a:gd name="T81" fmla="*/ 71 h 172"/>
              <a:gd name="T82" fmla="*/ 67 w 190"/>
              <a:gd name="T83" fmla="*/ 65 h 172"/>
              <a:gd name="T84" fmla="*/ 67 w 190"/>
              <a:gd name="T85" fmla="*/ 45 h 172"/>
              <a:gd name="T86" fmla="*/ 121 w 190"/>
              <a:gd name="T87" fmla="*/ 54 h 172"/>
              <a:gd name="T88" fmla="*/ 67 w 190"/>
              <a:gd name="T89" fmla="*/ 45 h 172"/>
              <a:gd name="T90" fmla="*/ 67 w 190"/>
              <a:gd name="T91" fmla="*/ 28 h 172"/>
              <a:gd name="T92" fmla="*/ 121 w 190"/>
              <a:gd name="T93" fmla="*/ 36 h 172"/>
              <a:gd name="T94" fmla="*/ 67 w 190"/>
              <a:gd name="T95" fmla="*/ 28 h 172"/>
              <a:gd name="T96" fmla="*/ 89 w 190"/>
              <a:gd name="T97" fmla="*/ 138 h 172"/>
              <a:gd name="T98" fmla="*/ 112 w 190"/>
              <a:gd name="T99" fmla="*/ 136 h 172"/>
              <a:gd name="T100" fmla="*/ 91 w 190"/>
              <a:gd name="T101" fmla="*/ 112 h 172"/>
              <a:gd name="T102" fmla="*/ 89 w 190"/>
              <a:gd name="T103" fmla="*/ 138 h 172"/>
              <a:gd name="T104" fmla="*/ 169 w 190"/>
              <a:gd name="T105" fmla="*/ 36 h 172"/>
              <a:gd name="T106" fmla="*/ 121 w 190"/>
              <a:gd name="T107" fmla="*/ 127 h 172"/>
              <a:gd name="T108" fmla="*/ 169 w 190"/>
              <a:gd name="T109" fmla="*/ 36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90" h="172">
                <a:moveTo>
                  <a:pt x="26" y="0"/>
                </a:moveTo>
                <a:lnTo>
                  <a:pt x="147" y="0"/>
                </a:lnTo>
                <a:lnTo>
                  <a:pt x="156" y="0"/>
                </a:lnTo>
                <a:lnTo>
                  <a:pt x="156" y="6"/>
                </a:lnTo>
                <a:lnTo>
                  <a:pt x="156" y="34"/>
                </a:lnTo>
                <a:lnTo>
                  <a:pt x="140" y="49"/>
                </a:lnTo>
                <a:lnTo>
                  <a:pt x="140" y="13"/>
                </a:lnTo>
                <a:lnTo>
                  <a:pt x="33" y="13"/>
                </a:lnTo>
                <a:lnTo>
                  <a:pt x="33" y="24"/>
                </a:lnTo>
                <a:lnTo>
                  <a:pt x="41" y="21"/>
                </a:lnTo>
                <a:lnTo>
                  <a:pt x="48" y="17"/>
                </a:lnTo>
                <a:lnTo>
                  <a:pt x="54" y="32"/>
                </a:lnTo>
                <a:lnTo>
                  <a:pt x="46" y="34"/>
                </a:lnTo>
                <a:lnTo>
                  <a:pt x="33" y="41"/>
                </a:lnTo>
                <a:lnTo>
                  <a:pt x="33" y="47"/>
                </a:lnTo>
                <a:lnTo>
                  <a:pt x="41" y="45"/>
                </a:lnTo>
                <a:lnTo>
                  <a:pt x="48" y="41"/>
                </a:lnTo>
                <a:lnTo>
                  <a:pt x="54" y="56"/>
                </a:lnTo>
                <a:lnTo>
                  <a:pt x="46" y="58"/>
                </a:lnTo>
                <a:lnTo>
                  <a:pt x="33" y="65"/>
                </a:lnTo>
                <a:lnTo>
                  <a:pt x="33" y="73"/>
                </a:lnTo>
                <a:lnTo>
                  <a:pt x="41" y="71"/>
                </a:lnTo>
                <a:lnTo>
                  <a:pt x="48" y="67"/>
                </a:lnTo>
                <a:lnTo>
                  <a:pt x="54" y="82"/>
                </a:lnTo>
                <a:lnTo>
                  <a:pt x="46" y="84"/>
                </a:lnTo>
                <a:lnTo>
                  <a:pt x="33" y="90"/>
                </a:lnTo>
                <a:lnTo>
                  <a:pt x="33" y="97"/>
                </a:lnTo>
                <a:lnTo>
                  <a:pt x="41" y="95"/>
                </a:lnTo>
                <a:lnTo>
                  <a:pt x="48" y="90"/>
                </a:lnTo>
                <a:lnTo>
                  <a:pt x="54" y="105"/>
                </a:lnTo>
                <a:lnTo>
                  <a:pt x="46" y="108"/>
                </a:lnTo>
                <a:lnTo>
                  <a:pt x="33" y="114"/>
                </a:lnTo>
                <a:lnTo>
                  <a:pt x="33" y="123"/>
                </a:lnTo>
                <a:lnTo>
                  <a:pt x="41" y="121"/>
                </a:lnTo>
                <a:lnTo>
                  <a:pt x="48" y="118"/>
                </a:lnTo>
                <a:lnTo>
                  <a:pt x="54" y="131"/>
                </a:lnTo>
                <a:lnTo>
                  <a:pt x="46" y="133"/>
                </a:lnTo>
                <a:lnTo>
                  <a:pt x="33" y="140"/>
                </a:lnTo>
                <a:lnTo>
                  <a:pt x="33" y="153"/>
                </a:lnTo>
                <a:lnTo>
                  <a:pt x="33" y="157"/>
                </a:lnTo>
                <a:lnTo>
                  <a:pt x="140" y="157"/>
                </a:lnTo>
                <a:lnTo>
                  <a:pt x="140" y="125"/>
                </a:lnTo>
                <a:lnTo>
                  <a:pt x="156" y="110"/>
                </a:lnTo>
                <a:lnTo>
                  <a:pt x="156" y="164"/>
                </a:lnTo>
                <a:lnTo>
                  <a:pt x="156" y="172"/>
                </a:lnTo>
                <a:lnTo>
                  <a:pt x="147" y="172"/>
                </a:lnTo>
                <a:lnTo>
                  <a:pt x="26" y="172"/>
                </a:lnTo>
                <a:lnTo>
                  <a:pt x="18" y="172"/>
                </a:lnTo>
                <a:lnTo>
                  <a:pt x="18" y="164"/>
                </a:lnTo>
                <a:lnTo>
                  <a:pt x="18" y="153"/>
                </a:lnTo>
                <a:lnTo>
                  <a:pt x="2" y="153"/>
                </a:lnTo>
                <a:lnTo>
                  <a:pt x="0" y="138"/>
                </a:lnTo>
                <a:lnTo>
                  <a:pt x="18" y="131"/>
                </a:lnTo>
                <a:lnTo>
                  <a:pt x="18" y="127"/>
                </a:lnTo>
                <a:lnTo>
                  <a:pt x="2" y="127"/>
                </a:lnTo>
                <a:lnTo>
                  <a:pt x="0" y="112"/>
                </a:lnTo>
                <a:lnTo>
                  <a:pt x="18" y="103"/>
                </a:lnTo>
                <a:lnTo>
                  <a:pt x="18" y="103"/>
                </a:lnTo>
                <a:lnTo>
                  <a:pt x="2" y="103"/>
                </a:lnTo>
                <a:lnTo>
                  <a:pt x="0" y="88"/>
                </a:lnTo>
                <a:lnTo>
                  <a:pt x="18" y="80"/>
                </a:lnTo>
                <a:lnTo>
                  <a:pt x="18" y="77"/>
                </a:lnTo>
                <a:lnTo>
                  <a:pt x="2" y="77"/>
                </a:lnTo>
                <a:lnTo>
                  <a:pt x="0" y="62"/>
                </a:lnTo>
                <a:lnTo>
                  <a:pt x="18" y="54"/>
                </a:lnTo>
                <a:lnTo>
                  <a:pt x="18" y="54"/>
                </a:lnTo>
                <a:lnTo>
                  <a:pt x="2" y="54"/>
                </a:lnTo>
                <a:lnTo>
                  <a:pt x="0" y="39"/>
                </a:lnTo>
                <a:lnTo>
                  <a:pt x="18" y="30"/>
                </a:lnTo>
                <a:lnTo>
                  <a:pt x="18" y="6"/>
                </a:lnTo>
                <a:lnTo>
                  <a:pt x="18" y="0"/>
                </a:lnTo>
                <a:lnTo>
                  <a:pt x="26" y="0"/>
                </a:lnTo>
                <a:lnTo>
                  <a:pt x="26" y="0"/>
                </a:lnTo>
                <a:close/>
                <a:moveTo>
                  <a:pt x="67" y="82"/>
                </a:moveTo>
                <a:lnTo>
                  <a:pt x="67" y="90"/>
                </a:lnTo>
                <a:lnTo>
                  <a:pt x="87" y="90"/>
                </a:lnTo>
                <a:lnTo>
                  <a:pt x="87" y="82"/>
                </a:lnTo>
                <a:lnTo>
                  <a:pt x="67" y="82"/>
                </a:lnTo>
                <a:lnTo>
                  <a:pt x="67" y="82"/>
                </a:lnTo>
                <a:close/>
                <a:moveTo>
                  <a:pt x="67" y="65"/>
                </a:moveTo>
                <a:lnTo>
                  <a:pt x="67" y="71"/>
                </a:lnTo>
                <a:lnTo>
                  <a:pt x="104" y="71"/>
                </a:lnTo>
                <a:lnTo>
                  <a:pt x="104" y="65"/>
                </a:lnTo>
                <a:lnTo>
                  <a:pt x="67" y="65"/>
                </a:lnTo>
                <a:lnTo>
                  <a:pt x="67" y="65"/>
                </a:lnTo>
                <a:close/>
                <a:moveTo>
                  <a:pt x="67" y="45"/>
                </a:moveTo>
                <a:lnTo>
                  <a:pt x="67" y="54"/>
                </a:lnTo>
                <a:lnTo>
                  <a:pt x="121" y="54"/>
                </a:lnTo>
                <a:lnTo>
                  <a:pt x="121" y="45"/>
                </a:lnTo>
                <a:lnTo>
                  <a:pt x="67" y="45"/>
                </a:lnTo>
                <a:lnTo>
                  <a:pt x="67" y="45"/>
                </a:lnTo>
                <a:close/>
                <a:moveTo>
                  <a:pt x="67" y="28"/>
                </a:moveTo>
                <a:lnTo>
                  <a:pt x="67" y="36"/>
                </a:lnTo>
                <a:lnTo>
                  <a:pt x="121" y="36"/>
                </a:lnTo>
                <a:lnTo>
                  <a:pt x="121" y="28"/>
                </a:lnTo>
                <a:lnTo>
                  <a:pt x="67" y="28"/>
                </a:lnTo>
                <a:lnTo>
                  <a:pt x="67" y="28"/>
                </a:lnTo>
                <a:close/>
                <a:moveTo>
                  <a:pt x="89" y="138"/>
                </a:moveTo>
                <a:lnTo>
                  <a:pt x="100" y="136"/>
                </a:lnTo>
                <a:lnTo>
                  <a:pt x="112" y="136"/>
                </a:lnTo>
                <a:lnTo>
                  <a:pt x="102" y="125"/>
                </a:lnTo>
                <a:lnTo>
                  <a:pt x="91" y="112"/>
                </a:lnTo>
                <a:lnTo>
                  <a:pt x="89" y="125"/>
                </a:lnTo>
                <a:lnTo>
                  <a:pt x="89" y="138"/>
                </a:lnTo>
                <a:lnTo>
                  <a:pt x="89" y="138"/>
                </a:lnTo>
                <a:close/>
                <a:moveTo>
                  <a:pt x="169" y="36"/>
                </a:moveTo>
                <a:lnTo>
                  <a:pt x="100" y="103"/>
                </a:lnTo>
                <a:lnTo>
                  <a:pt x="121" y="127"/>
                </a:lnTo>
                <a:lnTo>
                  <a:pt x="190" y="60"/>
                </a:lnTo>
                <a:lnTo>
                  <a:pt x="169" y="36"/>
                </a:lnTo>
                <a:close/>
              </a:path>
            </a:pathLst>
          </a:custGeom>
          <a:noFill/>
          <a:ln>
            <a:solidFill>
              <a:schemeClr val="accent3">
                <a:lumMod val="10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zh-CN" altLang="en-US">
              <a:solidFill>
                <a:prstClr val="black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3" name="Freeform 121">
            <a:extLst>
              <a:ext uri="{FF2B5EF4-FFF2-40B4-BE49-F238E27FC236}">
                <a16:creationId xmlns="" xmlns:a16="http://schemas.microsoft.com/office/drawing/2014/main" id="{EAAE6A67-893B-4832-929F-6F0161BAE1EF}"/>
              </a:ext>
            </a:extLst>
          </p:cNvPr>
          <p:cNvSpPr>
            <a:spLocks noEditPoints="1"/>
          </p:cNvSpPr>
          <p:nvPr/>
        </p:nvSpPr>
        <p:spPr bwMode="auto">
          <a:xfrm>
            <a:off x="5999832" y="4508627"/>
            <a:ext cx="286244" cy="444634"/>
          </a:xfrm>
          <a:custGeom>
            <a:avLst/>
            <a:gdLst>
              <a:gd name="T0" fmla="*/ 31 w 70"/>
              <a:gd name="T1" fmla="*/ 20 h 108"/>
              <a:gd name="T2" fmla="*/ 36 w 70"/>
              <a:gd name="T3" fmla="*/ 20 h 108"/>
              <a:gd name="T4" fmla="*/ 51 w 70"/>
              <a:gd name="T5" fmla="*/ 32 h 108"/>
              <a:gd name="T6" fmla="*/ 62 w 70"/>
              <a:gd name="T7" fmla="*/ 51 h 108"/>
              <a:gd name="T8" fmla="*/ 64 w 70"/>
              <a:gd name="T9" fmla="*/ 69 h 108"/>
              <a:gd name="T10" fmla="*/ 63 w 70"/>
              <a:gd name="T11" fmla="*/ 74 h 108"/>
              <a:gd name="T12" fmla="*/ 54 w 70"/>
              <a:gd name="T13" fmla="*/ 60 h 108"/>
              <a:gd name="T14" fmla="*/ 49 w 70"/>
              <a:gd name="T15" fmla="*/ 55 h 108"/>
              <a:gd name="T16" fmla="*/ 41 w 70"/>
              <a:gd name="T17" fmla="*/ 42 h 108"/>
              <a:gd name="T18" fmla="*/ 40 w 70"/>
              <a:gd name="T19" fmla="*/ 34 h 108"/>
              <a:gd name="T20" fmla="*/ 31 w 70"/>
              <a:gd name="T21" fmla="*/ 20 h 108"/>
              <a:gd name="T22" fmla="*/ 39 w 70"/>
              <a:gd name="T23" fmla="*/ 60 h 108"/>
              <a:gd name="T24" fmla="*/ 36 w 70"/>
              <a:gd name="T25" fmla="*/ 70 h 108"/>
              <a:gd name="T26" fmla="*/ 54 w 70"/>
              <a:gd name="T27" fmla="*/ 103 h 108"/>
              <a:gd name="T28" fmla="*/ 65 w 70"/>
              <a:gd name="T29" fmla="*/ 106 h 108"/>
              <a:gd name="T30" fmla="*/ 65 w 70"/>
              <a:gd name="T31" fmla="*/ 106 h 108"/>
              <a:gd name="T32" fmla="*/ 68 w 70"/>
              <a:gd name="T33" fmla="*/ 95 h 108"/>
              <a:gd name="T34" fmla="*/ 49 w 70"/>
              <a:gd name="T35" fmla="*/ 63 h 108"/>
              <a:gd name="T36" fmla="*/ 39 w 70"/>
              <a:gd name="T37" fmla="*/ 60 h 108"/>
              <a:gd name="T38" fmla="*/ 39 w 70"/>
              <a:gd name="T39" fmla="*/ 60 h 108"/>
              <a:gd name="T40" fmla="*/ 5 w 70"/>
              <a:gd name="T41" fmla="*/ 2 h 108"/>
              <a:gd name="T42" fmla="*/ 2 w 70"/>
              <a:gd name="T43" fmla="*/ 13 h 108"/>
              <a:gd name="T44" fmla="*/ 21 w 70"/>
              <a:gd name="T45" fmla="*/ 45 h 108"/>
              <a:gd name="T46" fmla="*/ 32 w 70"/>
              <a:gd name="T47" fmla="*/ 48 h 108"/>
              <a:gd name="T48" fmla="*/ 32 w 70"/>
              <a:gd name="T49" fmla="*/ 48 h 108"/>
              <a:gd name="T50" fmla="*/ 35 w 70"/>
              <a:gd name="T51" fmla="*/ 37 h 108"/>
              <a:gd name="T52" fmla="*/ 16 w 70"/>
              <a:gd name="T53" fmla="*/ 5 h 108"/>
              <a:gd name="T54" fmla="*/ 5 w 70"/>
              <a:gd name="T55" fmla="*/ 2 h 108"/>
              <a:gd name="T56" fmla="*/ 5 w 70"/>
              <a:gd name="T57" fmla="*/ 2 h 108"/>
              <a:gd name="T58" fmla="*/ 39 w 70"/>
              <a:gd name="T59" fmla="*/ 88 h 108"/>
              <a:gd name="T60" fmla="*/ 31 w 70"/>
              <a:gd name="T61" fmla="*/ 73 h 108"/>
              <a:gd name="T62" fmla="*/ 29 w 70"/>
              <a:gd name="T63" fmla="*/ 66 h 108"/>
              <a:gd name="T64" fmla="*/ 22 w 70"/>
              <a:gd name="T65" fmla="*/ 53 h 108"/>
              <a:gd name="T66" fmla="*/ 16 w 70"/>
              <a:gd name="T67" fmla="*/ 48 h 108"/>
              <a:gd name="T68" fmla="*/ 8 w 70"/>
              <a:gd name="T69" fmla="*/ 33 h 108"/>
              <a:gd name="T70" fmla="*/ 6 w 70"/>
              <a:gd name="T71" fmla="*/ 38 h 108"/>
              <a:gd name="T72" fmla="*/ 8 w 70"/>
              <a:gd name="T73" fmla="*/ 57 h 108"/>
              <a:gd name="T74" fmla="*/ 19 w 70"/>
              <a:gd name="T75" fmla="*/ 75 h 108"/>
              <a:gd name="T76" fmla="*/ 34 w 70"/>
              <a:gd name="T77" fmla="*/ 87 h 108"/>
              <a:gd name="T78" fmla="*/ 39 w 70"/>
              <a:gd name="T79" fmla="*/ 8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70" h="108">
                <a:moveTo>
                  <a:pt x="31" y="20"/>
                </a:moveTo>
                <a:cubicBezTo>
                  <a:pt x="33" y="20"/>
                  <a:pt x="34" y="20"/>
                  <a:pt x="36" y="20"/>
                </a:cubicBezTo>
                <a:cubicBezTo>
                  <a:pt x="42" y="22"/>
                  <a:pt x="48" y="26"/>
                  <a:pt x="51" y="32"/>
                </a:cubicBezTo>
                <a:cubicBezTo>
                  <a:pt x="62" y="51"/>
                  <a:pt x="62" y="51"/>
                  <a:pt x="62" y="51"/>
                </a:cubicBezTo>
                <a:cubicBezTo>
                  <a:pt x="65" y="56"/>
                  <a:pt x="66" y="63"/>
                  <a:pt x="64" y="69"/>
                </a:cubicBezTo>
                <a:cubicBezTo>
                  <a:pt x="64" y="71"/>
                  <a:pt x="63" y="73"/>
                  <a:pt x="63" y="74"/>
                </a:cubicBezTo>
                <a:cubicBezTo>
                  <a:pt x="54" y="60"/>
                  <a:pt x="54" y="60"/>
                  <a:pt x="54" y="60"/>
                </a:cubicBezTo>
                <a:cubicBezTo>
                  <a:pt x="53" y="58"/>
                  <a:pt x="51" y="56"/>
                  <a:pt x="49" y="55"/>
                </a:cubicBezTo>
                <a:cubicBezTo>
                  <a:pt x="41" y="42"/>
                  <a:pt x="41" y="42"/>
                  <a:pt x="41" y="42"/>
                </a:cubicBezTo>
                <a:cubicBezTo>
                  <a:pt x="41" y="39"/>
                  <a:pt x="41" y="37"/>
                  <a:pt x="40" y="34"/>
                </a:cubicBezTo>
                <a:cubicBezTo>
                  <a:pt x="31" y="20"/>
                  <a:pt x="31" y="20"/>
                  <a:pt x="31" y="20"/>
                </a:cubicBezTo>
                <a:close/>
                <a:moveTo>
                  <a:pt x="39" y="60"/>
                </a:moveTo>
                <a:cubicBezTo>
                  <a:pt x="35" y="62"/>
                  <a:pt x="34" y="67"/>
                  <a:pt x="36" y="70"/>
                </a:cubicBezTo>
                <a:cubicBezTo>
                  <a:pt x="54" y="103"/>
                  <a:pt x="54" y="103"/>
                  <a:pt x="54" y="103"/>
                </a:cubicBezTo>
                <a:cubicBezTo>
                  <a:pt x="57" y="107"/>
                  <a:pt x="61" y="108"/>
                  <a:pt x="65" y="106"/>
                </a:cubicBezTo>
                <a:cubicBezTo>
                  <a:pt x="65" y="106"/>
                  <a:pt x="65" y="106"/>
                  <a:pt x="65" y="106"/>
                </a:cubicBezTo>
                <a:cubicBezTo>
                  <a:pt x="69" y="104"/>
                  <a:pt x="70" y="99"/>
                  <a:pt x="68" y="95"/>
                </a:cubicBezTo>
                <a:cubicBezTo>
                  <a:pt x="49" y="63"/>
                  <a:pt x="49" y="63"/>
                  <a:pt x="49" y="63"/>
                </a:cubicBezTo>
                <a:cubicBezTo>
                  <a:pt x="47" y="59"/>
                  <a:pt x="42" y="57"/>
                  <a:pt x="39" y="60"/>
                </a:cubicBezTo>
                <a:cubicBezTo>
                  <a:pt x="39" y="60"/>
                  <a:pt x="39" y="60"/>
                  <a:pt x="39" y="60"/>
                </a:cubicBezTo>
                <a:close/>
                <a:moveTo>
                  <a:pt x="5" y="2"/>
                </a:moveTo>
                <a:cubicBezTo>
                  <a:pt x="2" y="4"/>
                  <a:pt x="0" y="9"/>
                  <a:pt x="2" y="13"/>
                </a:cubicBezTo>
                <a:cubicBezTo>
                  <a:pt x="21" y="45"/>
                  <a:pt x="21" y="45"/>
                  <a:pt x="21" y="45"/>
                </a:cubicBezTo>
                <a:cubicBezTo>
                  <a:pt x="23" y="49"/>
                  <a:pt x="28" y="50"/>
                  <a:pt x="3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6" y="46"/>
                  <a:pt x="37" y="41"/>
                  <a:pt x="35" y="37"/>
                </a:cubicBezTo>
                <a:cubicBezTo>
                  <a:pt x="16" y="5"/>
                  <a:pt x="16" y="5"/>
                  <a:pt x="16" y="5"/>
                </a:cubicBezTo>
                <a:cubicBezTo>
                  <a:pt x="14" y="1"/>
                  <a:pt x="9" y="0"/>
                  <a:pt x="5" y="2"/>
                </a:cubicBezTo>
                <a:cubicBezTo>
                  <a:pt x="5" y="2"/>
                  <a:pt x="5" y="2"/>
                  <a:pt x="5" y="2"/>
                </a:cubicBezTo>
                <a:close/>
                <a:moveTo>
                  <a:pt x="39" y="88"/>
                </a:moveTo>
                <a:cubicBezTo>
                  <a:pt x="31" y="73"/>
                  <a:pt x="31" y="73"/>
                  <a:pt x="31" y="73"/>
                </a:cubicBezTo>
                <a:cubicBezTo>
                  <a:pt x="30" y="71"/>
                  <a:pt x="29" y="69"/>
                  <a:pt x="29" y="66"/>
                </a:cubicBezTo>
                <a:cubicBezTo>
                  <a:pt x="22" y="53"/>
                  <a:pt x="22" y="53"/>
                  <a:pt x="22" y="53"/>
                </a:cubicBezTo>
                <a:cubicBezTo>
                  <a:pt x="19" y="52"/>
                  <a:pt x="18" y="50"/>
                  <a:pt x="16" y="48"/>
                </a:cubicBezTo>
                <a:cubicBezTo>
                  <a:pt x="8" y="33"/>
                  <a:pt x="8" y="33"/>
                  <a:pt x="8" y="33"/>
                </a:cubicBezTo>
                <a:cubicBezTo>
                  <a:pt x="7" y="34"/>
                  <a:pt x="6" y="36"/>
                  <a:pt x="6" y="38"/>
                </a:cubicBezTo>
                <a:cubicBezTo>
                  <a:pt x="4" y="44"/>
                  <a:pt x="5" y="51"/>
                  <a:pt x="8" y="57"/>
                </a:cubicBezTo>
                <a:cubicBezTo>
                  <a:pt x="19" y="75"/>
                  <a:pt x="19" y="75"/>
                  <a:pt x="19" y="75"/>
                </a:cubicBezTo>
                <a:cubicBezTo>
                  <a:pt x="22" y="81"/>
                  <a:pt x="28" y="85"/>
                  <a:pt x="34" y="87"/>
                </a:cubicBezTo>
                <a:cubicBezTo>
                  <a:pt x="36" y="87"/>
                  <a:pt x="38" y="88"/>
                  <a:pt x="39" y="88"/>
                </a:cubicBezTo>
                <a:close/>
              </a:path>
            </a:pathLst>
          </a:custGeom>
          <a:noFill/>
          <a:ln>
            <a:solidFill>
              <a:schemeClr val="accent5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zh-CN" altLang="en-US">
              <a:solidFill>
                <a:prstClr val="black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4" name="Freeform 123">
            <a:extLst>
              <a:ext uri="{FF2B5EF4-FFF2-40B4-BE49-F238E27FC236}">
                <a16:creationId xmlns="" xmlns:a16="http://schemas.microsoft.com/office/drawing/2014/main" id="{FE5177C4-D6FE-419F-9960-13320657D8F7}"/>
              </a:ext>
            </a:extLst>
          </p:cNvPr>
          <p:cNvSpPr>
            <a:spLocks noEditPoints="1"/>
          </p:cNvSpPr>
          <p:nvPr/>
        </p:nvSpPr>
        <p:spPr bwMode="auto">
          <a:xfrm>
            <a:off x="5958563" y="2489223"/>
            <a:ext cx="347555" cy="419884"/>
          </a:xfrm>
          <a:custGeom>
            <a:avLst/>
            <a:gdLst>
              <a:gd name="T0" fmla="*/ 13 w 77"/>
              <a:gd name="T1" fmla="*/ 8 h 86"/>
              <a:gd name="T2" fmla="*/ 38 w 77"/>
              <a:gd name="T3" fmla="*/ 1 h 86"/>
              <a:gd name="T4" fmla="*/ 59 w 77"/>
              <a:gd name="T5" fmla="*/ 13 h 86"/>
              <a:gd name="T6" fmla="*/ 66 w 77"/>
              <a:gd name="T7" fmla="*/ 38 h 86"/>
              <a:gd name="T8" fmla="*/ 58 w 77"/>
              <a:gd name="T9" fmla="*/ 55 h 86"/>
              <a:gd name="T10" fmla="*/ 64 w 77"/>
              <a:gd name="T11" fmla="*/ 59 h 86"/>
              <a:gd name="T12" fmla="*/ 74 w 77"/>
              <a:gd name="T13" fmla="*/ 72 h 86"/>
              <a:gd name="T14" fmla="*/ 73 w 77"/>
              <a:gd name="T15" fmla="*/ 84 h 86"/>
              <a:gd name="T16" fmla="*/ 73 w 77"/>
              <a:gd name="T17" fmla="*/ 84 h 86"/>
              <a:gd name="T18" fmla="*/ 62 w 77"/>
              <a:gd name="T19" fmla="*/ 82 h 86"/>
              <a:gd name="T20" fmla="*/ 51 w 77"/>
              <a:gd name="T21" fmla="*/ 68 h 86"/>
              <a:gd name="T22" fmla="*/ 49 w 77"/>
              <a:gd name="T23" fmla="*/ 63 h 86"/>
              <a:gd name="T24" fmla="*/ 30 w 77"/>
              <a:gd name="T25" fmla="*/ 66 h 86"/>
              <a:gd name="T26" fmla="*/ 8 w 77"/>
              <a:gd name="T27" fmla="*/ 54 h 86"/>
              <a:gd name="T28" fmla="*/ 1 w 77"/>
              <a:gd name="T29" fmla="*/ 30 h 86"/>
              <a:gd name="T30" fmla="*/ 13 w 77"/>
              <a:gd name="T31" fmla="*/ 8 h 86"/>
              <a:gd name="T32" fmla="*/ 30 w 77"/>
              <a:gd name="T33" fmla="*/ 49 h 86"/>
              <a:gd name="T34" fmla="*/ 38 w 77"/>
              <a:gd name="T35" fmla="*/ 49 h 86"/>
              <a:gd name="T36" fmla="*/ 38 w 77"/>
              <a:gd name="T37" fmla="*/ 40 h 86"/>
              <a:gd name="T38" fmla="*/ 47 w 77"/>
              <a:gd name="T39" fmla="*/ 40 h 86"/>
              <a:gd name="T40" fmla="*/ 47 w 77"/>
              <a:gd name="T41" fmla="*/ 32 h 86"/>
              <a:gd name="T42" fmla="*/ 38 w 77"/>
              <a:gd name="T43" fmla="*/ 32 h 86"/>
              <a:gd name="T44" fmla="*/ 38 w 77"/>
              <a:gd name="T45" fmla="*/ 23 h 86"/>
              <a:gd name="T46" fmla="*/ 30 w 77"/>
              <a:gd name="T47" fmla="*/ 23 h 86"/>
              <a:gd name="T48" fmla="*/ 30 w 77"/>
              <a:gd name="T49" fmla="*/ 32 h 86"/>
              <a:gd name="T50" fmla="*/ 21 w 77"/>
              <a:gd name="T51" fmla="*/ 32 h 86"/>
              <a:gd name="T52" fmla="*/ 21 w 77"/>
              <a:gd name="T53" fmla="*/ 40 h 86"/>
              <a:gd name="T54" fmla="*/ 30 w 77"/>
              <a:gd name="T55" fmla="*/ 40 h 86"/>
              <a:gd name="T56" fmla="*/ 30 w 77"/>
              <a:gd name="T57" fmla="*/ 49 h 86"/>
              <a:gd name="T58" fmla="*/ 18 w 77"/>
              <a:gd name="T59" fmla="*/ 36 h 86"/>
              <a:gd name="T60" fmla="*/ 43 w 77"/>
              <a:gd name="T61" fmla="*/ 19 h 86"/>
              <a:gd name="T62" fmla="*/ 18 w 77"/>
              <a:gd name="T63" fmla="*/ 36 h 86"/>
              <a:gd name="T64" fmla="*/ 36 w 77"/>
              <a:gd name="T65" fmla="*/ 12 h 86"/>
              <a:gd name="T66" fmla="*/ 20 w 77"/>
              <a:gd name="T67" fmla="*/ 16 h 86"/>
              <a:gd name="T68" fmla="*/ 12 w 77"/>
              <a:gd name="T69" fmla="*/ 31 h 86"/>
              <a:gd name="T70" fmla="*/ 16 w 77"/>
              <a:gd name="T71" fmla="*/ 47 h 86"/>
              <a:gd name="T72" fmla="*/ 31 w 77"/>
              <a:gd name="T73" fmla="*/ 55 h 86"/>
              <a:gd name="T74" fmla="*/ 47 w 77"/>
              <a:gd name="T75" fmla="*/ 51 h 86"/>
              <a:gd name="T76" fmla="*/ 55 w 77"/>
              <a:gd name="T77" fmla="*/ 36 h 86"/>
              <a:gd name="T78" fmla="*/ 51 w 77"/>
              <a:gd name="T79" fmla="*/ 20 h 86"/>
              <a:gd name="T80" fmla="*/ 36 w 77"/>
              <a:gd name="T81" fmla="*/ 12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7" h="86">
                <a:moveTo>
                  <a:pt x="13" y="8"/>
                </a:moveTo>
                <a:cubicBezTo>
                  <a:pt x="20" y="2"/>
                  <a:pt x="29" y="0"/>
                  <a:pt x="38" y="1"/>
                </a:cubicBezTo>
                <a:cubicBezTo>
                  <a:pt x="46" y="2"/>
                  <a:pt x="54" y="6"/>
                  <a:pt x="59" y="13"/>
                </a:cubicBezTo>
                <a:cubicBezTo>
                  <a:pt x="65" y="21"/>
                  <a:pt x="67" y="29"/>
                  <a:pt x="66" y="38"/>
                </a:cubicBezTo>
                <a:cubicBezTo>
                  <a:pt x="65" y="44"/>
                  <a:pt x="63" y="50"/>
                  <a:pt x="58" y="55"/>
                </a:cubicBezTo>
                <a:cubicBezTo>
                  <a:pt x="60" y="56"/>
                  <a:pt x="62" y="57"/>
                  <a:pt x="64" y="59"/>
                </a:cubicBezTo>
                <a:cubicBezTo>
                  <a:pt x="74" y="72"/>
                  <a:pt x="74" y="72"/>
                  <a:pt x="74" y="72"/>
                </a:cubicBezTo>
                <a:cubicBezTo>
                  <a:pt x="77" y="76"/>
                  <a:pt x="76" y="81"/>
                  <a:pt x="73" y="84"/>
                </a:cubicBezTo>
                <a:cubicBezTo>
                  <a:pt x="73" y="84"/>
                  <a:pt x="73" y="84"/>
                  <a:pt x="73" y="84"/>
                </a:cubicBezTo>
                <a:cubicBezTo>
                  <a:pt x="69" y="86"/>
                  <a:pt x="64" y="86"/>
                  <a:pt x="62" y="82"/>
                </a:cubicBezTo>
                <a:cubicBezTo>
                  <a:pt x="51" y="68"/>
                  <a:pt x="51" y="68"/>
                  <a:pt x="51" y="68"/>
                </a:cubicBezTo>
                <a:cubicBezTo>
                  <a:pt x="50" y="67"/>
                  <a:pt x="49" y="65"/>
                  <a:pt x="49" y="63"/>
                </a:cubicBezTo>
                <a:cubicBezTo>
                  <a:pt x="43" y="66"/>
                  <a:pt x="36" y="67"/>
                  <a:pt x="30" y="66"/>
                </a:cubicBezTo>
                <a:cubicBezTo>
                  <a:pt x="21" y="65"/>
                  <a:pt x="13" y="61"/>
                  <a:pt x="8" y="54"/>
                </a:cubicBezTo>
                <a:cubicBezTo>
                  <a:pt x="2" y="47"/>
                  <a:pt x="0" y="38"/>
                  <a:pt x="1" y="30"/>
                </a:cubicBezTo>
                <a:cubicBezTo>
                  <a:pt x="2" y="21"/>
                  <a:pt x="6" y="13"/>
                  <a:pt x="13" y="8"/>
                </a:cubicBezTo>
                <a:close/>
                <a:moveTo>
                  <a:pt x="30" y="49"/>
                </a:moveTo>
                <a:cubicBezTo>
                  <a:pt x="38" y="49"/>
                  <a:pt x="38" y="49"/>
                  <a:pt x="38" y="49"/>
                </a:cubicBezTo>
                <a:cubicBezTo>
                  <a:pt x="38" y="40"/>
                  <a:pt x="38" y="40"/>
                  <a:pt x="38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32"/>
                  <a:pt x="47" y="32"/>
                  <a:pt x="47" y="32"/>
                </a:cubicBezTo>
                <a:cubicBezTo>
                  <a:pt x="38" y="32"/>
                  <a:pt x="38" y="32"/>
                  <a:pt x="38" y="32"/>
                </a:cubicBezTo>
                <a:cubicBezTo>
                  <a:pt x="38" y="23"/>
                  <a:pt x="38" y="23"/>
                  <a:pt x="38" y="23"/>
                </a:cubicBezTo>
                <a:cubicBezTo>
                  <a:pt x="30" y="23"/>
                  <a:pt x="30" y="23"/>
                  <a:pt x="30" y="23"/>
                </a:cubicBezTo>
                <a:cubicBezTo>
                  <a:pt x="30" y="32"/>
                  <a:pt x="30" y="32"/>
                  <a:pt x="30" y="32"/>
                </a:cubicBezTo>
                <a:cubicBezTo>
                  <a:pt x="21" y="32"/>
                  <a:pt x="21" y="32"/>
                  <a:pt x="21" y="32"/>
                </a:cubicBezTo>
                <a:cubicBezTo>
                  <a:pt x="21" y="40"/>
                  <a:pt x="21" y="40"/>
                  <a:pt x="21" y="40"/>
                </a:cubicBezTo>
                <a:cubicBezTo>
                  <a:pt x="30" y="40"/>
                  <a:pt x="30" y="40"/>
                  <a:pt x="30" y="40"/>
                </a:cubicBezTo>
                <a:cubicBezTo>
                  <a:pt x="30" y="49"/>
                  <a:pt x="30" y="49"/>
                  <a:pt x="30" y="49"/>
                </a:cubicBezTo>
                <a:close/>
                <a:moveTo>
                  <a:pt x="18" y="36"/>
                </a:moveTo>
                <a:cubicBezTo>
                  <a:pt x="22" y="26"/>
                  <a:pt x="31" y="21"/>
                  <a:pt x="43" y="19"/>
                </a:cubicBezTo>
                <a:cubicBezTo>
                  <a:pt x="31" y="11"/>
                  <a:pt x="16" y="22"/>
                  <a:pt x="18" y="36"/>
                </a:cubicBezTo>
                <a:close/>
                <a:moveTo>
                  <a:pt x="36" y="12"/>
                </a:moveTo>
                <a:cubicBezTo>
                  <a:pt x="31" y="11"/>
                  <a:pt x="25" y="13"/>
                  <a:pt x="20" y="16"/>
                </a:cubicBezTo>
                <a:cubicBezTo>
                  <a:pt x="15" y="20"/>
                  <a:pt x="13" y="25"/>
                  <a:pt x="12" y="31"/>
                </a:cubicBezTo>
                <a:cubicBezTo>
                  <a:pt x="11" y="37"/>
                  <a:pt x="13" y="42"/>
                  <a:pt x="16" y="47"/>
                </a:cubicBezTo>
                <a:cubicBezTo>
                  <a:pt x="20" y="52"/>
                  <a:pt x="25" y="55"/>
                  <a:pt x="31" y="55"/>
                </a:cubicBezTo>
                <a:cubicBezTo>
                  <a:pt x="36" y="56"/>
                  <a:pt x="42" y="55"/>
                  <a:pt x="47" y="51"/>
                </a:cubicBezTo>
                <a:cubicBezTo>
                  <a:pt x="52" y="47"/>
                  <a:pt x="55" y="42"/>
                  <a:pt x="55" y="36"/>
                </a:cubicBezTo>
                <a:cubicBezTo>
                  <a:pt x="56" y="31"/>
                  <a:pt x="54" y="25"/>
                  <a:pt x="51" y="20"/>
                </a:cubicBezTo>
                <a:cubicBezTo>
                  <a:pt x="47" y="15"/>
                  <a:pt x="42" y="13"/>
                  <a:pt x="36" y="12"/>
                </a:cubicBezTo>
                <a:close/>
              </a:path>
            </a:pathLst>
          </a:custGeom>
          <a:noFill/>
          <a:ln>
            <a:solidFill>
              <a:schemeClr val="accent3">
                <a:lumMod val="10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zh-CN" altLang="en-US">
              <a:solidFill>
                <a:prstClr val="black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25" name="Freeform 138">
            <a:extLst>
              <a:ext uri="{FF2B5EF4-FFF2-40B4-BE49-F238E27FC236}">
                <a16:creationId xmlns="" xmlns:a16="http://schemas.microsoft.com/office/drawing/2014/main" id="{7FFCD5B8-86A2-4823-913F-B188958158FD}"/>
              </a:ext>
            </a:extLst>
          </p:cNvPr>
          <p:cNvSpPr>
            <a:spLocks noEditPoints="1"/>
          </p:cNvSpPr>
          <p:nvPr/>
        </p:nvSpPr>
        <p:spPr bwMode="auto">
          <a:xfrm>
            <a:off x="2664326" y="4525482"/>
            <a:ext cx="367347" cy="351093"/>
          </a:xfrm>
          <a:custGeom>
            <a:avLst/>
            <a:gdLst>
              <a:gd name="T0" fmla="*/ 79 w 109"/>
              <a:gd name="T1" fmla="*/ 16 h 78"/>
              <a:gd name="T2" fmla="*/ 79 w 109"/>
              <a:gd name="T3" fmla="*/ 14 h 78"/>
              <a:gd name="T4" fmla="*/ 74 w 109"/>
              <a:gd name="T5" fmla="*/ 10 h 78"/>
              <a:gd name="T6" fmla="*/ 36 w 109"/>
              <a:gd name="T7" fmla="*/ 10 h 78"/>
              <a:gd name="T8" fmla="*/ 28 w 109"/>
              <a:gd name="T9" fmla="*/ 0 h 78"/>
              <a:gd name="T10" fmla="*/ 5 w 109"/>
              <a:gd name="T11" fmla="*/ 0 h 78"/>
              <a:gd name="T12" fmla="*/ 0 w 109"/>
              <a:gd name="T13" fmla="*/ 5 h 78"/>
              <a:gd name="T14" fmla="*/ 0 w 109"/>
              <a:gd name="T15" fmla="*/ 54 h 78"/>
              <a:gd name="T16" fmla="*/ 4 w 109"/>
              <a:gd name="T17" fmla="*/ 58 h 78"/>
              <a:gd name="T18" fmla="*/ 14 w 109"/>
              <a:gd name="T19" fmla="*/ 27 h 78"/>
              <a:gd name="T20" fmla="*/ 21 w 109"/>
              <a:gd name="T21" fmla="*/ 19 h 78"/>
              <a:gd name="T22" fmla="*/ 30 w 109"/>
              <a:gd name="T23" fmla="*/ 16 h 78"/>
              <a:gd name="T24" fmla="*/ 79 w 109"/>
              <a:gd name="T25" fmla="*/ 16 h 78"/>
              <a:gd name="T26" fmla="*/ 77 w 109"/>
              <a:gd name="T27" fmla="*/ 78 h 78"/>
              <a:gd name="T28" fmla="*/ 77 w 109"/>
              <a:gd name="T29" fmla="*/ 43 h 78"/>
              <a:gd name="T30" fmla="*/ 77 w 109"/>
              <a:gd name="T31" fmla="*/ 78 h 78"/>
              <a:gd name="T32" fmla="*/ 63 w 109"/>
              <a:gd name="T33" fmla="*/ 58 h 78"/>
              <a:gd name="T34" fmla="*/ 61 w 109"/>
              <a:gd name="T35" fmla="*/ 54 h 78"/>
              <a:gd name="T36" fmla="*/ 64 w 109"/>
              <a:gd name="T37" fmla="*/ 54 h 78"/>
              <a:gd name="T38" fmla="*/ 63 w 109"/>
              <a:gd name="T39" fmla="*/ 58 h 78"/>
              <a:gd name="T40" fmla="*/ 61 w 109"/>
              <a:gd name="T41" fmla="*/ 51 h 78"/>
              <a:gd name="T42" fmla="*/ 74 w 109"/>
              <a:gd name="T43" fmla="*/ 46 h 78"/>
              <a:gd name="T44" fmla="*/ 65 w 109"/>
              <a:gd name="T45" fmla="*/ 52 h 78"/>
              <a:gd name="T46" fmla="*/ 61 w 109"/>
              <a:gd name="T47" fmla="*/ 51 h 78"/>
              <a:gd name="T48" fmla="*/ 95 w 109"/>
              <a:gd name="T49" fmla="*/ 36 h 78"/>
              <a:gd name="T50" fmla="*/ 77 w 109"/>
              <a:gd name="T51" fmla="*/ 35 h 78"/>
              <a:gd name="T52" fmla="*/ 54 w 109"/>
              <a:gd name="T53" fmla="*/ 40 h 78"/>
              <a:gd name="T54" fmla="*/ 52 w 109"/>
              <a:gd name="T55" fmla="*/ 62 h 78"/>
              <a:gd name="T56" fmla="*/ 56 w 109"/>
              <a:gd name="T57" fmla="*/ 69 h 78"/>
              <a:gd name="T58" fmla="*/ 11 w 109"/>
              <a:gd name="T59" fmla="*/ 69 h 78"/>
              <a:gd name="T60" fmla="*/ 23 w 109"/>
              <a:gd name="T61" fmla="*/ 34 h 78"/>
              <a:gd name="T62" fmla="*/ 28 w 109"/>
              <a:gd name="T63" fmla="*/ 28 h 78"/>
              <a:gd name="T64" fmla="*/ 34 w 109"/>
              <a:gd name="T65" fmla="*/ 25 h 78"/>
              <a:gd name="T66" fmla="*/ 92 w 109"/>
              <a:gd name="T67" fmla="*/ 25 h 78"/>
              <a:gd name="T68" fmla="*/ 94 w 109"/>
              <a:gd name="T69" fmla="*/ 26 h 78"/>
              <a:gd name="T70" fmla="*/ 96 w 109"/>
              <a:gd name="T71" fmla="*/ 27 h 78"/>
              <a:gd name="T72" fmla="*/ 97 w 109"/>
              <a:gd name="T73" fmla="*/ 30 h 78"/>
              <a:gd name="T74" fmla="*/ 96 w 109"/>
              <a:gd name="T75" fmla="*/ 32 h 78"/>
              <a:gd name="T76" fmla="*/ 95 w 109"/>
              <a:gd name="T77" fmla="*/ 36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9" h="78">
                <a:moveTo>
                  <a:pt x="79" y="16"/>
                </a:moveTo>
                <a:cubicBezTo>
                  <a:pt x="79" y="14"/>
                  <a:pt x="79" y="14"/>
                  <a:pt x="79" y="14"/>
                </a:cubicBezTo>
                <a:cubicBezTo>
                  <a:pt x="79" y="12"/>
                  <a:pt x="77" y="10"/>
                  <a:pt x="74" y="10"/>
                </a:cubicBezTo>
                <a:cubicBezTo>
                  <a:pt x="36" y="10"/>
                  <a:pt x="36" y="10"/>
                  <a:pt x="36" y="10"/>
                </a:cubicBezTo>
                <a:cubicBezTo>
                  <a:pt x="28" y="0"/>
                  <a:pt x="28" y="0"/>
                  <a:pt x="28" y="0"/>
                </a:cubicBezTo>
                <a:cubicBezTo>
                  <a:pt x="5" y="0"/>
                  <a:pt x="5" y="0"/>
                  <a:pt x="5" y="0"/>
                </a:cubicBezTo>
                <a:cubicBezTo>
                  <a:pt x="2" y="0"/>
                  <a:pt x="0" y="2"/>
                  <a:pt x="0" y="5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6"/>
                  <a:pt x="2" y="58"/>
                  <a:pt x="4" y="58"/>
                </a:cubicBezTo>
                <a:cubicBezTo>
                  <a:pt x="14" y="27"/>
                  <a:pt x="14" y="27"/>
                  <a:pt x="14" y="27"/>
                </a:cubicBezTo>
                <a:cubicBezTo>
                  <a:pt x="16" y="24"/>
                  <a:pt x="18" y="21"/>
                  <a:pt x="21" y="19"/>
                </a:cubicBezTo>
                <a:cubicBezTo>
                  <a:pt x="23" y="17"/>
                  <a:pt x="27" y="16"/>
                  <a:pt x="30" y="16"/>
                </a:cubicBezTo>
                <a:cubicBezTo>
                  <a:pt x="79" y="16"/>
                  <a:pt x="79" y="16"/>
                  <a:pt x="79" y="16"/>
                </a:cubicBezTo>
                <a:close/>
                <a:moveTo>
                  <a:pt x="77" y="78"/>
                </a:moveTo>
                <a:cubicBezTo>
                  <a:pt x="45" y="59"/>
                  <a:pt x="55" y="33"/>
                  <a:pt x="77" y="43"/>
                </a:cubicBezTo>
                <a:cubicBezTo>
                  <a:pt x="99" y="33"/>
                  <a:pt x="109" y="59"/>
                  <a:pt x="77" y="78"/>
                </a:cubicBezTo>
                <a:close/>
                <a:moveTo>
                  <a:pt x="63" y="58"/>
                </a:moveTo>
                <a:cubicBezTo>
                  <a:pt x="62" y="57"/>
                  <a:pt x="61" y="55"/>
                  <a:pt x="61" y="54"/>
                </a:cubicBezTo>
                <a:cubicBezTo>
                  <a:pt x="64" y="54"/>
                  <a:pt x="64" y="54"/>
                  <a:pt x="64" y="54"/>
                </a:cubicBezTo>
                <a:cubicBezTo>
                  <a:pt x="63" y="56"/>
                  <a:pt x="63" y="57"/>
                  <a:pt x="63" y="58"/>
                </a:cubicBezTo>
                <a:close/>
                <a:moveTo>
                  <a:pt x="61" y="51"/>
                </a:moveTo>
                <a:cubicBezTo>
                  <a:pt x="62" y="46"/>
                  <a:pt x="67" y="45"/>
                  <a:pt x="74" y="46"/>
                </a:cubicBezTo>
                <a:cubicBezTo>
                  <a:pt x="70" y="47"/>
                  <a:pt x="67" y="48"/>
                  <a:pt x="65" y="52"/>
                </a:cubicBezTo>
                <a:cubicBezTo>
                  <a:pt x="61" y="51"/>
                  <a:pt x="61" y="51"/>
                  <a:pt x="61" y="51"/>
                </a:cubicBezTo>
                <a:close/>
                <a:moveTo>
                  <a:pt x="95" y="36"/>
                </a:moveTo>
                <a:cubicBezTo>
                  <a:pt x="90" y="33"/>
                  <a:pt x="83" y="33"/>
                  <a:pt x="77" y="35"/>
                </a:cubicBezTo>
                <a:cubicBezTo>
                  <a:pt x="69" y="33"/>
                  <a:pt x="60" y="33"/>
                  <a:pt x="54" y="40"/>
                </a:cubicBezTo>
                <a:cubicBezTo>
                  <a:pt x="48" y="46"/>
                  <a:pt x="49" y="55"/>
                  <a:pt x="52" y="62"/>
                </a:cubicBezTo>
                <a:cubicBezTo>
                  <a:pt x="53" y="64"/>
                  <a:pt x="54" y="67"/>
                  <a:pt x="56" y="69"/>
                </a:cubicBezTo>
                <a:cubicBezTo>
                  <a:pt x="11" y="69"/>
                  <a:pt x="11" y="69"/>
                  <a:pt x="11" y="69"/>
                </a:cubicBezTo>
                <a:cubicBezTo>
                  <a:pt x="23" y="34"/>
                  <a:pt x="23" y="34"/>
                  <a:pt x="23" y="34"/>
                </a:cubicBezTo>
                <a:cubicBezTo>
                  <a:pt x="24" y="31"/>
                  <a:pt x="25" y="29"/>
                  <a:pt x="28" y="28"/>
                </a:cubicBezTo>
                <a:cubicBezTo>
                  <a:pt x="30" y="26"/>
                  <a:pt x="32" y="25"/>
                  <a:pt x="34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3" y="25"/>
                  <a:pt x="93" y="25"/>
                  <a:pt x="94" y="26"/>
                </a:cubicBezTo>
                <a:cubicBezTo>
                  <a:pt x="95" y="26"/>
                  <a:pt x="95" y="26"/>
                  <a:pt x="96" y="27"/>
                </a:cubicBezTo>
                <a:cubicBezTo>
                  <a:pt x="96" y="28"/>
                  <a:pt x="97" y="29"/>
                  <a:pt x="97" y="30"/>
                </a:cubicBezTo>
                <a:cubicBezTo>
                  <a:pt x="97" y="31"/>
                  <a:pt x="97" y="31"/>
                  <a:pt x="96" y="32"/>
                </a:cubicBezTo>
                <a:lnTo>
                  <a:pt x="95" y="36"/>
                </a:lnTo>
                <a:close/>
              </a:path>
            </a:pathLst>
          </a:custGeom>
          <a:noFill/>
          <a:ln>
            <a:solidFill>
              <a:schemeClr val="accent3">
                <a:lumMod val="100000"/>
              </a:schemeClr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/>
            <a:endParaRPr lang="zh-CN" altLang="en-US">
              <a:solidFill>
                <a:prstClr val="black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4641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A7C57B07-CEDF-4D36-918D-F61F2BE893BC}"/>
              </a:ext>
            </a:extLst>
          </p:cNvPr>
          <p:cNvSpPr/>
          <p:nvPr/>
        </p:nvSpPr>
        <p:spPr>
          <a:xfrm>
            <a:off x="8313054" y="3456023"/>
            <a:ext cx="3905785" cy="344424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DA8FDEBD-585B-4956-A118-67E1FCAA5497}"/>
              </a:ext>
            </a:extLst>
          </p:cNvPr>
          <p:cNvSpPr/>
          <p:nvPr/>
        </p:nvSpPr>
        <p:spPr>
          <a:xfrm>
            <a:off x="4233299" y="3456023"/>
            <a:ext cx="3905785" cy="344424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lus 2">
            <a:extLst>
              <a:ext uri="{FF2B5EF4-FFF2-40B4-BE49-F238E27FC236}">
                <a16:creationId xmlns="" xmlns:a16="http://schemas.microsoft.com/office/drawing/2014/main" id="{DE1C5D41-3A02-4069-BD0C-7D5F16B3D033}"/>
              </a:ext>
            </a:extLst>
          </p:cNvPr>
          <p:cNvSpPr/>
          <p:nvPr/>
        </p:nvSpPr>
        <p:spPr>
          <a:xfrm>
            <a:off x="9709858" y="4488872"/>
            <a:ext cx="2609504" cy="2609504"/>
          </a:xfrm>
          <a:prstGeom prst="mathPlus">
            <a:avLst>
              <a:gd name="adj1" fmla="val 584"/>
            </a:avLst>
          </a:prstGeom>
          <a:solidFill>
            <a:schemeClr val="accent2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5" name="Diamond 4">
            <a:extLst>
              <a:ext uri="{FF2B5EF4-FFF2-40B4-BE49-F238E27FC236}">
                <a16:creationId xmlns="" xmlns:a16="http://schemas.microsoft.com/office/drawing/2014/main" id="{11AD8E12-4F48-4DE3-88BB-E7C477E75663}"/>
              </a:ext>
            </a:extLst>
          </p:cNvPr>
          <p:cNvSpPr/>
          <p:nvPr/>
        </p:nvSpPr>
        <p:spPr>
          <a:xfrm>
            <a:off x="-1521201" y="822522"/>
            <a:ext cx="3164364" cy="3164364"/>
          </a:xfrm>
          <a:prstGeom prst="diamond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6" name="Diamond 18">
            <a:extLst>
              <a:ext uri="{FF2B5EF4-FFF2-40B4-BE49-F238E27FC236}">
                <a16:creationId xmlns="" xmlns:a16="http://schemas.microsoft.com/office/drawing/2014/main" id="{27E9A69B-BFA9-4FE2-9B0E-CE5348FCD840}"/>
              </a:ext>
            </a:extLst>
          </p:cNvPr>
          <p:cNvSpPr/>
          <p:nvPr/>
        </p:nvSpPr>
        <p:spPr>
          <a:xfrm>
            <a:off x="2399310" y="1451265"/>
            <a:ext cx="3707476" cy="3707476"/>
          </a:xfrm>
          <a:prstGeom prst="diamond">
            <a:avLst/>
          </a:prstGeom>
          <a:noFill/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7" name="Diamond 19">
            <a:extLst>
              <a:ext uri="{FF2B5EF4-FFF2-40B4-BE49-F238E27FC236}">
                <a16:creationId xmlns="" xmlns:a16="http://schemas.microsoft.com/office/drawing/2014/main" id="{A67B280C-4629-43C9-B7D8-0789253126C9}"/>
              </a:ext>
            </a:extLst>
          </p:cNvPr>
          <p:cNvSpPr/>
          <p:nvPr/>
        </p:nvSpPr>
        <p:spPr>
          <a:xfrm>
            <a:off x="1193550" y="1408726"/>
            <a:ext cx="1754546" cy="1754547"/>
          </a:xfrm>
          <a:prstGeom prst="diamond">
            <a:avLst/>
          </a:prstGeom>
          <a:solidFill>
            <a:srgbClr val="0A0A0A"/>
          </a:solidFill>
          <a:ln>
            <a:solidFill>
              <a:schemeClr val="accent3">
                <a:lumMod val="10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8" name="Diamond 20">
            <a:extLst>
              <a:ext uri="{FF2B5EF4-FFF2-40B4-BE49-F238E27FC236}">
                <a16:creationId xmlns="" xmlns:a16="http://schemas.microsoft.com/office/drawing/2014/main" id="{A64FDD55-E083-4345-82E0-7310974F8A79}"/>
              </a:ext>
            </a:extLst>
          </p:cNvPr>
          <p:cNvSpPr/>
          <p:nvPr/>
        </p:nvSpPr>
        <p:spPr>
          <a:xfrm>
            <a:off x="1985987" y="432414"/>
            <a:ext cx="1366418" cy="1366419"/>
          </a:xfrm>
          <a:prstGeom prst="diamond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9" name="Diamond 21">
            <a:extLst>
              <a:ext uri="{FF2B5EF4-FFF2-40B4-BE49-F238E27FC236}">
                <a16:creationId xmlns="" xmlns:a16="http://schemas.microsoft.com/office/drawing/2014/main" id="{680BBC1A-5F31-4605-993E-EBCCFBE2DD4A}"/>
              </a:ext>
            </a:extLst>
          </p:cNvPr>
          <p:cNvSpPr/>
          <p:nvPr/>
        </p:nvSpPr>
        <p:spPr>
          <a:xfrm>
            <a:off x="528966" y="2513627"/>
            <a:ext cx="1754546" cy="1754547"/>
          </a:xfrm>
          <a:prstGeom prst="diamond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0" name="TextBox 22">
            <a:extLst>
              <a:ext uri="{FF2B5EF4-FFF2-40B4-BE49-F238E27FC236}">
                <a16:creationId xmlns="" xmlns:a16="http://schemas.microsoft.com/office/drawing/2014/main" id="{20A9C8B7-98AC-44F3-86ED-737B6898E4CF}"/>
              </a:ext>
            </a:extLst>
          </p:cNvPr>
          <p:cNvSpPr txBox="1"/>
          <p:nvPr/>
        </p:nvSpPr>
        <p:spPr>
          <a:xfrm>
            <a:off x="6222584" y="2274117"/>
            <a:ext cx="5757949" cy="889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lnSpc>
                <a:spcPct val="150000"/>
              </a:lnSpc>
            </a:pPr>
            <a:r>
              <a:rPr lang="en-US" sz="12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 Light" charset="0"/>
                <a:sym typeface="思源黑体" panose="020B0400000000000000" pitchFamily="34" charset="-122"/>
              </a:rPr>
              <a:t>Entrepreneurial activities differ substantially depending on the type of organization and creativity. Entrepreneurial activities differ substantially depending on the type of organization and creativity. </a:t>
            </a:r>
          </a:p>
        </p:txBody>
      </p:sp>
      <p:sp>
        <p:nvSpPr>
          <p:cNvPr id="12" name="TextBox 24">
            <a:extLst>
              <a:ext uri="{FF2B5EF4-FFF2-40B4-BE49-F238E27FC236}">
                <a16:creationId xmlns="" xmlns:a16="http://schemas.microsoft.com/office/drawing/2014/main" id="{50089CD1-F8A3-4FA0-8C8D-B6318C76DE77}"/>
              </a:ext>
            </a:extLst>
          </p:cNvPr>
          <p:cNvSpPr txBox="1"/>
          <p:nvPr/>
        </p:nvSpPr>
        <p:spPr>
          <a:xfrm>
            <a:off x="3108754" y="2644170"/>
            <a:ext cx="23768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3200" b="1" spc="30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 Semi" charset="0"/>
                <a:sym typeface="思源黑体" panose="020B0400000000000000" pitchFamily="34" charset="-122"/>
              </a:rPr>
              <a:t>HERE SOME THING</a:t>
            </a:r>
            <a:endParaRPr lang="en-US" sz="3200" b="1" spc="300" dirty="0">
              <a:solidFill>
                <a:srgbClr val="262626"/>
              </a:solidFill>
              <a:latin typeface="思源黑体" panose="020B0400000000000000" pitchFamily="34" charset="-122"/>
              <a:ea typeface="思源黑体" panose="020B0400000000000000" pitchFamily="34" charset="-122"/>
              <a:cs typeface="Montserrat Semi" charset="0"/>
              <a:sym typeface="思源黑体" panose="020B0400000000000000" pitchFamily="34" charset="-122"/>
            </a:endParaRPr>
          </a:p>
        </p:txBody>
      </p:sp>
      <p:sp>
        <p:nvSpPr>
          <p:cNvPr id="13" name="Right Triangle 25">
            <a:extLst>
              <a:ext uri="{FF2B5EF4-FFF2-40B4-BE49-F238E27FC236}">
                <a16:creationId xmlns="" xmlns:a16="http://schemas.microsoft.com/office/drawing/2014/main" id="{8BDCAFE6-2422-44AC-BDD5-8D88B6024C6B}"/>
              </a:ext>
            </a:extLst>
          </p:cNvPr>
          <p:cNvSpPr/>
          <p:nvPr/>
        </p:nvSpPr>
        <p:spPr>
          <a:xfrm flipH="1">
            <a:off x="6972268" y="5692833"/>
            <a:ext cx="1180407" cy="1180407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4" name="Right Triangle 26">
            <a:extLst>
              <a:ext uri="{FF2B5EF4-FFF2-40B4-BE49-F238E27FC236}">
                <a16:creationId xmlns="" xmlns:a16="http://schemas.microsoft.com/office/drawing/2014/main" id="{9895F9D4-DE8C-4E1F-AAF3-703C504F456C}"/>
              </a:ext>
            </a:extLst>
          </p:cNvPr>
          <p:cNvSpPr/>
          <p:nvPr/>
        </p:nvSpPr>
        <p:spPr>
          <a:xfrm rot="5400000">
            <a:off x="8286215" y="3444240"/>
            <a:ext cx="1180407" cy="1180407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6162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2" grpId="0"/>
      <p:bldP spid="13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gular Pentagon 10">
            <a:extLst>
              <a:ext uri="{FF2B5EF4-FFF2-40B4-BE49-F238E27FC236}">
                <a16:creationId xmlns="" xmlns:a16="http://schemas.microsoft.com/office/drawing/2014/main" id="{ED410E3B-88F0-415E-85C1-7391D15AD822}"/>
              </a:ext>
            </a:extLst>
          </p:cNvPr>
          <p:cNvSpPr/>
          <p:nvPr/>
        </p:nvSpPr>
        <p:spPr>
          <a:xfrm>
            <a:off x="4770673" y="1991788"/>
            <a:ext cx="2751866" cy="2853290"/>
          </a:xfrm>
          <a:prstGeom prst="pentagon">
            <a:avLst/>
          </a:prstGeom>
          <a:blipFill>
            <a:blip r:embed="rId4"/>
            <a:stretch>
              <a:fillRect/>
            </a:stretch>
          </a:blip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7" name="Regular Pentagon 10">
            <a:extLst>
              <a:ext uri="{FF2B5EF4-FFF2-40B4-BE49-F238E27FC236}">
                <a16:creationId xmlns="" xmlns:a16="http://schemas.microsoft.com/office/drawing/2014/main" id="{A63449BB-6692-49A5-8C4E-80D080916298}"/>
              </a:ext>
            </a:extLst>
          </p:cNvPr>
          <p:cNvSpPr/>
          <p:nvPr/>
        </p:nvSpPr>
        <p:spPr>
          <a:xfrm>
            <a:off x="8429752" y="1991788"/>
            <a:ext cx="2751866" cy="2853290"/>
          </a:xfrm>
          <a:prstGeom prst="pentagon">
            <a:avLst/>
          </a:prstGeom>
          <a:blipFill>
            <a:blip r:embed="rId5"/>
            <a:stretch>
              <a:fillRect/>
            </a:stretch>
          </a:blip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5" name="Regular Pentagon 10">
            <a:extLst>
              <a:ext uri="{FF2B5EF4-FFF2-40B4-BE49-F238E27FC236}">
                <a16:creationId xmlns="" xmlns:a16="http://schemas.microsoft.com/office/drawing/2014/main" id="{45C69B8D-0030-4997-BF70-A4A46AA6E96A}"/>
              </a:ext>
            </a:extLst>
          </p:cNvPr>
          <p:cNvSpPr/>
          <p:nvPr/>
        </p:nvSpPr>
        <p:spPr>
          <a:xfrm>
            <a:off x="1082716" y="1991788"/>
            <a:ext cx="2751866" cy="2853290"/>
          </a:xfrm>
          <a:prstGeom prst="pentagon">
            <a:avLst/>
          </a:prstGeom>
          <a:blipFill>
            <a:blip r:embed="rId6"/>
            <a:stretch>
              <a:fillRect/>
            </a:stretch>
          </a:blip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5" name="TextBox 8">
            <a:extLst>
              <a:ext uri="{FF2B5EF4-FFF2-40B4-BE49-F238E27FC236}">
                <a16:creationId xmlns="" xmlns:a16="http://schemas.microsoft.com/office/drawing/2014/main" id="{32A02EE4-59B0-4699-9063-D759B420B3C1}"/>
              </a:ext>
            </a:extLst>
          </p:cNvPr>
          <p:cNvSpPr txBox="1"/>
          <p:nvPr/>
        </p:nvSpPr>
        <p:spPr>
          <a:xfrm>
            <a:off x="4771628" y="1314896"/>
            <a:ext cx="2815802" cy="259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lnSpc>
                <a:spcPct val="150000"/>
              </a:lnSpc>
            </a:pPr>
            <a:r>
              <a:rPr lang="en-US" sz="900" b="1" spc="30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 Semi" charset="0"/>
                <a:sym typeface="思源黑体" panose="020B0400000000000000" pitchFamily="34" charset="-122"/>
              </a:rPr>
              <a:t>WRITE SOMETHING HERE</a:t>
            </a:r>
          </a:p>
        </p:txBody>
      </p:sp>
      <p:sp>
        <p:nvSpPr>
          <p:cNvPr id="6" name="TextBox 13">
            <a:extLst>
              <a:ext uri="{FF2B5EF4-FFF2-40B4-BE49-F238E27FC236}">
                <a16:creationId xmlns="" xmlns:a16="http://schemas.microsoft.com/office/drawing/2014/main" id="{E7882E9B-E54F-448A-AB8E-F35F9ABD64AF}"/>
              </a:ext>
            </a:extLst>
          </p:cNvPr>
          <p:cNvSpPr txBox="1"/>
          <p:nvPr/>
        </p:nvSpPr>
        <p:spPr>
          <a:xfrm>
            <a:off x="1257718" y="5154233"/>
            <a:ext cx="2691917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</a:t>
            </a:r>
          </a:p>
        </p:txBody>
      </p:sp>
      <p:sp>
        <p:nvSpPr>
          <p:cNvPr id="7" name="Rectangle 14">
            <a:extLst>
              <a:ext uri="{FF2B5EF4-FFF2-40B4-BE49-F238E27FC236}">
                <a16:creationId xmlns="" xmlns:a16="http://schemas.microsoft.com/office/drawing/2014/main" id="{9D519011-CBBF-4C4D-8EB7-1477BE94F2EF}"/>
              </a:ext>
            </a:extLst>
          </p:cNvPr>
          <p:cNvSpPr/>
          <p:nvPr/>
        </p:nvSpPr>
        <p:spPr>
          <a:xfrm>
            <a:off x="1721066" y="4873540"/>
            <a:ext cx="176522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PROJECT NAME</a:t>
            </a:r>
          </a:p>
        </p:txBody>
      </p:sp>
      <p:sp>
        <p:nvSpPr>
          <p:cNvPr id="8" name="TextBox 15">
            <a:extLst>
              <a:ext uri="{FF2B5EF4-FFF2-40B4-BE49-F238E27FC236}">
                <a16:creationId xmlns="" xmlns:a16="http://schemas.microsoft.com/office/drawing/2014/main" id="{7644F1B7-E5C9-4D7C-A1E0-8FAE1589C54F}"/>
              </a:ext>
            </a:extLst>
          </p:cNvPr>
          <p:cNvSpPr txBox="1"/>
          <p:nvPr/>
        </p:nvSpPr>
        <p:spPr>
          <a:xfrm>
            <a:off x="4771628" y="5154233"/>
            <a:ext cx="2691917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</a:t>
            </a:r>
          </a:p>
        </p:txBody>
      </p:sp>
      <p:sp>
        <p:nvSpPr>
          <p:cNvPr id="9" name="Rectangle 16">
            <a:extLst>
              <a:ext uri="{FF2B5EF4-FFF2-40B4-BE49-F238E27FC236}">
                <a16:creationId xmlns="" xmlns:a16="http://schemas.microsoft.com/office/drawing/2014/main" id="{3C800014-5B40-4F6B-BD35-55C981725268}"/>
              </a:ext>
            </a:extLst>
          </p:cNvPr>
          <p:cNvSpPr/>
          <p:nvPr/>
        </p:nvSpPr>
        <p:spPr>
          <a:xfrm>
            <a:off x="5223757" y="4873540"/>
            <a:ext cx="17876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PROJECT TITLE</a:t>
            </a:r>
          </a:p>
        </p:txBody>
      </p:sp>
      <p:sp>
        <p:nvSpPr>
          <p:cNvPr id="10" name="TextBox 17">
            <a:extLst>
              <a:ext uri="{FF2B5EF4-FFF2-40B4-BE49-F238E27FC236}">
                <a16:creationId xmlns="" xmlns:a16="http://schemas.microsoft.com/office/drawing/2014/main" id="{3AF6401D-086C-44C4-8279-0534E65195DD}"/>
              </a:ext>
            </a:extLst>
          </p:cNvPr>
          <p:cNvSpPr txBox="1"/>
          <p:nvPr/>
        </p:nvSpPr>
        <p:spPr>
          <a:xfrm>
            <a:off x="8323891" y="5154233"/>
            <a:ext cx="2691917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250" dirty="0">
                <a:solidFill>
                  <a:srgbClr val="979797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Lato Light" charset="0"/>
                <a:sym typeface="思源黑体" panose="020B0400000000000000" pitchFamily="34" charset="-122"/>
              </a:rPr>
              <a:t>Entrepreneurial activities differ substantially depending on the type of</a:t>
            </a:r>
          </a:p>
        </p:txBody>
      </p:sp>
      <p:sp>
        <p:nvSpPr>
          <p:cNvPr id="11" name="Rectangle 18">
            <a:extLst>
              <a:ext uri="{FF2B5EF4-FFF2-40B4-BE49-F238E27FC236}">
                <a16:creationId xmlns="" xmlns:a16="http://schemas.microsoft.com/office/drawing/2014/main" id="{CC9E3F1C-ACD8-4414-BB47-9695B6670E1D}"/>
              </a:ext>
            </a:extLst>
          </p:cNvPr>
          <p:cNvSpPr/>
          <p:nvPr/>
        </p:nvSpPr>
        <p:spPr>
          <a:xfrm>
            <a:off x="8945939" y="4873540"/>
            <a:ext cx="14478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/>
            <a:r>
              <a:rPr lang="en-US" sz="1200" b="1" spc="300" dirty="0">
                <a:solidFill>
                  <a:srgbClr val="262626"/>
                </a:solidFill>
                <a:latin typeface="思源黑体" panose="020B0400000000000000" pitchFamily="34" charset="-122"/>
                <a:ea typeface="思源黑体" panose="020B0400000000000000" pitchFamily="34" charset="-122"/>
                <a:cs typeface="Montserrat" charset="0"/>
                <a:sym typeface="思源黑体" panose="020B0400000000000000" pitchFamily="34" charset="-122"/>
              </a:rPr>
              <a:t>WRITE HERE</a:t>
            </a:r>
          </a:p>
        </p:txBody>
      </p:sp>
      <p:sp>
        <p:nvSpPr>
          <p:cNvPr id="12" name="Regular Pentagon 10">
            <a:extLst>
              <a:ext uri="{FF2B5EF4-FFF2-40B4-BE49-F238E27FC236}">
                <a16:creationId xmlns="" xmlns:a16="http://schemas.microsoft.com/office/drawing/2014/main" id="{ADE56C69-FD7C-4664-AB0E-5A500AE24ACD}"/>
              </a:ext>
            </a:extLst>
          </p:cNvPr>
          <p:cNvSpPr/>
          <p:nvPr/>
        </p:nvSpPr>
        <p:spPr>
          <a:xfrm>
            <a:off x="1332166" y="2293402"/>
            <a:ext cx="2283873" cy="2368050"/>
          </a:xfrm>
          <a:prstGeom prst="pentagon">
            <a:avLst/>
          </a:prstGeom>
          <a:noFill/>
          <a:ln w="571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3" name="Regular Pentagon 22">
            <a:extLst>
              <a:ext uri="{FF2B5EF4-FFF2-40B4-BE49-F238E27FC236}">
                <a16:creationId xmlns="" xmlns:a16="http://schemas.microsoft.com/office/drawing/2014/main" id="{35834034-A7C2-4D80-97BA-7B0B730937C3}"/>
              </a:ext>
            </a:extLst>
          </p:cNvPr>
          <p:cNvSpPr/>
          <p:nvPr/>
        </p:nvSpPr>
        <p:spPr>
          <a:xfrm>
            <a:off x="5006150" y="2293402"/>
            <a:ext cx="2283873" cy="2368050"/>
          </a:xfrm>
          <a:prstGeom prst="pentagon">
            <a:avLst/>
          </a:prstGeom>
          <a:noFill/>
          <a:ln w="571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sp>
        <p:nvSpPr>
          <p:cNvPr id="14" name="Regular Pentagon 23">
            <a:extLst>
              <a:ext uri="{FF2B5EF4-FFF2-40B4-BE49-F238E27FC236}">
                <a16:creationId xmlns="" xmlns:a16="http://schemas.microsoft.com/office/drawing/2014/main" id="{0EF120A0-6F8F-4C03-B709-9683FAF32212}"/>
              </a:ext>
            </a:extLst>
          </p:cNvPr>
          <p:cNvSpPr/>
          <p:nvPr/>
        </p:nvSpPr>
        <p:spPr>
          <a:xfrm>
            <a:off x="8663749" y="2293402"/>
            <a:ext cx="2283873" cy="2368050"/>
          </a:xfrm>
          <a:prstGeom prst="pentagon">
            <a:avLst/>
          </a:prstGeom>
          <a:noFill/>
          <a:ln w="571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979797"/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19228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5" grpId="0" animBg="1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 animBg="1"/>
      <p:bldP spid="13" grpId="0" animBg="1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5">
            <a:extLst>
              <a:ext uri="{FF2B5EF4-FFF2-40B4-BE49-F238E27FC236}">
                <a16:creationId xmlns="" xmlns:a16="http://schemas.microsoft.com/office/drawing/2014/main" id="{69B16883-14A3-4510-A604-7603FB94AF7E}"/>
              </a:ext>
            </a:extLst>
          </p:cNvPr>
          <p:cNvSpPr txBox="1">
            <a:spLocks/>
          </p:cNvSpPr>
          <p:nvPr/>
        </p:nvSpPr>
        <p:spPr>
          <a:xfrm>
            <a:off x="3947886" y="4009761"/>
            <a:ext cx="3808347" cy="296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600" b="1" dirty="0">
                <a:solidFill>
                  <a:schemeClr val="bg1">
                    <a:lumMod val="50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speaker name and title</a:t>
            </a:r>
          </a:p>
        </p:txBody>
      </p:sp>
      <p:sp>
        <p:nvSpPr>
          <p:cNvPr id="5" name="标题 10">
            <a:extLst>
              <a:ext uri="{FF2B5EF4-FFF2-40B4-BE49-F238E27FC236}">
                <a16:creationId xmlns="" xmlns:a16="http://schemas.microsoft.com/office/drawing/2014/main" id="{44FF976F-3D87-4A6E-A483-2E8486AA990D}"/>
              </a:ext>
            </a:extLst>
          </p:cNvPr>
          <p:cNvSpPr txBox="1">
            <a:spLocks/>
          </p:cNvSpPr>
          <p:nvPr/>
        </p:nvSpPr>
        <p:spPr>
          <a:xfrm>
            <a:off x="3947886" y="2097564"/>
            <a:ext cx="4296227" cy="1574364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9500" dirty="0">
                <a:solidFill>
                  <a:schemeClr val="bg1">
                    <a:lumMod val="8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Thanks</a:t>
            </a:r>
            <a:r>
              <a:rPr lang="en-US" altLang="zh-CN" sz="4000" dirty="0">
                <a:solidFill>
                  <a:schemeClr val="bg1">
                    <a:lumMod val="50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 </a:t>
            </a:r>
            <a:br>
              <a:rPr lang="en-US" altLang="zh-CN" sz="4000" dirty="0">
                <a:solidFill>
                  <a:schemeClr val="bg1">
                    <a:lumMod val="50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</a:br>
            <a:r>
              <a:rPr lang="en-US" altLang="zh-CN" sz="3200" dirty="0">
                <a:solidFill>
                  <a:schemeClr val="bg1">
                    <a:lumMod val="50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and your slogan here</a:t>
            </a:r>
            <a:endParaRPr lang="zh-CN" altLang="en-US" sz="4000" dirty="0">
              <a:solidFill>
                <a:schemeClr val="bg1">
                  <a:lumMod val="50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12862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时尚艺术黑色杂志风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70731"/>
</p:tagLst>
</file>

<file path=ppt/theme/theme1.xml><?xml version="1.0" encoding="utf-8"?>
<a:theme xmlns:a="http://schemas.openxmlformats.org/drawingml/2006/main" name="Office Theme">
  <a:themeElements>
    <a:clrScheme name="灰度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4C4C4C"/>
      </a:accent1>
      <a:accent2>
        <a:srgbClr val="5F5F5F"/>
      </a:accent2>
      <a:accent3>
        <a:srgbClr val="7F7F7F"/>
      </a:accent3>
      <a:accent4>
        <a:srgbClr val="969696"/>
      </a:accent4>
      <a:accent5>
        <a:srgbClr val="B2B2B2"/>
      </a:accent5>
      <a:accent6>
        <a:srgbClr val="C5C5C5"/>
      </a:accent6>
      <a:hlink>
        <a:srgbClr val="4C4C4C"/>
      </a:hlink>
      <a:folHlink>
        <a:srgbClr val="BFBFBF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灰度">
    <a:dk1>
      <a:srgbClr val="000000"/>
    </a:dk1>
    <a:lt1>
      <a:srgbClr val="FFFFFF"/>
    </a:lt1>
    <a:dk2>
      <a:srgbClr val="768395"/>
    </a:dk2>
    <a:lt2>
      <a:srgbClr val="F0F0F0"/>
    </a:lt2>
    <a:accent1>
      <a:srgbClr val="4C4C4C"/>
    </a:accent1>
    <a:accent2>
      <a:srgbClr val="5F5F5F"/>
    </a:accent2>
    <a:accent3>
      <a:srgbClr val="7F7F7F"/>
    </a:accent3>
    <a:accent4>
      <a:srgbClr val="969696"/>
    </a:accent4>
    <a:accent5>
      <a:srgbClr val="B2B2B2"/>
    </a:accent5>
    <a:accent6>
      <a:srgbClr val="C5C5C5"/>
    </a:accent6>
    <a:hlink>
      <a:srgbClr val="4C4C4C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灰度">
    <a:dk1>
      <a:srgbClr val="000000"/>
    </a:dk1>
    <a:lt1>
      <a:srgbClr val="FFFFFF"/>
    </a:lt1>
    <a:dk2>
      <a:srgbClr val="768395"/>
    </a:dk2>
    <a:lt2>
      <a:srgbClr val="F0F0F0"/>
    </a:lt2>
    <a:accent1>
      <a:srgbClr val="4C4C4C"/>
    </a:accent1>
    <a:accent2>
      <a:srgbClr val="5F5F5F"/>
    </a:accent2>
    <a:accent3>
      <a:srgbClr val="7F7F7F"/>
    </a:accent3>
    <a:accent4>
      <a:srgbClr val="969696"/>
    </a:accent4>
    <a:accent5>
      <a:srgbClr val="B2B2B2"/>
    </a:accent5>
    <a:accent6>
      <a:srgbClr val="C5C5C5"/>
    </a:accent6>
    <a:hlink>
      <a:srgbClr val="4C4C4C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灰度">
    <a:dk1>
      <a:srgbClr val="000000"/>
    </a:dk1>
    <a:lt1>
      <a:srgbClr val="FFFFFF"/>
    </a:lt1>
    <a:dk2>
      <a:srgbClr val="768395"/>
    </a:dk2>
    <a:lt2>
      <a:srgbClr val="F0F0F0"/>
    </a:lt2>
    <a:accent1>
      <a:srgbClr val="4C4C4C"/>
    </a:accent1>
    <a:accent2>
      <a:srgbClr val="5F5F5F"/>
    </a:accent2>
    <a:accent3>
      <a:srgbClr val="7F7F7F"/>
    </a:accent3>
    <a:accent4>
      <a:srgbClr val="969696"/>
    </a:accent4>
    <a:accent5>
      <a:srgbClr val="B2B2B2"/>
    </a:accent5>
    <a:accent6>
      <a:srgbClr val="C5C5C5"/>
    </a:accent6>
    <a:hlink>
      <a:srgbClr val="4C4C4C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灰度">
    <a:dk1>
      <a:srgbClr val="000000"/>
    </a:dk1>
    <a:lt1>
      <a:srgbClr val="FFFFFF"/>
    </a:lt1>
    <a:dk2>
      <a:srgbClr val="768395"/>
    </a:dk2>
    <a:lt2>
      <a:srgbClr val="F0F0F0"/>
    </a:lt2>
    <a:accent1>
      <a:srgbClr val="4C4C4C"/>
    </a:accent1>
    <a:accent2>
      <a:srgbClr val="5F5F5F"/>
    </a:accent2>
    <a:accent3>
      <a:srgbClr val="7F7F7F"/>
    </a:accent3>
    <a:accent4>
      <a:srgbClr val="969696"/>
    </a:accent4>
    <a:accent5>
      <a:srgbClr val="B2B2B2"/>
    </a:accent5>
    <a:accent6>
      <a:srgbClr val="C5C5C5"/>
    </a:accent6>
    <a:hlink>
      <a:srgbClr val="4C4C4C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灰度">
    <a:dk1>
      <a:srgbClr val="000000"/>
    </a:dk1>
    <a:lt1>
      <a:srgbClr val="FFFFFF"/>
    </a:lt1>
    <a:dk2>
      <a:srgbClr val="768395"/>
    </a:dk2>
    <a:lt2>
      <a:srgbClr val="F0F0F0"/>
    </a:lt2>
    <a:accent1>
      <a:srgbClr val="4C4C4C"/>
    </a:accent1>
    <a:accent2>
      <a:srgbClr val="5F5F5F"/>
    </a:accent2>
    <a:accent3>
      <a:srgbClr val="7F7F7F"/>
    </a:accent3>
    <a:accent4>
      <a:srgbClr val="969696"/>
    </a:accent4>
    <a:accent5>
      <a:srgbClr val="B2B2B2"/>
    </a:accent5>
    <a:accent6>
      <a:srgbClr val="C5C5C5"/>
    </a:accent6>
    <a:hlink>
      <a:srgbClr val="4C4C4C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90</TotalTime>
  <Words>1367</Words>
  <Application>Microsoft Office PowerPoint</Application>
  <PresentationFormat>宽屏</PresentationFormat>
  <Paragraphs>185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3" baseType="lpstr">
      <vt:lpstr>Lato Light</vt:lpstr>
      <vt:lpstr>Montserrat</vt:lpstr>
      <vt:lpstr>Montserrat Light</vt:lpstr>
      <vt:lpstr>Montserrat Semi</vt:lpstr>
      <vt:lpstr>Nexa Bold</vt:lpstr>
      <vt:lpstr>Playfair Display SC</vt:lpstr>
      <vt:lpstr>Signerica Fat</vt:lpstr>
      <vt:lpstr>等线</vt:lpstr>
      <vt:lpstr>等线 Light</vt:lpstr>
      <vt:lpstr>思源黑体</vt:lpstr>
      <vt:lpstr>思源黑体 CN Heavy</vt:lpstr>
      <vt:lpstr>Arial</vt:lpstr>
      <vt:lpstr>Calibri</vt:lpstr>
      <vt:lpstr>Calibri Light</vt:lpstr>
      <vt:lpstr>Roboto</vt:lpstr>
      <vt:lpstr>Roboto Light</vt:lpstr>
      <vt:lpstr>Roboto Medium</vt:lpstr>
      <vt:lpstr>Roboto Thin</vt:lpstr>
      <vt:lpstr>Office Theme</vt:lpstr>
      <vt:lpstr>PowerPoint 演示文稿</vt:lpstr>
      <vt:lpstr>PowerPoint 演示文稿</vt:lpstr>
      <vt:lpstr>Section Header Here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Section Header Here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Section Header Here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时尚艺术黑色杂志风PPT模板</dc:title>
  <dc:creator>kan</dc:creator>
  <dc:description>http://www.ypppt.com/</dc:description>
  <cp:lastModifiedBy>faith123</cp:lastModifiedBy>
  <cp:revision>70</cp:revision>
  <dcterms:created xsi:type="dcterms:W3CDTF">2019-07-11T04:52:53Z</dcterms:created>
  <dcterms:modified xsi:type="dcterms:W3CDTF">2020-06-27T06:53:43Z</dcterms:modified>
</cp:coreProperties>
</file>