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7"/>
  </p:handoutMasterIdLst>
  <p:sldIdLst>
    <p:sldId id="15154" r:id="rId3"/>
    <p:sldId id="15155" r:id="rId5"/>
    <p:sldId id="15158" r:id="rId6"/>
    <p:sldId id="15165" r:id="rId7"/>
    <p:sldId id="15167" r:id="rId8"/>
    <p:sldId id="15168" r:id="rId9"/>
    <p:sldId id="15169" r:id="rId10"/>
    <p:sldId id="15200" r:id="rId11"/>
    <p:sldId id="15179" r:id="rId12"/>
    <p:sldId id="15170" r:id="rId13"/>
    <p:sldId id="15172" r:id="rId14"/>
    <p:sldId id="15178" r:id="rId15"/>
    <p:sldId id="15180" r:id="rId16"/>
    <p:sldId id="15201" r:id="rId17"/>
    <p:sldId id="15174" r:id="rId18"/>
    <p:sldId id="15181" r:id="rId19"/>
    <p:sldId id="15176" r:id="rId20"/>
    <p:sldId id="15177" r:id="rId21"/>
    <p:sldId id="15202" r:id="rId22"/>
    <p:sldId id="15166" r:id="rId23"/>
    <p:sldId id="15173" r:id="rId24"/>
    <p:sldId id="15171" r:id="rId25"/>
    <p:sldId id="15203" r:id="rId26"/>
  </p:sldIdLst>
  <p:sldSz cx="12858750" cy="7232650"/>
  <p:notesSz cx="6858000" cy="9144000"/>
  <p:custDataLst>
    <p:tags r:id="rId3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8868"/>
    <a:srgbClr val="008478"/>
    <a:srgbClr val="01233C"/>
    <a:srgbClr val="00C2B8"/>
    <a:srgbClr val="9B7301"/>
    <a:srgbClr val="A76300"/>
    <a:srgbClr val="FF0E4D"/>
    <a:srgbClr val="DC942E"/>
    <a:srgbClr val="8F4B4A"/>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81" autoAdjust="0"/>
    <p:restoredTop sz="96340" autoAdjust="0"/>
  </p:normalViewPr>
  <p:slideViewPr>
    <p:cSldViewPr>
      <p:cViewPr varScale="1">
        <p:scale>
          <a:sx n="80" d="100"/>
          <a:sy n="80" d="100"/>
        </p:scale>
        <p:origin x="366" y="90"/>
      </p:cViewPr>
      <p:guideLst>
        <p:guide pos="4030"/>
        <p:guide orient="horz" pos="4001"/>
        <p:guide pos="7566"/>
        <p:guide pos="648"/>
      </p:guideLst>
    </p:cSldViewPr>
  </p:slideViewPr>
  <p:outlineViewPr>
    <p:cViewPr>
      <p:scale>
        <a:sx n="100" d="100"/>
        <a:sy n="100" d="100"/>
      </p:scale>
      <p:origin x="0" y="-9804"/>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0.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646811" y="3452149"/>
            <a:ext cx="1597520" cy="2575550"/>
          </a:xfrm>
          <a:custGeom>
            <a:avLst/>
            <a:gdLst>
              <a:gd name="connsiteX0" fmla="*/ 0 w 1514686"/>
              <a:gd name="connsiteY0" fmla="*/ 0 h 2442137"/>
              <a:gd name="connsiteX1" fmla="*/ 1514686 w 1514686"/>
              <a:gd name="connsiteY1" fmla="*/ 0 h 2442137"/>
              <a:gd name="connsiteX2" fmla="*/ 1514686 w 1514686"/>
              <a:gd name="connsiteY2" fmla="*/ 2442137 h 2442137"/>
              <a:gd name="connsiteX3" fmla="*/ 0 w 1514686"/>
              <a:gd name="connsiteY3" fmla="*/ 2442137 h 2442137"/>
            </a:gdLst>
            <a:ahLst/>
            <a:cxnLst>
              <a:cxn ang="0">
                <a:pos x="connsiteX0" y="connsiteY0"/>
              </a:cxn>
              <a:cxn ang="0">
                <a:pos x="connsiteX1" y="connsiteY1"/>
              </a:cxn>
              <a:cxn ang="0">
                <a:pos x="connsiteX2" y="connsiteY2"/>
              </a:cxn>
              <a:cxn ang="0">
                <a:pos x="connsiteX3" y="connsiteY3"/>
              </a:cxn>
            </a:cxnLst>
            <a:rect l="l" t="t" r="r" b="b"/>
            <a:pathLst>
              <a:path w="1514686" h="2442137">
                <a:moveTo>
                  <a:pt x="0" y="0"/>
                </a:moveTo>
                <a:lnTo>
                  <a:pt x="1514686" y="0"/>
                </a:lnTo>
                <a:lnTo>
                  <a:pt x="1514686" y="2442137"/>
                </a:lnTo>
                <a:lnTo>
                  <a:pt x="0" y="2442137"/>
                </a:lnTo>
                <a:close/>
              </a:path>
            </a:pathLst>
          </a:custGeom>
          <a:solidFill>
            <a:schemeClr val="bg2"/>
          </a:solidFill>
          <a:effectLst>
            <a:innerShdw blurRad="114300">
              <a:prstClr val="black"/>
            </a:innerShdw>
          </a:effectLst>
        </p:spPr>
        <p:txBody>
          <a:bodyPr wrap="square">
            <a:noAutofit/>
          </a:bodyP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1_仅标题">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43018" y="290513"/>
            <a:ext cx="11572715" cy="1204912"/>
          </a:xfrm>
          <a:prstGeom prst="rect">
            <a:avLst/>
          </a:prstGeom>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9E773E08-A71B-4FDC-B054-E26753AAFF0B}" type="datetimeFigureOut">
              <a:rPr lang="zh-CN" altLang="en-US"/>
            </a:fld>
            <a:endParaRPr lang="zh-CN" altLang="en-US"/>
          </a:p>
        </p:txBody>
      </p:sp>
      <p:sp>
        <p:nvSpPr>
          <p:cNvPr id="4"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CC93CDD0-E3EC-4FB5-9135-935862A1CC92}"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hre icons righ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标题和内容">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43018" y="290513"/>
            <a:ext cx="11572715" cy="1204912"/>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43018" y="1687514"/>
            <a:ext cx="11572715" cy="4772025"/>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DA612F86-CEC4-49EB-8B7F-249AAA44CCD9}" type="datetimeFigureOut">
              <a:rPr lang="zh-CN" altLang="en-US"/>
            </a:fld>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0EE52F29-FB64-4B43-91C8-3826701FA621}"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ransition spd="slow" advClick="0" advTm="0">
    <p:split orient="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tags" Target="../tags/tag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9.xml"/><Relationship Id="rId2" Type="http://schemas.openxmlformats.org/officeDocument/2006/relationships/image" Target="../media/image5.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4.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4.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3" name="矩形 2"/>
          <p:cNvSpPr/>
          <p:nvPr/>
        </p:nvSpPr>
        <p:spPr>
          <a:xfrm>
            <a:off x="2289175" y="2148840"/>
            <a:ext cx="8281035" cy="30022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Tobu - Sunburst">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59041" y="0"/>
            <a:ext cx="609600" cy="609600"/>
          </a:xfrm>
          <a:prstGeom prst="rect">
            <a:avLst/>
          </a:prstGeom>
        </p:spPr>
      </p:pic>
      <p:sp>
        <p:nvSpPr>
          <p:cNvPr id="11" name="矩形 10"/>
          <p:cNvSpPr/>
          <p:nvPr/>
        </p:nvSpPr>
        <p:spPr>
          <a:xfrm>
            <a:off x="4702835" y="1992144"/>
            <a:ext cx="3384376" cy="1365250"/>
          </a:xfrm>
          <a:prstGeom prst="rect">
            <a:avLst/>
          </a:prstGeom>
        </p:spPr>
        <p:txBody>
          <a:bodyPr wrap="square" lIns="68559" tIns="34280" rIns="68559" bIns="34280">
            <a:spAutoFit/>
          </a:bodyPr>
          <a:lstStyle/>
          <a:p>
            <a:pPr algn="ctr"/>
            <a:r>
              <a:rPr lang="en-US" altLang="zh-CN" sz="8435" spc="300" dirty="0">
                <a:solidFill>
                  <a:schemeClr val="tx1">
                    <a:lumMod val="85000"/>
                    <a:lumOff val="15000"/>
                  </a:schemeClr>
                </a:solidFill>
                <a:latin typeface="Broadway" panose="04040905080B02020502" pitchFamily="82" charset="0"/>
                <a:ea typeface="微软雅黑" panose="020B0503020204020204" pitchFamily="34" charset="-122"/>
                <a:cs typeface="Arial" panose="020B0604020202020204" pitchFamily="34" charset="0"/>
              </a:rPr>
              <a:t>202X</a:t>
            </a:r>
            <a:endParaRPr lang="en-US" altLang="zh-CN" sz="8435" spc="300" dirty="0">
              <a:solidFill>
                <a:schemeClr val="tx1">
                  <a:lumMod val="85000"/>
                  <a:lumOff val="15000"/>
                </a:schemeClr>
              </a:solidFill>
              <a:latin typeface="Broadway" panose="04040905080B02020502" pitchFamily="82" charset="0"/>
              <a:ea typeface="微软雅黑" panose="020B0503020204020204" pitchFamily="34" charset="-122"/>
              <a:cs typeface="Arial" panose="020B0604020202020204" pitchFamily="34" charset="0"/>
            </a:endParaRPr>
          </a:p>
        </p:txBody>
      </p:sp>
      <p:sp>
        <p:nvSpPr>
          <p:cNvPr id="14" name="文本框 16"/>
          <p:cNvSpPr txBox="1"/>
          <p:nvPr/>
        </p:nvSpPr>
        <p:spPr>
          <a:xfrm>
            <a:off x="2423177" y="3154209"/>
            <a:ext cx="7944884" cy="956310"/>
          </a:xfrm>
          <a:prstGeom prst="rect">
            <a:avLst/>
          </a:prstGeom>
          <a:noFill/>
        </p:spPr>
        <p:txBody>
          <a:bodyPr wrap="square" lIns="91434" tIns="45716" rIns="91434" bIns="45716" rtlCol="0">
            <a:spAutoFit/>
          </a:bodyPr>
          <a:lstStyle/>
          <a:p>
            <a:pPr algn="ctr">
              <a:buNone/>
            </a:pPr>
            <a:r>
              <a:rPr lang="zh-CN" altLang="en-US" sz="5625" b="1" cap="all" spc="6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小清新工作汇报</a:t>
            </a:r>
            <a:endParaRPr lang="zh-CN" altLang="en-US" sz="5625" b="1" cap="all" spc="6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矩形 259"/>
          <p:cNvSpPr>
            <a:spLocks noChangeArrowheads="1"/>
          </p:cNvSpPr>
          <p:nvPr/>
        </p:nvSpPr>
        <p:spPr bwMode="auto">
          <a:xfrm>
            <a:off x="4127644" y="4169253"/>
            <a:ext cx="4535951" cy="36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6" rIns="91434"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800" cap="all" spc="300" dirty="0">
                <a:solidFill>
                  <a:schemeClr val="tx1">
                    <a:lumMod val="85000"/>
                    <a:lumOff val="15000"/>
                  </a:schemeClr>
                </a:solidFill>
                <a:cs typeface="Arial" panose="020B0604020202020204" pitchFamily="34" charset="0"/>
              </a:rPr>
              <a:t>工作汇报</a:t>
            </a:r>
            <a:r>
              <a:rPr lang="en-US" altLang="zh-CN" sz="1800" cap="all" spc="300" dirty="0">
                <a:solidFill>
                  <a:schemeClr val="tx1">
                    <a:lumMod val="85000"/>
                    <a:lumOff val="15000"/>
                  </a:schemeClr>
                </a:solidFill>
                <a:cs typeface="Arial" panose="020B0604020202020204" pitchFamily="34" charset="0"/>
              </a:rPr>
              <a:t>/</a:t>
            </a:r>
            <a:r>
              <a:rPr lang="zh-CN" altLang="en-US" sz="1800" cap="all" spc="300" dirty="0">
                <a:solidFill>
                  <a:schemeClr val="tx1">
                    <a:lumMod val="85000"/>
                    <a:lumOff val="15000"/>
                  </a:schemeClr>
                </a:solidFill>
                <a:cs typeface="Arial" panose="020B0604020202020204" pitchFamily="34" charset="0"/>
              </a:rPr>
              <a:t>职业文案</a:t>
            </a:r>
            <a:endParaRPr lang="zh-CN" altLang="en-US" sz="1800" cap="all" spc="300" dirty="0">
              <a:solidFill>
                <a:schemeClr val="tx1">
                  <a:lumMod val="85000"/>
                  <a:lumOff val="15000"/>
                </a:schemeClr>
              </a:solidFill>
              <a:cs typeface="Arial" panose="020B0604020202020204" pitchFamily="34" charset="0"/>
            </a:endParaRPr>
          </a:p>
        </p:txBody>
      </p:sp>
      <p:sp>
        <p:nvSpPr>
          <p:cNvPr id="16" name="文本框 15"/>
          <p:cNvSpPr txBox="1"/>
          <p:nvPr/>
        </p:nvSpPr>
        <p:spPr>
          <a:xfrm>
            <a:off x="3509831" y="4603673"/>
            <a:ext cx="5771576" cy="459157"/>
          </a:xfrm>
          <a:prstGeom prst="rect">
            <a:avLst/>
          </a:prstGeom>
          <a:noFill/>
        </p:spPr>
        <p:txBody>
          <a:bodyPr wrap="square" lIns="91434" tIns="45716" rIns="91434" bIns="45716" rtlCol="0">
            <a:spAutoFit/>
          </a:bodyPr>
          <a:lstStyle/>
          <a:p>
            <a:pPr algn="ctr">
              <a:lnSpc>
                <a:spcPct val="150000"/>
              </a:lnSpc>
              <a:buNone/>
            </a:pPr>
            <a:r>
              <a:rPr lang="en-US" altLang="zh-CN" sz="845" cap="all"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endParaRPr lang="en-US" altLang="zh-CN" sz="845" cap="all"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descr="图片1"/>
          <p:cNvPicPr>
            <a:picLocks noChangeAspect="1"/>
          </p:cNvPicPr>
          <p:nvPr/>
        </p:nvPicPr>
        <p:blipFill>
          <a:blip r:embed="rId5"/>
          <a:stretch>
            <a:fillRect/>
          </a:stretch>
        </p:blipFill>
        <p:spPr>
          <a:xfrm>
            <a:off x="10887075" y="-9525"/>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6140"/>
                                  </p:iterate>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
                                        </p:tgtEl>
                                        <p:attrNameLst>
                                          <p:attrName>ppt_y</p:attrName>
                                        </p:attrNameLst>
                                      </p:cBhvr>
                                      <p:tavLst>
                                        <p:tav tm="0">
                                          <p:val>
                                            <p:strVal val="#ppt_y"/>
                                          </p:val>
                                        </p:tav>
                                        <p:tav tm="100000">
                                          <p:val>
                                            <p:strVal val="#ppt_y"/>
                                          </p:val>
                                        </p:tav>
                                      </p:tavLst>
                                    </p:anim>
                                    <p:anim calcmode="lin" valueType="num">
                                      <p:cBhvr>
                                        <p:cTn id="1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1"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grpId="0" nodeType="clickEffect">
                                  <p:stCondLst>
                                    <p:cond delay="0"/>
                                  </p:stCondLst>
                                  <p:childTnLst>
                                    <p:animEffect transition="out" filter="fade">
                                      <p:cBhvr>
                                        <p:cTn id="27" dur="500" tmFilter="0, 0; .2, .5; .8, .5; 1, 0"/>
                                        <p:tgtEl>
                                          <p:spTgt spid="14"/>
                                        </p:tgtEl>
                                      </p:cBhvr>
                                    </p:animEffect>
                                    <p:animScale>
                                      <p:cBhvr>
                                        <p:cTn id="28" dur="250" autoRev="1" fill="hold"/>
                                        <p:tgtEl>
                                          <p:spTgt spid="14"/>
                                        </p:tgtEl>
                                      </p:cBhvr>
                                      <p:by x="105000" y="105000"/>
                                    </p:animScale>
                                  </p:childTnLst>
                                </p:cTn>
                              </p:par>
                            </p:childTnLst>
                          </p:cTn>
                        </p:par>
                        <p:par>
                          <p:cTn id="29" fill="hold">
                            <p:stCondLst>
                              <p:cond delay="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5"/>
                                        </p:tgtEl>
                                        <p:attrNameLst>
                                          <p:attrName>ppt_y</p:attrName>
                                        </p:attrNameLst>
                                      </p:cBhvr>
                                      <p:tavLst>
                                        <p:tav tm="0">
                                          <p:val>
                                            <p:strVal val="#ppt_y"/>
                                          </p:val>
                                        </p:tav>
                                        <p:tav tm="100000">
                                          <p:val>
                                            <p:strVal val="#ppt_y"/>
                                          </p:val>
                                        </p:tav>
                                      </p:tavLst>
                                    </p:anim>
                                    <p:anim calcmode="lin" valueType="num">
                                      <p:cBhvr>
                                        <p:cTn id="3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5"/>
                                        </p:tgtEl>
                                      </p:cBhvr>
                                    </p:animEffect>
                                  </p:childTnLst>
                                </p:cTn>
                              </p:par>
                            </p:childTnLst>
                          </p:cTn>
                        </p:par>
                        <p:par>
                          <p:cTn id="37" fill="hold">
                            <p:stCondLst>
                              <p:cond delay="1399"/>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15"/>
                                        </p:tgtEl>
                                      </p:cBhvr>
                                    </p:animEffect>
                                    <p:animScale>
                                      <p:cBhvr>
                                        <p:cTn id="40" dur="250" autoRev="1" fill="hold"/>
                                        <p:tgtEl>
                                          <p:spTgt spid="15"/>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grpId="0" nodeType="clickEffect">
                                  <p:stCondLst>
                                    <p:cond delay="0"/>
                                  </p:stCondLst>
                                  <p:childTnLst>
                                    <p:animEffect transition="out" filter="fade">
                                      <p:cBhvr>
                                        <p:cTn id="44" dur="500" tmFilter="0, 0; .2, .5; .8, .5; 1, 0"/>
                                        <p:tgtEl>
                                          <p:spTgt spid="16"/>
                                        </p:tgtEl>
                                      </p:cBhvr>
                                    </p:animEffect>
                                    <p:animScale>
                                      <p:cBhvr>
                                        <p:cTn id="45"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5"/>
                </p:tgtEl>
              </p:cMediaNode>
            </p:audio>
          </p:childTnLst>
        </p:cTn>
      </p:par>
    </p:tnLst>
    <p:bldLst>
      <p:bldP spid="11" grpId="0"/>
      <p:bldP spid="14" grpId="0"/>
      <p:bldP spid="14" grpId="1"/>
      <p:bldP spid="15" grpId="0"/>
      <p:bldP spid="15" grpId="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9" name="PA_矩形 11"/>
          <p:cNvSpPr/>
          <p:nvPr>
            <p:custDataLst>
              <p:tags r:id="rId2"/>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388815" y="808013"/>
            <a:ext cx="2290329" cy="781752"/>
            <a:chOff x="838200" y="533509"/>
            <a:chExt cx="2290329" cy="781752"/>
          </a:xfrm>
        </p:grpSpPr>
        <p:sp>
          <p:nvSpPr>
            <p:cNvPr id="12" name="矩形 11"/>
            <p:cNvSpPr/>
            <p:nvPr/>
          </p:nvSpPr>
          <p:spPr>
            <a:xfrm>
              <a:off x="914400" y="618529"/>
              <a:ext cx="165100" cy="596900"/>
            </a:xfrm>
            <a:prstGeom prst="rect">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 name="矩形 12"/>
            <p:cNvSpPr/>
            <p:nvPr/>
          </p:nvSpPr>
          <p:spPr>
            <a:xfrm>
              <a:off x="838200" y="618529"/>
              <a:ext cx="63500" cy="596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7" name="矩形 16"/>
            <p:cNvSpPr/>
            <p:nvPr/>
          </p:nvSpPr>
          <p:spPr>
            <a:xfrm>
              <a:off x="1125271" y="533509"/>
              <a:ext cx="2003258" cy="781752"/>
            </a:xfrm>
            <a:prstGeom prst="rect">
              <a:avLst/>
            </a:prstGeom>
          </p:spPr>
          <p:txBody>
            <a:bodyPr wrap="square">
              <a:spAutoFit/>
            </a:bodyPr>
            <a:lstStyle/>
            <a:p>
              <a:pPr marL="0" marR="0" lvl="0" indent="0" algn="l" defTabSz="914400" eaLnBrk="1" fontAlgn="auto" latinLnBrk="0" hangingPunct="1">
                <a:lnSpc>
                  <a:spcPct val="112000"/>
                </a:lnSpc>
                <a:spcBef>
                  <a:spcPts val="0"/>
                </a:spcBef>
                <a:spcAft>
                  <a:spcPts val="0"/>
                </a:spcAft>
                <a:buClrTx/>
                <a:buSzTx/>
                <a:buFontTx/>
                <a:buNone/>
                <a:defRPr/>
              </a:pPr>
              <a:r>
                <a:rPr kumimoji="0" lang="zh-CN" altLang="en-US" sz="2400" i="0" u="none" strike="noStrike" kern="1200" cap="none" spc="0" normalizeH="0" baseline="0" noProof="0" dirty="0">
                  <a:ln>
                    <a:noFill/>
                  </a:ln>
                  <a:solidFill>
                    <a:schemeClr val="tx1">
                      <a:lumMod val="85000"/>
                      <a:lumOff val="15000"/>
                    </a:schemeClr>
                  </a:solidFill>
                  <a:effectLst/>
                  <a:uLnTx/>
                  <a:uFillTx/>
                  <a:latin typeface="方正尚酷简体" panose="03000509000000000000" pitchFamily="65" charset="-122"/>
                  <a:ea typeface="方正尚酷简体" panose="03000509000000000000" pitchFamily="65" charset="-122"/>
                </a:rPr>
                <a:t>目录页 </a:t>
              </a:r>
              <a:r>
                <a:rPr kumimoji="0" lang="en-US" altLang="zh-CN" sz="2400" i="0" u="none" strike="noStrike" kern="1200" cap="none" spc="0" normalizeH="0" baseline="0" noProof="0" dirty="0">
                  <a:ln>
                    <a:noFill/>
                  </a:ln>
                  <a:solidFill>
                    <a:schemeClr val="tx1">
                      <a:lumMod val="85000"/>
                      <a:lumOff val="15000"/>
                    </a:schemeClr>
                  </a:solidFill>
                  <a:effectLst/>
                  <a:uLnTx/>
                  <a:uFillTx/>
                  <a:latin typeface="方正尚酷简体" panose="03000509000000000000" pitchFamily="65" charset="-122"/>
                  <a:ea typeface="方正尚酷简体" panose="03000509000000000000" pitchFamily="65" charset="-122"/>
                </a:rPr>
                <a:t> </a:t>
              </a:r>
              <a:endParaRPr kumimoji="0" lang="en-US" altLang="zh-CN" sz="2400" i="0" u="none" strike="noStrike" kern="1200" cap="none" spc="0" normalizeH="0" baseline="0" noProof="0" dirty="0">
                <a:ln>
                  <a:noFill/>
                </a:ln>
                <a:solidFill>
                  <a:schemeClr val="tx1">
                    <a:lumMod val="85000"/>
                    <a:lumOff val="15000"/>
                  </a:schemeClr>
                </a:solidFill>
                <a:effectLst/>
                <a:uLnTx/>
                <a:uFillTx/>
                <a:latin typeface="方正尚酷简体" panose="03000509000000000000" pitchFamily="65" charset="-122"/>
                <a:ea typeface="方正尚酷简体" panose="03000509000000000000" pitchFamily="65" charset="-122"/>
              </a:endParaRPr>
            </a:p>
            <a:p>
              <a:pPr marL="0" marR="0" lvl="0" indent="0" algn="l" defTabSz="914400" eaLnBrk="1" fontAlgn="auto" latinLnBrk="0" hangingPunct="1">
                <a:lnSpc>
                  <a:spcPct val="112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85000"/>
                      <a:lumOff val="15000"/>
                    </a:schemeClr>
                  </a:solidFill>
                  <a:effectLst/>
                  <a:uLnTx/>
                  <a:uFillTx/>
                  <a:latin typeface="Calibri" panose="020F0502020204030204"/>
                </a:rPr>
                <a:t>CONTENTS PAGE </a:t>
              </a:r>
              <a:endParaRPr kumimoji="0" lang="en-US" altLang="zh-CN" sz="1600" b="0" i="0" u="none" strike="noStrike" kern="1200" cap="none" spc="0" normalizeH="0" baseline="0" noProof="0" dirty="0">
                <a:ln>
                  <a:noFill/>
                </a:ln>
                <a:solidFill>
                  <a:schemeClr val="tx1">
                    <a:lumMod val="85000"/>
                    <a:lumOff val="15000"/>
                  </a:schemeClr>
                </a:solidFill>
                <a:effectLst/>
                <a:uLnTx/>
                <a:uFillTx/>
                <a:latin typeface="Calibri" panose="020F0502020204030204"/>
              </a:endParaRPr>
            </a:p>
          </p:txBody>
        </p:sp>
      </p:grpSp>
      <p:grpSp>
        <p:nvGrpSpPr>
          <p:cNvPr id="18" name="组合 17"/>
          <p:cNvGrpSpPr/>
          <p:nvPr/>
        </p:nvGrpSpPr>
        <p:grpSpPr>
          <a:xfrm>
            <a:off x="4879089" y="1757741"/>
            <a:ext cx="4616513" cy="3960000"/>
            <a:chOff x="4879089" y="1757741"/>
            <a:chExt cx="4616513" cy="3960000"/>
          </a:xfrm>
        </p:grpSpPr>
        <p:sp>
          <p:nvSpPr>
            <p:cNvPr id="19" name="TextBox 5"/>
            <p:cNvSpPr txBox="1"/>
            <p:nvPr/>
          </p:nvSpPr>
          <p:spPr>
            <a:xfrm>
              <a:off x="5663298" y="4732879"/>
              <a:ext cx="3832304" cy="369332"/>
            </a:xfrm>
            <a:prstGeom prst="rect">
              <a:avLst/>
            </a:prstGeom>
            <a:noFill/>
          </p:spPr>
          <p:txBody>
            <a:bodyPr vert="horz" wrap="square" lIns="0" tIns="0" rIns="0" bIns="0" rtlCol="0" anchor="ctr">
              <a:spAutoFit/>
            </a:bodyPr>
            <a:lstStyle/>
            <a:p>
              <a:r>
                <a:rPr lang="en-US" altLang="zh-CN" sz="2400" dirty="0">
                  <a:solidFill>
                    <a:schemeClr val="tx1">
                      <a:lumMod val="85000"/>
                      <a:lumOff val="15000"/>
                    </a:schemeClr>
                  </a:solidFill>
                  <a:latin typeface="方正尚酷简体" panose="03000509000000000000" pitchFamily="65" charset="-122"/>
                  <a:ea typeface="方正尚酷简体" panose="03000509000000000000" pitchFamily="65" charset="-122"/>
                </a:rPr>
                <a:t>04    </a:t>
              </a: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20" name="TextBox 6"/>
            <p:cNvSpPr txBox="1"/>
            <p:nvPr/>
          </p:nvSpPr>
          <p:spPr>
            <a:xfrm>
              <a:off x="5663298" y="2500631"/>
              <a:ext cx="3832304" cy="369332"/>
            </a:xfrm>
            <a:prstGeom prst="rect">
              <a:avLst/>
            </a:prstGeom>
            <a:noFill/>
          </p:spPr>
          <p:txBody>
            <a:bodyPr vert="horz" wrap="square" lIns="0" tIns="0" rIns="0" bIns="0" rtlCol="0" anchor="ctr">
              <a:spAutoFit/>
            </a:bodyPr>
            <a:lstStyle/>
            <a:p>
              <a:pPr algn="l"/>
              <a:r>
                <a:rPr lang="en-US" altLang="zh-CN" sz="2400" dirty="0">
                  <a:solidFill>
                    <a:schemeClr val="tx1">
                      <a:lumMod val="85000"/>
                      <a:lumOff val="15000"/>
                    </a:schemeClr>
                  </a:solidFill>
                  <a:latin typeface="方正尚酷简体" panose="03000509000000000000" pitchFamily="65" charset="-122"/>
                  <a:ea typeface="方正尚酷简体" panose="03000509000000000000" pitchFamily="65" charset="-122"/>
                </a:rPr>
                <a:t>01    </a:t>
              </a: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21" name="TextBox 10"/>
            <p:cNvSpPr txBox="1"/>
            <p:nvPr/>
          </p:nvSpPr>
          <p:spPr>
            <a:xfrm>
              <a:off x="5663298" y="3244714"/>
              <a:ext cx="3832304" cy="369332"/>
            </a:xfrm>
            <a:prstGeom prst="rect">
              <a:avLst/>
            </a:prstGeom>
            <a:noFill/>
          </p:spPr>
          <p:txBody>
            <a:bodyPr vert="horz" wrap="square" lIns="0" tIns="0" rIns="0" bIns="0" rtlCol="0" anchor="ctr">
              <a:spAutoFit/>
            </a:bodyPr>
            <a:lstStyle/>
            <a:p>
              <a:r>
                <a:rPr lang="en-US" altLang="zh-CN" sz="2400" dirty="0">
                  <a:solidFill>
                    <a:schemeClr val="tx1">
                      <a:lumMod val="85000"/>
                      <a:lumOff val="15000"/>
                    </a:schemeClr>
                  </a:solidFill>
                  <a:latin typeface="方正尚酷简体" panose="03000509000000000000" pitchFamily="65" charset="-122"/>
                  <a:ea typeface="方正尚酷简体" panose="03000509000000000000" pitchFamily="65" charset="-122"/>
                </a:rPr>
                <a:t>02    </a:t>
              </a: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sp>
          <p:nvSpPr>
            <p:cNvPr id="22" name="TextBox 11"/>
            <p:cNvSpPr txBox="1"/>
            <p:nvPr/>
          </p:nvSpPr>
          <p:spPr>
            <a:xfrm>
              <a:off x="5663298" y="3988797"/>
              <a:ext cx="3832304" cy="369332"/>
            </a:xfrm>
            <a:prstGeom prst="rect">
              <a:avLst/>
            </a:prstGeom>
            <a:noFill/>
          </p:spPr>
          <p:txBody>
            <a:bodyPr vert="horz" wrap="square" lIns="0" tIns="0" rIns="0" bIns="0" rtlCol="0" anchor="ctr">
              <a:spAutoFit/>
            </a:bodyPr>
            <a:lstStyle/>
            <a:p>
              <a:r>
                <a:rPr lang="en-US" altLang="zh-CN" sz="2400" dirty="0">
                  <a:solidFill>
                    <a:schemeClr val="tx1">
                      <a:lumMod val="85000"/>
                      <a:lumOff val="15000"/>
                    </a:schemeClr>
                  </a:solidFill>
                  <a:latin typeface="方正尚酷简体" panose="03000509000000000000" pitchFamily="65" charset="-122"/>
                  <a:ea typeface="方正尚酷简体" panose="03000509000000000000" pitchFamily="65" charset="-122"/>
                </a:rPr>
                <a:t>03    </a:t>
              </a:r>
              <a:r>
                <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85000"/>
                    <a:lumOff val="15000"/>
                  </a:schemeClr>
                </a:solidFill>
                <a:latin typeface="方正尚酷简体" panose="03000509000000000000" pitchFamily="65" charset="-122"/>
                <a:ea typeface="方正尚酷简体" panose="03000509000000000000" pitchFamily="65" charset="-122"/>
              </a:endParaRPr>
            </a:p>
          </p:txBody>
        </p:sp>
        <p:cxnSp>
          <p:nvCxnSpPr>
            <p:cNvPr id="23" name="直接箭头连接符 22"/>
            <p:cNvCxnSpPr/>
            <p:nvPr/>
          </p:nvCxnSpPr>
          <p:spPr>
            <a:xfrm>
              <a:off x="5023740" y="1757741"/>
              <a:ext cx="0" cy="3960000"/>
            </a:xfrm>
            <a:prstGeom prst="straightConnector1">
              <a:avLst/>
            </a:prstGeom>
            <a:ln w="38100">
              <a:solidFill>
                <a:srgbClr val="008478"/>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4879089" y="2503711"/>
              <a:ext cx="288032" cy="288032"/>
              <a:chOff x="4879089" y="2503711"/>
              <a:chExt cx="288032" cy="288032"/>
            </a:xfrm>
          </p:grpSpPr>
          <p:sp>
            <p:nvSpPr>
              <p:cNvPr id="34" name="椭圆 33"/>
              <p:cNvSpPr/>
              <p:nvPr/>
            </p:nvSpPr>
            <p:spPr>
              <a:xfrm>
                <a:off x="4879089" y="2503711"/>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5" name="椭圆 34"/>
              <p:cNvSpPr/>
              <p:nvPr/>
            </p:nvSpPr>
            <p:spPr>
              <a:xfrm>
                <a:off x="4969105" y="2593727"/>
                <a:ext cx="108000" cy="108000"/>
              </a:xfrm>
              <a:prstGeom prst="ellipse">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25" name="组合 24"/>
            <p:cNvGrpSpPr/>
            <p:nvPr/>
          </p:nvGrpSpPr>
          <p:grpSpPr>
            <a:xfrm>
              <a:off x="4879089" y="3257606"/>
              <a:ext cx="288032" cy="288032"/>
              <a:chOff x="4879089" y="3248992"/>
              <a:chExt cx="288032" cy="288032"/>
            </a:xfrm>
          </p:grpSpPr>
          <p:sp>
            <p:nvSpPr>
              <p:cNvPr id="32" name="椭圆 31"/>
              <p:cNvSpPr/>
              <p:nvPr/>
            </p:nvSpPr>
            <p:spPr>
              <a:xfrm>
                <a:off x="4879089" y="3248992"/>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3" name="椭圆 32"/>
              <p:cNvSpPr/>
              <p:nvPr/>
            </p:nvSpPr>
            <p:spPr>
              <a:xfrm>
                <a:off x="4969105" y="3339008"/>
                <a:ext cx="108000" cy="108000"/>
              </a:xfrm>
              <a:prstGeom prst="ellipse">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26" name="组合 25"/>
            <p:cNvGrpSpPr/>
            <p:nvPr/>
          </p:nvGrpSpPr>
          <p:grpSpPr>
            <a:xfrm>
              <a:off x="4879089" y="4011501"/>
              <a:ext cx="288032" cy="288032"/>
              <a:chOff x="4879089" y="4027506"/>
              <a:chExt cx="288032" cy="288032"/>
            </a:xfrm>
          </p:grpSpPr>
          <p:sp>
            <p:nvSpPr>
              <p:cNvPr id="30" name="椭圆 29"/>
              <p:cNvSpPr/>
              <p:nvPr/>
            </p:nvSpPr>
            <p:spPr>
              <a:xfrm>
                <a:off x="4879089" y="4027506"/>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1" name="椭圆 30"/>
              <p:cNvSpPr/>
              <p:nvPr/>
            </p:nvSpPr>
            <p:spPr>
              <a:xfrm>
                <a:off x="4969105" y="4117522"/>
                <a:ext cx="108000" cy="108000"/>
              </a:xfrm>
              <a:prstGeom prst="ellipse">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27" name="组合 26"/>
            <p:cNvGrpSpPr/>
            <p:nvPr/>
          </p:nvGrpSpPr>
          <p:grpSpPr>
            <a:xfrm>
              <a:off x="4879089" y="4765396"/>
              <a:ext cx="288032" cy="288032"/>
              <a:chOff x="4879089" y="4790796"/>
              <a:chExt cx="288032" cy="288032"/>
            </a:xfrm>
          </p:grpSpPr>
          <p:sp>
            <p:nvSpPr>
              <p:cNvPr id="28" name="椭圆 27"/>
              <p:cNvSpPr/>
              <p:nvPr/>
            </p:nvSpPr>
            <p:spPr>
              <a:xfrm>
                <a:off x="4879089" y="4790796"/>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9" name="椭圆 28"/>
              <p:cNvSpPr/>
              <p:nvPr/>
            </p:nvSpPr>
            <p:spPr>
              <a:xfrm>
                <a:off x="4969105" y="4880812"/>
                <a:ext cx="108000" cy="108000"/>
              </a:xfrm>
              <a:prstGeom prst="ellipse">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3" name="椭圆 2"/>
          <p:cNvSpPr/>
          <p:nvPr/>
        </p:nvSpPr>
        <p:spPr>
          <a:xfrm>
            <a:off x="3555365" y="808355"/>
            <a:ext cx="5544820" cy="561657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MH_Title"/>
          <p:cNvSpPr txBox="1"/>
          <p:nvPr>
            <p:custDataLst>
              <p:tags r:id="rId2"/>
            </p:custDataLst>
          </p:nvPr>
        </p:nvSpPr>
        <p:spPr>
          <a:xfrm>
            <a:off x="4070424" y="3383049"/>
            <a:ext cx="4514112" cy="2673714"/>
          </a:xfrm>
          <a:prstGeom prst="rect">
            <a:avLst/>
          </a:prstGeom>
          <a:noFill/>
        </p:spPr>
        <p:txBody>
          <a:bodyPr wrap="square" rtlCol="0">
            <a:normAutofit/>
          </a:bodyPr>
          <a:lstStyle/>
          <a:p>
            <a:pPr algn="ctr">
              <a:lnSpc>
                <a:spcPct val="110000"/>
              </a:lnSpc>
            </a:pPr>
            <a:r>
              <a:rPr lang="zh-CN" altLang="en-US"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MH_Number" descr="#wm#_48_07_*Z"/>
          <p:cNvSpPr>
            <a:spLocks noChangeArrowheads="1"/>
          </p:cNvSpPr>
          <p:nvPr>
            <p:custDataLst>
              <p:tags r:id="rId3"/>
            </p:custDataLst>
          </p:nvPr>
        </p:nvSpPr>
        <p:spPr bwMode="auto">
          <a:xfrm>
            <a:off x="5839636" y="2072132"/>
            <a:ext cx="976435" cy="978515"/>
          </a:xfrm>
          <a:prstGeom prst="ellipse">
            <a:avLst/>
          </a:prstGeom>
          <a:solidFill>
            <a:srgbClr val="008478"/>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a:solidFill>
                  <a:schemeClr val="bg1"/>
                </a:solidFill>
                <a:latin typeface="+mn-lt"/>
                <a:ea typeface="+mn-ea"/>
                <a:cs typeface="+mn-ea"/>
                <a:sym typeface="+mn-lt"/>
              </a:rPr>
              <a:t>1</a:t>
            </a:r>
            <a:endParaRPr lang="en-US" altLang="zh-CN" sz="4640" kern="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60739" y="3281152"/>
            <a:ext cx="3610649" cy="498242"/>
          </a:xfrm>
          <a:prstGeom prst="rect">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32"/>
          <p:cNvSpPr txBox="1"/>
          <p:nvPr/>
        </p:nvSpPr>
        <p:spPr>
          <a:xfrm>
            <a:off x="7317390" y="3369054"/>
            <a:ext cx="3189933"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在此添加您的描述说明</a:t>
            </a:r>
            <a:endPar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7260734" y="3858866"/>
            <a:ext cx="3968521" cy="4982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34"/>
          <p:cNvSpPr txBox="1"/>
          <p:nvPr/>
        </p:nvSpPr>
        <p:spPr>
          <a:xfrm>
            <a:off x="7317388" y="3946770"/>
            <a:ext cx="3340460"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在此添加您的描述</a:t>
            </a:r>
            <a:endPar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1190138" y="2630006"/>
            <a:ext cx="3968521" cy="498242"/>
          </a:xfrm>
          <a:prstGeom prst="rect">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36"/>
          <p:cNvSpPr txBox="1"/>
          <p:nvPr/>
        </p:nvSpPr>
        <p:spPr>
          <a:xfrm>
            <a:off x="1246787" y="2713463"/>
            <a:ext cx="3576816"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在此添加您的小标签</a:t>
            </a:r>
            <a:endPar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1190136" y="3203274"/>
            <a:ext cx="4556168" cy="4982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8"/>
          <p:cNvSpPr txBox="1"/>
          <p:nvPr/>
        </p:nvSpPr>
        <p:spPr>
          <a:xfrm>
            <a:off x="1246788" y="3291178"/>
            <a:ext cx="4021093"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在此添加您的描述</a:t>
            </a:r>
            <a:endPar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7260735" y="2703436"/>
            <a:ext cx="4334070" cy="4982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40"/>
          <p:cNvSpPr txBox="1"/>
          <p:nvPr/>
        </p:nvSpPr>
        <p:spPr>
          <a:xfrm>
            <a:off x="7317387" y="2791340"/>
            <a:ext cx="3272200"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在此添加您的小标签</a:t>
            </a:r>
            <a:endPar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1190138" y="3780991"/>
            <a:ext cx="3073258" cy="498242"/>
          </a:xfrm>
          <a:prstGeom prst="rect">
            <a:avLst/>
          </a:prstGeom>
          <a:solidFill>
            <a:srgbClr val="008478"/>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42"/>
          <p:cNvSpPr txBox="1"/>
          <p:nvPr/>
        </p:nvSpPr>
        <p:spPr>
          <a:xfrm>
            <a:off x="1246789" y="3849989"/>
            <a:ext cx="2566550"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在此添加您的小标签</a:t>
            </a:r>
            <a:endPar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835858" y="4977407"/>
            <a:ext cx="1387378" cy="454397"/>
          </a:xfrm>
          <a:prstGeom prst="rect">
            <a:avLst/>
          </a:prstGeom>
        </p:spPr>
        <p:txBody>
          <a:bodyPr wrap="none" lIns="96430" tIns="48217" rIns="96430" bIns="48217">
            <a:spAutoFit/>
          </a:bodyPr>
          <a:lstStyle/>
          <a:p>
            <a:r>
              <a:rPr lang="zh-CN" altLang="en-US" sz="232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32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821084" y="5381847"/>
            <a:ext cx="2610764" cy="91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0" tIns="48217" rIns="96430" bIns="48217">
            <a:spAutoFit/>
          </a:bodyPr>
          <a:lstStyle/>
          <a:p>
            <a:pPr>
              <a:lnSpc>
                <a:spcPct val="120000"/>
              </a:lnSpc>
              <a:spcBef>
                <a:spcPct val="0"/>
              </a:spcBef>
              <a:buFont typeface="Arial" panose="020B0604020202020204" pitchFamily="34" charset="0"/>
              <a:buNone/>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a:t>
            </a:r>
            <a:endPar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8259725" y="4977407"/>
            <a:ext cx="1387378" cy="454397"/>
          </a:xfrm>
          <a:prstGeom prst="rect">
            <a:avLst/>
          </a:prstGeom>
        </p:spPr>
        <p:txBody>
          <a:bodyPr wrap="none" lIns="96430" tIns="48217" rIns="96430" bIns="48217">
            <a:spAutoFit/>
          </a:bodyPr>
          <a:lstStyle/>
          <a:p>
            <a:r>
              <a:rPr lang="zh-CN" altLang="en-US" sz="232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32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a:spLocks noChangeArrowheads="1"/>
          </p:cNvSpPr>
          <p:nvPr/>
        </p:nvSpPr>
        <p:spPr bwMode="auto">
          <a:xfrm>
            <a:off x="8244950" y="5381847"/>
            <a:ext cx="2610764" cy="91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0" tIns="48217" rIns="96430" bIns="48217">
            <a:spAutoFit/>
          </a:bodyPr>
          <a:lstStyle/>
          <a:p>
            <a:pPr>
              <a:lnSpc>
                <a:spcPct val="120000"/>
              </a:lnSpc>
              <a:spcBef>
                <a:spcPct val="0"/>
              </a:spcBef>
              <a:buFont typeface="Arial" panose="020B0604020202020204" pitchFamily="34" charset="0"/>
              <a:buNone/>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a:t>
            </a:r>
            <a:endPar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22" name="组合 21"/>
          <p:cNvGrpSpPr/>
          <p:nvPr/>
        </p:nvGrpSpPr>
        <p:grpSpPr>
          <a:xfrm>
            <a:off x="721798" y="880021"/>
            <a:ext cx="1893346" cy="0"/>
            <a:chOff x="2536531" y="1217999"/>
            <a:chExt cx="1893346" cy="0"/>
          </a:xfrm>
        </p:grpSpPr>
        <p:cxnSp>
          <p:nvCxnSpPr>
            <p:cNvPr id="23" name="直接连接符 2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350"/>
                                        <p:tgtEl>
                                          <p:spTgt spid="14"/>
                                        </p:tgtEl>
                                        <p:attrNameLst>
                                          <p:attrName>ppt_x</p:attrName>
                                        </p:attrNameLst>
                                      </p:cBhvr>
                                      <p:tavLst>
                                        <p:tav tm="0">
                                          <p:val>
                                            <p:strVal val="#ppt_x-#ppt_w*1.125000"/>
                                          </p:val>
                                        </p:tav>
                                        <p:tav tm="100000">
                                          <p:val>
                                            <p:strVal val="#ppt_x"/>
                                          </p:val>
                                        </p:tav>
                                      </p:tavLst>
                                    </p:anim>
                                    <p:animEffect transition="in" filter="wipe(right)">
                                      <p:cBhvr>
                                        <p:cTn id="8" dur="350"/>
                                        <p:tgtEl>
                                          <p:spTgt spid="14"/>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350"/>
                                        <p:tgtEl>
                                          <p:spTgt spid="13"/>
                                        </p:tgtEl>
                                        <p:attrNameLst>
                                          <p:attrName>ppt_x</p:attrName>
                                        </p:attrNameLst>
                                      </p:cBhvr>
                                      <p:tavLst>
                                        <p:tav tm="0">
                                          <p:val>
                                            <p:strVal val="#ppt_x-#ppt_w*1.125000"/>
                                          </p:val>
                                        </p:tav>
                                        <p:tav tm="100000">
                                          <p:val>
                                            <p:strVal val="#ppt_x"/>
                                          </p:val>
                                        </p:tav>
                                      </p:tavLst>
                                    </p:anim>
                                    <p:animEffect transition="in" filter="wipe(right)">
                                      <p:cBhvr>
                                        <p:cTn id="12" dur="350"/>
                                        <p:tgtEl>
                                          <p:spTgt spid="13"/>
                                        </p:tgtEl>
                                      </p:cBhvr>
                                    </p:animEffect>
                                  </p:childTnLst>
                                </p:cTn>
                              </p:par>
                              <p:par>
                                <p:cTn id="13" presetID="12" presetClass="entr" presetSubtype="8"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50"/>
                                        <p:tgtEl>
                                          <p:spTgt spid="6"/>
                                        </p:tgtEl>
                                        <p:attrNameLst>
                                          <p:attrName>ppt_x</p:attrName>
                                        </p:attrNameLst>
                                      </p:cBhvr>
                                      <p:tavLst>
                                        <p:tav tm="0">
                                          <p:val>
                                            <p:strVal val="#ppt_x-#ppt_w*1.125000"/>
                                          </p:val>
                                        </p:tav>
                                        <p:tav tm="100000">
                                          <p:val>
                                            <p:strVal val="#ppt_x"/>
                                          </p:val>
                                        </p:tav>
                                      </p:tavLst>
                                    </p:anim>
                                    <p:animEffect transition="in" filter="wipe(right)">
                                      <p:cBhvr>
                                        <p:cTn id="16" dur="350"/>
                                        <p:tgtEl>
                                          <p:spTgt spid="6"/>
                                        </p:tgtEl>
                                      </p:cBhvr>
                                    </p:animEffect>
                                  </p:childTnLst>
                                </p:cTn>
                              </p:par>
                              <p:par>
                                <p:cTn id="17" presetID="12" presetClass="entr" presetSubtype="8" fill="hold" grpId="0"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350"/>
                                        <p:tgtEl>
                                          <p:spTgt spid="5"/>
                                        </p:tgtEl>
                                        <p:attrNameLst>
                                          <p:attrName>ppt_x</p:attrName>
                                        </p:attrNameLst>
                                      </p:cBhvr>
                                      <p:tavLst>
                                        <p:tav tm="0">
                                          <p:val>
                                            <p:strVal val="#ppt_x-#ppt_w*1.125000"/>
                                          </p:val>
                                        </p:tav>
                                        <p:tav tm="100000">
                                          <p:val>
                                            <p:strVal val="#ppt_x"/>
                                          </p:val>
                                        </p:tav>
                                      </p:tavLst>
                                    </p:anim>
                                    <p:animEffect transition="in" filter="wipe(right)">
                                      <p:cBhvr>
                                        <p:cTn id="20" dur="350"/>
                                        <p:tgtEl>
                                          <p:spTgt spid="5"/>
                                        </p:tgtEl>
                                      </p:cBhvr>
                                    </p:animEffect>
                                  </p:childTnLst>
                                </p:cTn>
                              </p:par>
                              <p:par>
                                <p:cTn id="21" presetID="12" presetClass="entr" presetSubtype="8"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350"/>
                                        <p:tgtEl>
                                          <p:spTgt spid="8"/>
                                        </p:tgtEl>
                                        <p:attrNameLst>
                                          <p:attrName>ppt_x</p:attrName>
                                        </p:attrNameLst>
                                      </p:cBhvr>
                                      <p:tavLst>
                                        <p:tav tm="0">
                                          <p:val>
                                            <p:strVal val="#ppt_x-#ppt_w*1.125000"/>
                                          </p:val>
                                        </p:tav>
                                        <p:tav tm="100000">
                                          <p:val>
                                            <p:strVal val="#ppt_x"/>
                                          </p:val>
                                        </p:tav>
                                      </p:tavLst>
                                    </p:anim>
                                    <p:animEffect transition="in" filter="wipe(right)">
                                      <p:cBhvr>
                                        <p:cTn id="24" dur="350"/>
                                        <p:tgtEl>
                                          <p:spTgt spid="8"/>
                                        </p:tgtEl>
                                      </p:cBhvr>
                                    </p:animEffect>
                                  </p:childTnLst>
                                </p:cTn>
                              </p:par>
                              <p:par>
                                <p:cTn id="25" presetID="12" presetClass="entr" presetSubtype="8"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350"/>
                                        <p:tgtEl>
                                          <p:spTgt spid="7"/>
                                        </p:tgtEl>
                                        <p:attrNameLst>
                                          <p:attrName>ppt_x</p:attrName>
                                        </p:attrNameLst>
                                      </p:cBhvr>
                                      <p:tavLst>
                                        <p:tav tm="0">
                                          <p:val>
                                            <p:strVal val="#ppt_x-#ppt_w*1.125000"/>
                                          </p:val>
                                        </p:tav>
                                        <p:tav tm="100000">
                                          <p:val>
                                            <p:strVal val="#ppt_x"/>
                                          </p:val>
                                        </p:tav>
                                      </p:tavLst>
                                    </p:anim>
                                    <p:animEffect transition="in" filter="wipe(right)">
                                      <p:cBhvr>
                                        <p:cTn id="28" dur="350"/>
                                        <p:tgtEl>
                                          <p:spTgt spid="7"/>
                                        </p:tgtEl>
                                      </p:cBhvr>
                                    </p:animEffect>
                                  </p:childTnLst>
                                </p:cTn>
                              </p:par>
                              <p:par>
                                <p:cTn id="29" presetID="12" presetClass="entr" presetSubtype="8"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350"/>
                                        <p:tgtEl>
                                          <p:spTgt spid="10"/>
                                        </p:tgtEl>
                                        <p:attrNameLst>
                                          <p:attrName>ppt_x</p:attrName>
                                        </p:attrNameLst>
                                      </p:cBhvr>
                                      <p:tavLst>
                                        <p:tav tm="0">
                                          <p:val>
                                            <p:strVal val="#ppt_x-#ppt_w*1.125000"/>
                                          </p:val>
                                        </p:tav>
                                        <p:tav tm="100000">
                                          <p:val>
                                            <p:strVal val="#ppt_x"/>
                                          </p:val>
                                        </p:tav>
                                      </p:tavLst>
                                    </p:anim>
                                    <p:animEffect transition="in" filter="wipe(right)">
                                      <p:cBhvr>
                                        <p:cTn id="32" dur="350"/>
                                        <p:tgtEl>
                                          <p:spTgt spid="10"/>
                                        </p:tgtEl>
                                      </p:cBhvr>
                                    </p:animEffect>
                                  </p:childTnLst>
                                </p:cTn>
                              </p:par>
                              <p:par>
                                <p:cTn id="33" presetID="12" presetClass="entr" presetSubtype="8" fill="hold" grpId="0" nodeType="withEffect">
                                  <p:stCondLst>
                                    <p:cond delay="25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350"/>
                                        <p:tgtEl>
                                          <p:spTgt spid="9"/>
                                        </p:tgtEl>
                                        <p:attrNameLst>
                                          <p:attrName>ppt_x</p:attrName>
                                        </p:attrNameLst>
                                      </p:cBhvr>
                                      <p:tavLst>
                                        <p:tav tm="0">
                                          <p:val>
                                            <p:strVal val="#ppt_x-#ppt_w*1.125000"/>
                                          </p:val>
                                        </p:tav>
                                        <p:tav tm="100000">
                                          <p:val>
                                            <p:strVal val="#ppt_x"/>
                                          </p:val>
                                        </p:tav>
                                      </p:tavLst>
                                    </p:anim>
                                    <p:animEffect transition="in" filter="wipe(right)">
                                      <p:cBhvr>
                                        <p:cTn id="36" dur="350"/>
                                        <p:tgtEl>
                                          <p:spTgt spid="9"/>
                                        </p:tgtEl>
                                      </p:cBhvr>
                                    </p:animEffect>
                                  </p:childTnLst>
                                </p:cTn>
                              </p:par>
                              <p:par>
                                <p:cTn id="37" presetID="12" presetClass="entr" presetSubtype="8" fill="hold" grpId="0" nodeType="withEffect">
                                  <p:stCondLst>
                                    <p:cond delay="75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350"/>
                                        <p:tgtEl>
                                          <p:spTgt spid="12"/>
                                        </p:tgtEl>
                                        <p:attrNameLst>
                                          <p:attrName>ppt_x</p:attrName>
                                        </p:attrNameLst>
                                      </p:cBhvr>
                                      <p:tavLst>
                                        <p:tav tm="0">
                                          <p:val>
                                            <p:strVal val="#ppt_x-#ppt_w*1.125000"/>
                                          </p:val>
                                        </p:tav>
                                        <p:tav tm="100000">
                                          <p:val>
                                            <p:strVal val="#ppt_x"/>
                                          </p:val>
                                        </p:tav>
                                      </p:tavLst>
                                    </p:anim>
                                    <p:animEffect transition="in" filter="wipe(right)">
                                      <p:cBhvr>
                                        <p:cTn id="40" dur="350"/>
                                        <p:tgtEl>
                                          <p:spTgt spid="12"/>
                                        </p:tgtEl>
                                      </p:cBhvr>
                                    </p:animEffect>
                                  </p:childTnLst>
                                </p:cTn>
                              </p:par>
                              <p:par>
                                <p:cTn id="41" presetID="12" presetClass="entr" presetSubtype="8" fill="hold" grpId="0" nodeType="withEffect">
                                  <p:stCondLst>
                                    <p:cond delay="75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350"/>
                                        <p:tgtEl>
                                          <p:spTgt spid="11"/>
                                        </p:tgtEl>
                                        <p:attrNameLst>
                                          <p:attrName>ppt_x</p:attrName>
                                        </p:attrNameLst>
                                      </p:cBhvr>
                                      <p:tavLst>
                                        <p:tav tm="0">
                                          <p:val>
                                            <p:strVal val="#ppt_x-#ppt_w*1.125000"/>
                                          </p:val>
                                        </p:tav>
                                        <p:tav tm="100000">
                                          <p:val>
                                            <p:strVal val="#ppt_x"/>
                                          </p:val>
                                        </p:tav>
                                      </p:tavLst>
                                    </p:anim>
                                    <p:animEffect transition="in" filter="wipe(right)">
                                      <p:cBhvr>
                                        <p:cTn id="44" dur="350"/>
                                        <p:tgtEl>
                                          <p:spTgt spid="11"/>
                                        </p:tgtEl>
                                      </p:cBhvr>
                                    </p:animEffect>
                                  </p:childTnLst>
                                </p:cTn>
                              </p:par>
                              <p:par>
                                <p:cTn id="45" presetID="12" presetClass="entr" presetSubtype="8"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350"/>
                                        <p:tgtEl>
                                          <p:spTgt spid="16"/>
                                        </p:tgtEl>
                                        <p:attrNameLst>
                                          <p:attrName>ppt_x</p:attrName>
                                        </p:attrNameLst>
                                      </p:cBhvr>
                                      <p:tavLst>
                                        <p:tav tm="0">
                                          <p:val>
                                            <p:strVal val="#ppt_x-#ppt_w*1.125000"/>
                                          </p:val>
                                        </p:tav>
                                        <p:tav tm="100000">
                                          <p:val>
                                            <p:strVal val="#ppt_x"/>
                                          </p:val>
                                        </p:tav>
                                      </p:tavLst>
                                    </p:anim>
                                    <p:animEffect transition="in" filter="wipe(right)">
                                      <p:cBhvr>
                                        <p:cTn id="48" dur="350"/>
                                        <p:tgtEl>
                                          <p:spTgt spid="16"/>
                                        </p:tgtEl>
                                      </p:cBhvr>
                                    </p:animEffect>
                                  </p:childTnLst>
                                </p:cTn>
                              </p:par>
                              <p:par>
                                <p:cTn id="49" presetID="12" presetClass="entr" presetSubtype="8" fill="hold" grpId="0" nodeType="withEffect">
                                  <p:stCondLst>
                                    <p:cond delay="10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350"/>
                                        <p:tgtEl>
                                          <p:spTgt spid="15"/>
                                        </p:tgtEl>
                                        <p:attrNameLst>
                                          <p:attrName>ppt_x</p:attrName>
                                        </p:attrNameLst>
                                      </p:cBhvr>
                                      <p:tavLst>
                                        <p:tav tm="0">
                                          <p:val>
                                            <p:strVal val="#ppt_x-#ppt_w*1.125000"/>
                                          </p:val>
                                        </p:tav>
                                        <p:tav tm="100000">
                                          <p:val>
                                            <p:strVal val="#ppt_x"/>
                                          </p:val>
                                        </p:tav>
                                      </p:tavLst>
                                    </p:anim>
                                    <p:animEffect transition="in" filter="wipe(right)">
                                      <p:cBhvr>
                                        <p:cTn id="52" dur="350"/>
                                        <p:tgtEl>
                                          <p:spTgt spid="15"/>
                                        </p:tgtEl>
                                      </p:cBhvr>
                                    </p:animEffect>
                                  </p:childTnLst>
                                </p:cTn>
                              </p:par>
                            </p:childTnLst>
                          </p:cTn>
                        </p:par>
                        <p:par>
                          <p:cTn id="53" fill="hold">
                            <p:stCondLst>
                              <p:cond delay="500"/>
                            </p:stCondLst>
                            <p:childTnLst>
                              <p:par>
                                <p:cTn id="54" presetID="12" presetClass="entr" presetSubtype="4" fill="hold" grpId="0" nodeType="afterEffect">
                                  <p:stCondLst>
                                    <p:cond delay="50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p:tgtEl>
                                          <p:spTgt spid="17"/>
                                        </p:tgtEl>
                                        <p:attrNameLst>
                                          <p:attrName>ppt_y</p:attrName>
                                        </p:attrNameLst>
                                      </p:cBhvr>
                                      <p:tavLst>
                                        <p:tav tm="0">
                                          <p:val>
                                            <p:strVal val="#ppt_y+#ppt_h*1.125000"/>
                                          </p:val>
                                        </p:tav>
                                        <p:tav tm="100000">
                                          <p:val>
                                            <p:strVal val="#ppt_y"/>
                                          </p:val>
                                        </p:tav>
                                      </p:tavLst>
                                    </p:anim>
                                    <p:animEffect transition="in" filter="wipe(up)">
                                      <p:cBhvr>
                                        <p:cTn id="57" dur="500"/>
                                        <p:tgtEl>
                                          <p:spTgt spid="17"/>
                                        </p:tgtEl>
                                      </p:cBhvr>
                                    </p:animEffect>
                                  </p:childTnLst>
                                </p:cTn>
                              </p:par>
                              <p:par>
                                <p:cTn id="58" presetID="12" presetClass="entr" presetSubtype="4" fill="hold" grpId="0" nodeType="withEffect">
                                  <p:stCondLst>
                                    <p:cond delay="50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p:tgtEl>
                                          <p:spTgt spid="19"/>
                                        </p:tgtEl>
                                        <p:attrNameLst>
                                          <p:attrName>ppt_y</p:attrName>
                                        </p:attrNameLst>
                                      </p:cBhvr>
                                      <p:tavLst>
                                        <p:tav tm="0">
                                          <p:val>
                                            <p:strVal val="#ppt_y+#ppt_h*1.125000"/>
                                          </p:val>
                                        </p:tav>
                                        <p:tav tm="100000">
                                          <p:val>
                                            <p:strVal val="#ppt_y"/>
                                          </p:val>
                                        </p:tav>
                                      </p:tavLst>
                                    </p:anim>
                                    <p:animEffect transition="in" filter="wipe(up)">
                                      <p:cBhvr>
                                        <p:cTn id="61" dur="500"/>
                                        <p:tgtEl>
                                          <p:spTgt spid="19"/>
                                        </p:tgtEl>
                                      </p:cBhvr>
                                    </p:animEffect>
                                  </p:childTnLst>
                                </p:cTn>
                              </p:par>
                              <p:par>
                                <p:cTn id="62" presetID="12" presetClass="entr" presetSubtype="4" fill="hold" grpId="0" nodeType="withEffect">
                                  <p:stCondLst>
                                    <p:cond delay="75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ppt_y</p:attrName>
                                        </p:attrNameLst>
                                      </p:cBhvr>
                                      <p:tavLst>
                                        <p:tav tm="0">
                                          <p:val>
                                            <p:strVal val="#ppt_y+#ppt_h*1.125000"/>
                                          </p:val>
                                        </p:tav>
                                        <p:tav tm="100000">
                                          <p:val>
                                            <p:strVal val="#ppt_y"/>
                                          </p:val>
                                        </p:tav>
                                      </p:tavLst>
                                    </p:anim>
                                    <p:animEffect transition="in" filter="wipe(up)">
                                      <p:cBhvr>
                                        <p:cTn id="65" dur="500"/>
                                        <p:tgtEl>
                                          <p:spTgt spid="18"/>
                                        </p:tgtEl>
                                      </p:cBhvr>
                                    </p:animEffect>
                                  </p:childTnLst>
                                </p:cTn>
                              </p:par>
                              <p:par>
                                <p:cTn id="66" presetID="12" presetClass="entr" presetSubtype="4" fill="hold" grpId="0" nodeType="withEffect">
                                  <p:stCondLst>
                                    <p:cond delay="75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p:tgtEl>
                                          <p:spTgt spid="20"/>
                                        </p:tgtEl>
                                        <p:attrNameLst>
                                          <p:attrName>ppt_y</p:attrName>
                                        </p:attrNameLst>
                                      </p:cBhvr>
                                      <p:tavLst>
                                        <p:tav tm="0">
                                          <p:val>
                                            <p:strVal val="#ppt_y+#ppt_h*1.125000"/>
                                          </p:val>
                                        </p:tav>
                                        <p:tav tm="100000">
                                          <p:val>
                                            <p:strVal val="#ppt_y"/>
                                          </p:val>
                                        </p:tav>
                                      </p:tavLst>
                                    </p:anim>
                                    <p:animEffect transition="in" filter="wipe(up)">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bldLvl="0" animBg="1"/>
      <p:bldP spid="8" grpId="0"/>
      <p:bldP spid="9" grpId="0" bldLvl="0" animBg="1"/>
      <p:bldP spid="10" grpId="0"/>
      <p:bldP spid="11" grpId="0" bldLvl="0" animBg="1"/>
      <p:bldP spid="12" grpId="0"/>
      <p:bldP spid="13" grpId="0" bldLvl="0" animBg="1"/>
      <p:bldP spid="14" grpId="0"/>
      <p:bldP spid="15" grpId="0" bldLvl="0" animBg="1"/>
      <p:bldP spid="16" grpId="0"/>
      <p:bldP spid="17"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文本框 39"/>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41" name="组合 40"/>
          <p:cNvGrpSpPr/>
          <p:nvPr/>
        </p:nvGrpSpPr>
        <p:grpSpPr>
          <a:xfrm>
            <a:off x="721798" y="880021"/>
            <a:ext cx="1893346" cy="0"/>
            <a:chOff x="2536531" y="1217999"/>
            <a:chExt cx="1893346" cy="0"/>
          </a:xfrm>
        </p:grpSpPr>
        <p:cxnSp>
          <p:nvCxnSpPr>
            <p:cNvPr id="42" name="直接连接符 41"/>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268218" y="2027741"/>
            <a:ext cx="2552700" cy="3866052"/>
            <a:chOff x="8727004" y="1507040"/>
            <a:chExt cx="2552700" cy="3866052"/>
          </a:xfrm>
        </p:grpSpPr>
        <p:grpSp>
          <p:nvGrpSpPr>
            <p:cNvPr id="45" name="组合 44"/>
            <p:cNvGrpSpPr/>
            <p:nvPr/>
          </p:nvGrpSpPr>
          <p:grpSpPr>
            <a:xfrm>
              <a:off x="9212778" y="1507040"/>
              <a:ext cx="1581153" cy="1581153"/>
              <a:chOff x="7523860" y="1630865"/>
              <a:chExt cx="1581153" cy="1581153"/>
            </a:xfrm>
          </p:grpSpPr>
          <p:sp>
            <p:nvSpPr>
              <p:cNvPr id="55" name="任意多边形: 形状 54"/>
              <p:cNvSpPr/>
              <p:nvPr/>
            </p:nvSpPr>
            <p:spPr>
              <a:xfrm>
                <a:off x="7523860" y="1630865"/>
                <a:ext cx="1581153" cy="1581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lumMod val="100000"/>
                </a:schemeClr>
              </a:solidFill>
              <a:ln w="635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sp>
            <p:nvSpPr>
              <p:cNvPr id="56" name="任意多边形: 形状 55"/>
              <p:cNvSpPr/>
              <p:nvPr/>
            </p:nvSpPr>
            <p:spPr>
              <a:xfrm>
                <a:off x="7556179" y="1663184"/>
                <a:ext cx="1516514" cy="15165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sp>
            <p:nvSpPr>
              <p:cNvPr id="57" name="任意多边形: 形状 56"/>
              <p:cNvSpPr/>
              <p:nvPr/>
            </p:nvSpPr>
            <p:spPr>
              <a:xfrm>
                <a:off x="7655617" y="1762622"/>
                <a:ext cx="1317638" cy="13176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lumMod val="100000"/>
                </a:schemeClr>
              </a:solidFill>
              <a:ln w="254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sp>
            <p:nvSpPr>
              <p:cNvPr id="58" name="任意多边形: 形状 57"/>
              <p:cNvSpPr/>
              <p:nvPr/>
            </p:nvSpPr>
            <p:spPr>
              <a:xfrm>
                <a:off x="8046847" y="2165267"/>
                <a:ext cx="535178" cy="512348"/>
              </a:xfrm>
              <a:custGeom>
                <a:avLst/>
                <a:gdLst>
                  <a:gd name="connsiteX0" fmla="*/ 203672 w 338280"/>
                  <a:gd name="connsiteY0" fmla="*/ 246439 h 323850"/>
                  <a:gd name="connsiteX1" fmla="*/ 209657 w 338280"/>
                  <a:gd name="connsiteY1" fmla="*/ 252329 h 323850"/>
                  <a:gd name="connsiteX2" fmla="*/ 238919 w 338280"/>
                  <a:gd name="connsiteY2" fmla="*/ 305998 h 323850"/>
                  <a:gd name="connsiteX3" fmla="*/ 233599 w 338280"/>
                  <a:gd name="connsiteY3" fmla="*/ 316470 h 323850"/>
                  <a:gd name="connsiteX4" fmla="*/ 197687 w 338280"/>
                  <a:gd name="connsiteY4" fmla="*/ 252329 h 323850"/>
                  <a:gd name="connsiteX5" fmla="*/ 203672 w 338280"/>
                  <a:gd name="connsiteY5" fmla="*/ 246439 h 323850"/>
                  <a:gd name="connsiteX6" fmla="*/ 251574 w 338280"/>
                  <a:gd name="connsiteY6" fmla="*/ 214312 h 323850"/>
                  <a:gd name="connsiteX7" fmla="*/ 283252 w 338280"/>
                  <a:gd name="connsiteY7" fmla="*/ 222230 h 323850"/>
                  <a:gd name="connsiteX8" fmla="*/ 314931 w 338280"/>
                  <a:gd name="connsiteY8" fmla="*/ 275020 h 323850"/>
                  <a:gd name="connsiteX9" fmla="*/ 316251 w 338280"/>
                  <a:gd name="connsiteY9" fmla="*/ 285578 h 323850"/>
                  <a:gd name="connsiteX10" fmla="*/ 325490 w 338280"/>
                  <a:gd name="connsiteY10" fmla="*/ 313292 h 323850"/>
                  <a:gd name="connsiteX11" fmla="*/ 328130 w 338280"/>
                  <a:gd name="connsiteY11" fmla="*/ 319891 h 323850"/>
                  <a:gd name="connsiteX12" fmla="*/ 322851 w 338280"/>
                  <a:gd name="connsiteY12" fmla="*/ 323850 h 323850"/>
                  <a:gd name="connsiteX13" fmla="*/ 321531 w 338280"/>
                  <a:gd name="connsiteY13" fmla="*/ 323850 h 323850"/>
                  <a:gd name="connsiteX14" fmla="*/ 293812 w 338280"/>
                  <a:gd name="connsiteY14" fmla="*/ 310653 h 323850"/>
                  <a:gd name="connsiteX15" fmla="*/ 288532 w 338280"/>
                  <a:gd name="connsiteY15" fmla="*/ 301415 h 323850"/>
                  <a:gd name="connsiteX16" fmla="*/ 279292 w 338280"/>
                  <a:gd name="connsiteY16" fmla="*/ 288217 h 323850"/>
                  <a:gd name="connsiteX17" fmla="*/ 276652 w 338280"/>
                  <a:gd name="connsiteY17" fmla="*/ 289537 h 323850"/>
                  <a:gd name="connsiteX18" fmla="*/ 276652 w 338280"/>
                  <a:gd name="connsiteY18" fmla="*/ 290857 h 323850"/>
                  <a:gd name="connsiteX19" fmla="*/ 280612 w 338280"/>
                  <a:gd name="connsiteY19" fmla="*/ 294816 h 323850"/>
                  <a:gd name="connsiteX20" fmla="*/ 284572 w 338280"/>
                  <a:gd name="connsiteY20" fmla="*/ 301415 h 323850"/>
                  <a:gd name="connsiteX21" fmla="*/ 279292 w 338280"/>
                  <a:gd name="connsiteY21" fmla="*/ 308013 h 323850"/>
                  <a:gd name="connsiteX22" fmla="*/ 272693 w 338280"/>
                  <a:gd name="connsiteY22" fmla="*/ 308013 h 323850"/>
                  <a:gd name="connsiteX23" fmla="*/ 215935 w 338280"/>
                  <a:gd name="connsiteY23" fmla="*/ 259183 h 323850"/>
                  <a:gd name="connsiteX24" fmla="*/ 218574 w 338280"/>
                  <a:gd name="connsiteY24" fmla="*/ 226190 h 323850"/>
                  <a:gd name="connsiteX25" fmla="*/ 218574 w 338280"/>
                  <a:gd name="connsiteY25" fmla="*/ 224870 h 323850"/>
                  <a:gd name="connsiteX26" fmla="*/ 221214 w 338280"/>
                  <a:gd name="connsiteY26" fmla="*/ 222230 h 323850"/>
                  <a:gd name="connsiteX27" fmla="*/ 251574 w 338280"/>
                  <a:gd name="connsiteY27" fmla="*/ 214312 h 323850"/>
                  <a:gd name="connsiteX28" fmla="*/ 248551 w 338280"/>
                  <a:gd name="connsiteY28" fmla="*/ 198166 h 323850"/>
                  <a:gd name="connsiteX29" fmla="*/ 308559 w 338280"/>
                  <a:gd name="connsiteY29" fmla="*/ 219221 h 323850"/>
                  <a:gd name="connsiteX30" fmla="*/ 325895 w 338280"/>
                  <a:gd name="connsiteY30" fmla="*/ 246857 h 323850"/>
                  <a:gd name="connsiteX31" fmla="*/ 337896 w 338280"/>
                  <a:gd name="connsiteY31" fmla="*/ 287651 h 323850"/>
                  <a:gd name="connsiteX32" fmla="*/ 325895 w 338280"/>
                  <a:gd name="connsiteY32" fmla="*/ 290283 h 323850"/>
                  <a:gd name="connsiteX33" fmla="*/ 301892 w 338280"/>
                  <a:gd name="connsiteY33" fmla="*/ 229749 h 323850"/>
                  <a:gd name="connsiteX34" fmla="*/ 248551 w 338280"/>
                  <a:gd name="connsiteY34" fmla="*/ 210010 h 323850"/>
                  <a:gd name="connsiteX35" fmla="*/ 248551 w 338280"/>
                  <a:gd name="connsiteY35" fmla="*/ 198166 h 323850"/>
                  <a:gd name="connsiteX36" fmla="*/ 146094 w 338280"/>
                  <a:gd name="connsiteY36" fmla="*/ 133350 h 323850"/>
                  <a:gd name="connsiteX37" fmla="*/ 134187 w 338280"/>
                  <a:gd name="connsiteY37" fmla="*/ 145257 h 323850"/>
                  <a:gd name="connsiteX38" fmla="*/ 146094 w 338280"/>
                  <a:gd name="connsiteY38" fmla="*/ 157164 h 323850"/>
                  <a:gd name="connsiteX39" fmla="*/ 158001 w 338280"/>
                  <a:gd name="connsiteY39" fmla="*/ 145257 h 323850"/>
                  <a:gd name="connsiteX40" fmla="*/ 146094 w 338280"/>
                  <a:gd name="connsiteY40" fmla="*/ 133350 h 323850"/>
                  <a:gd name="connsiteX41" fmla="*/ 80560 w 338280"/>
                  <a:gd name="connsiteY41" fmla="*/ 50800 h 323850"/>
                  <a:gd name="connsiteX42" fmla="*/ 60662 w 338280"/>
                  <a:gd name="connsiteY42" fmla="*/ 58619 h 323850"/>
                  <a:gd name="connsiteX43" fmla="*/ 52703 w 338280"/>
                  <a:gd name="connsiteY43" fmla="*/ 87289 h 323850"/>
                  <a:gd name="connsiteX44" fmla="*/ 71275 w 338280"/>
                  <a:gd name="connsiteY44" fmla="*/ 118565 h 323850"/>
                  <a:gd name="connsiteX45" fmla="*/ 111071 w 338280"/>
                  <a:gd name="connsiteY45" fmla="*/ 138113 h 323850"/>
                  <a:gd name="connsiteX46" fmla="*/ 132296 w 338280"/>
                  <a:gd name="connsiteY46" fmla="*/ 130294 h 323850"/>
                  <a:gd name="connsiteX47" fmla="*/ 121683 w 338280"/>
                  <a:gd name="connsiteY47" fmla="*/ 69045 h 323850"/>
                  <a:gd name="connsiteX48" fmla="*/ 80560 w 338280"/>
                  <a:gd name="connsiteY48" fmla="*/ 50800 h 323850"/>
                  <a:gd name="connsiteX49" fmla="*/ 32941 w 338280"/>
                  <a:gd name="connsiteY49" fmla="*/ 0 h 323850"/>
                  <a:gd name="connsiteX50" fmla="*/ 154073 w 338280"/>
                  <a:gd name="connsiteY50" fmla="*/ 71005 h 323850"/>
                  <a:gd name="connsiteX51" fmla="*/ 192256 w 338280"/>
                  <a:gd name="connsiteY51" fmla="*/ 114396 h 323850"/>
                  <a:gd name="connsiteX52" fmla="*/ 255455 w 338280"/>
                  <a:gd name="connsiteY52" fmla="*/ 144639 h 323850"/>
                  <a:gd name="connsiteX53" fmla="*/ 219905 w 338280"/>
                  <a:gd name="connsiteY53" fmla="*/ 219588 h 323850"/>
                  <a:gd name="connsiteX54" fmla="*/ 158023 w 338280"/>
                  <a:gd name="connsiteY54" fmla="*/ 260350 h 323850"/>
                  <a:gd name="connsiteX55" fmla="*/ 144856 w 338280"/>
                  <a:gd name="connsiteY55" fmla="*/ 255090 h 323850"/>
                  <a:gd name="connsiteX56" fmla="*/ 114573 w 338280"/>
                  <a:gd name="connsiteY56" fmla="*/ 191975 h 323850"/>
                  <a:gd name="connsiteX57" fmla="*/ 71124 w 338280"/>
                  <a:gd name="connsiteY57" fmla="*/ 153843 h 323850"/>
                  <a:gd name="connsiteX58" fmla="*/ 10558 w 338280"/>
                  <a:gd name="connsiteY58" fmla="*/ 71005 h 323850"/>
                  <a:gd name="connsiteX59" fmla="*/ 9241 w 338280"/>
                  <a:gd name="connsiteY59" fmla="*/ 9204 h 323850"/>
                  <a:gd name="connsiteX60" fmla="*/ 32941 w 338280"/>
                  <a:gd name="connsiteY6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8280" h="323850">
                    <a:moveTo>
                      <a:pt x="203672" y="246439"/>
                    </a:moveTo>
                    <a:cubicBezTo>
                      <a:pt x="206665" y="246439"/>
                      <a:pt x="209657" y="248402"/>
                      <a:pt x="209657" y="252329"/>
                    </a:cubicBezTo>
                    <a:cubicBezTo>
                      <a:pt x="210988" y="271964"/>
                      <a:pt x="220298" y="295526"/>
                      <a:pt x="238919" y="305998"/>
                    </a:cubicBezTo>
                    <a:cubicBezTo>
                      <a:pt x="246900" y="308616"/>
                      <a:pt x="240249" y="319088"/>
                      <a:pt x="233599" y="316470"/>
                    </a:cubicBezTo>
                    <a:cubicBezTo>
                      <a:pt x="210988" y="304689"/>
                      <a:pt x="199017" y="275891"/>
                      <a:pt x="197687" y="252329"/>
                    </a:cubicBezTo>
                    <a:cubicBezTo>
                      <a:pt x="197687" y="248402"/>
                      <a:pt x="200679" y="246439"/>
                      <a:pt x="203672" y="246439"/>
                    </a:cubicBezTo>
                    <a:close/>
                    <a:moveTo>
                      <a:pt x="251574" y="214312"/>
                    </a:moveTo>
                    <a:cubicBezTo>
                      <a:pt x="262133" y="214312"/>
                      <a:pt x="274013" y="216951"/>
                      <a:pt x="283252" y="222230"/>
                    </a:cubicBezTo>
                    <a:cubicBezTo>
                      <a:pt x="307011" y="235428"/>
                      <a:pt x="312291" y="257863"/>
                      <a:pt x="314931" y="275020"/>
                    </a:cubicBezTo>
                    <a:cubicBezTo>
                      <a:pt x="316251" y="278979"/>
                      <a:pt x="316251" y="282938"/>
                      <a:pt x="316251" y="285578"/>
                    </a:cubicBezTo>
                    <a:cubicBezTo>
                      <a:pt x="317571" y="297455"/>
                      <a:pt x="318891" y="308013"/>
                      <a:pt x="325490" y="313292"/>
                    </a:cubicBezTo>
                    <a:cubicBezTo>
                      <a:pt x="328130" y="314612"/>
                      <a:pt x="329450" y="317251"/>
                      <a:pt x="328130" y="319891"/>
                    </a:cubicBezTo>
                    <a:cubicBezTo>
                      <a:pt x="328130" y="322530"/>
                      <a:pt x="325490" y="323850"/>
                      <a:pt x="322851" y="323850"/>
                    </a:cubicBezTo>
                    <a:cubicBezTo>
                      <a:pt x="322851" y="323850"/>
                      <a:pt x="321531" y="323850"/>
                      <a:pt x="321531" y="323850"/>
                    </a:cubicBezTo>
                    <a:cubicBezTo>
                      <a:pt x="309651" y="323850"/>
                      <a:pt x="300411" y="318571"/>
                      <a:pt x="293812" y="310653"/>
                    </a:cubicBezTo>
                    <a:cubicBezTo>
                      <a:pt x="292492" y="306693"/>
                      <a:pt x="289852" y="304054"/>
                      <a:pt x="288532" y="301415"/>
                    </a:cubicBezTo>
                    <a:cubicBezTo>
                      <a:pt x="285892" y="296136"/>
                      <a:pt x="281932" y="288217"/>
                      <a:pt x="279292" y="288217"/>
                    </a:cubicBezTo>
                    <a:cubicBezTo>
                      <a:pt x="277972" y="288217"/>
                      <a:pt x="277972" y="289537"/>
                      <a:pt x="276652" y="289537"/>
                    </a:cubicBezTo>
                    <a:cubicBezTo>
                      <a:pt x="276652" y="289537"/>
                      <a:pt x="276652" y="290857"/>
                      <a:pt x="276652" y="290857"/>
                    </a:cubicBezTo>
                    <a:cubicBezTo>
                      <a:pt x="276652" y="293496"/>
                      <a:pt x="277972" y="294816"/>
                      <a:pt x="280612" y="294816"/>
                    </a:cubicBezTo>
                    <a:cubicBezTo>
                      <a:pt x="283252" y="296136"/>
                      <a:pt x="285892" y="298775"/>
                      <a:pt x="284572" y="301415"/>
                    </a:cubicBezTo>
                    <a:cubicBezTo>
                      <a:pt x="284572" y="304054"/>
                      <a:pt x="283252" y="306693"/>
                      <a:pt x="279292" y="308013"/>
                    </a:cubicBezTo>
                    <a:cubicBezTo>
                      <a:pt x="277972" y="308013"/>
                      <a:pt x="275333" y="308013"/>
                      <a:pt x="272693" y="308013"/>
                    </a:cubicBezTo>
                    <a:cubicBezTo>
                      <a:pt x="246294" y="308013"/>
                      <a:pt x="221214" y="286897"/>
                      <a:pt x="215935" y="259183"/>
                    </a:cubicBezTo>
                    <a:cubicBezTo>
                      <a:pt x="213295" y="251265"/>
                      <a:pt x="211975" y="236748"/>
                      <a:pt x="218574" y="226190"/>
                    </a:cubicBezTo>
                    <a:cubicBezTo>
                      <a:pt x="218574" y="226190"/>
                      <a:pt x="218574" y="226190"/>
                      <a:pt x="218574" y="224870"/>
                    </a:cubicBezTo>
                    <a:cubicBezTo>
                      <a:pt x="219894" y="223550"/>
                      <a:pt x="219894" y="222230"/>
                      <a:pt x="221214" y="222230"/>
                    </a:cubicBezTo>
                    <a:cubicBezTo>
                      <a:pt x="230454" y="216951"/>
                      <a:pt x="241014" y="214312"/>
                      <a:pt x="251574" y="214312"/>
                    </a:cubicBezTo>
                    <a:close/>
                    <a:moveTo>
                      <a:pt x="248551" y="198166"/>
                    </a:moveTo>
                    <a:cubicBezTo>
                      <a:pt x="269887" y="196850"/>
                      <a:pt x="292557" y="203430"/>
                      <a:pt x="308559" y="219221"/>
                    </a:cubicBezTo>
                    <a:cubicBezTo>
                      <a:pt x="316560" y="227117"/>
                      <a:pt x="321894" y="236329"/>
                      <a:pt x="325895" y="246857"/>
                    </a:cubicBezTo>
                    <a:cubicBezTo>
                      <a:pt x="331229" y="260016"/>
                      <a:pt x="331229" y="274492"/>
                      <a:pt x="337896" y="287651"/>
                    </a:cubicBezTo>
                    <a:cubicBezTo>
                      <a:pt x="340563" y="294231"/>
                      <a:pt x="328562" y="296863"/>
                      <a:pt x="325895" y="290283"/>
                    </a:cubicBezTo>
                    <a:cubicBezTo>
                      <a:pt x="316560" y="269228"/>
                      <a:pt x="317894" y="246857"/>
                      <a:pt x="301892" y="229749"/>
                    </a:cubicBezTo>
                    <a:cubicBezTo>
                      <a:pt x="287223" y="215273"/>
                      <a:pt x="268554" y="210010"/>
                      <a:pt x="248551" y="210010"/>
                    </a:cubicBezTo>
                    <a:cubicBezTo>
                      <a:pt x="240550" y="210010"/>
                      <a:pt x="240550" y="198166"/>
                      <a:pt x="248551" y="198166"/>
                    </a:cubicBezTo>
                    <a:close/>
                    <a:moveTo>
                      <a:pt x="146094" y="133350"/>
                    </a:moveTo>
                    <a:cubicBezTo>
                      <a:pt x="139518" y="133350"/>
                      <a:pt x="134187" y="138681"/>
                      <a:pt x="134187" y="145257"/>
                    </a:cubicBezTo>
                    <a:cubicBezTo>
                      <a:pt x="134187" y="151833"/>
                      <a:pt x="139518" y="157164"/>
                      <a:pt x="146094" y="157164"/>
                    </a:cubicBezTo>
                    <a:cubicBezTo>
                      <a:pt x="152670" y="157164"/>
                      <a:pt x="158001" y="151833"/>
                      <a:pt x="158001" y="145257"/>
                    </a:cubicBezTo>
                    <a:cubicBezTo>
                      <a:pt x="158001" y="138681"/>
                      <a:pt x="152670" y="133350"/>
                      <a:pt x="146094" y="133350"/>
                    </a:cubicBezTo>
                    <a:close/>
                    <a:moveTo>
                      <a:pt x="80560" y="50800"/>
                    </a:moveTo>
                    <a:cubicBezTo>
                      <a:pt x="72601" y="50800"/>
                      <a:pt x="65968" y="53406"/>
                      <a:pt x="60662" y="58619"/>
                    </a:cubicBezTo>
                    <a:cubicBezTo>
                      <a:pt x="52703" y="65135"/>
                      <a:pt x="50050" y="75560"/>
                      <a:pt x="52703" y="87289"/>
                    </a:cubicBezTo>
                    <a:cubicBezTo>
                      <a:pt x="55356" y="99018"/>
                      <a:pt x="61989" y="109443"/>
                      <a:pt x="71275" y="118565"/>
                    </a:cubicBezTo>
                    <a:cubicBezTo>
                      <a:pt x="83213" y="130294"/>
                      <a:pt x="97805" y="138113"/>
                      <a:pt x="111071" y="138113"/>
                    </a:cubicBezTo>
                    <a:cubicBezTo>
                      <a:pt x="120357" y="138113"/>
                      <a:pt x="126990" y="135507"/>
                      <a:pt x="132296" y="130294"/>
                    </a:cubicBezTo>
                    <a:cubicBezTo>
                      <a:pt x="146888" y="115959"/>
                      <a:pt x="141582" y="89895"/>
                      <a:pt x="121683" y="69045"/>
                    </a:cubicBezTo>
                    <a:cubicBezTo>
                      <a:pt x="109744" y="57316"/>
                      <a:pt x="93826" y="50800"/>
                      <a:pt x="80560" y="50800"/>
                    </a:cubicBezTo>
                    <a:close/>
                    <a:moveTo>
                      <a:pt x="32941" y="0"/>
                    </a:moveTo>
                    <a:cubicBezTo>
                      <a:pt x="63224" y="0"/>
                      <a:pt x="111940" y="27613"/>
                      <a:pt x="154073" y="71005"/>
                    </a:cubicBezTo>
                    <a:cubicBezTo>
                      <a:pt x="168556" y="84154"/>
                      <a:pt x="181722" y="99932"/>
                      <a:pt x="192256" y="114396"/>
                    </a:cubicBezTo>
                    <a:cubicBezTo>
                      <a:pt x="221222" y="123601"/>
                      <a:pt x="248872" y="138064"/>
                      <a:pt x="255455" y="144639"/>
                    </a:cubicBezTo>
                    <a:cubicBezTo>
                      <a:pt x="273888" y="161733"/>
                      <a:pt x="243605" y="195920"/>
                      <a:pt x="219905" y="219588"/>
                    </a:cubicBezTo>
                    <a:cubicBezTo>
                      <a:pt x="190939" y="247201"/>
                      <a:pt x="172506" y="260350"/>
                      <a:pt x="158023" y="260350"/>
                    </a:cubicBezTo>
                    <a:cubicBezTo>
                      <a:pt x="152756" y="260350"/>
                      <a:pt x="148806" y="259035"/>
                      <a:pt x="144856" y="255090"/>
                    </a:cubicBezTo>
                    <a:cubicBezTo>
                      <a:pt x="138273" y="248516"/>
                      <a:pt x="123790" y="220903"/>
                      <a:pt x="114573" y="191975"/>
                    </a:cubicBezTo>
                    <a:cubicBezTo>
                      <a:pt x="100090" y="181456"/>
                      <a:pt x="84290" y="168307"/>
                      <a:pt x="71124" y="153843"/>
                    </a:cubicBezTo>
                    <a:cubicBezTo>
                      <a:pt x="43474" y="127545"/>
                      <a:pt x="22408" y="97303"/>
                      <a:pt x="10558" y="71005"/>
                    </a:cubicBezTo>
                    <a:cubicBezTo>
                      <a:pt x="-2609" y="43392"/>
                      <a:pt x="-3925" y="21038"/>
                      <a:pt x="9241" y="9204"/>
                    </a:cubicBezTo>
                    <a:cubicBezTo>
                      <a:pt x="14508" y="2630"/>
                      <a:pt x="22408" y="0"/>
                      <a:pt x="32941"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grpSp>
        <p:sp>
          <p:nvSpPr>
            <p:cNvPr id="46" name="矩形 45"/>
            <p:cNvSpPr/>
            <p:nvPr/>
          </p:nvSpPr>
          <p:spPr>
            <a:xfrm>
              <a:off x="9167535" y="3159800"/>
              <a:ext cx="1671638"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sz="1465" b="1">
                  <a:solidFill>
                    <a:schemeClr val="bg1">
                      <a:lumMod val="50000"/>
                    </a:schemeClr>
                  </a:solidFill>
                  <a:cs typeface="+mn-ea"/>
                  <a:sym typeface="+mn-lt"/>
                </a:rPr>
                <a:t>关键词</a:t>
              </a:r>
              <a:endParaRPr lang="zh-CN" altLang="en-US" sz="1465" b="1">
                <a:solidFill>
                  <a:schemeClr val="bg1">
                    <a:lumMod val="50000"/>
                  </a:schemeClr>
                </a:solidFill>
                <a:cs typeface="+mn-ea"/>
                <a:sym typeface="+mn-lt"/>
              </a:endParaRPr>
            </a:p>
          </p:txBody>
        </p:sp>
        <p:sp>
          <p:nvSpPr>
            <p:cNvPr id="47" name="矩形 46"/>
            <p:cNvSpPr/>
            <p:nvPr/>
          </p:nvSpPr>
          <p:spPr>
            <a:xfrm>
              <a:off x="9045281" y="3549477"/>
              <a:ext cx="1916147"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fontScale="92500" lnSpcReduction="20000"/>
            </a:bodyPr>
            <a:lstStyle/>
            <a:p>
              <a:pPr algn="ctr">
                <a:lnSpc>
                  <a:spcPct val="120000"/>
                </a:lnSpc>
              </a:pPr>
              <a:r>
                <a:rPr lang="zh-CN" altLang="en-US" sz="1335">
                  <a:solidFill>
                    <a:schemeClr val="bg1">
                      <a:lumMod val="50000"/>
                    </a:schemeClr>
                  </a:solidFill>
                  <a:cs typeface="+mn-ea"/>
                  <a:sym typeface="+mn-lt"/>
                </a:rPr>
                <a:t>此部分内容作为文字排版占位显示</a:t>
              </a:r>
              <a:br>
                <a:rPr lang="zh-CN" altLang="en-US" sz="1335">
                  <a:solidFill>
                    <a:schemeClr val="bg1">
                      <a:lumMod val="50000"/>
                    </a:schemeClr>
                  </a:solidFill>
                  <a:cs typeface="+mn-ea"/>
                  <a:sym typeface="+mn-lt"/>
                </a:rPr>
              </a:br>
              <a:r>
                <a:rPr lang="zh-CN" altLang="en-US" sz="1335">
                  <a:solidFill>
                    <a:schemeClr val="bg1">
                      <a:lumMod val="50000"/>
                    </a:schemeClr>
                  </a:solidFill>
                  <a:cs typeface="+mn-ea"/>
                  <a:sym typeface="+mn-lt"/>
                </a:rPr>
                <a:t>（建议使用主题字体）</a:t>
              </a:r>
              <a:endParaRPr lang="zh-CN" altLang="en-US" sz="1335">
                <a:solidFill>
                  <a:schemeClr val="bg1">
                    <a:lumMod val="50000"/>
                  </a:schemeClr>
                </a:solidFill>
                <a:cs typeface="+mn-ea"/>
                <a:sym typeface="+mn-lt"/>
              </a:endParaRPr>
            </a:p>
          </p:txBody>
        </p:sp>
        <p:grpSp>
          <p:nvGrpSpPr>
            <p:cNvPr id="48" name="组合 47"/>
            <p:cNvGrpSpPr/>
            <p:nvPr/>
          </p:nvGrpSpPr>
          <p:grpSpPr>
            <a:xfrm>
              <a:off x="8727004" y="4585518"/>
              <a:ext cx="2552700" cy="787574"/>
              <a:chOff x="8776353" y="4514851"/>
              <a:chExt cx="2552700" cy="787574"/>
            </a:xfrm>
          </p:grpSpPr>
          <p:sp>
            <p:nvSpPr>
              <p:cNvPr id="49" name="矩形: 圆角 48"/>
              <p:cNvSpPr/>
              <p:nvPr/>
            </p:nvSpPr>
            <p:spPr>
              <a:xfrm>
                <a:off x="8776353" y="4514851"/>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50" name="矩形: 圆角 49"/>
              <p:cNvSpPr/>
              <p:nvPr/>
            </p:nvSpPr>
            <p:spPr>
              <a:xfrm>
                <a:off x="8827153" y="4542214"/>
                <a:ext cx="1866247" cy="142124"/>
              </a:xfrm>
              <a:prstGeom prst="roundRect">
                <a:avLst>
                  <a:gd name="adj" fmla="val 50000"/>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51" name="矩形: 圆角 50"/>
              <p:cNvSpPr/>
              <p:nvPr/>
            </p:nvSpPr>
            <p:spPr>
              <a:xfrm>
                <a:off x="8776353" y="4806103"/>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52" name="矩形: 圆角 51"/>
              <p:cNvSpPr/>
              <p:nvPr/>
            </p:nvSpPr>
            <p:spPr>
              <a:xfrm>
                <a:off x="8827152" y="4833466"/>
                <a:ext cx="891523" cy="142124"/>
              </a:xfrm>
              <a:prstGeom prst="roundRect">
                <a:avLst>
                  <a:gd name="adj" fmla="val 50000"/>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53" name="矩形: 圆角 52"/>
              <p:cNvSpPr/>
              <p:nvPr/>
            </p:nvSpPr>
            <p:spPr>
              <a:xfrm>
                <a:off x="8776353" y="5105575"/>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54" name="矩形: 圆角 53"/>
              <p:cNvSpPr/>
              <p:nvPr/>
            </p:nvSpPr>
            <p:spPr>
              <a:xfrm>
                <a:off x="8827153" y="5132938"/>
                <a:ext cx="1323322" cy="142124"/>
              </a:xfrm>
              <a:prstGeom prst="roundRect">
                <a:avLst>
                  <a:gd name="adj" fmla="val 50000"/>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grpSp>
      </p:grpSp>
      <p:grpSp>
        <p:nvGrpSpPr>
          <p:cNvPr id="59" name="组合 58"/>
          <p:cNvGrpSpPr/>
          <p:nvPr/>
        </p:nvGrpSpPr>
        <p:grpSpPr>
          <a:xfrm>
            <a:off x="1753390" y="2027741"/>
            <a:ext cx="2552700" cy="3866052"/>
            <a:chOff x="1066800" y="1507040"/>
            <a:chExt cx="2552700" cy="3866052"/>
          </a:xfrm>
        </p:grpSpPr>
        <p:grpSp>
          <p:nvGrpSpPr>
            <p:cNvPr id="60" name="组合 59"/>
            <p:cNvGrpSpPr/>
            <p:nvPr/>
          </p:nvGrpSpPr>
          <p:grpSpPr>
            <a:xfrm>
              <a:off x="1066800" y="4585518"/>
              <a:ext cx="2552700" cy="787574"/>
              <a:chOff x="1066800" y="4514851"/>
              <a:chExt cx="2552700" cy="787574"/>
            </a:xfrm>
          </p:grpSpPr>
          <p:sp>
            <p:nvSpPr>
              <p:cNvPr id="61" name="矩形: 圆角 29"/>
              <p:cNvSpPr/>
              <p:nvPr/>
            </p:nvSpPr>
            <p:spPr>
              <a:xfrm>
                <a:off x="1066800" y="4514851"/>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62" name="矩形: 圆角 30"/>
              <p:cNvSpPr/>
              <p:nvPr/>
            </p:nvSpPr>
            <p:spPr>
              <a:xfrm>
                <a:off x="1117600" y="4542214"/>
                <a:ext cx="1295400" cy="142124"/>
              </a:xfrm>
              <a:prstGeom prst="roundRect">
                <a:avLst>
                  <a:gd name="adj" fmla="val 50000"/>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63" name="矩形: 圆角 31"/>
              <p:cNvSpPr/>
              <p:nvPr/>
            </p:nvSpPr>
            <p:spPr>
              <a:xfrm>
                <a:off x="1066800" y="4806103"/>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64" name="矩形: 圆角 32"/>
              <p:cNvSpPr/>
              <p:nvPr/>
            </p:nvSpPr>
            <p:spPr>
              <a:xfrm>
                <a:off x="1117599" y="4833466"/>
                <a:ext cx="1820863" cy="142124"/>
              </a:xfrm>
              <a:prstGeom prst="roundRect">
                <a:avLst>
                  <a:gd name="adj" fmla="val 50000"/>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65" name="矩形: 圆角 33"/>
              <p:cNvSpPr/>
              <p:nvPr/>
            </p:nvSpPr>
            <p:spPr>
              <a:xfrm>
                <a:off x="1066800" y="5105575"/>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sp>
            <p:nvSpPr>
              <p:cNvPr id="66" name="矩形: 圆角 34"/>
              <p:cNvSpPr/>
              <p:nvPr/>
            </p:nvSpPr>
            <p:spPr>
              <a:xfrm>
                <a:off x="1117600" y="5132938"/>
                <a:ext cx="1630364" cy="142124"/>
              </a:xfrm>
              <a:prstGeom prst="roundRect">
                <a:avLst>
                  <a:gd name="adj" fmla="val 50000"/>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lumMod val="50000"/>
                    </a:schemeClr>
                  </a:solidFill>
                  <a:cs typeface="+mn-ea"/>
                  <a:sym typeface="+mn-lt"/>
                </a:endParaRPr>
              </a:p>
            </p:txBody>
          </p:sp>
        </p:grpSp>
        <p:grpSp>
          <p:nvGrpSpPr>
            <p:cNvPr id="67" name="组合 66"/>
            <p:cNvGrpSpPr/>
            <p:nvPr/>
          </p:nvGrpSpPr>
          <p:grpSpPr>
            <a:xfrm>
              <a:off x="1552574" y="1507040"/>
              <a:ext cx="1581153" cy="1581153"/>
              <a:chOff x="1561210" y="1630865"/>
              <a:chExt cx="1581153" cy="1581153"/>
            </a:xfrm>
          </p:grpSpPr>
          <p:sp>
            <p:nvSpPr>
              <p:cNvPr id="68" name="任意多边形: 形状 25"/>
              <p:cNvSpPr/>
              <p:nvPr/>
            </p:nvSpPr>
            <p:spPr>
              <a:xfrm>
                <a:off x="1561210" y="1630865"/>
                <a:ext cx="1581153" cy="1581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100000"/>
                </a:schemeClr>
              </a:solidFill>
              <a:ln w="635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sp>
            <p:nvSpPr>
              <p:cNvPr id="69" name="任意多边形: 形状 26"/>
              <p:cNvSpPr/>
              <p:nvPr/>
            </p:nvSpPr>
            <p:spPr>
              <a:xfrm>
                <a:off x="1593529" y="1663184"/>
                <a:ext cx="1516514" cy="15165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sp>
            <p:nvSpPr>
              <p:cNvPr id="70" name="任意多边形: 形状 27"/>
              <p:cNvSpPr/>
              <p:nvPr/>
            </p:nvSpPr>
            <p:spPr>
              <a:xfrm>
                <a:off x="1692967" y="1762622"/>
                <a:ext cx="1317638" cy="13176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lumMod val="100000"/>
                </a:schemeClr>
              </a:solidFill>
              <a:ln w="254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sp>
            <p:nvSpPr>
              <p:cNvPr id="71" name="任意多边形: 形状 28"/>
              <p:cNvSpPr/>
              <p:nvPr/>
            </p:nvSpPr>
            <p:spPr>
              <a:xfrm>
                <a:off x="2084398" y="2153852"/>
                <a:ext cx="534776" cy="535178"/>
              </a:xfrm>
              <a:custGeom>
                <a:avLst/>
                <a:gdLst>
                  <a:gd name="connsiteX0" fmla="*/ 258763 w 336945"/>
                  <a:gd name="connsiteY0" fmla="*/ 266700 h 337198"/>
                  <a:gd name="connsiteX1" fmla="*/ 255588 w 336945"/>
                  <a:gd name="connsiteY1" fmla="*/ 287338 h 337198"/>
                  <a:gd name="connsiteX2" fmla="*/ 284164 w 336945"/>
                  <a:gd name="connsiteY2" fmla="*/ 312738 h 337198"/>
                  <a:gd name="connsiteX3" fmla="*/ 285751 w 336945"/>
                  <a:gd name="connsiteY3" fmla="*/ 293688 h 337198"/>
                  <a:gd name="connsiteX4" fmla="*/ 287338 w 336945"/>
                  <a:gd name="connsiteY4" fmla="*/ 255587 h 337198"/>
                  <a:gd name="connsiteX5" fmla="*/ 269875 w 336945"/>
                  <a:gd name="connsiteY5" fmla="*/ 257175 h 337198"/>
                  <a:gd name="connsiteX6" fmla="*/ 295275 w 336945"/>
                  <a:gd name="connsiteY6" fmla="*/ 284162 h 337198"/>
                  <a:gd name="connsiteX7" fmla="*/ 315913 w 336945"/>
                  <a:gd name="connsiteY7" fmla="*/ 280987 h 337198"/>
                  <a:gd name="connsiteX8" fmla="*/ 147768 w 336945"/>
                  <a:gd name="connsiteY8" fmla="*/ 107950 h 337198"/>
                  <a:gd name="connsiteX9" fmla="*/ 107950 w 336945"/>
                  <a:gd name="connsiteY9" fmla="*/ 149095 h 337198"/>
                  <a:gd name="connsiteX10" fmla="*/ 147768 w 336945"/>
                  <a:gd name="connsiteY10" fmla="*/ 188913 h 337198"/>
                  <a:gd name="connsiteX11" fmla="*/ 172986 w 336945"/>
                  <a:gd name="connsiteY11" fmla="*/ 180949 h 337198"/>
                  <a:gd name="connsiteX12" fmla="*/ 153077 w 336945"/>
                  <a:gd name="connsiteY12" fmla="*/ 162368 h 337198"/>
                  <a:gd name="connsiteX13" fmla="*/ 153077 w 336945"/>
                  <a:gd name="connsiteY13" fmla="*/ 151749 h 337198"/>
                  <a:gd name="connsiteX14" fmla="*/ 163695 w 336945"/>
                  <a:gd name="connsiteY14" fmla="*/ 151749 h 337198"/>
                  <a:gd name="connsiteX15" fmla="*/ 182277 w 336945"/>
                  <a:gd name="connsiteY15" fmla="*/ 170331 h 337198"/>
                  <a:gd name="connsiteX16" fmla="*/ 188913 w 336945"/>
                  <a:gd name="connsiteY16" fmla="*/ 149095 h 337198"/>
                  <a:gd name="connsiteX17" fmla="*/ 147768 w 336945"/>
                  <a:gd name="connsiteY17" fmla="*/ 107950 h 337198"/>
                  <a:gd name="connsiteX18" fmla="*/ 147771 w 336945"/>
                  <a:gd name="connsiteY18" fmla="*/ 61912 h 337198"/>
                  <a:gd name="connsiteX19" fmla="*/ 61913 w 336945"/>
                  <a:gd name="connsiteY19" fmla="*/ 149091 h 337198"/>
                  <a:gd name="connsiteX20" fmla="*/ 147771 w 336945"/>
                  <a:gd name="connsiteY20" fmla="*/ 234950 h 337198"/>
                  <a:gd name="connsiteX21" fmla="*/ 204570 w 336945"/>
                  <a:gd name="connsiteY21" fmla="*/ 213815 h 337198"/>
                  <a:gd name="connsiteX22" fmla="*/ 182115 w 336945"/>
                  <a:gd name="connsiteY22" fmla="*/ 191360 h 337198"/>
                  <a:gd name="connsiteX23" fmla="*/ 147771 w 336945"/>
                  <a:gd name="connsiteY23" fmla="*/ 203248 h 337198"/>
                  <a:gd name="connsiteX24" fmla="*/ 93615 w 336945"/>
                  <a:gd name="connsiteY24" fmla="*/ 149091 h 337198"/>
                  <a:gd name="connsiteX25" fmla="*/ 147771 w 336945"/>
                  <a:gd name="connsiteY25" fmla="*/ 94934 h 337198"/>
                  <a:gd name="connsiteX26" fmla="*/ 203249 w 336945"/>
                  <a:gd name="connsiteY26" fmla="*/ 149091 h 337198"/>
                  <a:gd name="connsiteX27" fmla="*/ 191361 w 336945"/>
                  <a:gd name="connsiteY27" fmla="*/ 180793 h 337198"/>
                  <a:gd name="connsiteX28" fmla="*/ 215137 w 336945"/>
                  <a:gd name="connsiteY28" fmla="*/ 204569 h 337198"/>
                  <a:gd name="connsiteX29" fmla="*/ 234951 w 336945"/>
                  <a:gd name="connsiteY29" fmla="*/ 149091 h 337198"/>
                  <a:gd name="connsiteX30" fmla="*/ 147771 w 336945"/>
                  <a:gd name="connsiteY30" fmla="*/ 61912 h 337198"/>
                  <a:gd name="connsiteX31" fmla="*/ 147771 w 336945"/>
                  <a:gd name="connsiteY31" fmla="*/ 14287 h 337198"/>
                  <a:gd name="connsiteX32" fmla="*/ 14288 w 336945"/>
                  <a:gd name="connsiteY32" fmla="*/ 148294 h 337198"/>
                  <a:gd name="connsiteX33" fmla="*/ 147771 w 336945"/>
                  <a:gd name="connsiteY33" fmla="*/ 280987 h 337198"/>
                  <a:gd name="connsiteX34" fmla="*/ 238963 w 336945"/>
                  <a:gd name="connsiteY34" fmla="*/ 246828 h 337198"/>
                  <a:gd name="connsiteX35" fmla="*/ 215174 w 336945"/>
                  <a:gd name="connsiteY35" fmla="*/ 223180 h 337198"/>
                  <a:gd name="connsiteX36" fmla="*/ 147771 w 336945"/>
                  <a:gd name="connsiteY36" fmla="*/ 248142 h 337198"/>
                  <a:gd name="connsiteX37" fmla="*/ 47328 w 336945"/>
                  <a:gd name="connsiteY37" fmla="*/ 146980 h 337198"/>
                  <a:gd name="connsiteX38" fmla="*/ 149093 w 336945"/>
                  <a:gd name="connsiteY38" fmla="*/ 47132 h 337198"/>
                  <a:gd name="connsiteX39" fmla="*/ 249536 w 336945"/>
                  <a:gd name="connsiteY39" fmla="*/ 146980 h 337198"/>
                  <a:gd name="connsiteX40" fmla="*/ 224425 w 336945"/>
                  <a:gd name="connsiteY40" fmla="*/ 212670 h 337198"/>
                  <a:gd name="connsiteX41" fmla="*/ 249536 w 336945"/>
                  <a:gd name="connsiteY41" fmla="*/ 236318 h 337198"/>
                  <a:gd name="connsiteX42" fmla="*/ 282576 w 336945"/>
                  <a:gd name="connsiteY42" fmla="*/ 148294 h 337198"/>
                  <a:gd name="connsiteX43" fmla="*/ 147771 w 336945"/>
                  <a:gd name="connsiteY43" fmla="*/ 14287 h 337198"/>
                  <a:gd name="connsiteX44" fmla="*/ 148794 w 336945"/>
                  <a:gd name="connsiteY44" fmla="*/ 0 h 337198"/>
                  <a:gd name="connsiteX45" fmla="*/ 296272 w 336945"/>
                  <a:gd name="connsiteY45" fmla="*/ 147477 h 337198"/>
                  <a:gd name="connsiteX46" fmla="*/ 259402 w 336945"/>
                  <a:gd name="connsiteY46" fmla="*/ 244918 h 337198"/>
                  <a:gd name="connsiteX47" fmla="*/ 289688 w 336945"/>
                  <a:gd name="connsiteY47" fmla="*/ 240967 h 337198"/>
                  <a:gd name="connsiteX48" fmla="*/ 294955 w 336945"/>
                  <a:gd name="connsiteY48" fmla="*/ 243601 h 337198"/>
                  <a:gd name="connsiteX49" fmla="*/ 334458 w 336945"/>
                  <a:gd name="connsiteY49" fmla="*/ 283104 h 337198"/>
                  <a:gd name="connsiteX50" fmla="*/ 330508 w 336945"/>
                  <a:gd name="connsiteY50" fmla="*/ 294955 h 337198"/>
                  <a:gd name="connsiteX51" fmla="*/ 298905 w 336945"/>
                  <a:gd name="connsiteY51" fmla="*/ 297589 h 337198"/>
                  <a:gd name="connsiteX52" fmla="*/ 294955 w 336945"/>
                  <a:gd name="connsiteY52" fmla="*/ 329191 h 337198"/>
                  <a:gd name="connsiteX53" fmla="*/ 283104 w 336945"/>
                  <a:gd name="connsiteY53" fmla="*/ 334458 h 337198"/>
                  <a:gd name="connsiteX54" fmla="*/ 243601 w 336945"/>
                  <a:gd name="connsiteY54" fmla="*/ 294955 h 337198"/>
                  <a:gd name="connsiteX55" fmla="*/ 240968 w 336945"/>
                  <a:gd name="connsiteY55" fmla="*/ 289688 h 337198"/>
                  <a:gd name="connsiteX56" fmla="*/ 244918 w 336945"/>
                  <a:gd name="connsiteY56" fmla="*/ 259403 h 337198"/>
                  <a:gd name="connsiteX57" fmla="*/ 147477 w 336945"/>
                  <a:gd name="connsiteY57" fmla="*/ 296272 h 337198"/>
                  <a:gd name="connsiteX58" fmla="*/ 0 w 336945"/>
                  <a:gd name="connsiteY58" fmla="*/ 148794 h 337198"/>
                  <a:gd name="connsiteX59" fmla="*/ 148794 w 336945"/>
                  <a:gd name="connsiteY59" fmla="*/ 0 h 33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6945" h="337198">
                    <a:moveTo>
                      <a:pt x="258763" y="266700"/>
                    </a:moveTo>
                    <a:lnTo>
                      <a:pt x="255588" y="287338"/>
                    </a:lnTo>
                    <a:lnTo>
                      <a:pt x="284164" y="312738"/>
                    </a:lnTo>
                    <a:lnTo>
                      <a:pt x="285751" y="293688"/>
                    </a:lnTo>
                    <a:close/>
                    <a:moveTo>
                      <a:pt x="287338" y="255587"/>
                    </a:moveTo>
                    <a:lnTo>
                      <a:pt x="269875" y="257175"/>
                    </a:lnTo>
                    <a:lnTo>
                      <a:pt x="295275" y="284162"/>
                    </a:lnTo>
                    <a:lnTo>
                      <a:pt x="315913" y="280987"/>
                    </a:lnTo>
                    <a:close/>
                    <a:moveTo>
                      <a:pt x="147768" y="107950"/>
                    </a:moveTo>
                    <a:cubicBezTo>
                      <a:pt x="126532" y="107950"/>
                      <a:pt x="107950" y="126531"/>
                      <a:pt x="107950" y="149095"/>
                    </a:cubicBezTo>
                    <a:cubicBezTo>
                      <a:pt x="107950" y="170331"/>
                      <a:pt x="126532" y="188913"/>
                      <a:pt x="147768" y="188913"/>
                    </a:cubicBezTo>
                    <a:cubicBezTo>
                      <a:pt x="157059" y="188913"/>
                      <a:pt x="165022" y="186258"/>
                      <a:pt x="172986" y="180949"/>
                    </a:cubicBezTo>
                    <a:cubicBezTo>
                      <a:pt x="172986" y="180949"/>
                      <a:pt x="172986" y="180949"/>
                      <a:pt x="153077" y="162368"/>
                    </a:cubicBezTo>
                    <a:cubicBezTo>
                      <a:pt x="150422" y="159713"/>
                      <a:pt x="150422" y="154404"/>
                      <a:pt x="153077" y="151749"/>
                    </a:cubicBezTo>
                    <a:cubicBezTo>
                      <a:pt x="155731" y="149095"/>
                      <a:pt x="161040" y="149095"/>
                      <a:pt x="163695" y="151749"/>
                    </a:cubicBezTo>
                    <a:lnTo>
                      <a:pt x="182277" y="170331"/>
                    </a:lnTo>
                    <a:cubicBezTo>
                      <a:pt x="186258" y="163695"/>
                      <a:pt x="188913" y="157058"/>
                      <a:pt x="188913" y="149095"/>
                    </a:cubicBezTo>
                    <a:cubicBezTo>
                      <a:pt x="188913" y="126531"/>
                      <a:pt x="170331" y="107950"/>
                      <a:pt x="147768" y="107950"/>
                    </a:cubicBezTo>
                    <a:close/>
                    <a:moveTo>
                      <a:pt x="147771" y="61912"/>
                    </a:moveTo>
                    <a:cubicBezTo>
                      <a:pt x="100219" y="61912"/>
                      <a:pt x="61913" y="101539"/>
                      <a:pt x="61913" y="149091"/>
                    </a:cubicBezTo>
                    <a:cubicBezTo>
                      <a:pt x="61913" y="196644"/>
                      <a:pt x="100219" y="234950"/>
                      <a:pt x="147771" y="234950"/>
                    </a:cubicBezTo>
                    <a:cubicBezTo>
                      <a:pt x="170227" y="234950"/>
                      <a:pt x="190040" y="227024"/>
                      <a:pt x="204570" y="213815"/>
                    </a:cubicBezTo>
                    <a:cubicBezTo>
                      <a:pt x="204570" y="213815"/>
                      <a:pt x="204570" y="213815"/>
                      <a:pt x="182115" y="191360"/>
                    </a:cubicBezTo>
                    <a:cubicBezTo>
                      <a:pt x="172869" y="197965"/>
                      <a:pt x="160980" y="203248"/>
                      <a:pt x="147771" y="203248"/>
                    </a:cubicBezTo>
                    <a:cubicBezTo>
                      <a:pt x="118712" y="203248"/>
                      <a:pt x="93615" y="178151"/>
                      <a:pt x="93615" y="149091"/>
                    </a:cubicBezTo>
                    <a:cubicBezTo>
                      <a:pt x="93615" y="118710"/>
                      <a:pt x="118712" y="94934"/>
                      <a:pt x="147771" y="94934"/>
                    </a:cubicBezTo>
                    <a:cubicBezTo>
                      <a:pt x="178152" y="94934"/>
                      <a:pt x="203249" y="118710"/>
                      <a:pt x="203249" y="149091"/>
                    </a:cubicBezTo>
                    <a:cubicBezTo>
                      <a:pt x="203249" y="160979"/>
                      <a:pt x="199287" y="171547"/>
                      <a:pt x="191361" y="180793"/>
                    </a:cubicBezTo>
                    <a:lnTo>
                      <a:pt x="215137" y="204569"/>
                    </a:lnTo>
                    <a:cubicBezTo>
                      <a:pt x="228346" y="188718"/>
                      <a:pt x="234951" y="170226"/>
                      <a:pt x="234951" y="149091"/>
                    </a:cubicBezTo>
                    <a:cubicBezTo>
                      <a:pt x="234951" y="101539"/>
                      <a:pt x="195324" y="61912"/>
                      <a:pt x="147771" y="61912"/>
                    </a:cubicBezTo>
                    <a:close/>
                    <a:moveTo>
                      <a:pt x="147771" y="14287"/>
                    </a:moveTo>
                    <a:cubicBezTo>
                      <a:pt x="75082" y="14287"/>
                      <a:pt x="14288" y="73407"/>
                      <a:pt x="14288" y="148294"/>
                    </a:cubicBezTo>
                    <a:cubicBezTo>
                      <a:pt x="14288" y="221866"/>
                      <a:pt x="75082" y="280987"/>
                      <a:pt x="147771" y="280987"/>
                    </a:cubicBezTo>
                    <a:cubicBezTo>
                      <a:pt x="183455" y="280987"/>
                      <a:pt x="215174" y="267849"/>
                      <a:pt x="238963" y="246828"/>
                    </a:cubicBezTo>
                    <a:cubicBezTo>
                      <a:pt x="238963" y="246828"/>
                      <a:pt x="238963" y="246828"/>
                      <a:pt x="215174" y="223180"/>
                    </a:cubicBezTo>
                    <a:cubicBezTo>
                      <a:pt x="196671" y="237632"/>
                      <a:pt x="174203" y="248142"/>
                      <a:pt x="147771" y="248142"/>
                    </a:cubicBezTo>
                    <a:cubicBezTo>
                      <a:pt x="93585" y="248142"/>
                      <a:pt x="47328" y="202159"/>
                      <a:pt x="47328" y="146980"/>
                    </a:cubicBezTo>
                    <a:cubicBezTo>
                      <a:pt x="47328" y="91801"/>
                      <a:pt x="93585" y="47132"/>
                      <a:pt x="149093" y="47132"/>
                    </a:cubicBezTo>
                    <a:cubicBezTo>
                      <a:pt x="203279" y="47132"/>
                      <a:pt x="249536" y="91801"/>
                      <a:pt x="249536" y="146980"/>
                    </a:cubicBezTo>
                    <a:cubicBezTo>
                      <a:pt x="249536" y="171942"/>
                      <a:pt x="240284" y="194276"/>
                      <a:pt x="224425" y="212670"/>
                    </a:cubicBezTo>
                    <a:cubicBezTo>
                      <a:pt x="224425" y="212670"/>
                      <a:pt x="224425" y="212670"/>
                      <a:pt x="249536" y="236318"/>
                    </a:cubicBezTo>
                    <a:cubicBezTo>
                      <a:pt x="269360" y="212670"/>
                      <a:pt x="282576" y="181138"/>
                      <a:pt x="282576" y="148294"/>
                    </a:cubicBezTo>
                    <a:cubicBezTo>
                      <a:pt x="282576" y="73407"/>
                      <a:pt x="221782" y="14287"/>
                      <a:pt x="147771" y="14287"/>
                    </a:cubicBezTo>
                    <a:close/>
                    <a:moveTo>
                      <a:pt x="148794" y="0"/>
                    </a:moveTo>
                    <a:cubicBezTo>
                      <a:pt x="229117" y="0"/>
                      <a:pt x="296272" y="65838"/>
                      <a:pt x="296272" y="147477"/>
                    </a:cubicBezTo>
                    <a:cubicBezTo>
                      <a:pt x="296272" y="184347"/>
                      <a:pt x="281787" y="218583"/>
                      <a:pt x="259402" y="244918"/>
                    </a:cubicBezTo>
                    <a:cubicBezTo>
                      <a:pt x="259402" y="244918"/>
                      <a:pt x="259402" y="244918"/>
                      <a:pt x="289688" y="240967"/>
                    </a:cubicBezTo>
                    <a:cubicBezTo>
                      <a:pt x="292322" y="240967"/>
                      <a:pt x="293638" y="242284"/>
                      <a:pt x="294955" y="243601"/>
                    </a:cubicBezTo>
                    <a:cubicBezTo>
                      <a:pt x="294955" y="243601"/>
                      <a:pt x="294955" y="243601"/>
                      <a:pt x="334458" y="283104"/>
                    </a:cubicBezTo>
                    <a:cubicBezTo>
                      <a:pt x="339725" y="287055"/>
                      <a:pt x="335775" y="293639"/>
                      <a:pt x="330508" y="294955"/>
                    </a:cubicBezTo>
                    <a:cubicBezTo>
                      <a:pt x="330508" y="294955"/>
                      <a:pt x="330508" y="294955"/>
                      <a:pt x="298905" y="297589"/>
                    </a:cubicBezTo>
                    <a:cubicBezTo>
                      <a:pt x="298905" y="297589"/>
                      <a:pt x="298905" y="297589"/>
                      <a:pt x="294955" y="329191"/>
                    </a:cubicBezTo>
                    <a:cubicBezTo>
                      <a:pt x="293638" y="337092"/>
                      <a:pt x="287055" y="339725"/>
                      <a:pt x="283104" y="334458"/>
                    </a:cubicBezTo>
                    <a:cubicBezTo>
                      <a:pt x="283104" y="334458"/>
                      <a:pt x="283104" y="334458"/>
                      <a:pt x="243601" y="294955"/>
                    </a:cubicBezTo>
                    <a:cubicBezTo>
                      <a:pt x="242284" y="293639"/>
                      <a:pt x="240968" y="291005"/>
                      <a:pt x="240968" y="289688"/>
                    </a:cubicBezTo>
                    <a:cubicBezTo>
                      <a:pt x="240968" y="289688"/>
                      <a:pt x="240968" y="289688"/>
                      <a:pt x="244918" y="259403"/>
                    </a:cubicBezTo>
                    <a:cubicBezTo>
                      <a:pt x="218583" y="281788"/>
                      <a:pt x="184347" y="296272"/>
                      <a:pt x="147477" y="296272"/>
                    </a:cubicBezTo>
                    <a:cubicBezTo>
                      <a:pt x="67155" y="296272"/>
                      <a:pt x="0" y="229117"/>
                      <a:pt x="0" y="148794"/>
                    </a:cubicBezTo>
                    <a:cubicBezTo>
                      <a:pt x="0" y="67155"/>
                      <a:pt x="67155" y="0"/>
                      <a:pt x="148794"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p>
                <a:pPr algn="ctr"/>
                <a:endParaRPr sz="2400">
                  <a:solidFill>
                    <a:schemeClr val="bg1">
                      <a:lumMod val="50000"/>
                    </a:schemeClr>
                  </a:solidFill>
                  <a:cs typeface="+mn-ea"/>
                  <a:sym typeface="+mn-lt"/>
                </a:endParaRPr>
              </a:p>
            </p:txBody>
          </p:sp>
        </p:grpSp>
        <p:sp>
          <p:nvSpPr>
            <p:cNvPr id="72" name="矩形 71"/>
            <p:cNvSpPr/>
            <p:nvPr/>
          </p:nvSpPr>
          <p:spPr>
            <a:xfrm>
              <a:off x="1507331" y="3159800"/>
              <a:ext cx="1671638"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zh-CN" altLang="en-US" sz="1465" b="1">
                  <a:solidFill>
                    <a:schemeClr val="bg1">
                      <a:lumMod val="50000"/>
                    </a:schemeClr>
                  </a:solidFill>
                  <a:cs typeface="+mn-ea"/>
                  <a:sym typeface="+mn-lt"/>
                </a:rPr>
                <a:t>关键词</a:t>
              </a:r>
              <a:endParaRPr lang="zh-CN" altLang="en-US" sz="1465" b="1">
                <a:solidFill>
                  <a:schemeClr val="bg1">
                    <a:lumMod val="50000"/>
                  </a:schemeClr>
                </a:solidFill>
                <a:cs typeface="+mn-ea"/>
                <a:sym typeface="+mn-lt"/>
              </a:endParaRPr>
            </a:p>
          </p:txBody>
        </p:sp>
        <p:sp>
          <p:nvSpPr>
            <p:cNvPr id="73" name="矩形 72"/>
            <p:cNvSpPr/>
            <p:nvPr/>
          </p:nvSpPr>
          <p:spPr>
            <a:xfrm>
              <a:off x="1330768" y="3549477"/>
              <a:ext cx="2024764"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fontScale="92500" lnSpcReduction="20000"/>
            </a:bodyPr>
            <a:lstStyle/>
            <a:p>
              <a:pPr algn="ctr">
                <a:lnSpc>
                  <a:spcPct val="120000"/>
                </a:lnSpc>
              </a:pPr>
              <a:r>
                <a:rPr lang="zh-CN" altLang="en-US" sz="1335">
                  <a:solidFill>
                    <a:schemeClr val="bg1">
                      <a:lumMod val="50000"/>
                    </a:schemeClr>
                  </a:solidFill>
                  <a:cs typeface="+mn-ea"/>
                  <a:sym typeface="+mn-lt"/>
                </a:rPr>
                <a:t>此部分内容作为文字排版占位显示</a:t>
              </a:r>
              <a:br>
                <a:rPr lang="zh-CN" altLang="en-US" sz="1335">
                  <a:solidFill>
                    <a:schemeClr val="bg1">
                      <a:lumMod val="50000"/>
                    </a:schemeClr>
                  </a:solidFill>
                  <a:cs typeface="+mn-ea"/>
                  <a:sym typeface="+mn-lt"/>
                </a:rPr>
              </a:br>
              <a:r>
                <a:rPr lang="zh-CN" altLang="en-US" sz="1335">
                  <a:solidFill>
                    <a:schemeClr val="bg1">
                      <a:lumMod val="50000"/>
                    </a:schemeClr>
                  </a:solidFill>
                  <a:cs typeface="+mn-ea"/>
                  <a:sym typeface="+mn-lt"/>
                </a:rPr>
                <a:t>（建议使用主题字体）</a:t>
              </a:r>
              <a:endParaRPr lang="zh-CN" altLang="en-US" sz="1335">
                <a:solidFill>
                  <a:schemeClr val="bg1">
                    <a:lumMod val="50000"/>
                  </a:schemeClr>
                </a:solidFill>
                <a:cs typeface="+mn-ea"/>
                <a:sym typeface="+mn-lt"/>
              </a:endParaRPr>
            </a:p>
          </p:txBody>
        </p:sp>
      </p:grpSp>
      <p:grpSp>
        <p:nvGrpSpPr>
          <p:cNvPr id="74" name="组合 73"/>
          <p:cNvGrpSpPr/>
          <p:nvPr/>
        </p:nvGrpSpPr>
        <p:grpSpPr>
          <a:xfrm>
            <a:off x="5010805" y="2027739"/>
            <a:ext cx="2552700" cy="3866055"/>
            <a:chOff x="5023503" y="1507040"/>
            <a:chExt cx="2552700" cy="3866052"/>
          </a:xfrm>
        </p:grpSpPr>
        <p:grpSp>
          <p:nvGrpSpPr>
            <p:cNvPr id="75" name="组合 74"/>
            <p:cNvGrpSpPr/>
            <p:nvPr/>
          </p:nvGrpSpPr>
          <p:grpSpPr>
            <a:xfrm>
              <a:off x="5023503" y="4585518"/>
              <a:ext cx="2552700" cy="787574"/>
              <a:chOff x="5023503" y="4514851"/>
              <a:chExt cx="2552700" cy="787574"/>
            </a:xfrm>
          </p:grpSpPr>
          <p:sp>
            <p:nvSpPr>
              <p:cNvPr id="76" name="矩形: 圆角 68"/>
              <p:cNvSpPr/>
              <p:nvPr/>
            </p:nvSpPr>
            <p:spPr>
              <a:xfrm>
                <a:off x="5023503" y="4514851"/>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77" name="矩形: 圆角 69"/>
              <p:cNvSpPr/>
              <p:nvPr/>
            </p:nvSpPr>
            <p:spPr>
              <a:xfrm>
                <a:off x="5074303" y="4542214"/>
                <a:ext cx="2028172" cy="142124"/>
              </a:xfrm>
              <a:prstGeom prst="roundRect">
                <a:avLst>
                  <a:gd name="adj" fmla="val 50000"/>
                </a:avLst>
              </a:prstGeom>
              <a:solidFill>
                <a:schemeClr val="accent1">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78" name="矩形: 圆角 70"/>
              <p:cNvSpPr/>
              <p:nvPr/>
            </p:nvSpPr>
            <p:spPr>
              <a:xfrm>
                <a:off x="5023503" y="4806103"/>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79" name="矩形: 圆角 71"/>
              <p:cNvSpPr/>
              <p:nvPr/>
            </p:nvSpPr>
            <p:spPr>
              <a:xfrm>
                <a:off x="5074302" y="4833466"/>
                <a:ext cx="1820863" cy="142124"/>
              </a:xfrm>
              <a:prstGeom prst="roundRect">
                <a:avLst>
                  <a:gd name="adj" fmla="val 50000"/>
                </a:avLst>
              </a:prstGeom>
              <a:solidFill>
                <a:schemeClr val="accent2">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80" name="矩形: 圆角 72"/>
              <p:cNvSpPr/>
              <p:nvPr/>
            </p:nvSpPr>
            <p:spPr>
              <a:xfrm>
                <a:off x="5023503" y="5105575"/>
                <a:ext cx="2552700" cy="196850"/>
              </a:xfrm>
              <a:prstGeom prst="roundRect">
                <a:avLst>
                  <a:gd name="adj" fmla="val 50000"/>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pattFill prst="pct5">
                      <a:fgClr>
                        <a:srgbClr val="E4E6EA"/>
                      </a:fgClr>
                      <a:bgClr>
                        <a:srgbClr val="ADB5BF"/>
                      </a:bgClr>
                    </a:pattFill>
                  </a14:hiddenFill>
                </a:ext>
                <a:ext uri="{91240B29-F687-4F45-9708-019B960494DF}">
                  <a14:hiddenLine xmlns:a14="http://schemas.microsoft.com/office/drawing/2010/main" w="12700">
                    <a:solidFill>
                      <a:schemeClr val="tx1">
                        <a:lumMod val="20000"/>
                        <a:lumOff val="8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81" name="矩形: 圆角 73"/>
              <p:cNvSpPr/>
              <p:nvPr/>
            </p:nvSpPr>
            <p:spPr>
              <a:xfrm>
                <a:off x="5074303" y="5132938"/>
                <a:ext cx="1323322" cy="142124"/>
              </a:xfrm>
              <a:prstGeom prst="roundRect">
                <a:avLst>
                  <a:gd name="adj" fmla="val 50000"/>
                </a:avLst>
              </a:prstGeom>
              <a:solidFill>
                <a:schemeClr val="accent3">
                  <a:lumMod val="100000"/>
                </a:schemeClr>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solidFill>
                    <a:schemeClr val="bg1">
                      <a:lumMod val="50000"/>
                    </a:schemeClr>
                  </a:solidFill>
                  <a:cs typeface="+mn-ea"/>
                  <a:sym typeface="+mn-lt"/>
                </a:endParaRPr>
              </a:p>
            </p:txBody>
          </p:sp>
        </p:grpSp>
        <p:grpSp>
          <p:nvGrpSpPr>
            <p:cNvPr id="82" name="组合 81"/>
            <p:cNvGrpSpPr/>
            <p:nvPr/>
          </p:nvGrpSpPr>
          <p:grpSpPr>
            <a:xfrm>
              <a:off x="5509277" y="1507040"/>
              <a:ext cx="1581153" cy="1581153"/>
              <a:chOff x="4675885" y="1630865"/>
              <a:chExt cx="1581153" cy="1581153"/>
            </a:xfrm>
          </p:grpSpPr>
          <p:sp>
            <p:nvSpPr>
              <p:cNvPr id="83" name="任意多边形: 形状 64"/>
              <p:cNvSpPr/>
              <p:nvPr/>
            </p:nvSpPr>
            <p:spPr>
              <a:xfrm>
                <a:off x="4675885" y="1630865"/>
                <a:ext cx="1581153" cy="15811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lumMod val="100000"/>
                </a:schemeClr>
              </a:solidFill>
              <a:ln w="635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84" name="任意多边形: 形状 65"/>
              <p:cNvSpPr/>
              <p:nvPr/>
            </p:nvSpPr>
            <p:spPr>
              <a:xfrm>
                <a:off x="4708204" y="1663184"/>
                <a:ext cx="1516514" cy="15165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lumMod val="100000"/>
                </a:schemeClr>
              </a:solidFill>
              <a:ln w="254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85" name="任意多边形: 形状 66"/>
              <p:cNvSpPr/>
              <p:nvPr/>
            </p:nvSpPr>
            <p:spPr>
              <a:xfrm>
                <a:off x="4807642" y="1762622"/>
                <a:ext cx="1317638" cy="13176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lumMod val="100000"/>
                </a:schemeClr>
              </a:solidFill>
              <a:ln w="254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bg1">
                      <a:lumMod val="50000"/>
                    </a:schemeClr>
                  </a:solidFill>
                  <a:cs typeface="+mn-ea"/>
                  <a:sym typeface="+mn-lt"/>
                </a:endParaRPr>
              </a:p>
            </p:txBody>
          </p:sp>
          <p:sp>
            <p:nvSpPr>
              <p:cNvPr id="86" name="任意多边形: 形状 67"/>
              <p:cNvSpPr/>
              <p:nvPr/>
            </p:nvSpPr>
            <p:spPr>
              <a:xfrm>
                <a:off x="5198872" y="2156413"/>
                <a:ext cx="535178" cy="530056"/>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lumMod val="100000"/>
                </a:schemeClr>
              </a:solidFill>
              <a:ln w="25400" cap="flat">
                <a:solidFill>
                  <a:srgbClr val="000000">
                    <a:alpha val="0"/>
                  </a:srgbClr>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bg1">
                      <a:lumMod val="50000"/>
                    </a:schemeClr>
                  </a:solidFill>
                  <a:cs typeface="+mn-ea"/>
                  <a:sym typeface="+mn-lt"/>
                </a:endParaRPr>
              </a:p>
            </p:txBody>
          </p:sp>
        </p:grpSp>
        <p:sp>
          <p:nvSpPr>
            <p:cNvPr id="87" name="矩形 86"/>
            <p:cNvSpPr/>
            <p:nvPr/>
          </p:nvSpPr>
          <p:spPr>
            <a:xfrm>
              <a:off x="5464034" y="3159800"/>
              <a:ext cx="1671638"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465" b="1">
                  <a:solidFill>
                    <a:schemeClr val="bg1">
                      <a:lumMod val="50000"/>
                    </a:schemeClr>
                  </a:solidFill>
                  <a:cs typeface="+mn-ea"/>
                  <a:sym typeface="+mn-lt"/>
                </a:rPr>
                <a:t>关键词</a:t>
              </a:r>
              <a:endParaRPr lang="zh-CN" altLang="en-US" sz="1465" b="1">
                <a:solidFill>
                  <a:schemeClr val="bg1">
                    <a:lumMod val="50000"/>
                  </a:schemeClr>
                </a:solidFill>
                <a:cs typeface="+mn-ea"/>
                <a:sym typeface="+mn-lt"/>
              </a:endParaRPr>
            </a:p>
          </p:txBody>
        </p:sp>
        <p:sp>
          <p:nvSpPr>
            <p:cNvPr id="88" name="矩形 87"/>
            <p:cNvSpPr/>
            <p:nvPr/>
          </p:nvSpPr>
          <p:spPr>
            <a:xfrm>
              <a:off x="5269168" y="3549477"/>
              <a:ext cx="2061370" cy="5715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r>
                <a:rPr lang="zh-CN" altLang="en-US" sz="1335">
                  <a:solidFill>
                    <a:schemeClr val="bg1">
                      <a:lumMod val="50000"/>
                    </a:schemeClr>
                  </a:solidFill>
                  <a:cs typeface="+mn-ea"/>
                  <a:sym typeface="+mn-lt"/>
                </a:rPr>
                <a:t>此部分内容作为文字排版占位显示</a:t>
              </a:r>
              <a:br>
                <a:rPr lang="zh-CN" altLang="en-US" sz="1335">
                  <a:solidFill>
                    <a:schemeClr val="bg1">
                      <a:lumMod val="50000"/>
                    </a:schemeClr>
                  </a:solidFill>
                  <a:cs typeface="+mn-ea"/>
                  <a:sym typeface="+mn-lt"/>
                </a:rPr>
              </a:br>
              <a:r>
                <a:rPr lang="zh-CN" altLang="en-US" sz="1335">
                  <a:solidFill>
                    <a:schemeClr val="bg1">
                      <a:lumMod val="50000"/>
                    </a:schemeClr>
                  </a:solidFill>
                  <a:cs typeface="+mn-ea"/>
                  <a:sym typeface="+mn-lt"/>
                </a:rPr>
                <a:t>（建议使用主题字体）</a:t>
              </a:r>
              <a:endParaRPr lang="zh-CN" altLang="en-US" sz="1335">
                <a:solidFill>
                  <a:schemeClr val="bg1">
                    <a:lumMod val="50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3"/>
          <p:cNvPicPr>
            <a:picLocks noChangeAspect="1"/>
          </p:cNvPicPr>
          <p:nvPr/>
        </p:nvPicPr>
        <p:blipFill rotWithShape="1">
          <a:blip r:embed="rId1" cstate="print"/>
          <a:srcRect l="5354" t="8440" r="6203" b="10137"/>
          <a:stretch>
            <a:fillRect/>
          </a:stretch>
        </p:blipFill>
        <p:spPr>
          <a:xfrm>
            <a:off x="7527290" y="997585"/>
            <a:ext cx="4232275" cy="5237480"/>
          </a:xfrm>
          <a:prstGeom prst="rect">
            <a:avLst/>
          </a:prstGeom>
        </p:spPr>
      </p:pic>
      <p:pic>
        <p:nvPicPr>
          <p:cNvPr id="53" name="图片 52"/>
          <p:cNvPicPr>
            <a:picLocks noChangeAspect="1"/>
          </p:cNvPicPr>
          <p:nvPr/>
        </p:nvPicPr>
        <p:blipFill rotWithShape="1">
          <a:blip r:embed="rId2" cstate="print">
            <a:extLst>
              <a:ext uri="{28A0092B-C50C-407E-A947-70E740481C1C}">
                <a14:useLocalDpi xmlns:a14="http://schemas.microsoft.com/office/drawing/2010/main" val="0"/>
              </a:ext>
            </a:extLst>
          </a:blip>
          <a:srcRect r="1639" b="14865"/>
          <a:stretch>
            <a:fillRect/>
          </a:stretch>
        </p:blipFill>
        <p:spPr>
          <a:xfrm>
            <a:off x="8189595" y="1590675"/>
            <a:ext cx="2983865" cy="3946525"/>
          </a:xfrm>
          <a:prstGeom prst="rect">
            <a:avLst/>
          </a:prstGeom>
        </p:spPr>
      </p:pic>
      <p:sp>
        <p:nvSpPr>
          <p:cNvPr id="3" name="CuadroTexto 39"/>
          <p:cNvSpPr txBox="1"/>
          <p:nvPr/>
        </p:nvSpPr>
        <p:spPr>
          <a:xfrm>
            <a:off x="1307133" y="1994983"/>
            <a:ext cx="2223199" cy="416909"/>
          </a:xfrm>
          <a:prstGeom prst="rect">
            <a:avLst/>
          </a:prstGeom>
          <a:noFill/>
        </p:spPr>
        <p:txBody>
          <a:bodyPr wrap="square" rtlCol="0">
            <a:spAutoFit/>
          </a:bodyPr>
          <a:lstStyle/>
          <a:p>
            <a:r>
              <a:rPr lang="zh-CN" altLang="en-US" sz="211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添加标题内容</a:t>
            </a:r>
            <a:endParaRPr lang="en-US" altLang="zh-CN" sz="2110" b="1" dirty="0">
              <a:solidFill>
                <a:schemeClr val="accent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 name="CuadroTexto 40"/>
          <p:cNvSpPr txBox="1"/>
          <p:nvPr/>
        </p:nvSpPr>
        <p:spPr>
          <a:xfrm>
            <a:off x="1307133" y="2565591"/>
            <a:ext cx="1481577" cy="741421"/>
          </a:xfrm>
          <a:prstGeom prst="rect">
            <a:avLst/>
          </a:prstGeom>
          <a:noFill/>
        </p:spPr>
        <p:txBody>
          <a:bodyPr wrap="square" rtlCol="0">
            <a:spAutoFit/>
          </a:bodyPr>
          <a:lstStyle/>
          <a:p>
            <a:r>
              <a:rPr lang="es-ES" sz="4220" dirty="0">
                <a:solidFill>
                  <a:schemeClr val="accent1"/>
                </a:solidFill>
                <a:latin typeface="Arial" panose="020B0604020202020204" pitchFamily="34" charset="0"/>
                <a:ea typeface="微软雅黑" panose="020B0503020204020204" pitchFamily="34" charset="-122"/>
                <a:sym typeface="Arial" panose="020B0604020202020204" pitchFamily="34" charset="0"/>
              </a:rPr>
              <a:t>45%</a:t>
            </a:r>
            <a:endParaRPr lang="es-ES" sz="422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Rectángulo 41"/>
          <p:cNvSpPr/>
          <p:nvPr/>
        </p:nvSpPr>
        <p:spPr>
          <a:xfrm>
            <a:off x="2491274" y="2526848"/>
            <a:ext cx="4524475" cy="977191"/>
          </a:xfrm>
          <a:prstGeom prst="rect">
            <a:avLst/>
          </a:prstGeom>
        </p:spPr>
        <p:txBody>
          <a:bodyPr wrap="square">
            <a:spAutoFit/>
          </a:bodyPr>
          <a:lstStyle/>
          <a:p>
            <a:pPr algn="just">
              <a:lnSpc>
                <a:spcPts val="2320"/>
              </a:lnSpc>
              <a:spcAft>
                <a:spcPts val="1265"/>
              </a:spcAft>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右键点击图片选择设置图片格式可直接替换图片。您的容打在这里，或者通过复制您的文本后，在此框中选择粘贴，并选择只保留文字。</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ángulo 42"/>
          <p:cNvSpPr/>
          <p:nvPr/>
        </p:nvSpPr>
        <p:spPr>
          <a:xfrm>
            <a:off x="1307133" y="3391144"/>
            <a:ext cx="5630373" cy="1272143"/>
          </a:xfrm>
          <a:prstGeom prst="rect">
            <a:avLst/>
          </a:prstGeom>
        </p:spPr>
        <p:txBody>
          <a:bodyPr wrap="square">
            <a:spAutoFit/>
          </a:bodyPr>
          <a:lstStyle/>
          <a:p>
            <a:pPr algn="just">
              <a:lnSpc>
                <a:spcPts val="2320"/>
              </a:lnSpc>
              <a:spcAft>
                <a:spcPts val="1265"/>
              </a:spcAft>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的内容打在这里，或者通过复制您的文本后，在此框中选择粘贴，并选择只保留文字。在此录入上述图表的描述说明，在此录入上述图表的综合描述说明，在此录入上述图表的综合描述说明，在此录入上述图表的综合描述说明。</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Paralelogramo 44"/>
          <p:cNvSpPr/>
          <p:nvPr/>
        </p:nvSpPr>
        <p:spPr>
          <a:xfrm>
            <a:off x="1387388"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8" name="Paralelogramo 45"/>
          <p:cNvSpPr/>
          <p:nvPr/>
        </p:nvSpPr>
        <p:spPr>
          <a:xfrm>
            <a:off x="1618533"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9" name="Paralelogramo 46"/>
          <p:cNvSpPr/>
          <p:nvPr/>
        </p:nvSpPr>
        <p:spPr>
          <a:xfrm>
            <a:off x="1853201"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10" name="Paralelogramo 47"/>
          <p:cNvSpPr/>
          <p:nvPr/>
        </p:nvSpPr>
        <p:spPr>
          <a:xfrm>
            <a:off x="2080463"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11" name="Paralelogramo 48"/>
          <p:cNvSpPr/>
          <p:nvPr/>
        </p:nvSpPr>
        <p:spPr>
          <a:xfrm>
            <a:off x="2311608" y="5041275"/>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12" name="CuadroTexto 49"/>
          <p:cNvSpPr txBox="1"/>
          <p:nvPr/>
        </p:nvSpPr>
        <p:spPr>
          <a:xfrm>
            <a:off x="2952254" y="4940100"/>
            <a:ext cx="1431097" cy="369332"/>
          </a:xfrm>
          <a:prstGeom prst="rect">
            <a:avLst/>
          </a:prstGeom>
          <a:noFill/>
        </p:spPr>
        <p:txBody>
          <a:bodyPr wrap="square" rtlCol="0">
            <a:spAutoFit/>
          </a:bodyPr>
          <a:lstStyle/>
          <a:p>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关键字</a:t>
            </a:r>
            <a:endParaRPr lang="es-E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ángulo 50"/>
          <p:cNvSpPr/>
          <p:nvPr/>
        </p:nvSpPr>
        <p:spPr>
          <a:xfrm>
            <a:off x="2956723" y="5253365"/>
            <a:ext cx="4232249" cy="287130"/>
          </a:xfrm>
          <a:prstGeom prst="rect">
            <a:avLst/>
          </a:prstGeom>
        </p:spPr>
        <p:txBody>
          <a:bodyPr wrap="none">
            <a:spAutoFit/>
          </a:bodyPr>
          <a:lstStyle/>
          <a:p>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右键点击图片选择设置图片格式可格式可直接替换图片。</a:t>
            </a:r>
            <a:endParaRPr lang="es-ES" sz="1265"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47" name="组合 46"/>
          <p:cNvGrpSpPr/>
          <p:nvPr/>
        </p:nvGrpSpPr>
        <p:grpSpPr>
          <a:xfrm>
            <a:off x="721798" y="880021"/>
            <a:ext cx="1893346" cy="0"/>
            <a:chOff x="2536531" y="1217999"/>
            <a:chExt cx="1893346" cy="0"/>
          </a:xfrm>
        </p:grpSpPr>
        <p:cxnSp>
          <p:nvCxnSpPr>
            <p:cNvPr id="48" name="直接连接符 47"/>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8" grpId="0" animBg="1"/>
      <p:bldP spid="9" grpId="0" animBg="1"/>
      <p:bldP spid="10" grpId="0" animBg="1"/>
      <p:bldP spid="11"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rot="16200000">
            <a:off x="5473189" y="3088442"/>
            <a:ext cx="1565400" cy="214300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3" name="平行四边形 2"/>
          <p:cNvSpPr/>
          <p:nvPr/>
        </p:nvSpPr>
        <p:spPr>
          <a:xfrm rot="16200000">
            <a:off x="5473189" y="1414217"/>
            <a:ext cx="1565400" cy="214300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4" name="右箭头 3"/>
          <p:cNvSpPr/>
          <p:nvPr/>
        </p:nvSpPr>
        <p:spPr>
          <a:xfrm>
            <a:off x="5184385" y="1522205"/>
            <a:ext cx="2790933" cy="1091594"/>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5" name="右箭头 4"/>
          <p:cNvSpPr/>
          <p:nvPr/>
        </p:nvSpPr>
        <p:spPr>
          <a:xfrm rot="10800000">
            <a:off x="4538135" y="2357644"/>
            <a:ext cx="2789258" cy="1091594"/>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6" name="右箭头 5"/>
          <p:cNvSpPr/>
          <p:nvPr/>
        </p:nvSpPr>
        <p:spPr>
          <a:xfrm>
            <a:off x="5184385" y="3193081"/>
            <a:ext cx="2790933" cy="1091594"/>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7" name="右箭头 6"/>
          <p:cNvSpPr/>
          <p:nvPr/>
        </p:nvSpPr>
        <p:spPr>
          <a:xfrm rot="10800000">
            <a:off x="4538135" y="4026845"/>
            <a:ext cx="2789258" cy="1093269"/>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9"/>
          <p:cNvSpPr txBox="1"/>
          <p:nvPr/>
        </p:nvSpPr>
        <p:spPr>
          <a:xfrm>
            <a:off x="5510860" y="1905603"/>
            <a:ext cx="1816533"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0"/>
          <p:cNvSpPr txBox="1"/>
          <p:nvPr/>
        </p:nvSpPr>
        <p:spPr>
          <a:xfrm>
            <a:off x="8070748" y="1703022"/>
            <a:ext cx="2201606"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184385" y="2741040"/>
            <a:ext cx="1818208"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2"/>
          <p:cNvSpPr txBox="1"/>
          <p:nvPr/>
        </p:nvSpPr>
        <p:spPr>
          <a:xfrm>
            <a:off x="5510860" y="3576479"/>
            <a:ext cx="1816533"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5184385" y="4411916"/>
            <a:ext cx="1818208"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4"/>
          <p:cNvSpPr txBox="1"/>
          <p:nvPr/>
        </p:nvSpPr>
        <p:spPr>
          <a:xfrm>
            <a:off x="2222682" y="2538460"/>
            <a:ext cx="2203279"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5"/>
          <p:cNvSpPr txBox="1"/>
          <p:nvPr/>
        </p:nvSpPr>
        <p:spPr>
          <a:xfrm>
            <a:off x="8070748" y="3432496"/>
            <a:ext cx="2201606"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6"/>
          <p:cNvSpPr txBox="1"/>
          <p:nvPr/>
        </p:nvSpPr>
        <p:spPr>
          <a:xfrm>
            <a:off x="2222682" y="4267934"/>
            <a:ext cx="2203279"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右箭头 15"/>
          <p:cNvSpPr/>
          <p:nvPr/>
        </p:nvSpPr>
        <p:spPr>
          <a:xfrm>
            <a:off x="5184385" y="4874003"/>
            <a:ext cx="2790933" cy="1091594"/>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2"/>
          <p:cNvSpPr txBox="1"/>
          <p:nvPr/>
        </p:nvSpPr>
        <p:spPr>
          <a:xfrm>
            <a:off x="5510860" y="5257400"/>
            <a:ext cx="1816533"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p:nvPr/>
        </p:nvSpPr>
        <p:spPr>
          <a:xfrm>
            <a:off x="8070748" y="5113417"/>
            <a:ext cx="2201606"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20" name="组合 19"/>
          <p:cNvGrpSpPr/>
          <p:nvPr/>
        </p:nvGrpSpPr>
        <p:grpSpPr>
          <a:xfrm>
            <a:off x="721798" y="880021"/>
            <a:ext cx="1893346" cy="0"/>
            <a:chOff x="2536531" y="1217999"/>
            <a:chExt cx="1893346" cy="0"/>
          </a:xfrm>
        </p:grpSpPr>
        <p:cxnSp>
          <p:nvCxnSpPr>
            <p:cNvPr id="21" name="直接连接符 20"/>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1+#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0-#ppt_w/2"/>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0-#ppt_w/2"/>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ppt_x</p:attrName>
                                        </p:attrNameLst>
                                      </p:cBhvr>
                                      <p:tavLst>
                                        <p:tav tm="0">
                                          <p:val>
                                            <p:strVal val="1+#ppt_w/2"/>
                                          </p:val>
                                        </p:tav>
                                        <p:tav tm="100000">
                                          <p:val>
                                            <p:strVal val="#ppt_x"/>
                                          </p:val>
                                        </p:tav>
                                      </p:tavLst>
                                    </p:anim>
                                    <p:anim calcmode="lin" valueType="num">
                                      <p:cBhvr>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6" presetClass="entr" presetSubtype="21"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barn(inVertical)">
                                      <p:cBhvr>
                                        <p:cTn id="48" dur="500"/>
                                        <p:tgtEl>
                                          <p:spTgt spid="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childTnLst>
                          </p:cTn>
                        </p:par>
                        <p:par>
                          <p:cTn id="68" fill="hold">
                            <p:stCondLst>
                              <p:cond delay="5000"/>
                            </p:stCondLst>
                            <p:childTnLst>
                              <p:par>
                                <p:cTn id="69" presetID="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ppt_x</p:attrName>
                                        </p:attrNameLst>
                                      </p:cBhvr>
                                      <p:tavLst>
                                        <p:tav tm="0">
                                          <p:val>
                                            <p:strVal val="0-#ppt_w/2"/>
                                          </p:val>
                                        </p:tav>
                                        <p:tav tm="100000">
                                          <p:val>
                                            <p:strVal val="#ppt_x"/>
                                          </p:val>
                                        </p:tav>
                                      </p:tavLst>
                                    </p:anim>
                                    <p:anim calcmode="lin" valueType="num">
                                      <p:cBhvr>
                                        <p:cTn id="72" dur="500" fill="hold"/>
                                        <p:tgtEl>
                                          <p:spTgt spid="16"/>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600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p:bldP spid="9" grpId="0"/>
      <p:bldP spid="10" grpId="0"/>
      <p:bldP spid="11" grpId="0"/>
      <p:bldP spid="12" grpId="0"/>
      <p:bldP spid="13" grpId="0"/>
      <p:bldP spid="14" grpId="0"/>
      <p:bldP spid="15" grpId="0"/>
      <p:bldP spid="16" grpId="0" bldLvl="0"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3" name="椭圆 2"/>
          <p:cNvSpPr/>
          <p:nvPr/>
        </p:nvSpPr>
        <p:spPr>
          <a:xfrm>
            <a:off x="3555365" y="808355"/>
            <a:ext cx="5544820" cy="561657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MH_Title"/>
          <p:cNvSpPr txBox="1"/>
          <p:nvPr>
            <p:custDataLst>
              <p:tags r:id="rId2"/>
            </p:custDataLst>
          </p:nvPr>
        </p:nvSpPr>
        <p:spPr>
          <a:xfrm>
            <a:off x="4070424" y="3383049"/>
            <a:ext cx="4514112" cy="2673714"/>
          </a:xfrm>
          <a:prstGeom prst="rect">
            <a:avLst/>
          </a:prstGeom>
          <a:noFill/>
        </p:spPr>
        <p:txBody>
          <a:bodyPr wrap="square" rtlCol="0">
            <a:normAutofit/>
          </a:bodyPr>
          <a:lstStyle/>
          <a:p>
            <a:pPr algn="ctr">
              <a:lnSpc>
                <a:spcPct val="110000"/>
              </a:lnSpc>
            </a:pPr>
            <a:r>
              <a:rPr lang="zh-CN" altLang="en-US"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MH_Number" descr="#wm#_48_07_*Z"/>
          <p:cNvSpPr>
            <a:spLocks noChangeArrowheads="1"/>
          </p:cNvSpPr>
          <p:nvPr>
            <p:custDataLst>
              <p:tags r:id="rId3"/>
            </p:custDataLst>
          </p:nvPr>
        </p:nvSpPr>
        <p:spPr bwMode="auto">
          <a:xfrm>
            <a:off x="5839636" y="2072132"/>
            <a:ext cx="976435" cy="978515"/>
          </a:xfrm>
          <a:prstGeom prst="ellipse">
            <a:avLst/>
          </a:prstGeom>
          <a:solidFill>
            <a:srgbClr val="008478"/>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a:solidFill>
                  <a:schemeClr val="bg1"/>
                </a:solidFill>
                <a:latin typeface="+mn-lt"/>
                <a:ea typeface="+mn-ea"/>
                <a:cs typeface="+mn-ea"/>
                <a:sym typeface="+mn-lt"/>
              </a:rPr>
              <a:t>2</a:t>
            </a:r>
            <a:endParaRPr lang="en-US" altLang="zh-CN" sz="4640" kern="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102" name="组合 101"/>
          <p:cNvGrpSpPr/>
          <p:nvPr/>
        </p:nvGrpSpPr>
        <p:grpSpPr>
          <a:xfrm>
            <a:off x="721798" y="880021"/>
            <a:ext cx="1893346" cy="0"/>
            <a:chOff x="2536531" y="1217999"/>
            <a:chExt cx="1893346" cy="0"/>
          </a:xfrm>
        </p:grpSpPr>
        <p:cxnSp>
          <p:nvCxnSpPr>
            <p:cNvPr id="103" name="直接连接符 10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312571" y="1247527"/>
            <a:ext cx="12233595" cy="5671846"/>
            <a:chOff x="-7491" y="907350"/>
            <a:chExt cx="9178028" cy="4255197"/>
          </a:xfrm>
        </p:grpSpPr>
        <p:sp>
          <p:nvSpPr>
            <p:cNvPr id="33" name="任意多边形 32"/>
            <p:cNvSpPr/>
            <p:nvPr/>
          </p:nvSpPr>
          <p:spPr>
            <a:xfrm>
              <a:off x="-7491" y="1560748"/>
              <a:ext cx="9178028" cy="3601799"/>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1" fmla="*/ 0 w 9020175"/>
                <a:gd name="connsiteY0-2" fmla="*/ 3895725 h 3895725"/>
                <a:gd name="connsiteX1-3" fmla="*/ 4581525 w 9020175"/>
                <a:gd name="connsiteY1-4" fmla="*/ 942975 h 3895725"/>
                <a:gd name="connsiteX2-5" fmla="*/ 9020175 w 9020175"/>
                <a:gd name="connsiteY2-6" fmla="*/ 0 h 3895725"/>
                <a:gd name="connsiteX0-7" fmla="*/ 0 w 9020175"/>
                <a:gd name="connsiteY0-8" fmla="*/ 3895725 h 3895725"/>
                <a:gd name="connsiteX1-9" fmla="*/ 4533900 w 9020175"/>
                <a:gd name="connsiteY1-10" fmla="*/ 771525 h 3895725"/>
                <a:gd name="connsiteX2-11" fmla="*/ 9020175 w 9020175"/>
                <a:gd name="connsiteY2-12" fmla="*/ 0 h 3895725"/>
                <a:gd name="connsiteX0-13" fmla="*/ 0 w 9020175"/>
                <a:gd name="connsiteY0-14" fmla="*/ 3896127 h 3896127"/>
                <a:gd name="connsiteX1-15" fmla="*/ 4533900 w 9020175"/>
                <a:gd name="connsiteY1-16" fmla="*/ 771927 h 3896127"/>
                <a:gd name="connsiteX2-17" fmla="*/ 9020175 w 9020175"/>
                <a:gd name="connsiteY2-18" fmla="*/ 402 h 3896127"/>
                <a:gd name="connsiteX0-19" fmla="*/ 0 w 9020175"/>
                <a:gd name="connsiteY0-20" fmla="*/ 3896127 h 3896127"/>
                <a:gd name="connsiteX1-21" fmla="*/ 4533900 w 9020175"/>
                <a:gd name="connsiteY1-22" fmla="*/ 771927 h 3896127"/>
                <a:gd name="connsiteX2-23" fmla="*/ 9020175 w 9020175"/>
                <a:gd name="connsiteY2-24" fmla="*/ 402 h 3896127"/>
                <a:gd name="connsiteX0-25" fmla="*/ 0 w 9163050"/>
                <a:gd name="connsiteY0-26" fmla="*/ 4067388 h 4067388"/>
                <a:gd name="connsiteX1-27" fmla="*/ 4676775 w 9163050"/>
                <a:gd name="connsiteY1-28" fmla="*/ 771738 h 4067388"/>
                <a:gd name="connsiteX2-29" fmla="*/ 9163050 w 9163050"/>
                <a:gd name="connsiteY2-30" fmla="*/ 213 h 4067388"/>
                <a:gd name="connsiteX0-31" fmla="*/ 0 w 9210675"/>
                <a:gd name="connsiteY0-32" fmla="*/ 4124556 h 4124556"/>
                <a:gd name="connsiteX1-33" fmla="*/ 4724400 w 9210675"/>
                <a:gd name="connsiteY1-34" fmla="*/ 771756 h 4124556"/>
                <a:gd name="connsiteX2-35" fmla="*/ 9210675 w 9210675"/>
                <a:gd name="connsiteY2-36" fmla="*/ 231 h 4124556"/>
                <a:gd name="connsiteX0-37" fmla="*/ 0 w 9182100"/>
                <a:gd name="connsiteY0-38" fmla="*/ 3921278 h 3921278"/>
                <a:gd name="connsiteX1-39" fmla="*/ 4724400 w 9182100"/>
                <a:gd name="connsiteY1-40" fmla="*/ 568478 h 3921278"/>
                <a:gd name="connsiteX2-41" fmla="*/ 9182100 w 9182100"/>
                <a:gd name="connsiteY2-42" fmla="*/ 6503 h 3921278"/>
                <a:gd name="connsiteX0-43" fmla="*/ 0 w 9182100"/>
                <a:gd name="connsiteY0-44" fmla="*/ 3969956 h 3969956"/>
                <a:gd name="connsiteX1-45" fmla="*/ 4724400 w 9182100"/>
                <a:gd name="connsiteY1-46" fmla="*/ 617156 h 3969956"/>
                <a:gd name="connsiteX2-47" fmla="*/ 9182100 w 9182100"/>
                <a:gd name="connsiteY2-48" fmla="*/ 55181 h 3969956"/>
                <a:gd name="connsiteX0-49" fmla="*/ 0 w 9182100"/>
                <a:gd name="connsiteY0-50" fmla="*/ 3978254 h 3978254"/>
                <a:gd name="connsiteX1-51" fmla="*/ 4724400 w 9182100"/>
                <a:gd name="connsiteY1-52" fmla="*/ 625454 h 3978254"/>
                <a:gd name="connsiteX2-53" fmla="*/ 9182100 w 9182100"/>
                <a:gd name="connsiteY2-54" fmla="*/ 63479 h 3978254"/>
                <a:gd name="connsiteX0-55" fmla="*/ 0 w 9182100"/>
                <a:gd name="connsiteY0-56" fmla="*/ 3994887 h 3994887"/>
                <a:gd name="connsiteX1-57" fmla="*/ 4724400 w 9182100"/>
                <a:gd name="connsiteY1-58" fmla="*/ 642087 h 3994887"/>
                <a:gd name="connsiteX2-59" fmla="*/ 9182100 w 9182100"/>
                <a:gd name="connsiteY2-60" fmla="*/ 80112 h 3994887"/>
              </a:gdLst>
              <a:ahLst/>
              <a:cxnLst>
                <a:cxn ang="0">
                  <a:pos x="connsiteX0-1" y="connsiteY0-2"/>
                </a:cxn>
                <a:cxn ang="0">
                  <a:pos x="connsiteX1-3" y="connsiteY1-4"/>
                </a:cxn>
                <a:cxn ang="0">
                  <a:pos x="connsiteX2-5" y="connsiteY2-6"/>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noFill/>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lIns="121832" tIns="60916" rIns="121832" bIns="60916" rtlCol="0" anchor="ctr"/>
            <a:p>
              <a:pPr algn="ctr"/>
              <a:endParaRPr lang="zh-CN" altLang="en-US" sz="2400" dirty="0">
                <a:latin typeface="Arial" panose="020B0604020202020204"/>
                <a:ea typeface="微软雅黑" panose="020B0503020204020204" pitchFamily="34" charset="-122"/>
                <a:sym typeface="Arial" panose="020B0604020202020204"/>
              </a:endParaRPr>
            </a:p>
          </p:txBody>
        </p:sp>
        <p:sp>
          <p:nvSpPr>
            <p:cNvPr id="34" name="椭圆 33"/>
            <p:cNvSpPr/>
            <p:nvPr/>
          </p:nvSpPr>
          <p:spPr>
            <a:xfrm>
              <a:off x="1530122" y="3712768"/>
              <a:ext cx="215904" cy="215933"/>
            </a:xfrm>
            <a:prstGeom prst="ellipse">
              <a:avLst/>
            </a:prstGeom>
            <a:solidFill>
              <a:schemeClr val="accent1"/>
            </a:solidFill>
            <a:ln>
              <a:noFill/>
            </a:ln>
            <a:effectLst/>
            <a:scene3d>
              <a:camera prst="orthographicFront">
                <a:rot lat="0" lon="0" rev="0"/>
              </a:camera>
              <a:lightRig rig="soft" dir="t">
                <a:rot lat="0" lon="0" rev="0"/>
              </a:lightRig>
            </a:scene3d>
            <a:sp3d contourW="7620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21832" tIns="60916" rIns="121832" bIns="60916"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35" name="椭圆 34"/>
            <p:cNvSpPr/>
            <p:nvPr/>
          </p:nvSpPr>
          <p:spPr>
            <a:xfrm>
              <a:off x="3017162" y="2792232"/>
              <a:ext cx="215904" cy="215933"/>
            </a:xfrm>
            <a:prstGeom prst="ellipse">
              <a:avLst/>
            </a:prstGeom>
            <a:solidFill>
              <a:schemeClr val="bg1">
                <a:lumMod val="65000"/>
              </a:schemeClr>
            </a:solidFill>
            <a:ln>
              <a:noFill/>
            </a:ln>
            <a:effectLst/>
            <a:scene3d>
              <a:camera prst="orthographicFront">
                <a:rot lat="0" lon="0" rev="0"/>
              </a:camera>
              <a:lightRig rig="soft" dir="t">
                <a:rot lat="0" lon="0" rev="0"/>
              </a:lightRig>
            </a:scene3d>
            <a:sp3d contourW="7620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21832" tIns="60916" rIns="121832" bIns="60916"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36" name="椭圆 35"/>
            <p:cNvSpPr/>
            <p:nvPr/>
          </p:nvSpPr>
          <p:spPr>
            <a:xfrm>
              <a:off x="4942133" y="1931573"/>
              <a:ext cx="215904" cy="215933"/>
            </a:xfrm>
            <a:prstGeom prst="ellipse">
              <a:avLst/>
            </a:prstGeom>
            <a:solidFill>
              <a:schemeClr val="accent3"/>
            </a:solidFill>
            <a:ln>
              <a:noFill/>
            </a:ln>
            <a:effectLst/>
            <a:scene3d>
              <a:camera prst="orthographicFront">
                <a:rot lat="0" lon="0" rev="0"/>
              </a:camera>
              <a:lightRig rig="soft" dir="t">
                <a:rot lat="0" lon="0" rev="0"/>
              </a:lightRig>
            </a:scene3d>
            <a:sp3d contourW="7620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21832" tIns="60916" rIns="121832" bIns="60916"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37" name="椭圆 36"/>
            <p:cNvSpPr/>
            <p:nvPr/>
          </p:nvSpPr>
          <p:spPr>
            <a:xfrm>
              <a:off x="6515379" y="1549518"/>
              <a:ext cx="215904" cy="215933"/>
            </a:xfrm>
            <a:prstGeom prst="ellipse">
              <a:avLst/>
            </a:prstGeom>
            <a:solidFill>
              <a:schemeClr val="bg1">
                <a:lumMod val="65000"/>
              </a:schemeClr>
            </a:solidFill>
            <a:ln>
              <a:noFill/>
            </a:ln>
            <a:effectLst/>
            <a:scene3d>
              <a:camera prst="orthographicFront">
                <a:rot lat="0" lon="0" rev="0"/>
              </a:camera>
              <a:lightRig rig="soft" dir="t">
                <a:rot lat="0" lon="0" rev="0"/>
              </a:lightRig>
            </a:scene3d>
            <a:sp3d contourW="7620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21832" tIns="60916" rIns="121832" bIns="60916" rtlCol="0" anchor="ctr"/>
            <a:p>
              <a:pPr algn="ctr"/>
              <a:endParaRPr lang="zh-CN" altLang="en-US" sz="2400">
                <a:latin typeface="Arial" panose="020B0604020202020204"/>
                <a:ea typeface="微软雅黑" panose="020B0503020204020204" pitchFamily="34" charset="-122"/>
                <a:sym typeface="Arial" panose="020B0604020202020204"/>
              </a:endParaRPr>
            </a:p>
          </p:txBody>
        </p:sp>
        <p:grpSp>
          <p:nvGrpSpPr>
            <p:cNvPr id="3" name="组合 38"/>
            <p:cNvGrpSpPr/>
            <p:nvPr/>
          </p:nvGrpSpPr>
          <p:grpSpPr>
            <a:xfrm>
              <a:off x="665509" y="2356468"/>
              <a:ext cx="1149185" cy="1123604"/>
              <a:chOff x="1331640" y="1918189"/>
              <a:chExt cx="1149695" cy="1123950"/>
            </a:xfrm>
            <a:solidFill>
              <a:schemeClr val="accent1"/>
            </a:solidFill>
            <a:effectLst/>
            <a:scene3d>
              <a:camera prst="orthographicFront">
                <a:rot lat="0" lon="0" rev="0"/>
              </a:camera>
              <a:lightRig rig="glow" dir="t">
                <a:rot lat="0" lon="0" rev="4800000"/>
              </a:lightRig>
            </a:scene3d>
          </p:grpSpPr>
          <p:sp>
            <p:nvSpPr>
              <p:cNvPr id="40" name="椭圆形标注 39"/>
              <p:cNvSpPr/>
              <p:nvPr/>
            </p:nvSpPr>
            <p:spPr>
              <a:xfrm>
                <a:off x="1331640" y="1918189"/>
                <a:ext cx="1149695" cy="1123950"/>
              </a:xfrm>
              <a:prstGeom prst="wedgeEllipseCallout">
                <a:avLst>
                  <a:gd name="adj1" fmla="val 23905"/>
                  <a:gd name="adj2" fmla="val 58966"/>
                </a:avLst>
              </a:prstGeom>
              <a:solidFill>
                <a:schemeClr val="accent1"/>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41" name="TextBox 40"/>
              <p:cNvSpPr txBox="1"/>
              <p:nvPr/>
            </p:nvSpPr>
            <p:spPr>
              <a:xfrm>
                <a:off x="1521185" y="2254200"/>
                <a:ext cx="703474" cy="376469"/>
              </a:xfrm>
              <a:prstGeom prst="rect">
                <a:avLst/>
              </a:prstGeom>
              <a:noFill/>
              <a:ln>
                <a:noFill/>
              </a:ln>
              <a:effectLst>
                <a:outerShdw blurRad="190500" dist="228600" dir="2700000" algn="ctr">
                  <a:srgbClr val="000000">
                    <a:alpha val="30000"/>
                  </a:srgbClr>
                </a:outerShdw>
              </a:effectLst>
              <a:sp3d prstMaterial="matte"/>
            </p:spPr>
            <p:txBody>
              <a:bodyPr wrap="none" rtlCol="0">
                <a:spAutoFit/>
              </a:bodyPr>
              <a:p>
                <a:r>
                  <a:rPr lang="en-US" altLang="zh-CN" sz="2665" dirty="0">
                    <a:solidFill>
                      <a:schemeClr val="bg1">
                        <a:lumMod val="95000"/>
                      </a:schemeClr>
                    </a:solidFill>
                    <a:latin typeface="Arial" panose="020B0604020202020204"/>
                    <a:ea typeface="微软雅黑" panose="020B0503020204020204" pitchFamily="34" charset="-122"/>
                    <a:sym typeface="Arial" panose="020B0604020202020204"/>
                  </a:rPr>
                  <a:t>2017</a:t>
                </a:r>
                <a:endParaRPr lang="zh-CN" altLang="en-US" sz="26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4" name="组合 41"/>
            <p:cNvGrpSpPr/>
            <p:nvPr/>
          </p:nvGrpSpPr>
          <p:grpSpPr>
            <a:xfrm>
              <a:off x="3263463" y="2900198"/>
              <a:ext cx="1149185" cy="1123604"/>
              <a:chOff x="3694928" y="2635572"/>
              <a:chExt cx="1149695" cy="1123950"/>
            </a:xfrm>
            <a:solidFill>
              <a:schemeClr val="accent2"/>
            </a:solidFill>
            <a:effectLst/>
            <a:scene3d>
              <a:camera prst="orthographicFront">
                <a:rot lat="0" lon="0" rev="0"/>
              </a:camera>
              <a:lightRig rig="glow" dir="t">
                <a:rot lat="0" lon="0" rev="4800000"/>
              </a:lightRig>
            </a:scene3d>
          </p:grpSpPr>
          <p:sp>
            <p:nvSpPr>
              <p:cNvPr id="43" name="椭圆形标注 42"/>
              <p:cNvSpPr/>
              <p:nvPr/>
            </p:nvSpPr>
            <p:spPr>
              <a:xfrm>
                <a:off x="3694928" y="2635572"/>
                <a:ext cx="1149695" cy="1123950"/>
              </a:xfrm>
              <a:prstGeom prst="wedgeEllipseCallout">
                <a:avLst>
                  <a:gd name="adj1" fmla="val -50658"/>
                  <a:gd name="adj2" fmla="val -40187"/>
                </a:avLst>
              </a:prstGeom>
              <a:solidFill>
                <a:srgbClr val="268868"/>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44" name="TextBox 43"/>
              <p:cNvSpPr txBox="1"/>
              <p:nvPr/>
            </p:nvSpPr>
            <p:spPr>
              <a:xfrm>
                <a:off x="3892107" y="2997492"/>
                <a:ext cx="703474" cy="376469"/>
              </a:xfrm>
              <a:prstGeom prst="rect">
                <a:avLst/>
              </a:prstGeom>
              <a:noFill/>
              <a:ln>
                <a:noFill/>
              </a:ln>
              <a:effectLst>
                <a:outerShdw blurRad="190500" dist="228600" dir="2700000" algn="ctr">
                  <a:srgbClr val="000000">
                    <a:alpha val="30000"/>
                  </a:srgbClr>
                </a:outerShdw>
              </a:effectLst>
              <a:sp3d prstMaterial="matte"/>
            </p:spPr>
            <p:txBody>
              <a:bodyPr wrap="none" rtlCol="0">
                <a:spAutoFit/>
              </a:bodyPr>
              <a:p>
                <a:r>
                  <a:rPr lang="en-US" altLang="zh-CN" sz="2665" dirty="0">
                    <a:solidFill>
                      <a:schemeClr val="bg1">
                        <a:lumMod val="95000"/>
                      </a:schemeClr>
                    </a:solidFill>
                    <a:latin typeface="Arial" panose="020B0604020202020204"/>
                    <a:ea typeface="微软雅黑" panose="020B0503020204020204" pitchFamily="34" charset="-122"/>
                    <a:sym typeface="Arial" panose="020B0604020202020204"/>
                  </a:rPr>
                  <a:t>201</a:t>
                </a:r>
                <a:r>
                  <a:rPr lang="en-US" sz="2665" dirty="0">
                    <a:solidFill>
                      <a:schemeClr val="bg1">
                        <a:lumMod val="95000"/>
                      </a:schemeClr>
                    </a:solidFill>
                    <a:latin typeface="Arial" panose="020B0604020202020204"/>
                    <a:ea typeface="微软雅黑" panose="020B0503020204020204" pitchFamily="34" charset="-122"/>
                    <a:sym typeface="Arial" panose="020B0604020202020204"/>
                  </a:rPr>
                  <a:t>8</a:t>
                </a:r>
                <a:endParaRPr lang="en-US" sz="26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5" name="组合 44"/>
            <p:cNvGrpSpPr/>
            <p:nvPr/>
          </p:nvGrpSpPr>
          <p:grpSpPr>
            <a:xfrm>
              <a:off x="3792949" y="907350"/>
              <a:ext cx="1149185" cy="1123604"/>
              <a:chOff x="4166431" y="757076"/>
              <a:chExt cx="1149695" cy="1123950"/>
            </a:xfrm>
            <a:solidFill>
              <a:schemeClr val="accent3"/>
            </a:solidFill>
            <a:effectLst/>
            <a:scene3d>
              <a:camera prst="orthographicFront">
                <a:rot lat="0" lon="0" rev="0"/>
              </a:camera>
              <a:lightRig rig="glow" dir="t"/>
            </a:scene3d>
          </p:grpSpPr>
          <p:sp>
            <p:nvSpPr>
              <p:cNvPr id="46" name="椭圆形标注 45"/>
              <p:cNvSpPr/>
              <p:nvPr/>
            </p:nvSpPr>
            <p:spPr>
              <a:xfrm>
                <a:off x="4166431" y="757076"/>
                <a:ext cx="1149695" cy="1123950"/>
              </a:xfrm>
              <a:prstGeom prst="wedgeEllipseCallout">
                <a:avLst>
                  <a:gd name="adj1" fmla="val 47102"/>
                  <a:gd name="adj2" fmla="val 40322"/>
                </a:avLst>
              </a:prstGeom>
              <a:solidFill>
                <a:schemeClr val="accent1"/>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47" name="TextBox 46"/>
              <p:cNvSpPr txBox="1"/>
              <p:nvPr/>
            </p:nvSpPr>
            <p:spPr>
              <a:xfrm>
                <a:off x="4363610" y="1092282"/>
                <a:ext cx="703474" cy="376469"/>
              </a:xfrm>
              <a:prstGeom prst="rect">
                <a:avLst/>
              </a:prstGeom>
              <a:noFill/>
              <a:ln>
                <a:noFill/>
              </a:ln>
              <a:effectLst>
                <a:outerShdw blurRad="190500" dist="228600" dir="2700000" algn="ctr">
                  <a:srgbClr val="000000">
                    <a:alpha val="30000"/>
                  </a:srgbClr>
                </a:outerShdw>
              </a:effectLst>
              <a:sp3d prstMaterial="matte"/>
            </p:spPr>
            <p:txBody>
              <a:bodyPr wrap="none" rtlCol="0">
                <a:spAutoFit/>
              </a:bodyPr>
              <a:p>
                <a:r>
                  <a:rPr lang="en-US" altLang="zh-CN" sz="2665" dirty="0">
                    <a:solidFill>
                      <a:schemeClr val="bg1">
                        <a:lumMod val="95000"/>
                      </a:schemeClr>
                    </a:solidFill>
                    <a:latin typeface="Arial" panose="020B0604020202020204"/>
                    <a:ea typeface="微软雅黑" panose="020B0503020204020204" pitchFamily="34" charset="-122"/>
                    <a:sym typeface="Arial" panose="020B0604020202020204"/>
                  </a:rPr>
                  <a:t>201</a:t>
                </a:r>
                <a:r>
                  <a:rPr lang="en-US" sz="2665" dirty="0">
                    <a:solidFill>
                      <a:schemeClr val="bg1">
                        <a:lumMod val="95000"/>
                      </a:schemeClr>
                    </a:solidFill>
                    <a:latin typeface="Arial" panose="020B0604020202020204"/>
                    <a:ea typeface="微软雅黑" panose="020B0503020204020204" pitchFamily="34" charset="-122"/>
                    <a:sym typeface="Arial" panose="020B0604020202020204"/>
                  </a:rPr>
                  <a:t>9</a:t>
                </a:r>
                <a:endParaRPr lang="en-US" sz="26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grpSp>
          <p:nvGrpSpPr>
            <p:cNvPr id="6" name="组合 47"/>
            <p:cNvGrpSpPr/>
            <p:nvPr/>
          </p:nvGrpSpPr>
          <p:grpSpPr>
            <a:xfrm>
              <a:off x="6731283" y="1736886"/>
              <a:ext cx="1149185" cy="1123604"/>
              <a:chOff x="7164288" y="1682700"/>
              <a:chExt cx="1149695" cy="1123950"/>
            </a:xfrm>
            <a:solidFill>
              <a:schemeClr val="accent4"/>
            </a:solidFill>
            <a:effectLst/>
            <a:scene3d>
              <a:camera prst="orthographicFront">
                <a:rot lat="0" lon="0" rev="0"/>
              </a:camera>
              <a:lightRig rig="glow" dir="t">
                <a:rot lat="0" lon="0" rev="4800000"/>
              </a:lightRig>
            </a:scene3d>
          </p:grpSpPr>
          <p:sp>
            <p:nvSpPr>
              <p:cNvPr id="49" name="椭圆形标注 48"/>
              <p:cNvSpPr/>
              <p:nvPr/>
            </p:nvSpPr>
            <p:spPr>
              <a:xfrm>
                <a:off x="7164288" y="1682700"/>
                <a:ext cx="1149695" cy="1123950"/>
              </a:xfrm>
              <a:prstGeom prst="wedgeEllipseCallout">
                <a:avLst>
                  <a:gd name="adj1" fmla="val -45687"/>
                  <a:gd name="adj2" fmla="val -43577"/>
                </a:avLst>
              </a:prstGeom>
              <a:solidFill>
                <a:srgbClr val="268868"/>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Arial" panose="020B0604020202020204"/>
                  <a:ea typeface="微软雅黑" panose="020B0503020204020204" pitchFamily="34" charset="-122"/>
                  <a:sym typeface="Arial" panose="020B0604020202020204"/>
                </a:endParaRPr>
              </a:p>
            </p:txBody>
          </p:sp>
          <p:sp>
            <p:nvSpPr>
              <p:cNvPr id="50" name="TextBox 49"/>
              <p:cNvSpPr txBox="1"/>
              <p:nvPr/>
            </p:nvSpPr>
            <p:spPr>
              <a:xfrm>
                <a:off x="7361467" y="2044620"/>
                <a:ext cx="703474" cy="376469"/>
              </a:xfrm>
              <a:prstGeom prst="rect">
                <a:avLst/>
              </a:prstGeom>
              <a:noFill/>
              <a:ln>
                <a:noFill/>
              </a:ln>
              <a:effectLst>
                <a:outerShdw blurRad="190500" dist="228600" dir="2700000" algn="ctr">
                  <a:srgbClr val="000000">
                    <a:alpha val="30000"/>
                  </a:srgbClr>
                </a:outerShdw>
              </a:effectLst>
              <a:sp3d prstMaterial="matte"/>
            </p:spPr>
            <p:txBody>
              <a:bodyPr wrap="none" rtlCol="0">
                <a:spAutoFit/>
              </a:bodyPr>
              <a:p>
                <a:r>
                  <a:rPr lang="en-US" altLang="zh-CN" sz="2665" dirty="0">
                    <a:solidFill>
                      <a:schemeClr val="bg1">
                        <a:lumMod val="95000"/>
                      </a:schemeClr>
                    </a:solidFill>
                    <a:latin typeface="Arial" panose="020B0604020202020204"/>
                    <a:ea typeface="微软雅黑" panose="020B0503020204020204" pitchFamily="34" charset="-122"/>
                    <a:sym typeface="Arial" panose="020B0604020202020204"/>
                  </a:rPr>
                  <a:t>2020</a:t>
                </a:r>
                <a:endParaRPr lang="zh-CN" altLang="en-US" sz="2665" dirty="0">
                  <a:solidFill>
                    <a:schemeClr val="bg1">
                      <a:lumMod val="95000"/>
                    </a:schemeClr>
                  </a:solidFill>
                  <a:latin typeface="Arial" panose="020B0604020202020204"/>
                  <a:ea typeface="微软雅黑" panose="020B0503020204020204" pitchFamily="34" charset="-122"/>
                  <a:sym typeface="Arial" panose="020B0604020202020204"/>
                </a:endParaRPr>
              </a:p>
            </p:txBody>
          </p:sp>
        </p:grpSp>
        <p:sp>
          <p:nvSpPr>
            <p:cNvPr id="51" name="TextBox 50"/>
            <p:cNvSpPr txBox="1"/>
            <p:nvPr/>
          </p:nvSpPr>
          <p:spPr>
            <a:xfrm>
              <a:off x="2196792" y="2074628"/>
              <a:ext cx="1396180" cy="553958"/>
            </a:xfrm>
            <a:prstGeom prst="rect">
              <a:avLst/>
            </a:prstGeom>
            <a:noFill/>
          </p:spPr>
          <p:txBody>
            <a:bodyPr wrap="square" lIns="121832" tIns="60916" rIns="121832" bIns="60916" rtlCol="0">
              <a:spAutoFit/>
            </a:bodyPr>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sp>
          <p:nvSpPr>
            <p:cNvPr id="7" name="TextBox 51"/>
            <p:cNvSpPr txBox="1"/>
            <p:nvPr/>
          </p:nvSpPr>
          <p:spPr>
            <a:xfrm>
              <a:off x="1232469" y="4089617"/>
              <a:ext cx="1396180" cy="553958"/>
            </a:xfrm>
            <a:prstGeom prst="rect">
              <a:avLst/>
            </a:prstGeom>
            <a:noFill/>
          </p:spPr>
          <p:txBody>
            <a:bodyPr wrap="square" lIns="121832" tIns="60916" rIns="121832" bIns="60916" rtlCol="0">
              <a:spAutoFit/>
            </a:bodyPr>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sp>
          <p:nvSpPr>
            <p:cNvPr id="8" name="TextBox 52"/>
            <p:cNvSpPr txBox="1"/>
            <p:nvPr/>
          </p:nvSpPr>
          <p:spPr>
            <a:xfrm>
              <a:off x="4558219" y="2329917"/>
              <a:ext cx="1396180" cy="577193"/>
            </a:xfrm>
            <a:prstGeom prst="rect">
              <a:avLst/>
            </a:prstGeom>
            <a:noFill/>
          </p:spPr>
          <p:txBody>
            <a:bodyPr wrap="square" lIns="121832" tIns="60916" rIns="121832" bIns="60916" rtlCol="0">
              <a:spAutoFit/>
            </a:bodyPr>
            <a:p>
              <a:pPr algn="ct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400"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400"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sp>
          <p:nvSpPr>
            <p:cNvPr id="9" name="TextBox 53"/>
            <p:cNvSpPr txBox="1"/>
            <p:nvPr/>
          </p:nvSpPr>
          <p:spPr>
            <a:xfrm>
              <a:off x="6659309" y="969988"/>
              <a:ext cx="1396180" cy="553958"/>
            </a:xfrm>
            <a:prstGeom prst="rect">
              <a:avLst/>
            </a:prstGeom>
            <a:noFill/>
          </p:spPr>
          <p:txBody>
            <a:bodyPr wrap="square" lIns="121832" tIns="60916" rIns="121832" bIns="60916" rtlCol="0">
              <a:spAutoFit/>
            </a:bodyPr>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a:p>
              <a:pPr algn="ctr"/>
              <a:r>
                <a:rPr lang="zh-CN" altLang="en-US" sz="1335" dirty="0">
                  <a:solidFill>
                    <a:schemeClr val="tx1">
                      <a:lumMod val="65000"/>
                      <a:lumOff val="35000"/>
                    </a:schemeClr>
                  </a:solidFill>
                  <a:latin typeface="Arial" panose="020B0604020202020204"/>
                  <a:ea typeface="微软雅黑" panose="020B0503020204020204" pitchFamily="34" charset="-122"/>
                  <a:sym typeface="Arial" panose="020B0604020202020204"/>
                </a:rPr>
                <a:t>点击此处添加内容</a:t>
              </a:r>
              <a:endParaRPr lang="en-US" altLang="zh-CN" sz="1335"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nvPicPr>
        <p:blipFill>
          <a:blip r:embed="rId1" cstate="print">
            <a:extLst>
              <a:ext uri="{28A0092B-C50C-407E-A947-70E740481C1C}">
                <a14:useLocalDpi xmlns:a14="http://schemas.microsoft.com/office/drawing/2010/main" val="0"/>
              </a:ext>
            </a:extLst>
          </a:blip>
          <a:srcRect t="2957" r="1086" b="31100"/>
          <a:stretch>
            <a:fillRect/>
          </a:stretch>
        </p:blipFill>
        <p:spPr>
          <a:xfrm>
            <a:off x="7612380" y="1469390"/>
            <a:ext cx="4490720" cy="4490720"/>
          </a:xfrm>
          <a:prstGeom prst="triangle">
            <a:avLst/>
          </a:prstGeom>
        </p:spPr>
      </p:pic>
      <p:sp>
        <p:nvSpPr>
          <p:cNvPr id="21" name="文本框 2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22" name="组合 21"/>
          <p:cNvGrpSpPr/>
          <p:nvPr/>
        </p:nvGrpSpPr>
        <p:grpSpPr>
          <a:xfrm>
            <a:off x="721798" y="880021"/>
            <a:ext cx="1893346" cy="0"/>
            <a:chOff x="2536531" y="1217999"/>
            <a:chExt cx="1893346" cy="0"/>
          </a:xfrm>
        </p:grpSpPr>
        <p:cxnSp>
          <p:nvCxnSpPr>
            <p:cNvPr id="23" name="直接连接符 2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5" name="右箭头 24"/>
          <p:cNvSpPr/>
          <p:nvPr/>
        </p:nvSpPr>
        <p:spPr>
          <a:xfrm>
            <a:off x="835026" y="3473812"/>
            <a:ext cx="7193914" cy="1239520"/>
          </a:xfrm>
          <a:prstGeom prst="rightArrow">
            <a:avLst/>
          </a:prstGeom>
          <a:solidFill>
            <a:srgbClr val="268868"/>
          </a:solid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a:p>
        </p:txBody>
      </p:sp>
      <p:grpSp>
        <p:nvGrpSpPr>
          <p:cNvPr id="26" name="组合 25"/>
          <p:cNvGrpSpPr/>
          <p:nvPr/>
        </p:nvGrpSpPr>
        <p:grpSpPr>
          <a:xfrm>
            <a:off x="837007" y="1469689"/>
            <a:ext cx="4193512" cy="1773518"/>
            <a:chOff x="671907" y="2599454"/>
            <a:chExt cx="4193512" cy="1773518"/>
          </a:xfrm>
        </p:grpSpPr>
        <p:sp>
          <p:nvSpPr>
            <p:cNvPr id="27" name="矩形 26"/>
            <p:cNvSpPr/>
            <p:nvPr/>
          </p:nvSpPr>
          <p:spPr>
            <a:xfrm>
              <a:off x="671907" y="3041259"/>
              <a:ext cx="4193512" cy="133171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Bef>
                  <a:spcPct val="0"/>
                </a:spcBef>
              </a:pPr>
              <a:r>
                <a:rPr lang="zh-CN" altLang="en-US" sz="1100" dirty="0"/>
                <a:t>这里可以</a:t>
              </a:r>
              <a:r>
                <a:rPr lang="en-US" altLang="zh-CN" sz="1100" dirty="0"/>
                <a:t> </a:t>
              </a:r>
              <a:r>
                <a:rPr lang="zh-CN" altLang="en-US" sz="1100" dirty="0"/>
                <a:t>输入的你剖析</a:t>
              </a:r>
              <a:endParaRPr lang="en-US" altLang="zh-CN" sz="1100" dirty="0"/>
            </a:p>
            <a:p>
              <a:pPr>
                <a:lnSpc>
                  <a:spcPct val="150000"/>
                </a:lnSpc>
                <a:spcBef>
                  <a:spcPct val="0"/>
                </a:spcBef>
              </a:pPr>
              <a:r>
                <a:rPr lang="zh-CN" altLang="en-US" sz="1100" dirty="0"/>
                <a:t>把该页内容的观点提炼成一句话，作为重点提要</a:t>
              </a:r>
              <a:endParaRPr lang="en-US" altLang="zh-CN" sz="1100" dirty="0"/>
            </a:p>
            <a:p>
              <a:pPr>
                <a:lnSpc>
                  <a:spcPct val="150000"/>
                </a:lnSpc>
                <a:spcBef>
                  <a:spcPct val="0"/>
                </a:spcBef>
              </a:pPr>
              <a:r>
                <a:rPr lang="zh-CN" altLang="en-US" sz="1100" dirty="0"/>
                <a:t>简要概述介绍，一句话作为重点提要，作为整个页面的内容概述，或者将重点语句填充至此。</a:t>
              </a:r>
              <a:endParaRPr lang="en-US" altLang="zh-CN" sz="1100" dirty="0"/>
            </a:p>
          </p:txBody>
        </p:sp>
        <p:sp>
          <p:nvSpPr>
            <p:cNvPr id="28" name="íṡ1íḑè"/>
            <p:cNvSpPr txBox="1"/>
            <p:nvPr/>
          </p:nvSpPr>
          <p:spPr bwMode="auto">
            <a:xfrm>
              <a:off x="671907" y="2599454"/>
              <a:ext cx="4193512"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00000"/>
                </a:lnSpc>
                <a:spcBef>
                  <a:spcPct val="0"/>
                </a:spcBef>
              </a:pPr>
              <a:r>
                <a:rPr lang="zh-CN" altLang="en-US" sz="2000" b="1" dirty="0"/>
                <a:t>添加标题</a:t>
              </a:r>
              <a:endParaRPr lang="en-US" altLang="zh-CN" sz="2000" b="1" dirty="0"/>
            </a:p>
          </p:txBody>
        </p:sp>
      </p:grpSp>
      <p:sp>
        <p:nvSpPr>
          <p:cNvPr id="30" name="椭圆 29"/>
          <p:cNvSpPr/>
          <p:nvPr/>
        </p:nvSpPr>
        <p:spPr>
          <a:xfrm>
            <a:off x="5411758" y="3441700"/>
            <a:ext cx="1303744" cy="1303744"/>
          </a:xfrm>
          <a:prstGeom prst="ellipse">
            <a:avLst/>
          </a:prstGeom>
          <a:solidFill>
            <a:schemeClr val="bg1">
              <a:lumMod val="9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grpSp>
        <p:nvGrpSpPr>
          <p:cNvPr id="31" name="组合 30"/>
          <p:cNvGrpSpPr/>
          <p:nvPr/>
        </p:nvGrpSpPr>
        <p:grpSpPr>
          <a:xfrm>
            <a:off x="4859995" y="4892040"/>
            <a:ext cx="2407270" cy="1111889"/>
            <a:chOff x="673100" y="1237334"/>
            <a:chExt cx="3228944" cy="1111889"/>
          </a:xfrm>
        </p:grpSpPr>
        <p:sp>
          <p:nvSpPr>
            <p:cNvPr id="32" name="Rectangle 30"/>
            <p:cNvSpPr/>
            <p:nvPr/>
          </p:nvSpPr>
          <p:spPr bwMode="auto">
            <a:xfrm>
              <a:off x="673100" y="1624932"/>
              <a:ext cx="3228944"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100" dirty="0"/>
                <a:t>在此添加您的标题简要概述介绍，作为重点提要</a:t>
              </a:r>
              <a:r>
                <a:rPr lang="en-US" altLang="zh-CN" sz="1100" dirty="0"/>
                <a:t>.</a:t>
              </a:r>
              <a:endParaRPr lang="en-US" altLang="zh-CN" sz="1100" dirty="0"/>
            </a:p>
            <a:p>
              <a:pPr algn="ctr">
                <a:lnSpc>
                  <a:spcPct val="120000"/>
                </a:lnSpc>
              </a:pPr>
              <a:r>
                <a:rPr lang="en-US" altLang="zh-CN" sz="1100" dirty="0"/>
                <a:t>……</a:t>
              </a:r>
              <a:endParaRPr lang="en-US" altLang="zh-CN" sz="1100" dirty="0"/>
            </a:p>
          </p:txBody>
        </p:sp>
        <p:sp>
          <p:nvSpPr>
            <p:cNvPr id="33" name="TextBox 31"/>
            <p:cNvSpPr txBox="1"/>
            <p:nvPr/>
          </p:nvSpPr>
          <p:spPr bwMode="auto">
            <a:xfrm>
              <a:off x="673100" y="1237334"/>
              <a:ext cx="3228944"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2000" b="1" dirty="0"/>
                <a:t>添加标题</a:t>
              </a:r>
              <a:endParaRPr lang="en-US" altLang="zh-CN" sz="2000" b="1" dirty="0"/>
            </a:p>
          </p:txBody>
        </p:sp>
      </p:grpSp>
      <p:sp>
        <p:nvSpPr>
          <p:cNvPr id="34" name="live-chat_72439"/>
          <p:cNvSpPr>
            <a:spLocks noChangeAspect="1"/>
          </p:cNvSpPr>
          <p:nvPr/>
        </p:nvSpPr>
        <p:spPr bwMode="auto">
          <a:xfrm flipH="1">
            <a:off x="5734080" y="3764638"/>
            <a:ext cx="659100" cy="657868"/>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accent1"/>
          </a:solidFill>
          <a:ln>
            <a:noFill/>
          </a:ln>
        </p:spPr>
        <p:txBody>
          <a:bodyPr wrap="square" lIns="91440" tIns="45720" rIns="91440" bIns="45720">
            <a:normAutofit/>
          </a:bodyPr>
          <a:lstStyle/>
          <a:p>
            <a:endParaRPr lang="zh-CN" altLang="en-US"/>
          </a:p>
        </p:txBody>
      </p:sp>
      <p:sp>
        <p:nvSpPr>
          <p:cNvPr id="35" name="椭圆 34"/>
          <p:cNvSpPr/>
          <p:nvPr/>
        </p:nvSpPr>
        <p:spPr>
          <a:xfrm>
            <a:off x="9038476" y="3142704"/>
            <a:ext cx="1637576" cy="1637576"/>
          </a:xfrm>
          <a:prstGeom prst="ellipse">
            <a:avLst/>
          </a:prstGeom>
          <a:solidFill>
            <a:schemeClr val="bg1">
              <a:lumMod val="9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grpSp>
        <p:nvGrpSpPr>
          <p:cNvPr id="36" name="组合 35"/>
          <p:cNvGrpSpPr/>
          <p:nvPr/>
        </p:nvGrpSpPr>
        <p:grpSpPr>
          <a:xfrm>
            <a:off x="8028940" y="4892040"/>
            <a:ext cx="3656648" cy="1111889"/>
            <a:chOff x="673100" y="1237334"/>
            <a:chExt cx="3228944" cy="1111889"/>
          </a:xfrm>
          <a:solidFill>
            <a:schemeClr val="bg1">
              <a:lumMod val="95000"/>
            </a:schemeClr>
          </a:solidFill>
        </p:grpSpPr>
        <p:sp>
          <p:nvSpPr>
            <p:cNvPr id="37" name="Rectangle 30"/>
            <p:cNvSpPr/>
            <p:nvPr/>
          </p:nvSpPr>
          <p:spPr bwMode="auto">
            <a:xfrm>
              <a:off x="673100" y="1624932"/>
              <a:ext cx="3228944" cy="7242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100" dirty="0"/>
                <a:t>在此添加您的标题简要概述介绍，作为重点提要</a:t>
              </a:r>
              <a:r>
                <a:rPr lang="en-US" altLang="zh-CN" sz="1100" dirty="0"/>
                <a:t>.</a:t>
              </a:r>
              <a:endParaRPr lang="en-US" altLang="zh-CN" sz="1100" dirty="0"/>
            </a:p>
            <a:p>
              <a:pPr algn="ctr">
                <a:lnSpc>
                  <a:spcPct val="120000"/>
                </a:lnSpc>
              </a:pPr>
              <a:r>
                <a:rPr lang="en-US" altLang="zh-CN" sz="1100" dirty="0"/>
                <a:t>……</a:t>
              </a:r>
              <a:endParaRPr lang="en-US" altLang="zh-CN" sz="1100" dirty="0"/>
            </a:p>
          </p:txBody>
        </p:sp>
        <p:sp>
          <p:nvSpPr>
            <p:cNvPr id="38" name="TextBox 31"/>
            <p:cNvSpPr txBox="1"/>
            <p:nvPr/>
          </p:nvSpPr>
          <p:spPr bwMode="auto">
            <a:xfrm>
              <a:off x="673100" y="1237334"/>
              <a:ext cx="3228944" cy="3875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2000" b="1" dirty="0"/>
                <a:t>添加标题</a:t>
              </a:r>
              <a:endParaRPr lang="en-US" altLang="zh-CN" sz="2000" b="1" dirty="0"/>
            </a:p>
          </p:txBody>
        </p:sp>
      </p:grpSp>
      <p:sp>
        <p:nvSpPr>
          <p:cNvPr id="39" name="任意多边形 38"/>
          <p:cNvSpPr/>
          <p:nvPr/>
        </p:nvSpPr>
        <p:spPr bwMode="auto">
          <a:xfrm flipH="1">
            <a:off x="9407783" y="3597679"/>
            <a:ext cx="898962" cy="727626"/>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accent1"/>
          </a:solidFill>
          <a:ln>
            <a:noFill/>
          </a:ln>
        </p:spPr>
        <p:txBody>
          <a:bodyPr wrap="square" lIns="91440" tIns="45720" rIns="91440" bIns="45720">
            <a:normAutofit/>
          </a:bodyPr>
          <a:lstStyle/>
          <a:p>
            <a:endParaRPr lang="zh-CN" altLang="en-US"/>
          </a:p>
        </p:txBody>
      </p:sp>
      <p:grpSp>
        <p:nvGrpSpPr>
          <p:cNvPr id="40" name="组合 39"/>
          <p:cNvGrpSpPr/>
          <p:nvPr/>
        </p:nvGrpSpPr>
        <p:grpSpPr>
          <a:xfrm>
            <a:off x="1443189" y="3651612"/>
            <a:ext cx="2407270" cy="2107569"/>
            <a:chOff x="1278089" y="3524612"/>
            <a:chExt cx="2407270" cy="2107569"/>
          </a:xfrm>
        </p:grpSpPr>
        <p:sp>
          <p:nvSpPr>
            <p:cNvPr id="41" name="椭圆 40"/>
            <p:cNvSpPr/>
            <p:nvPr/>
          </p:nvSpPr>
          <p:spPr>
            <a:xfrm>
              <a:off x="2039764" y="3524612"/>
              <a:ext cx="883920" cy="883920"/>
            </a:xfrm>
            <a:prstGeom prst="ellipse">
              <a:avLst/>
            </a:prstGeom>
            <a:solidFill>
              <a:schemeClr val="bg1">
                <a:lumMod val="9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p>
          </p:txBody>
        </p:sp>
        <p:grpSp>
          <p:nvGrpSpPr>
            <p:cNvPr id="42" name="组合 41"/>
            <p:cNvGrpSpPr/>
            <p:nvPr/>
          </p:nvGrpSpPr>
          <p:grpSpPr>
            <a:xfrm>
              <a:off x="1278089" y="4520292"/>
              <a:ext cx="2407270" cy="1111889"/>
              <a:chOff x="673100" y="1237334"/>
              <a:chExt cx="3228944" cy="1111889"/>
            </a:xfrm>
          </p:grpSpPr>
          <p:sp>
            <p:nvSpPr>
              <p:cNvPr id="43" name="Rectangle 30"/>
              <p:cNvSpPr/>
              <p:nvPr/>
            </p:nvSpPr>
            <p:spPr bwMode="auto">
              <a:xfrm>
                <a:off x="673100" y="1624932"/>
                <a:ext cx="3228944" cy="72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100" dirty="0"/>
                  <a:t>在此添加您的标题简要概述介绍，作为重点提要</a:t>
                </a:r>
                <a:r>
                  <a:rPr lang="en-US" altLang="zh-CN" sz="1100" dirty="0"/>
                  <a:t>.</a:t>
                </a:r>
                <a:endParaRPr lang="en-US" altLang="zh-CN" sz="1100" dirty="0"/>
              </a:p>
              <a:p>
                <a:pPr algn="ctr">
                  <a:lnSpc>
                    <a:spcPct val="120000"/>
                  </a:lnSpc>
                </a:pPr>
                <a:r>
                  <a:rPr lang="en-US" altLang="zh-CN" sz="1100" dirty="0"/>
                  <a:t>……</a:t>
                </a:r>
                <a:endParaRPr lang="en-US" altLang="zh-CN" sz="1100" dirty="0"/>
              </a:p>
            </p:txBody>
          </p:sp>
          <p:sp>
            <p:nvSpPr>
              <p:cNvPr id="44" name="TextBox 31"/>
              <p:cNvSpPr txBox="1"/>
              <p:nvPr/>
            </p:nvSpPr>
            <p:spPr bwMode="auto">
              <a:xfrm>
                <a:off x="673100" y="1237334"/>
                <a:ext cx="3228944"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zh-CN" altLang="en-US" sz="2000" b="1" dirty="0"/>
                  <a:t>添加标题</a:t>
                </a:r>
                <a:endParaRPr lang="en-US" altLang="zh-CN" sz="2000" b="1" dirty="0"/>
              </a:p>
            </p:txBody>
          </p:sp>
        </p:grpSp>
        <p:sp>
          <p:nvSpPr>
            <p:cNvPr id="45" name="work-tools-cross_53063"/>
            <p:cNvSpPr>
              <a:spLocks noChangeAspect="1"/>
            </p:cNvSpPr>
            <p:nvPr/>
          </p:nvSpPr>
          <p:spPr bwMode="auto">
            <a:xfrm>
              <a:off x="2261958" y="3755217"/>
              <a:ext cx="439532" cy="422710"/>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accent1"/>
            </a:solidFill>
            <a:ln>
              <a:noFill/>
            </a:ln>
          </p:spPr>
        </p: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0-#ppt_w/2"/>
                                          </p:val>
                                        </p:tav>
                                        <p:tav tm="100000">
                                          <p:val>
                                            <p:strVal val="#ppt_x"/>
                                          </p:val>
                                        </p:tav>
                                      </p:tavLst>
                                    </p:anim>
                                    <p:anim calcmode="lin" valueType="num">
                                      <p:cBhvr additive="base">
                                        <p:cTn id="24" dur="500" fill="hold"/>
                                        <p:tgtEl>
                                          <p:spTgt spid="3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0-#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animBg="1"/>
      <p:bldP spid="34" grpId="0" animBg="1"/>
      <p:bldP spid="35"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78740" y="2121117"/>
            <a:ext cx="7964546" cy="1521551"/>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33199"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30"/>
          <p:cNvSpPr txBox="1"/>
          <p:nvPr/>
        </p:nvSpPr>
        <p:spPr>
          <a:xfrm>
            <a:off x="3595090"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31"/>
          <p:cNvSpPr txBox="1"/>
          <p:nvPr/>
        </p:nvSpPr>
        <p:spPr>
          <a:xfrm>
            <a:off x="6352051"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2"/>
          <p:cNvSpPr txBox="1"/>
          <p:nvPr/>
        </p:nvSpPr>
        <p:spPr>
          <a:xfrm>
            <a:off x="9204079"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等腰三角形 12"/>
          <p:cNvSpPr/>
          <p:nvPr/>
        </p:nvSpPr>
        <p:spPr>
          <a:xfrm rot="5400000">
            <a:off x="1982451" y="5856183"/>
            <a:ext cx="380389" cy="3278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34"/>
          <p:cNvSpPr txBox="1"/>
          <p:nvPr/>
        </p:nvSpPr>
        <p:spPr>
          <a:xfrm>
            <a:off x="2378740" y="5772087"/>
            <a:ext cx="8610256" cy="1266129"/>
          </a:xfrm>
          <a:prstGeom prst="rect">
            <a:avLst/>
          </a:prstGeom>
          <a:noFill/>
        </p:spPr>
        <p:txBody>
          <a:bodyPr wrap="square" lIns="96406" tIns="48203" rIns="96406" bIns="48203" rtlCol="0">
            <a:spAutoFit/>
          </a:bodyPr>
          <a:lstStyle/>
          <a:p>
            <a:pPr>
              <a:lnSpc>
                <a:spcPct val="15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这里输入简单的文字概述里输入简单文字概述输入简单的文字概述里输入输入里所有文字都可以随意更改成您的文字内容 鼠标点击修改的地方所有文字都可以随意更改成您的文字内容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4897727" y="1360339"/>
            <a:ext cx="3063296" cy="760776"/>
            <a:chOff x="3385609" y="1289874"/>
            <a:chExt cx="2320263" cy="576064"/>
          </a:xfrm>
          <a:solidFill>
            <a:schemeClr val="accent1"/>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35"/>
            <p:cNvSpPr txBox="1"/>
            <p:nvPr/>
          </p:nvSpPr>
          <p:spPr>
            <a:xfrm>
              <a:off x="3882233" y="1418148"/>
              <a:ext cx="1307525" cy="266357"/>
            </a:xfrm>
            <a:prstGeom prst="rect">
              <a:avLst/>
            </a:prstGeom>
            <a:grpFill/>
          </p:spPr>
          <p:txBody>
            <a:bodyPr wrap="none" rtlCol="0">
              <a:spAutoFit/>
            </a:bodyPr>
            <a:lstStyle/>
            <a:p>
              <a:pPr algn="ctr"/>
              <a:r>
                <a:rPr lang="zh-CN" altLang="en-US" sz="1685" spc="316"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endParaRPr lang="zh-CN" altLang="en-US" sz="1685" spc="31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1058058" y="3642668"/>
            <a:ext cx="2514024" cy="760776"/>
            <a:chOff x="467544" y="3018066"/>
            <a:chExt cx="1904222" cy="576064"/>
          </a:xfrm>
          <a:solidFill>
            <a:schemeClr val="accent2"/>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36"/>
            <p:cNvSpPr txBox="1"/>
            <p:nvPr/>
          </p:nvSpPr>
          <p:spPr>
            <a:xfrm>
              <a:off x="857978"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endPar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3772751" y="3642668"/>
            <a:ext cx="2514024" cy="760776"/>
            <a:chOff x="2523762" y="3018066"/>
            <a:chExt cx="1904222" cy="576064"/>
          </a:xfrm>
          <a:solidFill>
            <a:schemeClr val="accent1"/>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7"/>
            <p:cNvSpPr txBox="1"/>
            <p:nvPr/>
          </p:nvSpPr>
          <p:spPr>
            <a:xfrm>
              <a:off x="2914196"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endPar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6529710" y="3642668"/>
            <a:ext cx="2514024" cy="760776"/>
            <a:chOff x="4611994" y="3018066"/>
            <a:chExt cx="1904222" cy="576064"/>
          </a:xfrm>
          <a:solidFill>
            <a:schemeClr val="accent4"/>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5002428"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endPar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9286671" y="3642668"/>
            <a:ext cx="2514024" cy="760776"/>
            <a:chOff x="6700226" y="3018066"/>
            <a:chExt cx="1904222" cy="576064"/>
          </a:xfrm>
          <a:solidFill>
            <a:schemeClr val="accent3"/>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39"/>
            <p:cNvSpPr txBox="1"/>
            <p:nvPr/>
          </p:nvSpPr>
          <p:spPr>
            <a:xfrm>
              <a:off x="7090660"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endPar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文本框 29"/>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31" name="组合 30"/>
          <p:cNvGrpSpPr/>
          <p:nvPr/>
        </p:nvGrpSpPr>
        <p:grpSpPr>
          <a:xfrm>
            <a:off x="721798" y="880021"/>
            <a:ext cx="1893346" cy="0"/>
            <a:chOff x="2536531" y="1217999"/>
            <a:chExt cx="1893346" cy="0"/>
          </a:xfrm>
        </p:grpSpPr>
        <p:cxnSp>
          <p:nvCxnSpPr>
            <p:cNvPr id="32" name="直接连接符 31"/>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par>
                                <p:cTn id="12" presetID="47"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childTnLst>
                                </p:cTn>
                              </p:par>
                            </p:childTnLst>
                          </p:cTn>
                        </p:par>
                        <p:par>
                          <p:cTn id="42" fill="hold">
                            <p:stCondLst>
                              <p:cond delay="2000"/>
                            </p:stCondLst>
                            <p:childTnLst>
                              <p:par>
                                <p:cTn id="43" presetID="2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childTnLst>
                                </p:cTn>
                              </p:par>
                            </p:childTnLst>
                          </p:cTn>
                        </p:par>
                        <p:par>
                          <p:cTn id="47" fill="hold">
                            <p:stCondLst>
                              <p:cond delay="2500"/>
                            </p:stCondLst>
                            <p:childTnLst>
                              <p:par>
                                <p:cTn id="48" presetID="2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0-#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0-#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59"/>
          <p:cNvGrpSpPr/>
          <p:nvPr userDrawn="1"/>
        </p:nvGrpSpPr>
        <p:grpSpPr bwMode="auto">
          <a:xfrm>
            <a:off x="6561337" y="2895087"/>
            <a:ext cx="2740707" cy="950960"/>
            <a:chOff x="2437" y="1458"/>
            <a:chExt cx="1637" cy="568"/>
          </a:xfrm>
        </p:grpSpPr>
        <p:sp>
          <p:nvSpPr>
            <p:cNvPr id="58" name="Freeform 60"/>
            <p:cNvSpPr/>
            <p:nvPr userDrawn="1"/>
          </p:nvSpPr>
          <p:spPr bwMode="gray">
            <a:xfrm>
              <a:off x="2482" y="1458"/>
              <a:ext cx="1592" cy="568"/>
            </a:xfrm>
            <a:custGeom>
              <a:avLst/>
              <a:gdLst/>
              <a:ahLst/>
              <a:cxnLst>
                <a:cxn ang="0">
                  <a:pos x="1" y="189"/>
                </a:cxn>
                <a:cxn ang="0">
                  <a:pos x="0" y="568"/>
                </a:cxn>
                <a:cxn ang="0">
                  <a:pos x="1489" y="329"/>
                </a:cxn>
                <a:cxn ang="0">
                  <a:pos x="1592" y="152"/>
                </a:cxn>
                <a:cxn ang="0">
                  <a:pos x="1477" y="0"/>
                </a:cxn>
                <a:cxn ang="0">
                  <a:pos x="1" y="189"/>
                </a:cxn>
              </a:cxnLst>
              <a:rect l="0" t="0" r="r" b="b"/>
              <a:pathLst>
                <a:path w="1592" h="568">
                  <a:moveTo>
                    <a:pt x="1" y="189"/>
                  </a:moveTo>
                  <a:lnTo>
                    <a:pt x="0" y="568"/>
                  </a:lnTo>
                  <a:lnTo>
                    <a:pt x="1489" y="329"/>
                  </a:lnTo>
                  <a:lnTo>
                    <a:pt x="1592" y="152"/>
                  </a:lnTo>
                  <a:lnTo>
                    <a:pt x="1477" y="0"/>
                  </a:lnTo>
                  <a:lnTo>
                    <a:pt x="1" y="189"/>
                  </a:lnTo>
                  <a:close/>
                </a:path>
              </a:pathLst>
            </a:custGeom>
            <a:gradFill rotWithShape="1">
              <a:gsLst>
                <a:gs pos="0">
                  <a:srgbClr val="EAEAEA"/>
                </a:gs>
                <a:gs pos="100000">
                  <a:srgbClr val="EAEAEA">
                    <a:gamma/>
                    <a:shade val="92157"/>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9" name="Freeform 61"/>
            <p:cNvSpPr/>
            <p:nvPr userDrawn="1"/>
          </p:nvSpPr>
          <p:spPr bwMode="gray">
            <a:xfrm>
              <a:off x="2515" y="1500"/>
              <a:ext cx="1517" cy="476"/>
            </a:xfrm>
            <a:custGeom>
              <a:avLst/>
              <a:gdLst/>
              <a:ahLst/>
              <a:cxnLst>
                <a:cxn ang="0">
                  <a:pos x="0" y="184"/>
                </a:cxn>
                <a:cxn ang="0">
                  <a:pos x="1" y="476"/>
                </a:cxn>
                <a:cxn ang="0">
                  <a:pos x="1420" y="254"/>
                </a:cxn>
                <a:cxn ang="0">
                  <a:pos x="1509" y="117"/>
                </a:cxn>
                <a:cxn ang="0">
                  <a:pos x="1413" y="0"/>
                </a:cxn>
                <a:cxn ang="0">
                  <a:pos x="0" y="184"/>
                </a:cxn>
              </a:cxnLst>
              <a:rect l="0" t="0" r="r" b="b"/>
              <a:pathLst>
                <a:path w="1509" h="476">
                  <a:moveTo>
                    <a:pt x="0" y="184"/>
                  </a:moveTo>
                  <a:lnTo>
                    <a:pt x="1" y="476"/>
                  </a:lnTo>
                  <a:lnTo>
                    <a:pt x="1420" y="254"/>
                  </a:lnTo>
                  <a:lnTo>
                    <a:pt x="1509" y="117"/>
                  </a:lnTo>
                  <a:lnTo>
                    <a:pt x="1413" y="0"/>
                  </a:lnTo>
                  <a:lnTo>
                    <a:pt x="0" y="184"/>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60" name="AutoShape 62"/>
            <p:cNvSpPr>
              <a:spLocks noChangeArrowheads="1"/>
            </p:cNvSpPr>
            <p:nvPr userDrawn="1"/>
          </p:nvSpPr>
          <p:spPr bwMode="gray">
            <a:xfrm rot="16200000" flipH="1">
              <a:off x="2317" y="1822"/>
              <a:ext cx="288" cy="47"/>
            </a:xfrm>
            <a:prstGeom prst="parallelogram">
              <a:avLst>
                <a:gd name="adj" fmla="val 23376"/>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23" name="Group 65"/>
          <p:cNvGrpSpPr/>
          <p:nvPr userDrawn="1"/>
        </p:nvGrpSpPr>
        <p:grpSpPr bwMode="auto">
          <a:xfrm>
            <a:off x="3628097" y="3471020"/>
            <a:ext cx="2739032" cy="950960"/>
            <a:chOff x="697" y="1704"/>
            <a:chExt cx="1636" cy="568"/>
          </a:xfrm>
        </p:grpSpPr>
        <p:sp>
          <p:nvSpPr>
            <p:cNvPr id="51" name="Freeform 66"/>
            <p:cNvSpPr/>
            <p:nvPr userDrawn="1"/>
          </p:nvSpPr>
          <p:spPr bwMode="gray">
            <a:xfrm>
              <a:off x="697" y="1704"/>
              <a:ext cx="1591" cy="568"/>
            </a:xfrm>
            <a:custGeom>
              <a:avLst/>
              <a:gdLst/>
              <a:ahLst/>
              <a:cxnLst>
                <a:cxn ang="0">
                  <a:pos x="1591" y="189"/>
                </a:cxn>
                <a:cxn ang="0">
                  <a:pos x="1591" y="568"/>
                </a:cxn>
                <a:cxn ang="0">
                  <a:pos x="103" y="329"/>
                </a:cxn>
                <a:cxn ang="0">
                  <a:pos x="0" y="152"/>
                </a:cxn>
                <a:cxn ang="0">
                  <a:pos x="115" y="0"/>
                </a:cxn>
                <a:cxn ang="0">
                  <a:pos x="1591" y="189"/>
                </a:cxn>
              </a:cxnLst>
              <a:rect l="0" t="0" r="r" b="b"/>
              <a:pathLst>
                <a:path w="1591" h="568">
                  <a:moveTo>
                    <a:pt x="1591" y="189"/>
                  </a:moveTo>
                  <a:lnTo>
                    <a:pt x="1591" y="568"/>
                  </a:lnTo>
                  <a:lnTo>
                    <a:pt x="103" y="329"/>
                  </a:lnTo>
                  <a:lnTo>
                    <a:pt x="0" y="152"/>
                  </a:lnTo>
                  <a:lnTo>
                    <a:pt x="115" y="0"/>
                  </a:lnTo>
                  <a:lnTo>
                    <a:pt x="1591" y="189"/>
                  </a:lnTo>
                  <a:close/>
                </a:path>
              </a:pathLst>
            </a:custGeom>
            <a:gradFill rotWithShape="1">
              <a:gsLst>
                <a:gs pos="0">
                  <a:srgbClr val="EAEAEA">
                    <a:gamma/>
                    <a:shade val="89020"/>
                    <a:invGamma/>
                  </a:srgbClr>
                </a:gs>
                <a:gs pos="100000">
                  <a:srgbClr val="EAEAEA"/>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6" name="Freeform 67"/>
            <p:cNvSpPr/>
            <p:nvPr userDrawn="1"/>
          </p:nvSpPr>
          <p:spPr bwMode="gray">
            <a:xfrm>
              <a:off x="737" y="1746"/>
              <a:ext cx="1517" cy="476"/>
            </a:xfrm>
            <a:custGeom>
              <a:avLst/>
              <a:gdLst/>
              <a:ahLst/>
              <a:cxnLst>
                <a:cxn ang="0">
                  <a:pos x="1298" y="158"/>
                </a:cxn>
                <a:cxn ang="0">
                  <a:pos x="1297" y="409"/>
                </a:cxn>
                <a:cxn ang="0">
                  <a:pos x="70" y="218"/>
                </a:cxn>
                <a:cxn ang="0">
                  <a:pos x="0" y="96"/>
                </a:cxn>
                <a:cxn ang="0">
                  <a:pos x="76" y="0"/>
                </a:cxn>
                <a:cxn ang="0">
                  <a:pos x="1298" y="158"/>
                </a:cxn>
              </a:cxnLst>
              <a:rect l="0" t="0" r="r" b="b"/>
              <a:pathLst>
                <a:path w="1298" h="409">
                  <a:moveTo>
                    <a:pt x="1298" y="158"/>
                  </a:moveTo>
                  <a:lnTo>
                    <a:pt x="1297" y="409"/>
                  </a:lnTo>
                  <a:lnTo>
                    <a:pt x="70" y="218"/>
                  </a:lnTo>
                  <a:lnTo>
                    <a:pt x="0" y="96"/>
                  </a:lnTo>
                  <a:lnTo>
                    <a:pt x="76" y="0"/>
                  </a:lnTo>
                  <a:lnTo>
                    <a:pt x="1298" y="158"/>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57" name="AutoShape 68"/>
            <p:cNvSpPr>
              <a:spLocks noChangeArrowheads="1"/>
            </p:cNvSpPr>
            <p:nvPr userDrawn="1"/>
          </p:nvSpPr>
          <p:spPr bwMode="gray">
            <a:xfrm rot="5400000">
              <a:off x="2166" y="2067"/>
              <a:ext cx="288" cy="47"/>
            </a:xfrm>
            <a:prstGeom prst="parallelogram">
              <a:avLst>
                <a:gd name="adj" fmla="val 19149"/>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31" name="Group 78"/>
          <p:cNvGrpSpPr/>
          <p:nvPr/>
        </p:nvGrpSpPr>
        <p:grpSpPr bwMode="auto">
          <a:xfrm>
            <a:off x="6345363" y="1475344"/>
            <a:ext cx="241088" cy="5041090"/>
            <a:chOff x="3391" y="1309"/>
            <a:chExt cx="144" cy="3011"/>
          </a:xfrm>
        </p:grpSpPr>
        <p:sp>
          <p:nvSpPr>
            <p:cNvPr id="49" name="AutoShape 79"/>
            <p:cNvSpPr>
              <a:spLocks noChangeArrowheads="1"/>
            </p:cNvSpPr>
            <p:nvPr userDrawn="1"/>
          </p:nvSpPr>
          <p:spPr bwMode="gray">
            <a:xfrm>
              <a:off x="3393" y="1309"/>
              <a:ext cx="142" cy="3011"/>
            </a:xfrm>
            <a:prstGeom prst="can">
              <a:avLst>
                <a:gd name="adj" fmla="val 55367"/>
              </a:avLst>
            </a:prstGeom>
            <a:gradFill rotWithShape="1">
              <a:gsLst>
                <a:gs pos="0">
                  <a:srgbClr val="B8B8B8"/>
                </a:gs>
                <a:gs pos="50000">
                  <a:srgbClr val="FFFFFF"/>
                </a:gs>
                <a:gs pos="100000">
                  <a:sysClr val="window" lastClr="FFFFFF">
                    <a:lumMod val="50000"/>
                  </a:sysClr>
                </a:gs>
              </a:gsLst>
              <a:lin ang="0" scaled="1"/>
            </a:gradFill>
            <a:ln w="9525">
              <a:noFill/>
              <a:round/>
            </a:ln>
            <a:effectLst>
              <a:outerShdw blurRad="50800" dist="38100" dir="5400000" algn="t" rotWithShape="0">
                <a:prstClr val="black">
                  <a:alpha val="40000"/>
                </a:prstClr>
              </a:outerShdw>
            </a:effectLst>
          </p:spPr>
          <p:txBody>
            <a:bodyPr/>
            <a:lstStyle/>
            <a:p>
              <a:pPr>
                <a:defRPr/>
              </a:pPr>
              <a:endParaRPr lang="zh-CN" altLang="en-US" kern="0">
                <a:solidFill>
                  <a:sysClr val="windowText" lastClr="000000"/>
                </a:solidFill>
              </a:endParaRPr>
            </a:p>
          </p:txBody>
        </p:sp>
        <p:sp>
          <p:nvSpPr>
            <p:cNvPr id="50" name="Oval 80"/>
            <p:cNvSpPr>
              <a:spLocks noChangeArrowheads="1"/>
            </p:cNvSpPr>
            <p:nvPr userDrawn="1"/>
          </p:nvSpPr>
          <p:spPr bwMode="gray">
            <a:xfrm>
              <a:off x="3391" y="1309"/>
              <a:ext cx="144" cy="78"/>
            </a:xfrm>
            <a:prstGeom prst="ellipse">
              <a:avLst/>
            </a:prstGeom>
            <a:gradFill rotWithShape="1">
              <a:gsLst>
                <a:gs pos="0">
                  <a:srgbClr val="FFFFFF">
                    <a:gamma/>
                    <a:shade val="92157"/>
                    <a:invGamma/>
                  </a:srgbClr>
                </a:gs>
                <a:gs pos="50000">
                  <a:srgbClr val="FFFFFF"/>
                </a:gs>
                <a:gs pos="100000">
                  <a:srgbClr val="FFFFFF">
                    <a:gamma/>
                    <a:shade val="92157"/>
                    <a:invGamma/>
                  </a:srgbClr>
                </a:gs>
              </a:gsLst>
              <a:lin ang="2700000" scaled="1"/>
            </a:gradFill>
            <a:ln w="9525" algn="ctr">
              <a:noFill/>
              <a:round/>
            </a:ln>
            <a:effectLst/>
          </p:spPr>
          <p:txBody>
            <a:bodyPr wrap="none" anchor="ctr"/>
            <a:lstStyle/>
            <a:p>
              <a:pPr>
                <a:defRPr/>
              </a:pPr>
              <a:endParaRPr lang="zh-CN" altLang="en-US" kern="0">
                <a:solidFill>
                  <a:sysClr val="windowText" lastClr="000000"/>
                </a:solidFill>
              </a:endParaRPr>
            </a:p>
          </p:txBody>
        </p:sp>
      </p:grpSp>
      <p:grpSp>
        <p:nvGrpSpPr>
          <p:cNvPr id="32" name="Group 81"/>
          <p:cNvGrpSpPr/>
          <p:nvPr/>
        </p:nvGrpSpPr>
        <p:grpSpPr bwMode="auto">
          <a:xfrm>
            <a:off x="4659419" y="2578659"/>
            <a:ext cx="1747891" cy="929195"/>
            <a:chOff x="2384" y="1968"/>
            <a:chExt cx="1044" cy="555"/>
          </a:xfrm>
        </p:grpSpPr>
        <p:sp>
          <p:nvSpPr>
            <p:cNvPr id="46" name="AutoShape 82"/>
            <p:cNvSpPr>
              <a:spLocks noChangeArrowheads="1"/>
            </p:cNvSpPr>
            <p:nvPr userDrawn="1"/>
          </p:nvSpPr>
          <p:spPr bwMode="gray">
            <a:xfrm rot="5400000" flipH="1">
              <a:off x="3236" y="2086"/>
              <a:ext cx="288" cy="96"/>
            </a:xfrm>
            <a:prstGeom prst="parallelogram">
              <a:avLst>
                <a:gd name="adj" fmla="val 18736"/>
              </a:avLst>
            </a:prstGeom>
            <a:gradFill rotWithShape="1">
              <a:gsLst>
                <a:gs pos="417">
                  <a:srgbClr val="999999"/>
                </a:gs>
                <a:gs pos="7000">
                  <a:srgbClr val="EAEAEA">
                    <a:gamma/>
                    <a:shade val="85882"/>
                    <a:invGamma/>
                  </a:srgbClr>
                </a:gs>
                <a:gs pos="100000">
                  <a:srgbClr val="EAEAEA"/>
                </a:gs>
              </a:gsLst>
              <a:lin ang="5400000" scaled="1"/>
            </a:gradFill>
            <a:ln w="9525">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7" name="Freeform 83"/>
            <p:cNvSpPr/>
            <p:nvPr userDrawn="1"/>
          </p:nvSpPr>
          <p:spPr bwMode="gray">
            <a:xfrm>
              <a:off x="2384" y="1968"/>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8" name="Freeform 84"/>
            <p:cNvSpPr/>
            <p:nvPr userDrawn="1"/>
          </p:nvSpPr>
          <p:spPr bwMode="gray">
            <a:xfrm>
              <a:off x="2421" y="2007"/>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3" name="Group 86"/>
          <p:cNvGrpSpPr/>
          <p:nvPr/>
        </p:nvGrpSpPr>
        <p:grpSpPr bwMode="auto">
          <a:xfrm>
            <a:off x="3149267" y="4894111"/>
            <a:ext cx="3234603" cy="850507"/>
            <a:chOff x="1482" y="3351"/>
            <a:chExt cx="1932" cy="508"/>
          </a:xfrm>
        </p:grpSpPr>
        <p:sp>
          <p:nvSpPr>
            <p:cNvPr id="43" name="AutoShape 87"/>
            <p:cNvSpPr>
              <a:spLocks noChangeArrowheads="1"/>
            </p:cNvSpPr>
            <p:nvPr userDrawn="1"/>
          </p:nvSpPr>
          <p:spPr bwMode="gray">
            <a:xfrm rot="5400000" flipH="1">
              <a:off x="3237" y="3499"/>
              <a:ext cx="288" cy="66"/>
            </a:xfrm>
            <a:prstGeom prst="parallelogram">
              <a:avLst>
                <a:gd name="adj" fmla="val 4525"/>
              </a:avLst>
            </a:prstGeom>
            <a:gradFill rotWithShape="1">
              <a:gsLst>
                <a:gs pos="1250">
                  <a:srgbClr val="949494"/>
                </a:gs>
                <a:gs pos="7000">
                  <a:srgbClr val="EAEAEA">
                    <a:gamma/>
                    <a:shade val="85882"/>
                    <a:invGamma/>
                  </a:srgbClr>
                </a:gs>
                <a:gs pos="100000">
                  <a:srgbClr val="EAEAEA"/>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4" name="Freeform 88"/>
            <p:cNvSpPr/>
            <p:nvPr userDrawn="1"/>
          </p:nvSpPr>
          <p:spPr bwMode="gray">
            <a:xfrm>
              <a:off x="1482" y="3351"/>
              <a:ext cx="1883"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5" name="Freeform 89"/>
            <p:cNvSpPr/>
            <p:nvPr userDrawn="1"/>
          </p:nvSpPr>
          <p:spPr bwMode="gray">
            <a:xfrm>
              <a:off x="1528" y="3394"/>
              <a:ext cx="1812"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4" name="Group 92"/>
          <p:cNvGrpSpPr/>
          <p:nvPr userDrawn="1"/>
        </p:nvGrpSpPr>
        <p:grpSpPr bwMode="auto">
          <a:xfrm>
            <a:off x="6539572" y="4346639"/>
            <a:ext cx="3460624" cy="850507"/>
            <a:chOff x="3496" y="3024"/>
            <a:chExt cx="2183" cy="508"/>
          </a:xfrm>
        </p:grpSpPr>
        <p:sp>
          <p:nvSpPr>
            <p:cNvPr id="40" name="AutoShape 93"/>
            <p:cNvSpPr>
              <a:spLocks noChangeArrowheads="1"/>
            </p:cNvSpPr>
            <p:nvPr userDrawn="1"/>
          </p:nvSpPr>
          <p:spPr bwMode="gray">
            <a:xfrm rot="-5400000">
              <a:off x="3389" y="3170"/>
              <a:ext cx="288" cy="75"/>
            </a:xfrm>
            <a:prstGeom prst="parallelogram">
              <a:avLst>
                <a:gd name="adj" fmla="val 3982"/>
              </a:avLst>
            </a:prstGeom>
            <a:gradFill rotWithShape="1">
              <a:gsLst>
                <a:gs pos="417">
                  <a:srgbClr val="9F9F9F"/>
                </a:gs>
                <a:gs pos="7000">
                  <a:srgbClr val="B8B8B8"/>
                </a:gs>
                <a:gs pos="100000">
                  <a:srgbClr val="EAEAEA"/>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1" name="Freeform 94"/>
            <p:cNvSpPr/>
            <p:nvPr userDrawn="1"/>
          </p:nvSpPr>
          <p:spPr bwMode="gray">
            <a:xfrm flipH="1">
              <a:off x="3553" y="3024"/>
              <a:ext cx="2126"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2" name="Freeform 95"/>
            <p:cNvSpPr/>
            <p:nvPr userDrawn="1"/>
          </p:nvSpPr>
          <p:spPr bwMode="gray">
            <a:xfrm flipH="1">
              <a:off x="3580" y="3067"/>
              <a:ext cx="2047"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5" name="Group 98"/>
          <p:cNvGrpSpPr/>
          <p:nvPr userDrawn="1"/>
        </p:nvGrpSpPr>
        <p:grpSpPr bwMode="auto">
          <a:xfrm>
            <a:off x="6539573" y="1984309"/>
            <a:ext cx="1868435" cy="929195"/>
            <a:chOff x="2345" y="1092"/>
            <a:chExt cx="1116" cy="555"/>
          </a:xfrm>
        </p:grpSpPr>
        <p:sp>
          <p:nvSpPr>
            <p:cNvPr id="36" name="AutoShape 99"/>
            <p:cNvSpPr>
              <a:spLocks noChangeArrowheads="1"/>
            </p:cNvSpPr>
            <p:nvPr/>
          </p:nvSpPr>
          <p:spPr bwMode="gray">
            <a:xfrm rot="-5400000">
              <a:off x="2249" y="1222"/>
              <a:ext cx="288" cy="96"/>
            </a:xfrm>
            <a:prstGeom prst="parallelogram">
              <a:avLst>
                <a:gd name="adj" fmla="val 18736"/>
              </a:avLst>
            </a:prstGeom>
            <a:gradFill rotWithShape="1">
              <a:gsLst>
                <a:gs pos="0">
                  <a:srgbClr val="EAEAEA">
                    <a:gamma/>
                    <a:shade val="85882"/>
                    <a:invGamma/>
                  </a:srgbClr>
                </a:gs>
                <a:gs pos="100000">
                  <a:srgbClr val="EAEAEA"/>
                </a:gs>
              </a:gsLst>
              <a:lin ang="5400000" scaled="1"/>
            </a:gradFill>
            <a:ln w="9525">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grpSp>
          <p:nvGrpSpPr>
            <p:cNvPr id="37" name="Group 100"/>
            <p:cNvGrpSpPr/>
            <p:nvPr/>
          </p:nvGrpSpPr>
          <p:grpSpPr bwMode="auto">
            <a:xfrm>
              <a:off x="2414" y="1092"/>
              <a:ext cx="1047" cy="555"/>
              <a:chOff x="2414" y="1104"/>
              <a:chExt cx="975" cy="555"/>
            </a:xfrm>
          </p:grpSpPr>
          <p:sp>
            <p:nvSpPr>
              <p:cNvPr id="38" name="Freeform 101"/>
              <p:cNvSpPr/>
              <p:nvPr/>
            </p:nvSpPr>
            <p:spPr bwMode="gray">
              <a:xfrm flipH="1">
                <a:off x="2414" y="1104"/>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39" name="Freeform 102"/>
              <p:cNvSpPr/>
              <p:nvPr/>
            </p:nvSpPr>
            <p:spPr bwMode="gray">
              <a:xfrm flipH="1">
                <a:off x="2447" y="1143"/>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sp>
        <p:nvSpPr>
          <p:cNvPr id="16" name="TextBox 15"/>
          <p:cNvSpPr txBox="1"/>
          <p:nvPr/>
        </p:nvSpPr>
        <p:spPr>
          <a:xfrm rot="508654">
            <a:off x="6619936" y="2228746"/>
            <a:ext cx="1593770"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3</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68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rot="20923364">
            <a:off x="4693978" y="2842220"/>
            <a:ext cx="1593770"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5</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68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rot="21168563">
            <a:off x="6972230" y="3187619"/>
            <a:ext cx="1593770"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6</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68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rot="354631">
            <a:off x="4167241" y="3742374"/>
            <a:ext cx="1908778"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8</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68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rot="21362588">
            <a:off x="3862174" y="5132992"/>
            <a:ext cx="1895056"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12</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68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rot="229781">
            <a:off x="7390111" y="4603704"/>
            <a:ext cx="2123148"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10</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endParaRPr lang="zh-CN" altLang="en-US" sz="1685"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1" name="Rectangle 69"/>
          <p:cNvSpPr/>
          <p:nvPr/>
        </p:nvSpPr>
        <p:spPr>
          <a:xfrm>
            <a:off x="579759" y="5032475"/>
            <a:ext cx="2630698" cy="928374"/>
          </a:xfrm>
          <a:prstGeom prst="rect">
            <a:avLst/>
          </a:prstGeom>
        </p:spPr>
        <p:txBody>
          <a:bodyPr wrap="square" lIns="96435" tIns="48218" rIns="96435" bIns="48218">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Rectangle 70"/>
          <p:cNvSpPr/>
          <p:nvPr/>
        </p:nvSpPr>
        <p:spPr>
          <a:xfrm>
            <a:off x="966916" y="3324173"/>
            <a:ext cx="2630698" cy="928374"/>
          </a:xfrm>
          <a:prstGeom prst="rect">
            <a:avLst/>
          </a:prstGeom>
        </p:spPr>
        <p:txBody>
          <a:bodyPr wrap="square" lIns="96435" tIns="48218" rIns="96435" bIns="48218">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Rectangle 71"/>
          <p:cNvSpPr/>
          <p:nvPr/>
        </p:nvSpPr>
        <p:spPr>
          <a:xfrm>
            <a:off x="9445030" y="2899410"/>
            <a:ext cx="2665500"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Rectangle 72"/>
          <p:cNvSpPr/>
          <p:nvPr/>
        </p:nvSpPr>
        <p:spPr>
          <a:xfrm>
            <a:off x="8983252" y="5203417"/>
            <a:ext cx="2120850"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Rectangle 70"/>
          <p:cNvSpPr/>
          <p:nvPr/>
        </p:nvSpPr>
        <p:spPr>
          <a:xfrm>
            <a:off x="3137711" y="1804015"/>
            <a:ext cx="2630698" cy="928374"/>
          </a:xfrm>
          <a:prstGeom prst="rect">
            <a:avLst/>
          </a:prstGeom>
        </p:spPr>
        <p:txBody>
          <a:bodyPr wrap="square" lIns="96435" tIns="48218" rIns="96435" bIns="48218">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Rectangle 71"/>
          <p:cNvSpPr/>
          <p:nvPr/>
        </p:nvSpPr>
        <p:spPr>
          <a:xfrm>
            <a:off x="8771758" y="1786510"/>
            <a:ext cx="2665500"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55" name="组合 54"/>
          <p:cNvGrpSpPr/>
          <p:nvPr/>
        </p:nvGrpSpPr>
        <p:grpSpPr>
          <a:xfrm>
            <a:off x="721798" y="880021"/>
            <a:ext cx="1893346" cy="0"/>
            <a:chOff x="2536531" y="1217999"/>
            <a:chExt cx="1893346" cy="0"/>
          </a:xfrm>
        </p:grpSpPr>
        <p:cxnSp>
          <p:nvCxnSpPr>
            <p:cNvPr id="65" name="直接连接符 64"/>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8638200" y="3162396"/>
            <a:ext cx="1704313" cy="395365"/>
          </a:xfrm>
          <a:prstGeom prst="rect">
            <a:avLst/>
          </a:prstGeom>
          <a:noFill/>
        </p:spPr>
        <p:txBody>
          <a:bodyPr wrap="none" rtlCol="0">
            <a:spAutoFit/>
          </a:bodyPr>
          <a:lstStyle/>
          <a:p>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endParaRPr lang="zh-CN" altLang="en-US" sz="1970" b="1" dirty="0">
              <a:solidFill>
                <a:schemeClr val="accent2"/>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638200" y="3566135"/>
            <a:ext cx="3468817"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2523561" y="4307812"/>
            <a:ext cx="1704313" cy="395365"/>
          </a:xfrm>
          <a:prstGeom prst="rect">
            <a:avLst/>
          </a:prstGeom>
          <a:noFill/>
        </p:spPr>
        <p:txBody>
          <a:bodyPr wrap="none" rtlCol="0">
            <a:spAutoFit/>
          </a:bodyPr>
          <a:lstStyle/>
          <a:p>
            <a:pPr algn="r"/>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endParaRPr lang="zh-CN" altLang="en-US" sz="1970" b="1" dirty="0">
              <a:solidFill>
                <a:schemeClr val="accent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49313" y="4711552"/>
            <a:ext cx="3378560" cy="64633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760751" y="2095642"/>
            <a:ext cx="1704313" cy="395365"/>
          </a:xfrm>
          <a:prstGeom prst="rect">
            <a:avLst/>
          </a:prstGeom>
          <a:noFill/>
        </p:spPr>
        <p:txBody>
          <a:bodyPr wrap="none" rtlCol="0">
            <a:spAutoFit/>
          </a:bodyPr>
          <a:lstStyle/>
          <a:p>
            <a:pPr algn="r"/>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endParaRPr lang="zh-CN" altLang="en-US" sz="1970" b="1" dirty="0">
              <a:solidFill>
                <a:schemeClr val="accent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067210" y="2499382"/>
            <a:ext cx="3397854" cy="64633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23" name="组合 22"/>
          <p:cNvGrpSpPr/>
          <p:nvPr/>
        </p:nvGrpSpPr>
        <p:grpSpPr>
          <a:xfrm>
            <a:off x="721798" y="880021"/>
            <a:ext cx="1893346" cy="0"/>
            <a:chOff x="2536531" y="1217999"/>
            <a:chExt cx="1893346" cy="0"/>
          </a:xfrm>
        </p:grpSpPr>
        <p:cxnSp>
          <p:nvCxnSpPr>
            <p:cNvPr id="24" name="直接连接符 23"/>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34" name="图片 33"/>
          <p:cNvPicPr>
            <a:picLocks noChangeAspect="1"/>
          </p:cNvPicPr>
          <p:nvPr/>
        </p:nvPicPr>
        <p:blipFill>
          <a:blip r:embed="rId1"/>
          <a:srcRect l="12500" t="15234" r="12500" b="15234"/>
          <a:stretch>
            <a:fillRect/>
          </a:stretch>
        </p:blipFill>
        <p:spPr>
          <a:xfrm>
            <a:off x="4764405" y="2873375"/>
            <a:ext cx="3532505" cy="3532505"/>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1+#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2" presetClass="entr" presetSubtype="1"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up)">
                                      <p:cBhvr>
                                        <p:cTn id="19" dur="500"/>
                                        <p:tgtEl>
                                          <p:spTgt spid="28"/>
                                        </p:tgtEl>
                                      </p:cBhvr>
                                    </p:animEffect>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2" presetClass="entr" presetSubtype="1"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3" name="椭圆 2"/>
          <p:cNvSpPr/>
          <p:nvPr/>
        </p:nvSpPr>
        <p:spPr>
          <a:xfrm>
            <a:off x="3555365" y="808355"/>
            <a:ext cx="5544820" cy="561657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MH_Title"/>
          <p:cNvSpPr txBox="1"/>
          <p:nvPr>
            <p:custDataLst>
              <p:tags r:id="rId2"/>
            </p:custDataLst>
          </p:nvPr>
        </p:nvSpPr>
        <p:spPr>
          <a:xfrm>
            <a:off x="4070424" y="3383049"/>
            <a:ext cx="4514112" cy="2673714"/>
          </a:xfrm>
          <a:prstGeom prst="rect">
            <a:avLst/>
          </a:prstGeom>
          <a:noFill/>
        </p:spPr>
        <p:txBody>
          <a:bodyPr wrap="square" rtlCol="0">
            <a:normAutofit/>
          </a:bodyPr>
          <a:lstStyle/>
          <a:p>
            <a:pPr algn="ctr">
              <a:lnSpc>
                <a:spcPct val="110000"/>
              </a:lnSpc>
            </a:pPr>
            <a:r>
              <a:rPr lang="zh-CN" altLang="en-US"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MH_Number" descr="#wm#_48_07_*Z"/>
          <p:cNvSpPr>
            <a:spLocks noChangeArrowheads="1"/>
          </p:cNvSpPr>
          <p:nvPr>
            <p:custDataLst>
              <p:tags r:id="rId3"/>
            </p:custDataLst>
          </p:nvPr>
        </p:nvSpPr>
        <p:spPr bwMode="auto">
          <a:xfrm>
            <a:off x="5839636" y="2072132"/>
            <a:ext cx="976435" cy="978515"/>
          </a:xfrm>
          <a:prstGeom prst="ellipse">
            <a:avLst/>
          </a:prstGeom>
          <a:solidFill>
            <a:srgbClr val="008478"/>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a:solidFill>
                  <a:schemeClr val="bg1"/>
                </a:solidFill>
                <a:latin typeface="+mn-lt"/>
                <a:ea typeface="+mn-ea"/>
                <a:cs typeface="+mn-ea"/>
                <a:sym typeface="+mn-lt"/>
              </a:rPr>
              <a:t>3</a:t>
            </a:r>
            <a:endParaRPr lang="en-US" altLang="zh-CN" sz="4640" kern="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p:nvPr/>
        </p:nvPicPr>
        <p:blipFill>
          <a:blip r:embed="rId1">
            <a:extLst>
              <a:ext uri="{28A0092B-C50C-407E-A947-70E740481C1C}">
                <a14:useLocalDpi xmlns:a14="http://schemas.microsoft.com/office/drawing/2010/main" val="0"/>
              </a:ext>
            </a:extLst>
          </a:blip>
          <a:srcRect r="40906" b="13111"/>
          <a:stretch>
            <a:fillRect/>
          </a:stretch>
        </p:blipFill>
        <p:spPr>
          <a:xfrm>
            <a:off x="0" y="1350010"/>
            <a:ext cx="4701540" cy="3888740"/>
          </a:xfrm>
          <a:prstGeom prst="rect">
            <a:avLst/>
          </a:prstGeom>
        </p:spPr>
      </p:pic>
      <p:sp>
        <p:nvSpPr>
          <p:cNvPr id="25" name="文本框 24"/>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26" name="组合 25"/>
          <p:cNvGrpSpPr/>
          <p:nvPr/>
        </p:nvGrpSpPr>
        <p:grpSpPr>
          <a:xfrm>
            <a:off x="721798" y="880021"/>
            <a:ext cx="1893346" cy="0"/>
            <a:chOff x="2536531" y="1217999"/>
            <a:chExt cx="1893346" cy="0"/>
          </a:xfrm>
        </p:grpSpPr>
        <p:cxnSp>
          <p:nvCxnSpPr>
            <p:cNvPr id="27" name="直接连接符 2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4" name="Shape 782"/>
          <p:cNvSpPr/>
          <p:nvPr/>
        </p:nvSpPr>
        <p:spPr>
          <a:xfrm>
            <a:off x="5250800" y="2286000"/>
            <a:ext cx="2084102" cy="22975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accent1"/>
          </a:solidFill>
          <a:ln w="12700" cap="flat">
            <a:noFill/>
            <a:miter lim="400000"/>
          </a:ln>
          <a:effectLst/>
        </p:spPr>
        <p:txBody>
          <a:bodyPr wrap="square" lIns="0" tIns="0" rIns="0" bIns="0" numCol="1" anchor="ctr">
            <a:normAutofit/>
          </a:bodyPr>
          <a:lstStyle/>
          <a:p>
            <a:pPr algn="ctr"/>
            <a:r>
              <a:rPr lang="en-US" altLang="zh-CN" sz="3200" b="1" dirty="0">
                <a:solidFill>
                  <a:schemeClr val="lt1"/>
                </a:solidFill>
              </a:rPr>
              <a:t>6,000K</a:t>
            </a:r>
            <a:endParaRPr lang="en-US" altLang="zh-CN" sz="3200" b="1" dirty="0">
              <a:solidFill>
                <a:schemeClr val="lt1"/>
              </a:solidFill>
            </a:endParaRPr>
          </a:p>
        </p:txBody>
      </p:sp>
      <p:sp>
        <p:nvSpPr>
          <p:cNvPr id="62" name="文本框 61"/>
          <p:cNvSpPr txBox="1"/>
          <p:nvPr/>
        </p:nvSpPr>
        <p:spPr>
          <a:xfrm>
            <a:off x="5275235" y="5387848"/>
            <a:ext cx="2035232" cy="1051052"/>
          </a:xfrm>
          <a:prstGeom prst="rect">
            <a:avLst/>
          </a:prstGeom>
          <a:noFill/>
        </p:spPr>
        <p:txBody>
          <a:bodyPr wrap="square">
            <a:normAutofit/>
          </a:bodyPr>
          <a:lstStyle/>
          <a:p>
            <a:pPr algn="ctr">
              <a:lnSpc>
                <a:spcPct val="120000"/>
              </a:lnSpc>
            </a:pPr>
            <a:r>
              <a:rPr lang="zh-CN" altLang="en-US" sz="1100" dirty="0"/>
              <a:t>在此添加您的标题简要概述介绍，作为重点提要</a:t>
            </a:r>
            <a:r>
              <a:rPr lang="en-US" altLang="zh-CN" sz="1100" dirty="0"/>
              <a:t>.</a:t>
            </a:r>
            <a:endParaRPr lang="en-US" altLang="zh-CN" sz="1100" dirty="0"/>
          </a:p>
          <a:p>
            <a:pPr algn="ctr">
              <a:lnSpc>
                <a:spcPct val="120000"/>
              </a:lnSpc>
            </a:pPr>
            <a:endParaRPr lang="en-US" altLang="zh-CN" sz="1100" dirty="0"/>
          </a:p>
          <a:p>
            <a:pPr algn="ctr">
              <a:lnSpc>
                <a:spcPct val="120000"/>
              </a:lnSpc>
            </a:pPr>
            <a:r>
              <a:rPr lang="en-US" altLang="zh-CN" sz="1100" dirty="0"/>
              <a:t>……</a:t>
            </a:r>
            <a:endParaRPr lang="en-US" altLang="zh-CN" sz="1100" dirty="0"/>
          </a:p>
        </p:txBody>
      </p:sp>
      <p:sp>
        <p:nvSpPr>
          <p:cNvPr id="63" name="文本框 62"/>
          <p:cNvSpPr txBox="1"/>
          <p:nvPr/>
        </p:nvSpPr>
        <p:spPr>
          <a:xfrm>
            <a:off x="5275235" y="4994459"/>
            <a:ext cx="2035233" cy="393389"/>
          </a:xfrm>
          <a:prstGeom prst="rect">
            <a:avLst/>
          </a:prstGeom>
          <a:noFill/>
        </p:spPr>
        <p:txBody>
          <a:bodyPr wrap="square">
            <a:normAutofit/>
          </a:bodyPr>
          <a:lstStyle/>
          <a:p>
            <a:pPr algn="ctr"/>
            <a:r>
              <a:rPr lang="zh-CN" altLang="en-US" b="1" dirty="0"/>
              <a:t>添加标题</a:t>
            </a:r>
            <a:endParaRPr lang="zh-CN" altLang="en-US" b="1" dirty="0"/>
          </a:p>
        </p:txBody>
      </p:sp>
      <p:sp>
        <p:nvSpPr>
          <p:cNvPr id="76" name="Shape 782"/>
          <p:cNvSpPr/>
          <p:nvPr/>
        </p:nvSpPr>
        <p:spPr>
          <a:xfrm>
            <a:off x="9637998" y="2286000"/>
            <a:ext cx="2084102" cy="22975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26886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r>
              <a:rPr lang="en-US" altLang="zh-CN" sz="2400">
                <a:solidFill>
                  <a:schemeClr val="tx1"/>
                </a:solidFill>
              </a:rPr>
              <a:t>3,000K</a:t>
            </a:r>
            <a:endParaRPr lang="en-US" altLang="zh-CN" sz="2400" dirty="0">
              <a:solidFill>
                <a:schemeClr val="tx1"/>
              </a:solidFill>
            </a:endParaRPr>
          </a:p>
        </p:txBody>
      </p:sp>
      <p:sp>
        <p:nvSpPr>
          <p:cNvPr id="65" name="文本框 64"/>
          <p:cNvSpPr txBox="1"/>
          <p:nvPr/>
        </p:nvSpPr>
        <p:spPr>
          <a:xfrm>
            <a:off x="9662433" y="5387848"/>
            <a:ext cx="2035232" cy="1051052"/>
          </a:xfrm>
          <a:prstGeom prst="rect">
            <a:avLst/>
          </a:prstGeom>
          <a:noFill/>
        </p:spPr>
        <p:txBody>
          <a:bodyPr wrap="square">
            <a:normAutofit/>
          </a:bodyPr>
          <a:lstStyle/>
          <a:p>
            <a:pPr algn="ctr">
              <a:lnSpc>
                <a:spcPct val="120000"/>
              </a:lnSpc>
            </a:pPr>
            <a:r>
              <a:rPr lang="zh-CN" altLang="en-US" sz="1100" dirty="0"/>
              <a:t>在此添加您的标题简要概述介绍，作为重点提要</a:t>
            </a:r>
            <a:r>
              <a:rPr lang="en-US" altLang="zh-CN" sz="1100" dirty="0"/>
              <a:t>.</a:t>
            </a:r>
            <a:endParaRPr lang="en-US" altLang="zh-CN" sz="1100" dirty="0"/>
          </a:p>
          <a:p>
            <a:pPr algn="ctr">
              <a:lnSpc>
                <a:spcPct val="120000"/>
              </a:lnSpc>
            </a:pPr>
            <a:endParaRPr lang="en-US" altLang="zh-CN" sz="1100" dirty="0"/>
          </a:p>
          <a:p>
            <a:pPr algn="ctr">
              <a:lnSpc>
                <a:spcPct val="120000"/>
              </a:lnSpc>
            </a:pPr>
            <a:r>
              <a:rPr lang="en-US" altLang="zh-CN" sz="1100" dirty="0"/>
              <a:t>……</a:t>
            </a:r>
            <a:endParaRPr lang="en-US" altLang="zh-CN" sz="1100" dirty="0"/>
          </a:p>
        </p:txBody>
      </p:sp>
      <p:sp>
        <p:nvSpPr>
          <p:cNvPr id="66" name="文本框 65"/>
          <p:cNvSpPr txBox="1"/>
          <p:nvPr/>
        </p:nvSpPr>
        <p:spPr>
          <a:xfrm>
            <a:off x="9662433" y="4994459"/>
            <a:ext cx="2035233" cy="393389"/>
          </a:xfrm>
          <a:prstGeom prst="rect">
            <a:avLst/>
          </a:prstGeom>
          <a:noFill/>
        </p:spPr>
        <p:txBody>
          <a:bodyPr wrap="square">
            <a:normAutofit/>
          </a:bodyPr>
          <a:lstStyle/>
          <a:p>
            <a:pPr algn="ctr"/>
            <a:r>
              <a:rPr lang="zh-CN" altLang="en-US" b="1" dirty="0"/>
              <a:t>添加标题</a:t>
            </a:r>
            <a:endParaRPr lang="zh-CN" altLang="en-US" b="1" dirty="0"/>
          </a:p>
        </p:txBody>
      </p:sp>
      <p:cxnSp>
        <p:nvCxnSpPr>
          <p:cNvPr id="68" name="直接连接符 67"/>
          <p:cNvCxnSpPr/>
          <p:nvPr/>
        </p:nvCxnSpPr>
        <p:spPr>
          <a:xfrm>
            <a:off x="5196051" y="5067300"/>
            <a:ext cx="0" cy="137160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7389651" y="5067300"/>
            <a:ext cx="0" cy="137160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75" name="Shape 782"/>
          <p:cNvSpPr/>
          <p:nvPr/>
        </p:nvSpPr>
        <p:spPr>
          <a:xfrm>
            <a:off x="7444400" y="2286000"/>
            <a:ext cx="2084102" cy="22975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r>
              <a:rPr lang="en-US" altLang="zh-CN" sz="2400">
                <a:solidFill>
                  <a:schemeClr val="tx1"/>
                </a:solidFill>
              </a:rPr>
              <a:t>3,000K</a:t>
            </a:r>
            <a:endParaRPr lang="en-US" altLang="zh-CN" sz="2400" dirty="0">
              <a:solidFill>
                <a:schemeClr val="tx1"/>
              </a:solidFill>
            </a:endParaRPr>
          </a:p>
        </p:txBody>
      </p:sp>
      <p:sp>
        <p:nvSpPr>
          <p:cNvPr id="83" name="文本框 82"/>
          <p:cNvSpPr txBox="1"/>
          <p:nvPr/>
        </p:nvSpPr>
        <p:spPr>
          <a:xfrm>
            <a:off x="7468835" y="5387848"/>
            <a:ext cx="2035232" cy="1051052"/>
          </a:xfrm>
          <a:prstGeom prst="rect">
            <a:avLst/>
          </a:prstGeom>
          <a:noFill/>
        </p:spPr>
        <p:txBody>
          <a:bodyPr wrap="square">
            <a:normAutofit/>
          </a:bodyPr>
          <a:lstStyle/>
          <a:p>
            <a:pPr algn="ctr">
              <a:lnSpc>
                <a:spcPct val="120000"/>
              </a:lnSpc>
            </a:pPr>
            <a:r>
              <a:rPr lang="zh-CN" altLang="en-US" sz="1100" dirty="0"/>
              <a:t>在此添加您的标题简要概述介绍，作为重点提要</a:t>
            </a:r>
            <a:r>
              <a:rPr lang="en-US" altLang="zh-CN" sz="1100" dirty="0"/>
              <a:t>.</a:t>
            </a:r>
            <a:endParaRPr lang="en-US" altLang="zh-CN" sz="1100" dirty="0"/>
          </a:p>
          <a:p>
            <a:pPr algn="ctr">
              <a:lnSpc>
                <a:spcPct val="120000"/>
              </a:lnSpc>
            </a:pPr>
            <a:endParaRPr lang="en-US" altLang="zh-CN" sz="1100" dirty="0"/>
          </a:p>
          <a:p>
            <a:pPr algn="ctr">
              <a:lnSpc>
                <a:spcPct val="120000"/>
              </a:lnSpc>
            </a:pPr>
            <a:r>
              <a:rPr lang="en-US" altLang="zh-CN" sz="1100" dirty="0"/>
              <a:t>……</a:t>
            </a:r>
            <a:endParaRPr lang="en-US" altLang="zh-CN" sz="1100" dirty="0"/>
          </a:p>
        </p:txBody>
      </p:sp>
      <p:sp>
        <p:nvSpPr>
          <p:cNvPr id="84" name="文本框 83"/>
          <p:cNvSpPr txBox="1"/>
          <p:nvPr/>
        </p:nvSpPr>
        <p:spPr>
          <a:xfrm>
            <a:off x="7468835" y="4994459"/>
            <a:ext cx="2035233" cy="393389"/>
          </a:xfrm>
          <a:prstGeom prst="rect">
            <a:avLst/>
          </a:prstGeom>
          <a:noFill/>
        </p:spPr>
        <p:txBody>
          <a:bodyPr wrap="square">
            <a:normAutofit/>
          </a:bodyPr>
          <a:lstStyle/>
          <a:p>
            <a:pPr algn="ctr"/>
            <a:r>
              <a:rPr lang="zh-CN" altLang="en-US" b="1" dirty="0"/>
              <a:t>添加标题</a:t>
            </a:r>
            <a:endParaRPr lang="zh-CN" altLang="en-US" b="1" dirty="0"/>
          </a:p>
        </p:txBody>
      </p:sp>
      <p:cxnSp>
        <p:nvCxnSpPr>
          <p:cNvPr id="90" name="直接连接符 89"/>
          <p:cNvCxnSpPr/>
          <p:nvPr/>
        </p:nvCxnSpPr>
        <p:spPr>
          <a:xfrm>
            <a:off x="9583251" y="5067300"/>
            <a:ext cx="0" cy="137160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5706451" y="1540551"/>
            <a:ext cx="1192824" cy="1192824"/>
            <a:chOff x="5595704" y="2411685"/>
            <a:chExt cx="971552" cy="971552"/>
          </a:xfrm>
        </p:grpSpPr>
        <p:sp>
          <p:nvSpPr>
            <p:cNvPr id="36" name="Oval 5"/>
            <p:cNvSpPr/>
            <p:nvPr/>
          </p:nvSpPr>
          <p:spPr bwMode="auto">
            <a:xfrm>
              <a:off x="5595704" y="2411685"/>
              <a:ext cx="971552" cy="971552"/>
            </a:xfrm>
            <a:prstGeom prst="ellipse">
              <a:avLst/>
            </a:prstGeom>
            <a:solidFill>
              <a:schemeClr val="accent1"/>
            </a:solidFill>
            <a:ln w="38100">
              <a:solidFill>
                <a:schemeClr val="bg2"/>
              </a:solidFill>
            </a:ln>
            <a:effec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5" name="bank_289176"/>
            <p:cNvSpPr>
              <a:spLocks noChangeAspect="1"/>
            </p:cNvSpPr>
            <p:nvPr/>
          </p:nvSpPr>
          <p:spPr bwMode="auto">
            <a:xfrm>
              <a:off x="5909241" y="2717602"/>
              <a:ext cx="373523" cy="359717"/>
            </a:xfrm>
            <a:custGeom>
              <a:avLst/>
              <a:gdLst>
                <a:gd name="connsiteX0" fmla="*/ 216243 w 609050"/>
                <a:gd name="connsiteY0" fmla="*/ 412730 h 586540"/>
                <a:gd name="connsiteX1" fmla="*/ 216243 w 609050"/>
                <a:gd name="connsiteY1" fmla="*/ 456594 h 586540"/>
                <a:gd name="connsiteX2" fmla="*/ 293953 w 609050"/>
                <a:gd name="connsiteY2" fmla="*/ 456594 h 586540"/>
                <a:gd name="connsiteX3" fmla="*/ 293953 w 609050"/>
                <a:gd name="connsiteY3" fmla="*/ 412730 h 586540"/>
                <a:gd name="connsiteX4" fmla="*/ 69884 w 609050"/>
                <a:gd name="connsiteY4" fmla="*/ 412730 h 586540"/>
                <a:gd name="connsiteX5" fmla="*/ 69884 w 609050"/>
                <a:gd name="connsiteY5" fmla="*/ 456594 h 586540"/>
                <a:gd name="connsiteX6" fmla="*/ 147595 w 609050"/>
                <a:gd name="connsiteY6" fmla="*/ 456594 h 586540"/>
                <a:gd name="connsiteX7" fmla="*/ 147595 w 609050"/>
                <a:gd name="connsiteY7" fmla="*/ 412730 h 586540"/>
                <a:gd name="connsiteX8" fmla="*/ 460769 w 609050"/>
                <a:gd name="connsiteY8" fmla="*/ 376268 h 586540"/>
                <a:gd name="connsiteX9" fmla="*/ 460769 w 609050"/>
                <a:gd name="connsiteY9" fmla="*/ 414786 h 586540"/>
                <a:gd name="connsiteX10" fmla="*/ 555916 w 609050"/>
                <a:gd name="connsiteY10" fmla="*/ 414786 h 586540"/>
                <a:gd name="connsiteX11" fmla="*/ 555916 w 609050"/>
                <a:gd name="connsiteY11" fmla="*/ 376268 h 586540"/>
                <a:gd name="connsiteX12" fmla="*/ 216243 w 609050"/>
                <a:gd name="connsiteY12" fmla="*/ 339670 h 586540"/>
                <a:gd name="connsiteX13" fmla="*/ 216243 w 609050"/>
                <a:gd name="connsiteY13" fmla="*/ 383533 h 586540"/>
                <a:gd name="connsiteX14" fmla="*/ 293953 w 609050"/>
                <a:gd name="connsiteY14" fmla="*/ 383533 h 586540"/>
                <a:gd name="connsiteX15" fmla="*/ 293953 w 609050"/>
                <a:gd name="connsiteY15" fmla="*/ 339670 h 586540"/>
                <a:gd name="connsiteX16" fmla="*/ 69884 w 609050"/>
                <a:gd name="connsiteY16" fmla="*/ 339670 h 586540"/>
                <a:gd name="connsiteX17" fmla="*/ 69884 w 609050"/>
                <a:gd name="connsiteY17" fmla="*/ 383533 h 586540"/>
                <a:gd name="connsiteX18" fmla="*/ 147595 w 609050"/>
                <a:gd name="connsiteY18" fmla="*/ 383533 h 586540"/>
                <a:gd name="connsiteX19" fmla="*/ 147595 w 609050"/>
                <a:gd name="connsiteY19" fmla="*/ 339670 h 586540"/>
                <a:gd name="connsiteX20" fmla="*/ 460769 w 609050"/>
                <a:gd name="connsiteY20" fmla="*/ 303071 h 586540"/>
                <a:gd name="connsiteX21" fmla="*/ 460769 w 609050"/>
                <a:gd name="connsiteY21" fmla="*/ 341726 h 586540"/>
                <a:gd name="connsiteX22" fmla="*/ 555916 w 609050"/>
                <a:gd name="connsiteY22" fmla="*/ 341726 h 586540"/>
                <a:gd name="connsiteX23" fmla="*/ 555916 w 609050"/>
                <a:gd name="connsiteY23" fmla="*/ 303071 h 586540"/>
                <a:gd name="connsiteX24" fmla="*/ 216243 w 609050"/>
                <a:gd name="connsiteY24" fmla="*/ 266609 h 586540"/>
                <a:gd name="connsiteX25" fmla="*/ 216243 w 609050"/>
                <a:gd name="connsiteY25" fmla="*/ 310473 h 586540"/>
                <a:gd name="connsiteX26" fmla="*/ 293953 w 609050"/>
                <a:gd name="connsiteY26" fmla="*/ 310473 h 586540"/>
                <a:gd name="connsiteX27" fmla="*/ 293953 w 609050"/>
                <a:gd name="connsiteY27" fmla="*/ 266609 h 586540"/>
                <a:gd name="connsiteX28" fmla="*/ 69884 w 609050"/>
                <a:gd name="connsiteY28" fmla="*/ 266609 h 586540"/>
                <a:gd name="connsiteX29" fmla="*/ 69884 w 609050"/>
                <a:gd name="connsiteY29" fmla="*/ 310473 h 586540"/>
                <a:gd name="connsiteX30" fmla="*/ 147595 w 609050"/>
                <a:gd name="connsiteY30" fmla="*/ 310473 h 586540"/>
                <a:gd name="connsiteX31" fmla="*/ 147595 w 609050"/>
                <a:gd name="connsiteY31" fmla="*/ 266609 h 586540"/>
                <a:gd name="connsiteX32" fmla="*/ 460769 w 609050"/>
                <a:gd name="connsiteY32" fmla="*/ 230010 h 586540"/>
                <a:gd name="connsiteX33" fmla="*/ 460769 w 609050"/>
                <a:gd name="connsiteY33" fmla="*/ 268528 h 586540"/>
                <a:gd name="connsiteX34" fmla="*/ 555916 w 609050"/>
                <a:gd name="connsiteY34" fmla="*/ 268528 h 586540"/>
                <a:gd name="connsiteX35" fmla="*/ 555916 w 609050"/>
                <a:gd name="connsiteY35" fmla="*/ 230010 h 586540"/>
                <a:gd name="connsiteX36" fmla="*/ 216243 w 609050"/>
                <a:gd name="connsiteY36" fmla="*/ 193549 h 586540"/>
                <a:gd name="connsiteX37" fmla="*/ 216243 w 609050"/>
                <a:gd name="connsiteY37" fmla="*/ 237412 h 586540"/>
                <a:gd name="connsiteX38" fmla="*/ 293953 w 609050"/>
                <a:gd name="connsiteY38" fmla="*/ 237412 h 586540"/>
                <a:gd name="connsiteX39" fmla="*/ 293953 w 609050"/>
                <a:gd name="connsiteY39" fmla="*/ 193549 h 586540"/>
                <a:gd name="connsiteX40" fmla="*/ 69884 w 609050"/>
                <a:gd name="connsiteY40" fmla="*/ 193549 h 586540"/>
                <a:gd name="connsiteX41" fmla="*/ 69884 w 609050"/>
                <a:gd name="connsiteY41" fmla="*/ 237412 h 586540"/>
                <a:gd name="connsiteX42" fmla="*/ 147595 w 609050"/>
                <a:gd name="connsiteY42" fmla="*/ 237412 h 586540"/>
                <a:gd name="connsiteX43" fmla="*/ 147595 w 609050"/>
                <a:gd name="connsiteY43" fmla="*/ 193549 h 586540"/>
                <a:gd name="connsiteX44" fmla="*/ 460769 w 609050"/>
                <a:gd name="connsiteY44" fmla="*/ 156950 h 586540"/>
                <a:gd name="connsiteX45" fmla="*/ 460769 w 609050"/>
                <a:gd name="connsiteY45" fmla="*/ 195468 h 586540"/>
                <a:gd name="connsiteX46" fmla="*/ 555916 w 609050"/>
                <a:gd name="connsiteY46" fmla="*/ 195468 h 586540"/>
                <a:gd name="connsiteX47" fmla="*/ 555916 w 609050"/>
                <a:gd name="connsiteY47" fmla="*/ 156950 h 586540"/>
                <a:gd name="connsiteX48" fmla="*/ 192926 w 609050"/>
                <a:gd name="connsiteY48" fmla="*/ 96251 h 586540"/>
                <a:gd name="connsiteX49" fmla="*/ 361366 w 609050"/>
                <a:gd name="connsiteY49" fmla="*/ 96251 h 586540"/>
                <a:gd name="connsiteX50" fmla="*/ 361366 w 609050"/>
                <a:gd name="connsiteY50" fmla="*/ 114880 h 586540"/>
                <a:gd name="connsiteX51" fmla="*/ 192926 w 609050"/>
                <a:gd name="connsiteY51" fmla="*/ 114880 h 586540"/>
                <a:gd name="connsiteX52" fmla="*/ 192926 w 609050"/>
                <a:gd name="connsiteY52" fmla="*/ 49819 h 586540"/>
                <a:gd name="connsiteX53" fmla="*/ 361366 w 609050"/>
                <a:gd name="connsiteY53" fmla="*/ 49819 h 586540"/>
                <a:gd name="connsiteX54" fmla="*/ 361366 w 609050"/>
                <a:gd name="connsiteY54" fmla="*/ 68307 h 586540"/>
                <a:gd name="connsiteX55" fmla="*/ 192926 w 609050"/>
                <a:gd name="connsiteY55" fmla="*/ 68307 h 586540"/>
                <a:gd name="connsiteX56" fmla="*/ 166130 w 609050"/>
                <a:gd name="connsiteY56" fmla="*/ 25222 h 586540"/>
                <a:gd name="connsiteX57" fmla="*/ 166130 w 609050"/>
                <a:gd name="connsiteY57" fmla="*/ 155716 h 586540"/>
                <a:gd name="connsiteX58" fmla="*/ 338987 w 609050"/>
                <a:gd name="connsiteY58" fmla="*/ 155716 h 586540"/>
                <a:gd name="connsiteX59" fmla="*/ 338987 w 609050"/>
                <a:gd name="connsiteY59" fmla="*/ 341040 h 586540"/>
                <a:gd name="connsiteX60" fmla="*/ 338987 w 609050"/>
                <a:gd name="connsiteY60" fmla="*/ 531710 h 586540"/>
                <a:gd name="connsiteX61" fmla="*/ 366721 w 609050"/>
                <a:gd name="connsiteY61" fmla="*/ 531710 h 586540"/>
                <a:gd name="connsiteX62" fmla="*/ 366721 w 609050"/>
                <a:gd name="connsiteY62" fmla="*/ 341040 h 586540"/>
                <a:gd name="connsiteX63" fmla="*/ 366721 w 609050"/>
                <a:gd name="connsiteY63" fmla="*/ 155305 h 586540"/>
                <a:gd name="connsiteX64" fmla="*/ 388002 w 609050"/>
                <a:gd name="connsiteY64" fmla="*/ 143517 h 586540"/>
                <a:gd name="connsiteX65" fmla="*/ 388002 w 609050"/>
                <a:gd name="connsiteY65" fmla="*/ 25222 h 586540"/>
                <a:gd name="connsiteX66" fmla="*/ 140867 w 609050"/>
                <a:gd name="connsiteY66" fmla="*/ 0 h 586540"/>
                <a:gd name="connsiteX67" fmla="*/ 413402 w 609050"/>
                <a:gd name="connsiteY67" fmla="*/ 0 h 586540"/>
                <a:gd name="connsiteX68" fmla="*/ 413402 w 609050"/>
                <a:gd name="connsiteY68" fmla="*/ 129398 h 586540"/>
                <a:gd name="connsiteX69" fmla="*/ 432486 w 609050"/>
                <a:gd name="connsiteY69" fmla="*/ 118843 h 586540"/>
                <a:gd name="connsiteX70" fmla="*/ 584199 w 609050"/>
                <a:gd name="connsiteY70" fmla="*/ 118843 h 586540"/>
                <a:gd name="connsiteX71" fmla="*/ 584199 w 609050"/>
                <a:gd name="connsiteY71" fmla="*/ 531710 h 586540"/>
                <a:gd name="connsiteX72" fmla="*/ 609050 w 609050"/>
                <a:gd name="connsiteY72" fmla="*/ 531710 h 586540"/>
                <a:gd name="connsiteX73" fmla="*/ 609050 w 609050"/>
                <a:gd name="connsiteY73" fmla="*/ 586540 h 586540"/>
                <a:gd name="connsiteX74" fmla="*/ 0 w 609050"/>
                <a:gd name="connsiteY74" fmla="*/ 586540 h 586540"/>
                <a:gd name="connsiteX75" fmla="*/ 0 w 609050"/>
                <a:gd name="connsiteY75" fmla="*/ 531710 h 586540"/>
                <a:gd name="connsiteX76" fmla="*/ 24851 w 609050"/>
                <a:gd name="connsiteY76" fmla="*/ 531710 h 586540"/>
                <a:gd name="connsiteX77" fmla="*/ 24851 w 609050"/>
                <a:gd name="connsiteY77" fmla="*/ 155716 h 586540"/>
                <a:gd name="connsiteX78" fmla="*/ 140867 w 609050"/>
                <a:gd name="connsiteY78" fmla="*/ 155716 h 58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9050" h="586540">
                  <a:moveTo>
                    <a:pt x="216243" y="412730"/>
                  </a:moveTo>
                  <a:lnTo>
                    <a:pt x="216243" y="456594"/>
                  </a:lnTo>
                  <a:lnTo>
                    <a:pt x="293953" y="456594"/>
                  </a:lnTo>
                  <a:lnTo>
                    <a:pt x="293953" y="412730"/>
                  </a:lnTo>
                  <a:close/>
                  <a:moveTo>
                    <a:pt x="69884" y="412730"/>
                  </a:moveTo>
                  <a:lnTo>
                    <a:pt x="69884" y="456594"/>
                  </a:lnTo>
                  <a:lnTo>
                    <a:pt x="147595" y="456594"/>
                  </a:lnTo>
                  <a:lnTo>
                    <a:pt x="147595" y="412730"/>
                  </a:lnTo>
                  <a:close/>
                  <a:moveTo>
                    <a:pt x="460769" y="376268"/>
                  </a:moveTo>
                  <a:lnTo>
                    <a:pt x="460769" y="414786"/>
                  </a:lnTo>
                  <a:lnTo>
                    <a:pt x="555916" y="414786"/>
                  </a:lnTo>
                  <a:lnTo>
                    <a:pt x="555916" y="376268"/>
                  </a:lnTo>
                  <a:close/>
                  <a:moveTo>
                    <a:pt x="216243" y="339670"/>
                  </a:moveTo>
                  <a:lnTo>
                    <a:pt x="216243" y="383533"/>
                  </a:lnTo>
                  <a:lnTo>
                    <a:pt x="293953" y="383533"/>
                  </a:lnTo>
                  <a:lnTo>
                    <a:pt x="293953" y="339670"/>
                  </a:lnTo>
                  <a:close/>
                  <a:moveTo>
                    <a:pt x="69884" y="339670"/>
                  </a:moveTo>
                  <a:lnTo>
                    <a:pt x="69884" y="383533"/>
                  </a:lnTo>
                  <a:lnTo>
                    <a:pt x="147595" y="383533"/>
                  </a:lnTo>
                  <a:lnTo>
                    <a:pt x="147595" y="339670"/>
                  </a:lnTo>
                  <a:close/>
                  <a:moveTo>
                    <a:pt x="460769" y="303071"/>
                  </a:moveTo>
                  <a:lnTo>
                    <a:pt x="460769" y="341726"/>
                  </a:lnTo>
                  <a:lnTo>
                    <a:pt x="555916" y="341726"/>
                  </a:lnTo>
                  <a:lnTo>
                    <a:pt x="555916" y="303071"/>
                  </a:lnTo>
                  <a:close/>
                  <a:moveTo>
                    <a:pt x="216243" y="266609"/>
                  </a:moveTo>
                  <a:lnTo>
                    <a:pt x="216243" y="310473"/>
                  </a:lnTo>
                  <a:lnTo>
                    <a:pt x="293953" y="310473"/>
                  </a:lnTo>
                  <a:lnTo>
                    <a:pt x="293953" y="266609"/>
                  </a:lnTo>
                  <a:close/>
                  <a:moveTo>
                    <a:pt x="69884" y="266609"/>
                  </a:moveTo>
                  <a:lnTo>
                    <a:pt x="69884" y="310473"/>
                  </a:lnTo>
                  <a:lnTo>
                    <a:pt x="147595" y="310473"/>
                  </a:lnTo>
                  <a:lnTo>
                    <a:pt x="147595" y="266609"/>
                  </a:lnTo>
                  <a:close/>
                  <a:moveTo>
                    <a:pt x="460769" y="230010"/>
                  </a:moveTo>
                  <a:lnTo>
                    <a:pt x="460769" y="268528"/>
                  </a:lnTo>
                  <a:lnTo>
                    <a:pt x="555916" y="268528"/>
                  </a:lnTo>
                  <a:lnTo>
                    <a:pt x="555916" y="230010"/>
                  </a:lnTo>
                  <a:close/>
                  <a:moveTo>
                    <a:pt x="216243" y="193549"/>
                  </a:moveTo>
                  <a:lnTo>
                    <a:pt x="216243" y="237412"/>
                  </a:lnTo>
                  <a:lnTo>
                    <a:pt x="293953" y="237412"/>
                  </a:lnTo>
                  <a:lnTo>
                    <a:pt x="293953" y="193549"/>
                  </a:lnTo>
                  <a:close/>
                  <a:moveTo>
                    <a:pt x="69884" y="193549"/>
                  </a:moveTo>
                  <a:lnTo>
                    <a:pt x="69884" y="237412"/>
                  </a:lnTo>
                  <a:lnTo>
                    <a:pt x="147595" y="237412"/>
                  </a:lnTo>
                  <a:lnTo>
                    <a:pt x="147595" y="193549"/>
                  </a:lnTo>
                  <a:close/>
                  <a:moveTo>
                    <a:pt x="460769" y="156950"/>
                  </a:moveTo>
                  <a:lnTo>
                    <a:pt x="460769" y="195468"/>
                  </a:lnTo>
                  <a:lnTo>
                    <a:pt x="555916" y="195468"/>
                  </a:lnTo>
                  <a:lnTo>
                    <a:pt x="555916" y="156950"/>
                  </a:lnTo>
                  <a:close/>
                  <a:moveTo>
                    <a:pt x="192926" y="96251"/>
                  </a:moveTo>
                  <a:lnTo>
                    <a:pt x="361366" y="96251"/>
                  </a:lnTo>
                  <a:lnTo>
                    <a:pt x="361366" y="114880"/>
                  </a:lnTo>
                  <a:lnTo>
                    <a:pt x="192926" y="114880"/>
                  </a:lnTo>
                  <a:close/>
                  <a:moveTo>
                    <a:pt x="192926" y="49819"/>
                  </a:moveTo>
                  <a:lnTo>
                    <a:pt x="361366" y="49819"/>
                  </a:lnTo>
                  <a:lnTo>
                    <a:pt x="361366" y="68307"/>
                  </a:lnTo>
                  <a:lnTo>
                    <a:pt x="192926" y="68307"/>
                  </a:lnTo>
                  <a:close/>
                  <a:moveTo>
                    <a:pt x="166130" y="25222"/>
                  </a:moveTo>
                  <a:lnTo>
                    <a:pt x="166130" y="155716"/>
                  </a:lnTo>
                  <a:lnTo>
                    <a:pt x="338987" y="155716"/>
                  </a:lnTo>
                  <a:lnTo>
                    <a:pt x="338987" y="341040"/>
                  </a:lnTo>
                  <a:lnTo>
                    <a:pt x="338987" y="531710"/>
                  </a:lnTo>
                  <a:lnTo>
                    <a:pt x="366721" y="531710"/>
                  </a:lnTo>
                  <a:lnTo>
                    <a:pt x="366721" y="341040"/>
                  </a:lnTo>
                  <a:lnTo>
                    <a:pt x="366721" y="155305"/>
                  </a:lnTo>
                  <a:lnTo>
                    <a:pt x="388002" y="143517"/>
                  </a:lnTo>
                  <a:lnTo>
                    <a:pt x="388002" y="25222"/>
                  </a:lnTo>
                  <a:close/>
                  <a:moveTo>
                    <a:pt x="140867" y="0"/>
                  </a:moveTo>
                  <a:lnTo>
                    <a:pt x="413402" y="0"/>
                  </a:lnTo>
                  <a:lnTo>
                    <a:pt x="413402" y="129398"/>
                  </a:lnTo>
                  <a:lnTo>
                    <a:pt x="432486" y="118843"/>
                  </a:lnTo>
                  <a:lnTo>
                    <a:pt x="584199" y="118843"/>
                  </a:lnTo>
                  <a:lnTo>
                    <a:pt x="584199" y="531710"/>
                  </a:lnTo>
                  <a:lnTo>
                    <a:pt x="609050" y="531710"/>
                  </a:lnTo>
                  <a:lnTo>
                    <a:pt x="609050" y="586540"/>
                  </a:lnTo>
                  <a:lnTo>
                    <a:pt x="0" y="586540"/>
                  </a:lnTo>
                  <a:lnTo>
                    <a:pt x="0" y="531710"/>
                  </a:lnTo>
                  <a:lnTo>
                    <a:pt x="24851" y="531710"/>
                  </a:lnTo>
                  <a:lnTo>
                    <a:pt x="24851" y="155716"/>
                  </a:lnTo>
                  <a:lnTo>
                    <a:pt x="140867" y="155716"/>
                  </a:lnTo>
                  <a:close/>
                </a:path>
              </a:pathLst>
            </a:custGeom>
            <a:solidFill>
              <a:schemeClr val="bg1"/>
            </a:solidFill>
            <a:ln>
              <a:noFill/>
            </a:ln>
          </p:spPr>
          <p:txBody>
            <a:bodyPr wrap="square" lIns="91440" tIns="45720" rIns="91440" bIns="45720">
              <a:normAutofit/>
            </a:bodyPr>
            <a:lstStyle/>
            <a:p>
              <a:endParaRPr lang="zh-CN" altLang="en-US"/>
            </a:p>
          </p:txBody>
        </p:sp>
      </p:grpSp>
      <p:grpSp>
        <p:nvGrpSpPr>
          <p:cNvPr id="53" name="组合 52"/>
          <p:cNvGrpSpPr/>
          <p:nvPr/>
        </p:nvGrpSpPr>
        <p:grpSpPr>
          <a:xfrm>
            <a:off x="10241899" y="1847850"/>
            <a:ext cx="876300" cy="876300"/>
            <a:chOff x="5595704" y="2411685"/>
            <a:chExt cx="971552" cy="971552"/>
          </a:xfrm>
        </p:grpSpPr>
        <p:sp>
          <p:nvSpPr>
            <p:cNvPr id="54" name="Oval 5"/>
            <p:cNvSpPr/>
            <p:nvPr/>
          </p:nvSpPr>
          <p:spPr bwMode="auto">
            <a:xfrm>
              <a:off x="5595704" y="2411685"/>
              <a:ext cx="971552" cy="971552"/>
            </a:xfrm>
            <a:prstGeom prst="ellipse">
              <a:avLst/>
            </a:prstGeom>
            <a:solidFill>
              <a:srgbClr val="268868"/>
            </a:solidFill>
            <a:ln w="38100">
              <a:solidFill>
                <a:schemeClr val="bg2"/>
              </a:solidFill>
            </a:ln>
            <a:effec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55" name="bank_289176"/>
            <p:cNvSpPr>
              <a:spLocks noChangeAspect="1"/>
            </p:cNvSpPr>
            <p:nvPr/>
          </p:nvSpPr>
          <p:spPr bwMode="auto">
            <a:xfrm>
              <a:off x="5909241" y="2712385"/>
              <a:ext cx="373523" cy="370150"/>
            </a:xfrm>
            <a:custGeom>
              <a:avLst/>
              <a:gdLst>
                <a:gd name="connsiteX0" fmla="*/ 509642 w 605882"/>
                <a:gd name="connsiteY0" fmla="*/ 502443 h 600411"/>
                <a:gd name="connsiteX1" fmla="*/ 515394 w 605882"/>
                <a:gd name="connsiteY1" fmla="*/ 505314 h 600411"/>
                <a:gd name="connsiteX2" fmla="*/ 515394 w 605882"/>
                <a:gd name="connsiteY2" fmla="*/ 509621 h 600411"/>
                <a:gd name="connsiteX3" fmla="*/ 525460 w 605882"/>
                <a:gd name="connsiteY3" fmla="*/ 502443 h 600411"/>
                <a:gd name="connsiteX4" fmla="*/ 531211 w 605882"/>
                <a:gd name="connsiteY4" fmla="*/ 511056 h 600411"/>
                <a:gd name="connsiteX5" fmla="*/ 542715 w 605882"/>
                <a:gd name="connsiteY5" fmla="*/ 526846 h 600411"/>
                <a:gd name="connsiteX6" fmla="*/ 544153 w 605882"/>
                <a:gd name="connsiteY6" fmla="*/ 536894 h 600411"/>
                <a:gd name="connsiteX7" fmla="*/ 539839 w 605882"/>
                <a:gd name="connsiteY7" fmla="*/ 552684 h 600411"/>
                <a:gd name="connsiteX8" fmla="*/ 531211 w 605882"/>
                <a:gd name="connsiteY8" fmla="*/ 556990 h 600411"/>
                <a:gd name="connsiteX9" fmla="*/ 522584 w 605882"/>
                <a:gd name="connsiteY9" fmla="*/ 555555 h 600411"/>
                <a:gd name="connsiteX10" fmla="*/ 515394 w 605882"/>
                <a:gd name="connsiteY10" fmla="*/ 549813 h 600411"/>
                <a:gd name="connsiteX11" fmla="*/ 508204 w 605882"/>
                <a:gd name="connsiteY11" fmla="*/ 542636 h 600411"/>
                <a:gd name="connsiteX12" fmla="*/ 488072 w 605882"/>
                <a:gd name="connsiteY12" fmla="*/ 548377 h 600411"/>
                <a:gd name="connsiteX13" fmla="*/ 479444 w 605882"/>
                <a:gd name="connsiteY13" fmla="*/ 548377 h 600411"/>
                <a:gd name="connsiteX14" fmla="*/ 478006 w 605882"/>
                <a:gd name="connsiteY14" fmla="*/ 536894 h 600411"/>
                <a:gd name="connsiteX15" fmla="*/ 476568 w 605882"/>
                <a:gd name="connsiteY15" fmla="*/ 523975 h 600411"/>
                <a:gd name="connsiteX16" fmla="*/ 488072 w 605882"/>
                <a:gd name="connsiteY16" fmla="*/ 518233 h 600411"/>
                <a:gd name="connsiteX17" fmla="*/ 493824 w 605882"/>
                <a:gd name="connsiteY17" fmla="*/ 509621 h 600411"/>
                <a:gd name="connsiteX18" fmla="*/ 501014 w 605882"/>
                <a:gd name="connsiteY18" fmla="*/ 509621 h 600411"/>
                <a:gd name="connsiteX19" fmla="*/ 509642 w 605882"/>
                <a:gd name="connsiteY19" fmla="*/ 502443 h 600411"/>
                <a:gd name="connsiteX20" fmla="*/ 510755 w 605882"/>
                <a:gd name="connsiteY20" fmla="*/ 484065 h 600411"/>
                <a:gd name="connsiteX21" fmla="*/ 515433 w 605882"/>
                <a:gd name="connsiteY21" fmla="*/ 485139 h 600411"/>
                <a:gd name="connsiteX22" fmla="*/ 525509 w 605882"/>
                <a:gd name="connsiteY22" fmla="*/ 486572 h 600411"/>
                <a:gd name="connsiteX23" fmla="*/ 534145 w 605882"/>
                <a:gd name="connsiteY23" fmla="*/ 490869 h 600411"/>
                <a:gd name="connsiteX24" fmla="*/ 537024 w 605882"/>
                <a:gd name="connsiteY24" fmla="*/ 493734 h 600411"/>
                <a:gd name="connsiteX25" fmla="*/ 539902 w 605882"/>
                <a:gd name="connsiteY25" fmla="*/ 499464 h 600411"/>
                <a:gd name="connsiteX26" fmla="*/ 534145 w 605882"/>
                <a:gd name="connsiteY26" fmla="*/ 500896 h 600411"/>
                <a:gd name="connsiteX27" fmla="*/ 525509 w 605882"/>
                <a:gd name="connsiteY27" fmla="*/ 499464 h 600411"/>
                <a:gd name="connsiteX28" fmla="*/ 516873 w 605882"/>
                <a:gd name="connsiteY28" fmla="*/ 495166 h 600411"/>
                <a:gd name="connsiteX29" fmla="*/ 516873 w 605882"/>
                <a:gd name="connsiteY29" fmla="*/ 490869 h 600411"/>
                <a:gd name="connsiteX30" fmla="*/ 508237 w 605882"/>
                <a:gd name="connsiteY30" fmla="*/ 485139 h 600411"/>
                <a:gd name="connsiteX31" fmla="*/ 510755 w 605882"/>
                <a:gd name="connsiteY31" fmla="*/ 484065 h 600411"/>
                <a:gd name="connsiteX32" fmla="*/ 447040 w 605882"/>
                <a:gd name="connsiteY32" fmla="*/ 472502 h 600411"/>
                <a:gd name="connsiteX33" fmla="*/ 452243 w 605882"/>
                <a:gd name="connsiteY33" fmla="*/ 476625 h 600411"/>
                <a:gd name="connsiteX34" fmla="*/ 462290 w 605882"/>
                <a:gd name="connsiteY34" fmla="*/ 485229 h 600411"/>
                <a:gd name="connsiteX35" fmla="*/ 468032 w 605882"/>
                <a:gd name="connsiteY35" fmla="*/ 480927 h 600411"/>
                <a:gd name="connsiteX36" fmla="*/ 476643 w 605882"/>
                <a:gd name="connsiteY36" fmla="*/ 476625 h 600411"/>
                <a:gd name="connsiteX37" fmla="*/ 480949 w 605882"/>
                <a:gd name="connsiteY37" fmla="*/ 479493 h 600411"/>
                <a:gd name="connsiteX38" fmla="*/ 479514 w 605882"/>
                <a:gd name="connsiteY38" fmla="*/ 486663 h 600411"/>
                <a:gd name="connsiteX39" fmla="*/ 486690 w 605882"/>
                <a:gd name="connsiteY39" fmla="*/ 480927 h 600411"/>
                <a:gd name="connsiteX40" fmla="*/ 493867 w 605882"/>
                <a:gd name="connsiteY40" fmla="*/ 482361 h 600411"/>
                <a:gd name="connsiteX41" fmla="*/ 495302 w 605882"/>
                <a:gd name="connsiteY41" fmla="*/ 490966 h 600411"/>
                <a:gd name="connsiteX42" fmla="*/ 489561 w 605882"/>
                <a:gd name="connsiteY42" fmla="*/ 495268 h 600411"/>
                <a:gd name="connsiteX43" fmla="*/ 482385 w 605882"/>
                <a:gd name="connsiteY43" fmla="*/ 493834 h 600411"/>
                <a:gd name="connsiteX44" fmla="*/ 479514 w 605882"/>
                <a:gd name="connsiteY44" fmla="*/ 498136 h 600411"/>
                <a:gd name="connsiteX45" fmla="*/ 469467 w 605882"/>
                <a:gd name="connsiteY45" fmla="*/ 493834 h 600411"/>
                <a:gd name="connsiteX46" fmla="*/ 462290 w 605882"/>
                <a:gd name="connsiteY46" fmla="*/ 493834 h 600411"/>
                <a:gd name="connsiteX47" fmla="*/ 455114 w 605882"/>
                <a:gd name="connsiteY47" fmla="*/ 489532 h 600411"/>
                <a:gd name="connsiteX48" fmla="*/ 445067 w 605882"/>
                <a:gd name="connsiteY48" fmla="*/ 473757 h 600411"/>
                <a:gd name="connsiteX49" fmla="*/ 447040 w 605882"/>
                <a:gd name="connsiteY49" fmla="*/ 472502 h 600411"/>
                <a:gd name="connsiteX50" fmla="*/ 526863 w 605882"/>
                <a:gd name="connsiteY50" fmla="*/ 387676 h 600411"/>
                <a:gd name="connsiteX51" fmla="*/ 528297 w 605882"/>
                <a:gd name="connsiteY51" fmla="*/ 387676 h 600411"/>
                <a:gd name="connsiteX52" fmla="*/ 529731 w 605882"/>
                <a:gd name="connsiteY52" fmla="*/ 397747 h 600411"/>
                <a:gd name="connsiteX53" fmla="*/ 525429 w 605882"/>
                <a:gd name="connsiteY53" fmla="*/ 404940 h 600411"/>
                <a:gd name="connsiteX54" fmla="*/ 521127 w 605882"/>
                <a:gd name="connsiteY54" fmla="*/ 416450 h 600411"/>
                <a:gd name="connsiteX55" fmla="*/ 503917 w 605882"/>
                <a:gd name="connsiteY55" fmla="*/ 425082 h 600411"/>
                <a:gd name="connsiteX56" fmla="*/ 508220 w 605882"/>
                <a:gd name="connsiteY56" fmla="*/ 417888 h 600411"/>
                <a:gd name="connsiteX57" fmla="*/ 516824 w 605882"/>
                <a:gd name="connsiteY57" fmla="*/ 410695 h 600411"/>
                <a:gd name="connsiteX58" fmla="*/ 521127 w 605882"/>
                <a:gd name="connsiteY58" fmla="*/ 402063 h 600411"/>
                <a:gd name="connsiteX59" fmla="*/ 525429 w 605882"/>
                <a:gd name="connsiteY59" fmla="*/ 391992 h 600411"/>
                <a:gd name="connsiteX60" fmla="*/ 526863 w 605882"/>
                <a:gd name="connsiteY60" fmla="*/ 387676 h 600411"/>
                <a:gd name="connsiteX61" fmla="*/ 15955 w 605882"/>
                <a:gd name="connsiteY61" fmla="*/ 301859 h 600411"/>
                <a:gd name="connsiteX62" fmla="*/ 26006 w 605882"/>
                <a:gd name="connsiteY62" fmla="*/ 301859 h 600411"/>
                <a:gd name="connsiteX63" fmla="*/ 34621 w 605882"/>
                <a:gd name="connsiteY63" fmla="*/ 304725 h 600411"/>
                <a:gd name="connsiteX64" fmla="*/ 51850 w 605882"/>
                <a:gd name="connsiteY64" fmla="*/ 309024 h 600411"/>
                <a:gd name="connsiteX65" fmla="*/ 60465 w 605882"/>
                <a:gd name="connsiteY65" fmla="*/ 307591 h 600411"/>
                <a:gd name="connsiteX66" fmla="*/ 73387 w 605882"/>
                <a:gd name="connsiteY66" fmla="*/ 307591 h 600411"/>
                <a:gd name="connsiteX67" fmla="*/ 80566 w 605882"/>
                <a:gd name="connsiteY67" fmla="*/ 309024 h 600411"/>
                <a:gd name="connsiteX68" fmla="*/ 113589 w 605882"/>
                <a:gd name="connsiteY68" fmla="*/ 313323 h 600411"/>
                <a:gd name="connsiteX69" fmla="*/ 123640 w 605882"/>
                <a:gd name="connsiteY69" fmla="*/ 311890 h 600411"/>
                <a:gd name="connsiteX70" fmla="*/ 137998 w 605882"/>
                <a:gd name="connsiteY70" fmla="*/ 307591 h 600411"/>
                <a:gd name="connsiteX71" fmla="*/ 146612 w 605882"/>
                <a:gd name="connsiteY71" fmla="*/ 320488 h 600411"/>
                <a:gd name="connsiteX72" fmla="*/ 143741 w 605882"/>
                <a:gd name="connsiteY72" fmla="*/ 327653 h 600411"/>
                <a:gd name="connsiteX73" fmla="*/ 146612 w 605882"/>
                <a:gd name="connsiteY73" fmla="*/ 333386 h 600411"/>
                <a:gd name="connsiteX74" fmla="*/ 142305 w 605882"/>
                <a:gd name="connsiteY74" fmla="*/ 336252 h 600411"/>
                <a:gd name="connsiteX75" fmla="*/ 135126 w 605882"/>
                <a:gd name="connsiteY75" fmla="*/ 337685 h 600411"/>
                <a:gd name="connsiteX76" fmla="*/ 127947 w 605882"/>
                <a:gd name="connsiteY76" fmla="*/ 340551 h 600411"/>
                <a:gd name="connsiteX77" fmla="*/ 123640 w 605882"/>
                <a:gd name="connsiteY77" fmla="*/ 352015 h 600411"/>
                <a:gd name="connsiteX78" fmla="*/ 129383 w 605882"/>
                <a:gd name="connsiteY78" fmla="*/ 359180 h 600411"/>
                <a:gd name="connsiteX79" fmla="*/ 140869 w 605882"/>
                <a:gd name="connsiteY79" fmla="*/ 363479 h 600411"/>
                <a:gd name="connsiteX80" fmla="*/ 143741 w 605882"/>
                <a:gd name="connsiteY80" fmla="*/ 372077 h 600411"/>
                <a:gd name="connsiteX81" fmla="*/ 148048 w 605882"/>
                <a:gd name="connsiteY81" fmla="*/ 374943 h 600411"/>
                <a:gd name="connsiteX82" fmla="*/ 150920 w 605882"/>
                <a:gd name="connsiteY82" fmla="*/ 364912 h 600411"/>
                <a:gd name="connsiteX83" fmla="*/ 149484 w 605882"/>
                <a:gd name="connsiteY83" fmla="*/ 354881 h 600411"/>
                <a:gd name="connsiteX84" fmla="*/ 150920 w 605882"/>
                <a:gd name="connsiteY84" fmla="*/ 343417 h 600411"/>
                <a:gd name="connsiteX85" fmla="*/ 156663 w 605882"/>
                <a:gd name="connsiteY85" fmla="*/ 340551 h 600411"/>
                <a:gd name="connsiteX86" fmla="*/ 163842 w 605882"/>
                <a:gd name="connsiteY86" fmla="*/ 343417 h 600411"/>
                <a:gd name="connsiteX87" fmla="*/ 168149 w 605882"/>
                <a:gd name="connsiteY87" fmla="*/ 349149 h 600411"/>
                <a:gd name="connsiteX88" fmla="*/ 173892 w 605882"/>
                <a:gd name="connsiteY88" fmla="*/ 346283 h 600411"/>
                <a:gd name="connsiteX89" fmla="*/ 179635 w 605882"/>
                <a:gd name="connsiteY89" fmla="*/ 352015 h 600411"/>
                <a:gd name="connsiteX90" fmla="*/ 186815 w 605882"/>
                <a:gd name="connsiteY90" fmla="*/ 363479 h 600411"/>
                <a:gd name="connsiteX91" fmla="*/ 195430 w 605882"/>
                <a:gd name="connsiteY91" fmla="*/ 384974 h 600411"/>
                <a:gd name="connsiteX92" fmla="*/ 193994 w 605882"/>
                <a:gd name="connsiteY92" fmla="*/ 389273 h 600411"/>
                <a:gd name="connsiteX93" fmla="*/ 181071 w 605882"/>
                <a:gd name="connsiteY93" fmla="*/ 393572 h 600411"/>
                <a:gd name="connsiteX94" fmla="*/ 171021 w 605882"/>
                <a:gd name="connsiteY94" fmla="*/ 399304 h 600411"/>
                <a:gd name="connsiteX95" fmla="*/ 163842 w 605882"/>
                <a:gd name="connsiteY95" fmla="*/ 405037 h 600411"/>
                <a:gd name="connsiteX96" fmla="*/ 156663 w 605882"/>
                <a:gd name="connsiteY96" fmla="*/ 413635 h 600411"/>
                <a:gd name="connsiteX97" fmla="*/ 148048 w 605882"/>
                <a:gd name="connsiteY97" fmla="*/ 427965 h 600411"/>
                <a:gd name="connsiteX98" fmla="*/ 145176 w 605882"/>
                <a:gd name="connsiteY98" fmla="*/ 436563 h 600411"/>
                <a:gd name="connsiteX99" fmla="*/ 139433 w 605882"/>
                <a:gd name="connsiteY99" fmla="*/ 429398 h 600411"/>
                <a:gd name="connsiteX100" fmla="*/ 123640 w 605882"/>
                <a:gd name="connsiteY100" fmla="*/ 427965 h 600411"/>
                <a:gd name="connsiteX101" fmla="*/ 122204 w 605882"/>
                <a:gd name="connsiteY101" fmla="*/ 446594 h 600411"/>
                <a:gd name="connsiteX102" fmla="*/ 132254 w 605882"/>
                <a:gd name="connsiteY102" fmla="*/ 440862 h 600411"/>
                <a:gd name="connsiteX103" fmla="*/ 136562 w 605882"/>
                <a:gd name="connsiteY103" fmla="*/ 445161 h 600411"/>
                <a:gd name="connsiteX104" fmla="*/ 137998 w 605882"/>
                <a:gd name="connsiteY104" fmla="*/ 452326 h 600411"/>
                <a:gd name="connsiteX105" fmla="*/ 145176 w 605882"/>
                <a:gd name="connsiteY105" fmla="*/ 459491 h 600411"/>
                <a:gd name="connsiteX106" fmla="*/ 156663 w 605882"/>
                <a:gd name="connsiteY106" fmla="*/ 459491 h 600411"/>
                <a:gd name="connsiteX107" fmla="*/ 181071 w 605882"/>
                <a:gd name="connsiteY107" fmla="*/ 463790 h 600411"/>
                <a:gd name="connsiteX108" fmla="*/ 192558 w 605882"/>
                <a:gd name="connsiteY108" fmla="*/ 469522 h 600411"/>
                <a:gd name="connsiteX109" fmla="*/ 206916 w 605882"/>
                <a:gd name="connsiteY109" fmla="*/ 482420 h 600411"/>
                <a:gd name="connsiteX110" fmla="*/ 228453 w 605882"/>
                <a:gd name="connsiteY110" fmla="*/ 489585 h 600411"/>
                <a:gd name="connsiteX111" fmla="*/ 224145 w 605882"/>
                <a:gd name="connsiteY111" fmla="*/ 513946 h 600411"/>
                <a:gd name="connsiteX112" fmla="*/ 214095 w 605882"/>
                <a:gd name="connsiteY112" fmla="*/ 526843 h 600411"/>
                <a:gd name="connsiteX113" fmla="*/ 191122 w 605882"/>
                <a:gd name="connsiteY113" fmla="*/ 554071 h 600411"/>
                <a:gd name="connsiteX114" fmla="*/ 176764 w 605882"/>
                <a:gd name="connsiteY114" fmla="*/ 566968 h 600411"/>
                <a:gd name="connsiteX115" fmla="*/ 173892 w 605882"/>
                <a:gd name="connsiteY115" fmla="*/ 575566 h 600411"/>
                <a:gd name="connsiteX116" fmla="*/ 173892 w 605882"/>
                <a:gd name="connsiteY116" fmla="*/ 585597 h 600411"/>
                <a:gd name="connsiteX117" fmla="*/ 173892 w 605882"/>
                <a:gd name="connsiteY117" fmla="*/ 595628 h 600411"/>
                <a:gd name="connsiteX118" fmla="*/ 173892 w 605882"/>
                <a:gd name="connsiteY118" fmla="*/ 599927 h 600411"/>
                <a:gd name="connsiteX119" fmla="*/ 159534 w 605882"/>
                <a:gd name="connsiteY119" fmla="*/ 591329 h 600411"/>
                <a:gd name="connsiteX120" fmla="*/ 159534 w 605882"/>
                <a:gd name="connsiteY120" fmla="*/ 561236 h 600411"/>
                <a:gd name="connsiteX121" fmla="*/ 163842 w 605882"/>
                <a:gd name="connsiteY121" fmla="*/ 523977 h 600411"/>
                <a:gd name="connsiteX122" fmla="*/ 158099 w 605882"/>
                <a:gd name="connsiteY122" fmla="*/ 512513 h 600411"/>
                <a:gd name="connsiteX123" fmla="*/ 146612 w 605882"/>
                <a:gd name="connsiteY123" fmla="*/ 493884 h 600411"/>
                <a:gd name="connsiteX124" fmla="*/ 148048 w 605882"/>
                <a:gd name="connsiteY124" fmla="*/ 480987 h 600411"/>
                <a:gd name="connsiteX125" fmla="*/ 148048 w 605882"/>
                <a:gd name="connsiteY125" fmla="*/ 470955 h 600411"/>
                <a:gd name="connsiteX126" fmla="*/ 136562 w 605882"/>
                <a:gd name="connsiteY126" fmla="*/ 462357 h 600411"/>
                <a:gd name="connsiteX127" fmla="*/ 127947 w 605882"/>
                <a:gd name="connsiteY127" fmla="*/ 456625 h 600411"/>
                <a:gd name="connsiteX128" fmla="*/ 113589 w 605882"/>
                <a:gd name="connsiteY128" fmla="*/ 452326 h 600411"/>
                <a:gd name="connsiteX129" fmla="*/ 99231 w 605882"/>
                <a:gd name="connsiteY129" fmla="*/ 437996 h 600411"/>
                <a:gd name="connsiteX130" fmla="*/ 97795 w 605882"/>
                <a:gd name="connsiteY130" fmla="*/ 443728 h 600411"/>
                <a:gd name="connsiteX131" fmla="*/ 80566 w 605882"/>
                <a:gd name="connsiteY131" fmla="*/ 420800 h 600411"/>
                <a:gd name="connsiteX132" fmla="*/ 71951 w 605882"/>
                <a:gd name="connsiteY132" fmla="*/ 387840 h 600411"/>
                <a:gd name="connsiteX133" fmla="*/ 57593 w 605882"/>
                <a:gd name="connsiteY133" fmla="*/ 367778 h 600411"/>
                <a:gd name="connsiteX134" fmla="*/ 46107 w 605882"/>
                <a:gd name="connsiteY134" fmla="*/ 352015 h 600411"/>
                <a:gd name="connsiteX135" fmla="*/ 30313 w 605882"/>
                <a:gd name="connsiteY135" fmla="*/ 352015 h 600411"/>
                <a:gd name="connsiteX136" fmla="*/ 8776 w 605882"/>
                <a:gd name="connsiteY136" fmla="*/ 352015 h 600411"/>
                <a:gd name="connsiteX137" fmla="*/ 162 w 605882"/>
                <a:gd name="connsiteY137" fmla="*/ 329087 h 600411"/>
                <a:gd name="connsiteX138" fmla="*/ 4469 w 605882"/>
                <a:gd name="connsiteY138" fmla="*/ 316189 h 600411"/>
                <a:gd name="connsiteX139" fmla="*/ 7340 w 605882"/>
                <a:gd name="connsiteY139" fmla="*/ 309024 h 600411"/>
                <a:gd name="connsiteX140" fmla="*/ 15955 w 605882"/>
                <a:gd name="connsiteY140" fmla="*/ 301859 h 600411"/>
                <a:gd name="connsiteX141" fmla="*/ 186781 w 605882"/>
                <a:gd name="connsiteY141" fmla="*/ 274448 h 600411"/>
                <a:gd name="connsiteX142" fmla="*/ 257129 w 605882"/>
                <a:gd name="connsiteY142" fmla="*/ 274448 h 600411"/>
                <a:gd name="connsiteX143" fmla="*/ 249951 w 605882"/>
                <a:gd name="connsiteY143" fmla="*/ 287371 h 600411"/>
                <a:gd name="connsiteX144" fmla="*/ 251387 w 605882"/>
                <a:gd name="connsiteY144" fmla="*/ 301729 h 600411"/>
                <a:gd name="connsiteX145" fmla="*/ 245644 w 605882"/>
                <a:gd name="connsiteY145" fmla="*/ 311780 h 600411"/>
                <a:gd name="connsiteX146" fmla="*/ 222673 w 605882"/>
                <a:gd name="connsiteY146" fmla="*/ 329010 h 600411"/>
                <a:gd name="connsiteX147" fmla="*/ 215495 w 605882"/>
                <a:gd name="connsiteY147" fmla="*/ 341933 h 600411"/>
                <a:gd name="connsiteX148" fmla="*/ 211188 w 605882"/>
                <a:gd name="connsiteY148" fmla="*/ 353419 h 600411"/>
                <a:gd name="connsiteX149" fmla="*/ 205445 w 605882"/>
                <a:gd name="connsiteY149" fmla="*/ 350548 h 600411"/>
                <a:gd name="connsiteX150" fmla="*/ 195395 w 605882"/>
                <a:gd name="connsiteY150" fmla="*/ 331882 h 600411"/>
                <a:gd name="connsiteX151" fmla="*/ 192524 w 605882"/>
                <a:gd name="connsiteY151" fmla="*/ 314652 h 600411"/>
                <a:gd name="connsiteX152" fmla="*/ 192524 w 605882"/>
                <a:gd name="connsiteY152" fmla="*/ 304601 h 600411"/>
                <a:gd name="connsiteX153" fmla="*/ 189653 w 605882"/>
                <a:gd name="connsiteY153" fmla="*/ 297422 h 600411"/>
                <a:gd name="connsiteX154" fmla="*/ 186781 w 605882"/>
                <a:gd name="connsiteY154" fmla="*/ 274448 h 600411"/>
                <a:gd name="connsiteX155" fmla="*/ 465186 w 605882"/>
                <a:gd name="connsiteY155" fmla="*/ 265820 h 600411"/>
                <a:gd name="connsiteX156" fmla="*/ 492464 w 605882"/>
                <a:gd name="connsiteY156" fmla="*/ 283021 h 600411"/>
                <a:gd name="connsiteX157" fmla="*/ 522613 w 605882"/>
                <a:gd name="connsiteY157" fmla="*/ 290188 h 600411"/>
                <a:gd name="connsiteX158" fmla="*/ 549891 w 605882"/>
                <a:gd name="connsiteY158" fmla="*/ 295921 h 600411"/>
                <a:gd name="connsiteX159" fmla="*/ 571426 w 605882"/>
                <a:gd name="connsiteY159" fmla="*/ 301655 h 600411"/>
                <a:gd name="connsiteX160" fmla="*/ 595832 w 605882"/>
                <a:gd name="connsiteY160" fmla="*/ 314556 h 600411"/>
                <a:gd name="connsiteX161" fmla="*/ 605882 w 605882"/>
                <a:gd name="connsiteY161" fmla="*/ 323156 h 600411"/>
                <a:gd name="connsiteX162" fmla="*/ 600140 w 605882"/>
                <a:gd name="connsiteY162" fmla="*/ 333190 h 600411"/>
                <a:gd name="connsiteX163" fmla="*/ 590090 w 605882"/>
                <a:gd name="connsiteY163" fmla="*/ 330323 h 600411"/>
                <a:gd name="connsiteX164" fmla="*/ 587218 w 605882"/>
                <a:gd name="connsiteY164" fmla="*/ 338923 h 600411"/>
                <a:gd name="connsiteX165" fmla="*/ 565683 w 605882"/>
                <a:gd name="connsiteY165" fmla="*/ 351824 h 600411"/>
                <a:gd name="connsiteX166" fmla="*/ 561376 w 605882"/>
                <a:gd name="connsiteY166" fmla="*/ 357558 h 600411"/>
                <a:gd name="connsiteX167" fmla="*/ 555634 w 605882"/>
                <a:gd name="connsiteY167" fmla="*/ 367591 h 600411"/>
                <a:gd name="connsiteX168" fmla="*/ 547019 w 605882"/>
                <a:gd name="connsiteY168" fmla="*/ 381925 h 600411"/>
                <a:gd name="connsiteX169" fmla="*/ 544148 w 605882"/>
                <a:gd name="connsiteY169" fmla="*/ 373325 h 600411"/>
                <a:gd name="connsiteX170" fmla="*/ 534098 w 605882"/>
                <a:gd name="connsiteY170" fmla="*/ 354691 h 600411"/>
                <a:gd name="connsiteX171" fmla="*/ 521177 w 605882"/>
                <a:gd name="connsiteY171" fmla="*/ 363291 h 600411"/>
                <a:gd name="connsiteX172" fmla="*/ 525484 w 605882"/>
                <a:gd name="connsiteY172" fmla="*/ 370458 h 600411"/>
                <a:gd name="connsiteX173" fmla="*/ 522613 w 605882"/>
                <a:gd name="connsiteY173" fmla="*/ 383359 h 600411"/>
                <a:gd name="connsiteX174" fmla="*/ 506820 w 605882"/>
                <a:gd name="connsiteY174" fmla="*/ 401993 h 600411"/>
                <a:gd name="connsiteX175" fmla="*/ 505385 w 605882"/>
                <a:gd name="connsiteY175" fmla="*/ 414894 h 600411"/>
                <a:gd name="connsiteX176" fmla="*/ 496771 w 605882"/>
                <a:gd name="connsiteY176" fmla="*/ 417760 h 600411"/>
                <a:gd name="connsiteX177" fmla="*/ 495335 w 605882"/>
                <a:gd name="connsiteY177" fmla="*/ 407727 h 600411"/>
                <a:gd name="connsiteX178" fmla="*/ 486721 w 605882"/>
                <a:gd name="connsiteY178" fmla="*/ 413460 h 600411"/>
                <a:gd name="connsiteX179" fmla="*/ 489592 w 605882"/>
                <a:gd name="connsiteY179" fmla="*/ 432094 h 600411"/>
                <a:gd name="connsiteX180" fmla="*/ 470929 w 605882"/>
                <a:gd name="connsiteY180" fmla="*/ 444995 h 600411"/>
                <a:gd name="connsiteX181" fmla="*/ 469493 w 605882"/>
                <a:gd name="connsiteY181" fmla="*/ 455029 h 600411"/>
                <a:gd name="connsiteX182" fmla="*/ 462314 w 605882"/>
                <a:gd name="connsiteY182" fmla="*/ 466496 h 600411"/>
                <a:gd name="connsiteX183" fmla="*/ 456572 w 605882"/>
                <a:gd name="connsiteY183" fmla="*/ 462196 h 600411"/>
                <a:gd name="connsiteX184" fmla="*/ 450829 w 605882"/>
                <a:gd name="connsiteY184" fmla="*/ 469363 h 600411"/>
                <a:gd name="connsiteX185" fmla="*/ 449393 w 605882"/>
                <a:gd name="connsiteY185" fmla="*/ 457896 h 600411"/>
                <a:gd name="connsiteX186" fmla="*/ 436472 w 605882"/>
                <a:gd name="connsiteY186" fmla="*/ 444995 h 600411"/>
                <a:gd name="connsiteX187" fmla="*/ 430730 w 605882"/>
                <a:gd name="connsiteY187" fmla="*/ 449295 h 600411"/>
                <a:gd name="connsiteX188" fmla="*/ 419244 w 605882"/>
                <a:gd name="connsiteY188" fmla="*/ 467929 h 600411"/>
                <a:gd name="connsiteX189" fmla="*/ 413501 w 605882"/>
                <a:gd name="connsiteY189" fmla="*/ 469363 h 600411"/>
                <a:gd name="connsiteX190" fmla="*/ 402016 w 605882"/>
                <a:gd name="connsiteY190" fmla="*/ 446428 h 600411"/>
                <a:gd name="connsiteX191" fmla="*/ 384788 w 605882"/>
                <a:gd name="connsiteY191" fmla="*/ 436395 h 600411"/>
                <a:gd name="connsiteX192" fmla="*/ 373302 w 605882"/>
                <a:gd name="connsiteY192" fmla="*/ 432094 h 600411"/>
                <a:gd name="connsiteX193" fmla="*/ 367560 w 605882"/>
                <a:gd name="connsiteY193" fmla="*/ 432094 h 600411"/>
                <a:gd name="connsiteX194" fmla="*/ 376174 w 605882"/>
                <a:gd name="connsiteY194" fmla="*/ 436395 h 600411"/>
                <a:gd name="connsiteX195" fmla="*/ 381917 w 605882"/>
                <a:gd name="connsiteY195" fmla="*/ 446428 h 600411"/>
                <a:gd name="connsiteX196" fmla="*/ 364688 w 605882"/>
                <a:gd name="connsiteY196" fmla="*/ 456462 h 600411"/>
                <a:gd name="connsiteX197" fmla="*/ 350332 w 605882"/>
                <a:gd name="connsiteY197" fmla="*/ 442128 h 600411"/>
                <a:gd name="connsiteX198" fmla="*/ 344589 w 605882"/>
                <a:gd name="connsiteY198" fmla="*/ 439261 h 600411"/>
                <a:gd name="connsiteX199" fmla="*/ 353203 w 605882"/>
                <a:gd name="connsiteY199" fmla="*/ 455029 h 600411"/>
                <a:gd name="connsiteX200" fmla="*/ 368995 w 605882"/>
                <a:gd name="connsiteY200" fmla="*/ 459329 h 600411"/>
                <a:gd name="connsiteX201" fmla="*/ 370431 w 605882"/>
                <a:gd name="connsiteY201" fmla="*/ 466496 h 600411"/>
                <a:gd name="connsiteX202" fmla="*/ 354639 w 605882"/>
                <a:gd name="connsiteY202" fmla="*/ 489430 h 600411"/>
                <a:gd name="connsiteX203" fmla="*/ 353203 w 605882"/>
                <a:gd name="connsiteY203" fmla="*/ 510931 h 600411"/>
                <a:gd name="connsiteX204" fmla="*/ 343153 w 605882"/>
                <a:gd name="connsiteY204" fmla="*/ 520965 h 600411"/>
                <a:gd name="connsiteX205" fmla="*/ 335975 w 605882"/>
                <a:gd name="connsiteY205" fmla="*/ 539599 h 600411"/>
                <a:gd name="connsiteX206" fmla="*/ 317311 w 605882"/>
                <a:gd name="connsiteY206" fmla="*/ 548200 h 600411"/>
                <a:gd name="connsiteX207" fmla="*/ 311568 w 605882"/>
                <a:gd name="connsiteY207" fmla="*/ 536733 h 600411"/>
                <a:gd name="connsiteX208" fmla="*/ 301519 w 605882"/>
                <a:gd name="connsiteY208" fmla="*/ 489430 h 600411"/>
                <a:gd name="connsiteX209" fmla="*/ 298647 w 605882"/>
                <a:gd name="connsiteY209" fmla="*/ 479397 h 600411"/>
                <a:gd name="connsiteX210" fmla="*/ 275676 w 605882"/>
                <a:gd name="connsiteY210" fmla="*/ 475096 h 600411"/>
                <a:gd name="connsiteX211" fmla="*/ 254141 w 605882"/>
                <a:gd name="connsiteY211" fmla="*/ 446428 h 600411"/>
                <a:gd name="connsiteX212" fmla="*/ 269934 w 605882"/>
                <a:gd name="connsiteY212" fmla="*/ 419194 h 600411"/>
                <a:gd name="connsiteX213" fmla="*/ 277112 w 605882"/>
                <a:gd name="connsiteY213" fmla="*/ 416327 h 600411"/>
                <a:gd name="connsiteX214" fmla="*/ 304390 w 605882"/>
                <a:gd name="connsiteY214" fmla="*/ 413460 h 600411"/>
                <a:gd name="connsiteX215" fmla="*/ 314440 w 605882"/>
                <a:gd name="connsiteY215" fmla="*/ 423494 h 600411"/>
                <a:gd name="connsiteX216" fmla="*/ 330232 w 605882"/>
                <a:gd name="connsiteY216" fmla="*/ 423494 h 600411"/>
                <a:gd name="connsiteX217" fmla="*/ 341718 w 605882"/>
                <a:gd name="connsiteY217" fmla="*/ 420627 h 600411"/>
                <a:gd name="connsiteX218" fmla="*/ 341718 w 605882"/>
                <a:gd name="connsiteY218" fmla="*/ 413460 h 600411"/>
                <a:gd name="connsiteX219" fmla="*/ 330232 w 605882"/>
                <a:gd name="connsiteY219" fmla="*/ 410593 h 600411"/>
                <a:gd name="connsiteX220" fmla="*/ 325925 w 605882"/>
                <a:gd name="connsiteY220" fmla="*/ 410593 h 600411"/>
                <a:gd name="connsiteX221" fmla="*/ 320182 w 605882"/>
                <a:gd name="connsiteY221" fmla="*/ 410593 h 600411"/>
                <a:gd name="connsiteX222" fmla="*/ 315875 w 605882"/>
                <a:gd name="connsiteY222" fmla="*/ 407727 h 600411"/>
                <a:gd name="connsiteX223" fmla="*/ 308697 w 605882"/>
                <a:gd name="connsiteY223" fmla="*/ 412027 h 600411"/>
                <a:gd name="connsiteX224" fmla="*/ 308697 w 605882"/>
                <a:gd name="connsiteY224" fmla="*/ 406293 h 600411"/>
                <a:gd name="connsiteX225" fmla="*/ 294340 w 605882"/>
                <a:gd name="connsiteY225" fmla="*/ 397693 h 600411"/>
                <a:gd name="connsiteX226" fmla="*/ 287162 w 605882"/>
                <a:gd name="connsiteY226" fmla="*/ 406293 h 600411"/>
                <a:gd name="connsiteX227" fmla="*/ 274241 w 605882"/>
                <a:gd name="connsiteY227" fmla="*/ 414894 h 600411"/>
                <a:gd name="connsiteX228" fmla="*/ 267062 w 605882"/>
                <a:gd name="connsiteY228" fmla="*/ 407727 h 600411"/>
                <a:gd name="connsiteX229" fmla="*/ 268498 w 605882"/>
                <a:gd name="connsiteY229" fmla="*/ 399126 h 600411"/>
                <a:gd name="connsiteX230" fmla="*/ 279983 w 605882"/>
                <a:gd name="connsiteY230" fmla="*/ 396259 h 600411"/>
                <a:gd name="connsiteX231" fmla="*/ 277112 w 605882"/>
                <a:gd name="connsiteY231" fmla="*/ 384792 h 600411"/>
                <a:gd name="connsiteX232" fmla="*/ 282855 w 605882"/>
                <a:gd name="connsiteY232" fmla="*/ 381925 h 600411"/>
                <a:gd name="connsiteX233" fmla="*/ 295776 w 605882"/>
                <a:gd name="connsiteY233" fmla="*/ 370458 h 600411"/>
                <a:gd name="connsiteX234" fmla="*/ 300083 w 605882"/>
                <a:gd name="connsiteY234" fmla="*/ 367591 h 600411"/>
                <a:gd name="connsiteX235" fmla="*/ 313004 w 605882"/>
                <a:gd name="connsiteY235" fmla="*/ 370458 h 600411"/>
                <a:gd name="connsiteX236" fmla="*/ 321618 w 605882"/>
                <a:gd name="connsiteY236" fmla="*/ 358991 h 600411"/>
                <a:gd name="connsiteX237" fmla="*/ 318747 w 605882"/>
                <a:gd name="connsiteY237" fmla="*/ 351824 h 600411"/>
                <a:gd name="connsiteX238" fmla="*/ 313004 w 605882"/>
                <a:gd name="connsiteY238" fmla="*/ 360424 h 600411"/>
                <a:gd name="connsiteX239" fmla="*/ 304390 w 605882"/>
                <a:gd name="connsiteY239" fmla="*/ 360424 h 600411"/>
                <a:gd name="connsiteX240" fmla="*/ 301519 w 605882"/>
                <a:gd name="connsiteY240" fmla="*/ 353257 h 600411"/>
                <a:gd name="connsiteX241" fmla="*/ 292905 w 605882"/>
                <a:gd name="connsiteY241" fmla="*/ 346090 h 600411"/>
                <a:gd name="connsiteX242" fmla="*/ 304390 w 605882"/>
                <a:gd name="connsiteY242" fmla="*/ 326023 h 600411"/>
                <a:gd name="connsiteX243" fmla="*/ 330232 w 605882"/>
                <a:gd name="connsiteY243" fmla="*/ 300222 h 600411"/>
                <a:gd name="connsiteX244" fmla="*/ 338846 w 605882"/>
                <a:gd name="connsiteY244" fmla="*/ 305955 h 600411"/>
                <a:gd name="connsiteX245" fmla="*/ 346025 w 605882"/>
                <a:gd name="connsiteY245" fmla="*/ 313122 h 600411"/>
                <a:gd name="connsiteX246" fmla="*/ 354639 w 605882"/>
                <a:gd name="connsiteY246" fmla="*/ 318856 h 600411"/>
                <a:gd name="connsiteX247" fmla="*/ 360381 w 605882"/>
                <a:gd name="connsiteY247" fmla="*/ 318856 h 600411"/>
                <a:gd name="connsiteX248" fmla="*/ 380481 w 605882"/>
                <a:gd name="connsiteY248" fmla="*/ 313122 h 600411"/>
                <a:gd name="connsiteX249" fmla="*/ 387659 w 605882"/>
                <a:gd name="connsiteY249" fmla="*/ 310255 h 600411"/>
                <a:gd name="connsiteX250" fmla="*/ 400580 w 605882"/>
                <a:gd name="connsiteY250" fmla="*/ 301655 h 600411"/>
                <a:gd name="connsiteX251" fmla="*/ 410630 w 605882"/>
                <a:gd name="connsiteY251" fmla="*/ 298788 h 600411"/>
                <a:gd name="connsiteX252" fmla="*/ 414937 w 605882"/>
                <a:gd name="connsiteY252" fmla="*/ 294488 h 600411"/>
                <a:gd name="connsiteX253" fmla="*/ 422116 w 605882"/>
                <a:gd name="connsiteY253" fmla="*/ 297355 h 600411"/>
                <a:gd name="connsiteX254" fmla="*/ 422116 w 605882"/>
                <a:gd name="connsiteY254" fmla="*/ 285888 h 600411"/>
                <a:gd name="connsiteX255" fmla="*/ 432165 w 605882"/>
                <a:gd name="connsiteY255" fmla="*/ 281587 h 600411"/>
                <a:gd name="connsiteX256" fmla="*/ 440779 w 605882"/>
                <a:gd name="connsiteY256" fmla="*/ 272987 h 600411"/>
                <a:gd name="connsiteX257" fmla="*/ 465186 w 605882"/>
                <a:gd name="connsiteY257" fmla="*/ 265820 h 600411"/>
                <a:gd name="connsiteX258" fmla="*/ 303047 w 605882"/>
                <a:gd name="connsiteY258" fmla="*/ 50867 h 600411"/>
                <a:gd name="connsiteX259" fmla="*/ 245632 w 605882"/>
                <a:gd name="connsiteY259" fmla="*/ 106785 h 600411"/>
                <a:gd name="connsiteX260" fmla="*/ 303047 w 605882"/>
                <a:gd name="connsiteY260" fmla="*/ 164137 h 600411"/>
                <a:gd name="connsiteX261" fmla="*/ 359027 w 605882"/>
                <a:gd name="connsiteY261" fmla="*/ 106785 h 600411"/>
                <a:gd name="connsiteX262" fmla="*/ 303047 w 605882"/>
                <a:gd name="connsiteY262" fmla="*/ 50867 h 600411"/>
                <a:gd name="connsiteX263" fmla="*/ 292999 w 605882"/>
                <a:gd name="connsiteY263" fmla="*/ 684 h 600411"/>
                <a:gd name="connsiteX264" fmla="*/ 410700 w 605882"/>
                <a:gd name="connsiteY264" fmla="*/ 106785 h 600411"/>
                <a:gd name="connsiteX265" fmla="*/ 310224 w 605882"/>
                <a:gd name="connsiteY265" fmla="*/ 283142 h 600411"/>
                <a:gd name="connsiteX266" fmla="*/ 295870 w 605882"/>
                <a:gd name="connsiteY266" fmla="*/ 283142 h 600411"/>
                <a:gd name="connsiteX267" fmla="*/ 196829 w 605882"/>
                <a:gd name="connsiteY267" fmla="*/ 129726 h 600411"/>
                <a:gd name="connsiteX268" fmla="*/ 292999 w 605882"/>
                <a:gd name="connsiteY268" fmla="*/ 684 h 600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605882" h="600411">
                  <a:moveTo>
                    <a:pt x="509642" y="502443"/>
                  </a:moveTo>
                  <a:cubicBezTo>
                    <a:pt x="513956" y="502443"/>
                    <a:pt x="515394" y="503879"/>
                    <a:pt x="515394" y="505314"/>
                  </a:cubicBezTo>
                  <a:cubicBezTo>
                    <a:pt x="515394" y="506750"/>
                    <a:pt x="513956" y="509621"/>
                    <a:pt x="515394" y="509621"/>
                  </a:cubicBezTo>
                  <a:cubicBezTo>
                    <a:pt x="518270" y="509621"/>
                    <a:pt x="524022" y="506750"/>
                    <a:pt x="525460" y="502443"/>
                  </a:cubicBezTo>
                  <a:cubicBezTo>
                    <a:pt x="525460" y="498137"/>
                    <a:pt x="529773" y="506750"/>
                    <a:pt x="531211" y="511056"/>
                  </a:cubicBezTo>
                  <a:cubicBezTo>
                    <a:pt x="532649" y="516798"/>
                    <a:pt x="539839" y="522540"/>
                    <a:pt x="542715" y="526846"/>
                  </a:cubicBezTo>
                  <a:cubicBezTo>
                    <a:pt x="547029" y="529717"/>
                    <a:pt x="545591" y="534023"/>
                    <a:pt x="544153" y="536894"/>
                  </a:cubicBezTo>
                  <a:cubicBezTo>
                    <a:pt x="542715" y="541200"/>
                    <a:pt x="541277" y="548377"/>
                    <a:pt x="539839" y="552684"/>
                  </a:cubicBezTo>
                  <a:cubicBezTo>
                    <a:pt x="538401" y="555555"/>
                    <a:pt x="532649" y="556990"/>
                    <a:pt x="531211" y="556990"/>
                  </a:cubicBezTo>
                  <a:cubicBezTo>
                    <a:pt x="529773" y="556990"/>
                    <a:pt x="526898" y="556990"/>
                    <a:pt x="522584" y="555555"/>
                  </a:cubicBezTo>
                  <a:cubicBezTo>
                    <a:pt x="519708" y="555555"/>
                    <a:pt x="518270" y="551248"/>
                    <a:pt x="515394" y="549813"/>
                  </a:cubicBezTo>
                  <a:cubicBezTo>
                    <a:pt x="513956" y="548377"/>
                    <a:pt x="511080" y="544071"/>
                    <a:pt x="508204" y="542636"/>
                  </a:cubicBezTo>
                  <a:cubicBezTo>
                    <a:pt x="506766" y="541200"/>
                    <a:pt x="490948" y="546942"/>
                    <a:pt x="488072" y="548377"/>
                  </a:cubicBezTo>
                  <a:cubicBezTo>
                    <a:pt x="483758" y="549813"/>
                    <a:pt x="482320" y="549813"/>
                    <a:pt x="479444" y="548377"/>
                  </a:cubicBezTo>
                  <a:cubicBezTo>
                    <a:pt x="473692" y="546942"/>
                    <a:pt x="478006" y="539765"/>
                    <a:pt x="478006" y="536894"/>
                  </a:cubicBezTo>
                  <a:cubicBezTo>
                    <a:pt x="478006" y="534023"/>
                    <a:pt x="476568" y="528281"/>
                    <a:pt x="476568" y="523975"/>
                  </a:cubicBezTo>
                  <a:cubicBezTo>
                    <a:pt x="476568" y="521104"/>
                    <a:pt x="485196" y="519669"/>
                    <a:pt x="488072" y="518233"/>
                  </a:cubicBezTo>
                  <a:cubicBezTo>
                    <a:pt x="489510" y="518233"/>
                    <a:pt x="492386" y="512492"/>
                    <a:pt x="493824" y="509621"/>
                  </a:cubicBezTo>
                  <a:cubicBezTo>
                    <a:pt x="496700" y="508185"/>
                    <a:pt x="499576" y="508185"/>
                    <a:pt x="501014" y="509621"/>
                  </a:cubicBezTo>
                  <a:cubicBezTo>
                    <a:pt x="502452" y="509621"/>
                    <a:pt x="503890" y="503879"/>
                    <a:pt x="509642" y="502443"/>
                  </a:cubicBezTo>
                  <a:close/>
                  <a:moveTo>
                    <a:pt x="510755" y="484065"/>
                  </a:moveTo>
                  <a:cubicBezTo>
                    <a:pt x="512555" y="484423"/>
                    <a:pt x="514714" y="485139"/>
                    <a:pt x="515433" y="485139"/>
                  </a:cubicBezTo>
                  <a:cubicBezTo>
                    <a:pt x="516873" y="486572"/>
                    <a:pt x="521191" y="485139"/>
                    <a:pt x="525509" y="486572"/>
                  </a:cubicBezTo>
                  <a:cubicBezTo>
                    <a:pt x="531266" y="488004"/>
                    <a:pt x="529827" y="489436"/>
                    <a:pt x="534145" y="490869"/>
                  </a:cubicBezTo>
                  <a:cubicBezTo>
                    <a:pt x="538463" y="492301"/>
                    <a:pt x="537024" y="492301"/>
                    <a:pt x="537024" y="493734"/>
                  </a:cubicBezTo>
                  <a:cubicBezTo>
                    <a:pt x="537024" y="495166"/>
                    <a:pt x="538463" y="498031"/>
                    <a:pt x="539902" y="499464"/>
                  </a:cubicBezTo>
                  <a:cubicBezTo>
                    <a:pt x="539902" y="500896"/>
                    <a:pt x="537024" y="500896"/>
                    <a:pt x="534145" y="500896"/>
                  </a:cubicBezTo>
                  <a:cubicBezTo>
                    <a:pt x="531266" y="500896"/>
                    <a:pt x="529827" y="498031"/>
                    <a:pt x="525509" y="499464"/>
                  </a:cubicBezTo>
                  <a:cubicBezTo>
                    <a:pt x="522630" y="499464"/>
                    <a:pt x="519751" y="496599"/>
                    <a:pt x="516873" y="495166"/>
                  </a:cubicBezTo>
                  <a:cubicBezTo>
                    <a:pt x="513994" y="493734"/>
                    <a:pt x="518312" y="492301"/>
                    <a:pt x="516873" y="490869"/>
                  </a:cubicBezTo>
                  <a:cubicBezTo>
                    <a:pt x="515433" y="489436"/>
                    <a:pt x="509676" y="489436"/>
                    <a:pt x="508237" y="485139"/>
                  </a:cubicBezTo>
                  <a:cubicBezTo>
                    <a:pt x="507517" y="483707"/>
                    <a:pt x="508956" y="483707"/>
                    <a:pt x="510755" y="484065"/>
                  </a:cubicBezTo>
                  <a:close/>
                  <a:moveTo>
                    <a:pt x="447040" y="472502"/>
                  </a:moveTo>
                  <a:cubicBezTo>
                    <a:pt x="449014" y="473756"/>
                    <a:pt x="451526" y="475908"/>
                    <a:pt x="452243" y="476625"/>
                  </a:cubicBezTo>
                  <a:cubicBezTo>
                    <a:pt x="452243" y="476625"/>
                    <a:pt x="459420" y="482361"/>
                    <a:pt x="462290" y="485229"/>
                  </a:cubicBezTo>
                  <a:cubicBezTo>
                    <a:pt x="465161" y="488097"/>
                    <a:pt x="466596" y="483795"/>
                    <a:pt x="468032" y="480927"/>
                  </a:cubicBezTo>
                  <a:cubicBezTo>
                    <a:pt x="469467" y="478059"/>
                    <a:pt x="472337" y="478059"/>
                    <a:pt x="476643" y="476625"/>
                  </a:cubicBezTo>
                  <a:cubicBezTo>
                    <a:pt x="480949" y="475191"/>
                    <a:pt x="479514" y="476625"/>
                    <a:pt x="480949" y="479493"/>
                  </a:cubicBezTo>
                  <a:cubicBezTo>
                    <a:pt x="480949" y="480927"/>
                    <a:pt x="479514" y="485229"/>
                    <a:pt x="479514" y="486663"/>
                  </a:cubicBezTo>
                  <a:cubicBezTo>
                    <a:pt x="479514" y="488097"/>
                    <a:pt x="483820" y="483795"/>
                    <a:pt x="486690" y="480927"/>
                  </a:cubicBezTo>
                  <a:cubicBezTo>
                    <a:pt x="489561" y="479493"/>
                    <a:pt x="493867" y="479493"/>
                    <a:pt x="493867" y="482361"/>
                  </a:cubicBezTo>
                  <a:cubicBezTo>
                    <a:pt x="495302" y="483795"/>
                    <a:pt x="493867" y="488097"/>
                    <a:pt x="495302" y="490966"/>
                  </a:cubicBezTo>
                  <a:cubicBezTo>
                    <a:pt x="495302" y="493834"/>
                    <a:pt x="492432" y="492400"/>
                    <a:pt x="489561" y="495268"/>
                  </a:cubicBezTo>
                  <a:cubicBezTo>
                    <a:pt x="486690" y="496702"/>
                    <a:pt x="485255" y="495268"/>
                    <a:pt x="482385" y="493834"/>
                  </a:cubicBezTo>
                  <a:cubicBezTo>
                    <a:pt x="479514" y="493834"/>
                    <a:pt x="480949" y="496702"/>
                    <a:pt x="479514" y="498136"/>
                  </a:cubicBezTo>
                  <a:cubicBezTo>
                    <a:pt x="478079" y="498136"/>
                    <a:pt x="472337" y="496702"/>
                    <a:pt x="469467" y="493834"/>
                  </a:cubicBezTo>
                  <a:cubicBezTo>
                    <a:pt x="465161" y="492400"/>
                    <a:pt x="465161" y="492400"/>
                    <a:pt x="462290" y="493834"/>
                  </a:cubicBezTo>
                  <a:cubicBezTo>
                    <a:pt x="459420" y="496702"/>
                    <a:pt x="457985" y="492400"/>
                    <a:pt x="455114" y="489532"/>
                  </a:cubicBezTo>
                  <a:cubicBezTo>
                    <a:pt x="452243" y="486663"/>
                    <a:pt x="447937" y="478059"/>
                    <a:pt x="445067" y="473757"/>
                  </a:cubicBezTo>
                  <a:cubicBezTo>
                    <a:pt x="443631" y="470888"/>
                    <a:pt x="445067" y="471247"/>
                    <a:pt x="447040" y="472502"/>
                  </a:cubicBezTo>
                  <a:close/>
                  <a:moveTo>
                    <a:pt x="526863" y="387676"/>
                  </a:moveTo>
                  <a:cubicBezTo>
                    <a:pt x="527580" y="386597"/>
                    <a:pt x="528297" y="386237"/>
                    <a:pt x="528297" y="387676"/>
                  </a:cubicBezTo>
                  <a:cubicBezTo>
                    <a:pt x="529731" y="390553"/>
                    <a:pt x="531165" y="394869"/>
                    <a:pt x="529731" y="397747"/>
                  </a:cubicBezTo>
                  <a:cubicBezTo>
                    <a:pt x="526863" y="399185"/>
                    <a:pt x="525429" y="400624"/>
                    <a:pt x="525429" y="404940"/>
                  </a:cubicBezTo>
                  <a:cubicBezTo>
                    <a:pt x="525429" y="410695"/>
                    <a:pt x="526863" y="413572"/>
                    <a:pt x="521127" y="416450"/>
                  </a:cubicBezTo>
                  <a:cubicBezTo>
                    <a:pt x="516824" y="419327"/>
                    <a:pt x="501049" y="429398"/>
                    <a:pt x="503917" y="425082"/>
                  </a:cubicBezTo>
                  <a:cubicBezTo>
                    <a:pt x="503917" y="425082"/>
                    <a:pt x="505352" y="420766"/>
                    <a:pt x="508220" y="417888"/>
                  </a:cubicBezTo>
                  <a:cubicBezTo>
                    <a:pt x="512522" y="415011"/>
                    <a:pt x="515390" y="415011"/>
                    <a:pt x="516824" y="410695"/>
                  </a:cubicBezTo>
                  <a:cubicBezTo>
                    <a:pt x="519692" y="406379"/>
                    <a:pt x="518258" y="407817"/>
                    <a:pt x="521127" y="402063"/>
                  </a:cubicBezTo>
                  <a:cubicBezTo>
                    <a:pt x="522561" y="396308"/>
                    <a:pt x="523995" y="394869"/>
                    <a:pt x="525429" y="391992"/>
                  </a:cubicBezTo>
                  <a:cubicBezTo>
                    <a:pt x="525429" y="390553"/>
                    <a:pt x="526146" y="388755"/>
                    <a:pt x="526863" y="387676"/>
                  </a:cubicBezTo>
                  <a:close/>
                  <a:moveTo>
                    <a:pt x="15955" y="301859"/>
                  </a:moveTo>
                  <a:cubicBezTo>
                    <a:pt x="17391" y="300426"/>
                    <a:pt x="23134" y="300426"/>
                    <a:pt x="26006" y="301859"/>
                  </a:cubicBezTo>
                  <a:cubicBezTo>
                    <a:pt x="27442" y="301859"/>
                    <a:pt x="31749" y="301859"/>
                    <a:pt x="34621" y="304725"/>
                  </a:cubicBezTo>
                  <a:cubicBezTo>
                    <a:pt x="36056" y="306158"/>
                    <a:pt x="48978" y="309024"/>
                    <a:pt x="51850" y="309024"/>
                  </a:cubicBezTo>
                  <a:cubicBezTo>
                    <a:pt x="54722" y="310457"/>
                    <a:pt x="57593" y="307591"/>
                    <a:pt x="60465" y="307591"/>
                  </a:cubicBezTo>
                  <a:cubicBezTo>
                    <a:pt x="63336" y="307591"/>
                    <a:pt x="71951" y="309024"/>
                    <a:pt x="73387" y="307591"/>
                  </a:cubicBezTo>
                  <a:cubicBezTo>
                    <a:pt x="76258" y="306158"/>
                    <a:pt x="80566" y="309024"/>
                    <a:pt x="80566" y="309024"/>
                  </a:cubicBezTo>
                  <a:cubicBezTo>
                    <a:pt x="82002" y="310457"/>
                    <a:pt x="106410" y="314756"/>
                    <a:pt x="113589" y="313323"/>
                  </a:cubicBezTo>
                  <a:cubicBezTo>
                    <a:pt x="119332" y="310457"/>
                    <a:pt x="122204" y="309024"/>
                    <a:pt x="123640" y="311890"/>
                  </a:cubicBezTo>
                  <a:cubicBezTo>
                    <a:pt x="125075" y="314756"/>
                    <a:pt x="132254" y="309024"/>
                    <a:pt x="137998" y="307591"/>
                  </a:cubicBezTo>
                  <a:cubicBezTo>
                    <a:pt x="142305" y="306158"/>
                    <a:pt x="146612" y="314756"/>
                    <a:pt x="146612" y="320488"/>
                  </a:cubicBezTo>
                  <a:cubicBezTo>
                    <a:pt x="146612" y="326220"/>
                    <a:pt x="143741" y="324787"/>
                    <a:pt x="143741" y="327653"/>
                  </a:cubicBezTo>
                  <a:cubicBezTo>
                    <a:pt x="143741" y="331953"/>
                    <a:pt x="146612" y="331953"/>
                    <a:pt x="146612" y="333386"/>
                  </a:cubicBezTo>
                  <a:cubicBezTo>
                    <a:pt x="146612" y="336252"/>
                    <a:pt x="143741" y="334819"/>
                    <a:pt x="142305" y="336252"/>
                  </a:cubicBezTo>
                  <a:cubicBezTo>
                    <a:pt x="140869" y="339118"/>
                    <a:pt x="137998" y="339118"/>
                    <a:pt x="135126" y="337685"/>
                  </a:cubicBezTo>
                  <a:cubicBezTo>
                    <a:pt x="132254" y="336252"/>
                    <a:pt x="132254" y="337685"/>
                    <a:pt x="127947" y="340551"/>
                  </a:cubicBezTo>
                  <a:cubicBezTo>
                    <a:pt x="123640" y="343417"/>
                    <a:pt x="125075" y="346283"/>
                    <a:pt x="123640" y="352015"/>
                  </a:cubicBezTo>
                  <a:cubicBezTo>
                    <a:pt x="123640" y="357747"/>
                    <a:pt x="126511" y="356314"/>
                    <a:pt x="129383" y="359180"/>
                  </a:cubicBezTo>
                  <a:cubicBezTo>
                    <a:pt x="133690" y="362046"/>
                    <a:pt x="136562" y="363479"/>
                    <a:pt x="140869" y="363479"/>
                  </a:cubicBezTo>
                  <a:cubicBezTo>
                    <a:pt x="145176" y="363479"/>
                    <a:pt x="143741" y="369211"/>
                    <a:pt x="143741" y="372077"/>
                  </a:cubicBezTo>
                  <a:cubicBezTo>
                    <a:pt x="143741" y="374943"/>
                    <a:pt x="145176" y="374943"/>
                    <a:pt x="148048" y="374943"/>
                  </a:cubicBezTo>
                  <a:cubicBezTo>
                    <a:pt x="150920" y="374943"/>
                    <a:pt x="148048" y="366345"/>
                    <a:pt x="150920" y="364912"/>
                  </a:cubicBezTo>
                  <a:cubicBezTo>
                    <a:pt x="153791" y="363479"/>
                    <a:pt x="152355" y="359180"/>
                    <a:pt x="149484" y="354881"/>
                  </a:cubicBezTo>
                  <a:cubicBezTo>
                    <a:pt x="148048" y="352015"/>
                    <a:pt x="150920" y="346283"/>
                    <a:pt x="150920" y="343417"/>
                  </a:cubicBezTo>
                  <a:cubicBezTo>
                    <a:pt x="150920" y="340551"/>
                    <a:pt x="153791" y="339118"/>
                    <a:pt x="156663" y="340551"/>
                  </a:cubicBezTo>
                  <a:cubicBezTo>
                    <a:pt x="159534" y="340551"/>
                    <a:pt x="162406" y="341984"/>
                    <a:pt x="163842" y="343417"/>
                  </a:cubicBezTo>
                  <a:cubicBezTo>
                    <a:pt x="166713" y="344850"/>
                    <a:pt x="165278" y="344850"/>
                    <a:pt x="168149" y="349149"/>
                  </a:cubicBezTo>
                  <a:cubicBezTo>
                    <a:pt x="169585" y="353448"/>
                    <a:pt x="172457" y="349149"/>
                    <a:pt x="173892" y="346283"/>
                  </a:cubicBezTo>
                  <a:cubicBezTo>
                    <a:pt x="175328" y="341984"/>
                    <a:pt x="178200" y="346283"/>
                    <a:pt x="179635" y="352015"/>
                  </a:cubicBezTo>
                  <a:cubicBezTo>
                    <a:pt x="182507" y="357747"/>
                    <a:pt x="182507" y="359180"/>
                    <a:pt x="186815" y="363479"/>
                  </a:cubicBezTo>
                  <a:cubicBezTo>
                    <a:pt x="191122" y="369211"/>
                    <a:pt x="193994" y="380675"/>
                    <a:pt x="195430" y="384974"/>
                  </a:cubicBezTo>
                  <a:cubicBezTo>
                    <a:pt x="198301" y="389273"/>
                    <a:pt x="196865" y="389273"/>
                    <a:pt x="193994" y="389273"/>
                  </a:cubicBezTo>
                  <a:cubicBezTo>
                    <a:pt x="191122" y="387840"/>
                    <a:pt x="183943" y="392139"/>
                    <a:pt x="181071" y="393572"/>
                  </a:cubicBezTo>
                  <a:cubicBezTo>
                    <a:pt x="179635" y="395005"/>
                    <a:pt x="175328" y="396438"/>
                    <a:pt x="171021" y="399304"/>
                  </a:cubicBezTo>
                  <a:cubicBezTo>
                    <a:pt x="168149" y="400737"/>
                    <a:pt x="166713" y="403604"/>
                    <a:pt x="163842" y="405037"/>
                  </a:cubicBezTo>
                  <a:cubicBezTo>
                    <a:pt x="159534" y="406470"/>
                    <a:pt x="159534" y="409336"/>
                    <a:pt x="156663" y="413635"/>
                  </a:cubicBezTo>
                  <a:cubicBezTo>
                    <a:pt x="153791" y="419367"/>
                    <a:pt x="148048" y="423666"/>
                    <a:pt x="148048" y="427965"/>
                  </a:cubicBezTo>
                  <a:cubicBezTo>
                    <a:pt x="146612" y="430831"/>
                    <a:pt x="148048" y="436563"/>
                    <a:pt x="145176" y="436563"/>
                  </a:cubicBezTo>
                  <a:cubicBezTo>
                    <a:pt x="143741" y="437996"/>
                    <a:pt x="142305" y="430831"/>
                    <a:pt x="139433" y="429398"/>
                  </a:cubicBezTo>
                  <a:cubicBezTo>
                    <a:pt x="137998" y="427965"/>
                    <a:pt x="130819" y="426532"/>
                    <a:pt x="123640" y="427965"/>
                  </a:cubicBezTo>
                  <a:cubicBezTo>
                    <a:pt x="115025" y="430831"/>
                    <a:pt x="120768" y="443728"/>
                    <a:pt x="122204" y="446594"/>
                  </a:cubicBezTo>
                  <a:cubicBezTo>
                    <a:pt x="122204" y="449460"/>
                    <a:pt x="130819" y="443728"/>
                    <a:pt x="132254" y="440862"/>
                  </a:cubicBezTo>
                  <a:cubicBezTo>
                    <a:pt x="135126" y="437996"/>
                    <a:pt x="136562" y="442295"/>
                    <a:pt x="136562" y="445161"/>
                  </a:cubicBezTo>
                  <a:cubicBezTo>
                    <a:pt x="136562" y="448027"/>
                    <a:pt x="135126" y="452326"/>
                    <a:pt x="137998" y="452326"/>
                  </a:cubicBezTo>
                  <a:cubicBezTo>
                    <a:pt x="140869" y="453759"/>
                    <a:pt x="142305" y="453759"/>
                    <a:pt x="145176" y="459491"/>
                  </a:cubicBezTo>
                  <a:cubicBezTo>
                    <a:pt x="146612" y="463790"/>
                    <a:pt x="152355" y="462357"/>
                    <a:pt x="156663" y="459491"/>
                  </a:cubicBezTo>
                  <a:cubicBezTo>
                    <a:pt x="160970" y="456625"/>
                    <a:pt x="179635" y="462357"/>
                    <a:pt x="181071" y="463790"/>
                  </a:cubicBezTo>
                  <a:cubicBezTo>
                    <a:pt x="183943" y="465223"/>
                    <a:pt x="189686" y="465223"/>
                    <a:pt x="192558" y="469522"/>
                  </a:cubicBezTo>
                  <a:cubicBezTo>
                    <a:pt x="195430" y="472388"/>
                    <a:pt x="205480" y="482420"/>
                    <a:pt x="206916" y="482420"/>
                  </a:cubicBezTo>
                  <a:cubicBezTo>
                    <a:pt x="206916" y="483853"/>
                    <a:pt x="222710" y="485286"/>
                    <a:pt x="228453" y="489585"/>
                  </a:cubicBezTo>
                  <a:cubicBezTo>
                    <a:pt x="232760" y="492451"/>
                    <a:pt x="225581" y="506781"/>
                    <a:pt x="224145" y="513946"/>
                  </a:cubicBezTo>
                  <a:cubicBezTo>
                    <a:pt x="222710" y="521111"/>
                    <a:pt x="216967" y="525410"/>
                    <a:pt x="214095" y="526843"/>
                  </a:cubicBezTo>
                  <a:cubicBezTo>
                    <a:pt x="211223" y="528276"/>
                    <a:pt x="193994" y="551204"/>
                    <a:pt x="191122" y="554071"/>
                  </a:cubicBezTo>
                  <a:cubicBezTo>
                    <a:pt x="188251" y="556937"/>
                    <a:pt x="178200" y="564102"/>
                    <a:pt x="176764" y="566968"/>
                  </a:cubicBezTo>
                  <a:cubicBezTo>
                    <a:pt x="173892" y="569834"/>
                    <a:pt x="173892" y="572700"/>
                    <a:pt x="173892" y="575566"/>
                  </a:cubicBezTo>
                  <a:cubicBezTo>
                    <a:pt x="175328" y="579865"/>
                    <a:pt x="175328" y="581298"/>
                    <a:pt x="173892" y="585597"/>
                  </a:cubicBezTo>
                  <a:cubicBezTo>
                    <a:pt x="172457" y="588463"/>
                    <a:pt x="171021" y="592762"/>
                    <a:pt x="173892" y="595628"/>
                  </a:cubicBezTo>
                  <a:cubicBezTo>
                    <a:pt x="175328" y="599927"/>
                    <a:pt x="176764" y="599927"/>
                    <a:pt x="173892" y="599927"/>
                  </a:cubicBezTo>
                  <a:cubicBezTo>
                    <a:pt x="171021" y="601360"/>
                    <a:pt x="163842" y="599927"/>
                    <a:pt x="159534" y="591329"/>
                  </a:cubicBezTo>
                  <a:cubicBezTo>
                    <a:pt x="153791" y="584164"/>
                    <a:pt x="159534" y="565535"/>
                    <a:pt x="159534" y="561236"/>
                  </a:cubicBezTo>
                  <a:cubicBezTo>
                    <a:pt x="159534" y="555504"/>
                    <a:pt x="163842" y="529709"/>
                    <a:pt x="163842" y="523977"/>
                  </a:cubicBezTo>
                  <a:cubicBezTo>
                    <a:pt x="165278" y="518245"/>
                    <a:pt x="160970" y="513946"/>
                    <a:pt x="158099" y="512513"/>
                  </a:cubicBezTo>
                  <a:cubicBezTo>
                    <a:pt x="153791" y="509647"/>
                    <a:pt x="149484" y="498183"/>
                    <a:pt x="146612" y="493884"/>
                  </a:cubicBezTo>
                  <a:cubicBezTo>
                    <a:pt x="145176" y="489585"/>
                    <a:pt x="146612" y="485286"/>
                    <a:pt x="148048" y="480987"/>
                  </a:cubicBezTo>
                  <a:cubicBezTo>
                    <a:pt x="149484" y="478120"/>
                    <a:pt x="149484" y="473821"/>
                    <a:pt x="148048" y="470955"/>
                  </a:cubicBezTo>
                  <a:cubicBezTo>
                    <a:pt x="146612" y="468089"/>
                    <a:pt x="139433" y="463790"/>
                    <a:pt x="136562" y="462357"/>
                  </a:cubicBezTo>
                  <a:cubicBezTo>
                    <a:pt x="133690" y="460924"/>
                    <a:pt x="130819" y="459491"/>
                    <a:pt x="127947" y="456625"/>
                  </a:cubicBezTo>
                  <a:cubicBezTo>
                    <a:pt x="125075" y="453759"/>
                    <a:pt x="120768" y="453759"/>
                    <a:pt x="113589" y="452326"/>
                  </a:cubicBezTo>
                  <a:cubicBezTo>
                    <a:pt x="106410" y="450893"/>
                    <a:pt x="102103" y="440862"/>
                    <a:pt x="99231" y="437996"/>
                  </a:cubicBezTo>
                  <a:cubicBezTo>
                    <a:pt x="97795" y="435130"/>
                    <a:pt x="97795" y="439429"/>
                    <a:pt x="97795" y="443728"/>
                  </a:cubicBezTo>
                  <a:cubicBezTo>
                    <a:pt x="96360" y="448027"/>
                    <a:pt x="87745" y="429398"/>
                    <a:pt x="80566" y="420800"/>
                  </a:cubicBezTo>
                  <a:cubicBezTo>
                    <a:pt x="71951" y="410769"/>
                    <a:pt x="71951" y="393572"/>
                    <a:pt x="71951" y="387840"/>
                  </a:cubicBezTo>
                  <a:cubicBezTo>
                    <a:pt x="71951" y="383541"/>
                    <a:pt x="64772" y="372077"/>
                    <a:pt x="57593" y="367778"/>
                  </a:cubicBezTo>
                  <a:cubicBezTo>
                    <a:pt x="48978" y="363479"/>
                    <a:pt x="47543" y="357747"/>
                    <a:pt x="46107" y="352015"/>
                  </a:cubicBezTo>
                  <a:cubicBezTo>
                    <a:pt x="43235" y="347716"/>
                    <a:pt x="36056" y="347716"/>
                    <a:pt x="30313" y="352015"/>
                  </a:cubicBezTo>
                  <a:cubicBezTo>
                    <a:pt x="24570" y="356314"/>
                    <a:pt x="17391" y="354881"/>
                    <a:pt x="8776" y="352015"/>
                  </a:cubicBezTo>
                  <a:cubicBezTo>
                    <a:pt x="162" y="349149"/>
                    <a:pt x="3033" y="334819"/>
                    <a:pt x="162" y="329087"/>
                  </a:cubicBezTo>
                  <a:cubicBezTo>
                    <a:pt x="-1274" y="323354"/>
                    <a:pt x="7340" y="320488"/>
                    <a:pt x="4469" y="316189"/>
                  </a:cubicBezTo>
                  <a:cubicBezTo>
                    <a:pt x="1597" y="311890"/>
                    <a:pt x="4469" y="311890"/>
                    <a:pt x="7340" y="309024"/>
                  </a:cubicBezTo>
                  <a:cubicBezTo>
                    <a:pt x="10212" y="307591"/>
                    <a:pt x="14519" y="303292"/>
                    <a:pt x="15955" y="301859"/>
                  </a:cubicBezTo>
                  <a:close/>
                  <a:moveTo>
                    <a:pt x="186781" y="274448"/>
                  </a:moveTo>
                  <a:lnTo>
                    <a:pt x="257129" y="274448"/>
                  </a:lnTo>
                  <a:cubicBezTo>
                    <a:pt x="254258" y="278756"/>
                    <a:pt x="251387" y="284499"/>
                    <a:pt x="249951" y="287371"/>
                  </a:cubicBezTo>
                  <a:cubicBezTo>
                    <a:pt x="248515" y="290242"/>
                    <a:pt x="249951" y="295986"/>
                    <a:pt x="251387" y="301729"/>
                  </a:cubicBezTo>
                  <a:cubicBezTo>
                    <a:pt x="252822" y="307472"/>
                    <a:pt x="248515" y="308908"/>
                    <a:pt x="245644" y="311780"/>
                  </a:cubicBezTo>
                  <a:cubicBezTo>
                    <a:pt x="242773" y="316088"/>
                    <a:pt x="228416" y="326138"/>
                    <a:pt x="222673" y="329010"/>
                  </a:cubicBezTo>
                  <a:cubicBezTo>
                    <a:pt x="218366" y="331882"/>
                    <a:pt x="218366" y="336189"/>
                    <a:pt x="215495" y="341933"/>
                  </a:cubicBezTo>
                  <a:cubicBezTo>
                    <a:pt x="214059" y="347676"/>
                    <a:pt x="214059" y="351984"/>
                    <a:pt x="211188" y="353419"/>
                  </a:cubicBezTo>
                  <a:cubicBezTo>
                    <a:pt x="208316" y="356291"/>
                    <a:pt x="209752" y="350548"/>
                    <a:pt x="205445" y="350548"/>
                  </a:cubicBezTo>
                  <a:cubicBezTo>
                    <a:pt x="202574" y="350548"/>
                    <a:pt x="198267" y="340497"/>
                    <a:pt x="195395" y="331882"/>
                  </a:cubicBezTo>
                  <a:cubicBezTo>
                    <a:pt x="191088" y="324703"/>
                    <a:pt x="192524" y="317523"/>
                    <a:pt x="192524" y="314652"/>
                  </a:cubicBezTo>
                  <a:cubicBezTo>
                    <a:pt x="193960" y="311780"/>
                    <a:pt x="193960" y="307472"/>
                    <a:pt x="192524" y="304601"/>
                  </a:cubicBezTo>
                  <a:cubicBezTo>
                    <a:pt x="191088" y="301729"/>
                    <a:pt x="189653" y="304601"/>
                    <a:pt x="189653" y="297422"/>
                  </a:cubicBezTo>
                  <a:cubicBezTo>
                    <a:pt x="189653" y="293114"/>
                    <a:pt x="186781" y="278756"/>
                    <a:pt x="186781" y="274448"/>
                  </a:cubicBezTo>
                  <a:close/>
                  <a:moveTo>
                    <a:pt x="465186" y="265820"/>
                  </a:moveTo>
                  <a:cubicBezTo>
                    <a:pt x="479543" y="262953"/>
                    <a:pt x="485285" y="278721"/>
                    <a:pt x="492464" y="283021"/>
                  </a:cubicBezTo>
                  <a:cubicBezTo>
                    <a:pt x="501078" y="285888"/>
                    <a:pt x="518306" y="290188"/>
                    <a:pt x="522613" y="290188"/>
                  </a:cubicBezTo>
                  <a:cubicBezTo>
                    <a:pt x="531227" y="290188"/>
                    <a:pt x="548455" y="294488"/>
                    <a:pt x="549891" y="295921"/>
                  </a:cubicBezTo>
                  <a:cubicBezTo>
                    <a:pt x="551326" y="297355"/>
                    <a:pt x="564248" y="303088"/>
                    <a:pt x="571426" y="301655"/>
                  </a:cubicBezTo>
                  <a:cubicBezTo>
                    <a:pt x="577169" y="300222"/>
                    <a:pt x="594397" y="311689"/>
                    <a:pt x="595832" y="314556"/>
                  </a:cubicBezTo>
                  <a:cubicBezTo>
                    <a:pt x="598704" y="315989"/>
                    <a:pt x="605882" y="321723"/>
                    <a:pt x="605882" y="323156"/>
                  </a:cubicBezTo>
                  <a:cubicBezTo>
                    <a:pt x="605882" y="326023"/>
                    <a:pt x="601575" y="330323"/>
                    <a:pt x="600140" y="333190"/>
                  </a:cubicBezTo>
                  <a:cubicBezTo>
                    <a:pt x="597268" y="334623"/>
                    <a:pt x="594397" y="330323"/>
                    <a:pt x="590090" y="330323"/>
                  </a:cubicBezTo>
                  <a:cubicBezTo>
                    <a:pt x="585783" y="330323"/>
                    <a:pt x="588654" y="334623"/>
                    <a:pt x="587218" y="338923"/>
                  </a:cubicBezTo>
                  <a:cubicBezTo>
                    <a:pt x="585783" y="343224"/>
                    <a:pt x="569990" y="348957"/>
                    <a:pt x="565683" y="351824"/>
                  </a:cubicBezTo>
                  <a:cubicBezTo>
                    <a:pt x="561376" y="353257"/>
                    <a:pt x="561376" y="354691"/>
                    <a:pt x="561376" y="357558"/>
                  </a:cubicBezTo>
                  <a:cubicBezTo>
                    <a:pt x="561376" y="360424"/>
                    <a:pt x="559941" y="363291"/>
                    <a:pt x="555634" y="367591"/>
                  </a:cubicBezTo>
                  <a:cubicBezTo>
                    <a:pt x="551326" y="371892"/>
                    <a:pt x="548455" y="377625"/>
                    <a:pt x="547019" y="381925"/>
                  </a:cubicBezTo>
                  <a:cubicBezTo>
                    <a:pt x="545584" y="386226"/>
                    <a:pt x="545584" y="377625"/>
                    <a:pt x="544148" y="373325"/>
                  </a:cubicBezTo>
                  <a:cubicBezTo>
                    <a:pt x="544148" y="370458"/>
                    <a:pt x="548455" y="353257"/>
                    <a:pt x="534098" y="354691"/>
                  </a:cubicBezTo>
                  <a:cubicBezTo>
                    <a:pt x="531227" y="354691"/>
                    <a:pt x="525484" y="358991"/>
                    <a:pt x="521177" y="363291"/>
                  </a:cubicBezTo>
                  <a:cubicBezTo>
                    <a:pt x="518306" y="367591"/>
                    <a:pt x="522613" y="367591"/>
                    <a:pt x="525484" y="370458"/>
                  </a:cubicBezTo>
                  <a:cubicBezTo>
                    <a:pt x="526920" y="374758"/>
                    <a:pt x="524049" y="379059"/>
                    <a:pt x="522613" y="383359"/>
                  </a:cubicBezTo>
                  <a:cubicBezTo>
                    <a:pt x="521177" y="389092"/>
                    <a:pt x="508256" y="400560"/>
                    <a:pt x="506820" y="401993"/>
                  </a:cubicBezTo>
                  <a:cubicBezTo>
                    <a:pt x="505385" y="404860"/>
                    <a:pt x="505385" y="412027"/>
                    <a:pt x="505385" y="414894"/>
                  </a:cubicBezTo>
                  <a:cubicBezTo>
                    <a:pt x="505385" y="416327"/>
                    <a:pt x="501078" y="416327"/>
                    <a:pt x="496771" y="417760"/>
                  </a:cubicBezTo>
                  <a:cubicBezTo>
                    <a:pt x="492464" y="419194"/>
                    <a:pt x="496771" y="410593"/>
                    <a:pt x="495335" y="407727"/>
                  </a:cubicBezTo>
                  <a:cubicBezTo>
                    <a:pt x="493899" y="404860"/>
                    <a:pt x="489592" y="409160"/>
                    <a:pt x="486721" y="413460"/>
                  </a:cubicBezTo>
                  <a:cubicBezTo>
                    <a:pt x="483850" y="419194"/>
                    <a:pt x="491028" y="423494"/>
                    <a:pt x="489592" y="432094"/>
                  </a:cubicBezTo>
                  <a:cubicBezTo>
                    <a:pt x="489592" y="442128"/>
                    <a:pt x="473800" y="444995"/>
                    <a:pt x="470929" y="444995"/>
                  </a:cubicBezTo>
                  <a:cubicBezTo>
                    <a:pt x="468057" y="444995"/>
                    <a:pt x="465186" y="449295"/>
                    <a:pt x="469493" y="455029"/>
                  </a:cubicBezTo>
                  <a:cubicBezTo>
                    <a:pt x="473800" y="462196"/>
                    <a:pt x="466622" y="463629"/>
                    <a:pt x="462314" y="466496"/>
                  </a:cubicBezTo>
                  <a:cubicBezTo>
                    <a:pt x="458007" y="469363"/>
                    <a:pt x="458007" y="465063"/>
                    <a:pt x="456572" y="462196"/>
                  </a:cubicBezTo>
                  <a:cubicBezTo>
                    <a:pt x="453700" y="460762"/>
                    <a:pt x="452265" y="466496"/>
                    <a:pt x="450829" y="469363"/>
                  </a:cubicBezTo>
                  <a:cubicBezTo>
                    <a:pt x="449393" y="470796"/>
                    <a:pt x="449393" y="462196"/>
                    <a:pt x="449393" y="457896"/>
                  </a:cubicBezTo>
                  <a:cubicBezTo>
                    <a:pt x="447958" y="453595"/>
                    <a:pt x="439344" y="447862"/>
                    <a:pt x="436472" y="444995"/>
                  </a:cubicBezTo>
                  <a:cubicBezTo>
                    <a:pt x="435037" y="442128"/>
                    <a:pt x="435037" y="446428"/>
                    <a:pt x="430730" y="449295"/>
                  </a:cubicBezTo>
                  <a:cubicBezTo>
                    <a:pt x="426423" y="452162"/>
                    <a:pt x="420680" y="463629"/>
                    <a:pt x="419244" y="467929"/>
                  </a:cubicBezTo>
                  <a:cubicBezTo>
                    <a:pt x="416373" y="472230"/>
                    <a:pt x="414937" y="472230"/>
                    <a:pt x="413501" y="469363"/>
                  </a:cubicBezTo>
                  <a:cubicBezTo>
                    <a:pt x="412066" y="467929"/>
                    <a:pt x="406323" y="449295"/>
                    <a:pt x="402016" y="446428"/>
                  </a:cubicBezTo>
                  <a:cubicBezTo>
                    <a:pt x="399145" y="443562"/>
                    <a:pt x="391966" y="437828"/>
                    <a:pt x="384788" y="436395"/>
                  </a:cubicBezTo>
                  <a:cubicBezTo>
                    <a:pt x="379045" y="436395"/>
                    <a:pt x="377610" y="433528"/>
                    <a:pt x="373302" y="432094"/>
                  </a:cubicBezTo>
                  <a:cubicBezTo>
                    <a:pt x="368995" y="430661"/>
                    <a:pt x="367560" y="429228"/>
                    <a:pt x="367560" y="432094"/>
                  </a:cubicBezTo>
                  <a:cubicBezTo>
                    <a:pt x="367560" y="434961"/>
                    <a:pt x="371867" y="436395"/>
                    <a:pt x="376174" y="436395"/>
                  </a:cubicBezTo>
                  <a:cubicBezTo>
                    <a:pt x="379045" y="436395"/>
                    <a:pt x="381917" y="442128"/>
                    <a:pt x="381917" y="446428"/>
                  </a:cubicBezTo>
                  <a:cubicBezTo>
                    <a:pt x="381917" y="450729"/>
                    <a:pt x="371867" y="453595"/>
                    <a:pt x="364688" y="456462"/>
                  </a:cubicBezTo>
                  <a:cubicBezTo>
                    <a:pt x="357510" y="459329"/>
                    <a:pt x="351767" y="446428"/>
                    <a:pt x="350332" y="442128"/>
                  </a:cubicBezTo>
                  <a:cubicBezTo>
                    <a:pt x="347460" y="437828"/>
                    <a:pt x="344589" y="436395"/>
                    <a:pt x="344589" y="439261"/>
                  </a:cubicBezTo>
                  <a:cubicBezTo>
                    <a:pt x="344589" y="440695"/>
                    <a:pt x="350332" y="449295"/>
                    <a:pt x="353203" y="455029"/>
                  </a:cubicBezTo>
                  <a:cubicBezTo>
                    <a:pt x="354639" y="459329"/>
                    <a:pt x="363253" y="459329"/>
                    <a:pt x="368995" y="459329"/>
                  </a:cubicBezTo>
                  <a:cubicBezTo>
                    <a:pt x="374738" y="459329"/>
                    <a:pt x="371867" y="460762"/>
                    <a:pt x="370431" y="466496"/>
                  </a:cubicBezTo>
                  <a:cubicBezTo>
                    <a:pt x="368995" y="472230"/>
                    <a:pt x="357510" y="486564"/>
                    <a:pt x="354639" y="489430"/>
                  </a:cubicBezTo>
                  <a:cubicBezTo>
                    <a:pt x="351767" y="492297"/>
                    <a:pt x="353203" y="505198"/>
                    <a:pt x="353203" y="510931"/>
                  </a:cubicBezTo>
                  <a:cubicBezTo>
                    <a:pt x="353203" y="516665"/>
                    <a:pt x="347460" y="516665"/>
                    <a:pt x="343153" y="520965"/>
                  </a:cubicBezTo>
                  <a:cubicBezTo>
                    <a:pt x="340282" y="525265"/>
                    <a:pt x="338846" y="532432"/>
                    <a:pt x="335975" y="539599"/>
                  </a:cubicBezTo>
                  <a:cubicBezTo>
                    <a:pt x="333104" y="545333"/>
                    <a:pt x="325925" y="548200"/>
                    <a:pt x="317311" y="548200"/>
                  </a:cubicBezTo>
                  <a:cubicBezTo>
                    <a:pt x="310133" y="549633"/>
                    <a:pt x="313004" y="542466"/>
                    <a:pt x="311568" y="536733"/>
                  </a:cubicBezTo>
                  <a:cubicBezTo>
                    <a:pt x="310133" y="530999"/>
                    <a:pt x="304390" y="495164"/>
                    <a:pt x="301519" y="489430"/>
                  </a:cubicBezTo>
                  <a:cubicBezTo>
                    <a:pt x="298647" y="485130"/>
                    <a:pt x="297212" y="483697"/>
                    <a:pt x="298647" y="479397"/>
                  </a:cubicBezTo>
                  <a:cubicBezTo>
                    <a:pt x="300083" y="473663"/>
                    <a:pt x="291469" y="472230"/>
                    <a:pt x="275676" y="475096"/>
                  </a:cubicBezTo>
                  <a:cubicBezTo>
                    <a:pt x="259884" y="477963"/>
                    <a:pt x="254141" y="455029"/>
                    <a:pt x="254141" y="446428"/>
                  </a:cubicBezTo>
                  <a:cubicBezTo>
                    <a:pt x="254141" y="437828"/>
                    <a:pt x="268498" y="422061"/>
                    <a:pt x="269934" y="419194"/>
                  </a:cubicBezTo>
                  <a:cubicBezTo>
                    <a:pt x="271369" y="417760"/>
                    <a:pt x="271369" y="416327"/>
                    <a:pt x="277112" y="416327"/>
                  </a:cubicBezTo>
                  <a:cubicBezTo>
                    <a:pt x="281419" y="414894"/>
                    <a:pt x="297212" y="410593"/>
                    <a:pt x="304390" y="413460"/>
                  </a:cubicBezTo>
                  <a:cubicBezTo>
                    <a:pt x="311568" y="416327"/>
                    <a:pt x="308697" y="420627"/>
                    <a:pt x="314440" y="423494"/>
                  </a:cubicBezTo>
                  <a:cubicBezTo>
                    <a:pt x="320182" y="426361"/>
                    <a:pt x="325925" y="420627"/>
                    <a:pt x="330232" y="423494"/>
                  </a:cubicBezTo>
                  <a:cubicBezTo>
                    <a:pt x="335975" y="426361"/>
                    <a:pt x="338846" y="424927"/>
                    <a:pt x="341718" y="420627"/>
                  </a:cubicBezTo>
                  <a:cubicBezTo>
                    <a:pt x="346025" y="417760"/>
                    <a:pt x="343153" y="414894"/>
                    <a:pt x="341718" y="413460"/>
                  </a:cubicBezTo>
                  <a:cubicBezTo>
                    <a:pt x="340282" y="413460"/>
                    <a:pt x="333104" y="412027"/>
                    <a:pt x="330232" y="410593"/>
                  </a:cubicBezTo>
                  <a:cubicBezTo>
                    <a:pt x="327361" y="409160"/>
                    <a:pt x="327361" y="406293"/>
                    <a:pt x="325925" y="410593"/>
                  </a:cubicBezTo>
                  <a:cubicBezTo>
                    <a:pt x="324489" y="414894"/>
                    <a:pt x="320182" y="412027"/>
                    <a:pt x="320182" y="410593"/>
                  </a:cubicBezTo>
                  <a:cubicBezTo>
                    <a:pt x="318747" y="409160"/>
                    <a:pt x="317311" y="406293"/>
                    <a:pt x="315875" y="407727"/>
                  </a:cubicBezTo>
                  <a:cubicBezTo>
                    <a:pt x="314440" y="407727"/>
                    <a:pt x="311568" y="409160"/>
                    <a:pt x="308697" y="412027"/>
                  </a:cubicBezTo>
                  <a:cubicBezTo>
                    <a:pt x="305826" y="413460"/>
                    <a:pt x="308697" y="407727"/>
                    <a:pt x="308697" y="406293"/>
                  </a:cubicBezTo>
                  <a:cubicBezTo>
                    <a:pt x="310133" y="403426"/>
                    <a:pt x="300083" y="397693"/>
                    <a:pt x="294340" y="397693"/>
                  </a:cubicBezTo>
                  <a:cubicBezTo>
                    <a:pt x="290033" y="397693"/>
                    <a:pt x="288598" y="401993"/>
                    <a:pt x="287162" y="406293"/>
                  </a:cubicBezTo>
                  <a:cubicBezTo>
                    <a:pt x="284290" y="410593"/>
                    <a:pt x="278548" y="412027"/>
                    <a:pt x="274241" y="414894"/>
                  </a:cubicBezTo>
                  <a:cubicBezTo>
                    <a:pt x="271369" y="416327"/>
                    <a:pt x="268498" y="410593"/>
                    <a:pt x="267062" y="407727"/>
                  </a:cubicBezTo>
                  <a:cubicBezTo>
                    <a:pt x="267062" y="404860"/>
                    <a:pt x="268498" y="403426"/>
                    <a:pt x="268498" y="399126"/>
                  </a:cubicBezTo>
                  <a:cubicBezTo>
                    <a:pt x="268498" y="394826"/>
                    <a:pt x="275676" y="396259"/>
                    <a:pt x="279983" y="396259"/>
                  </a:cubicBezTo>
                  <a:cubicBezTo>
                    <a:pt x="284290" y="396259"/>
                    <a:pt x="279983" y="389092"/>
                    <a:pt x="277112" y="384792"/>
                  </a:cubicBezTo>
                  <a:cubicBezTo>
                    <a:pt x="274241" y="381925"/>
                    <a:pt x="278548" y="383359"/>
                    <a:pt x="282855" y="381925"/>
                  </a:cubicBezTo>
                  <a:cubicBezTo>
                    <a:pt x="287162" y="380492"/>
                    <a:pt x="292905" y="373325"/>
                    <a:pt x="295776" y="370458"/>
                  </a:cubicBezTo>
                  <a:cubicBezTo>
                    <a:pt x="297212" y="369025"/>
                    <a:pt x="298647" y="367591"/>
                    <a:pt x="300083" y="367591"/>
                  </a:cubicBezTo>
                  <a:cubicBezTo>
                    <a:pt x="301519" y="366158"/>
                    <a:pt x="307261" y="369025"/>
                    <a:pt x="313004" y="370458"/>
                  </a:cubicBezTo>
                  <a:cubicBezTo>
                    <a:pt x="318747" y="370458"/>
                    <a:pt x="320182" y="363291"/>
                    <a:pt x="321618" y="358991"/>
                  </a:cubicBezTo>
                  <a:cubicBezTo>
                    <a:pt x="323054" y="354691"/>
                    <a:pt x="321618" y="353257"/>
                    <a:pt x="318747" y="351824"/>
                  </a:cubicBezTo>
                  <a:cubicBezTo>
                    <a:pt x="315875" y="351824"/>
                    <a:pt x="315875" y="354691"/>
                    <a:pt x="313004" y="360424"/>
                  </a:cubicBezTo>
                  <a:cubicBezTo>
                    <a:pt x="310133" y="366158"/>
                    <a:pt x="304390" y="361858"/>
                    <a:pt x="304390" y="360424"/>
                  </a:cubicBezTo>
                  <a:cubicBezTo>
                    <a:pt x="302954" y="360424"/>
                    <a:pt x="302954" y="356124"/>
                    <a:pt x="301519" y="353257"/>
                  </a:cubicBezTo>
                  <a:cubicBezTo>
                    <a:pt x="301519" y="350391"/>
                    <a:pt x="298647" y="351824"/>
                    <a:pt x="292905" y="346090"/>
                  </a:cubicBezTo>
                  <a:cubicBezTo>
                    <a:pt x="287162" y="340357"/>
                    <a:pt x="298647" y="333190"/>
                    <a:pt x="304390" y="326023"/>
                  </a:cubicBezTo>
                  <a:cubicBezTo>
                    <a:pt x="310133" y="318856"/>
                    <a:pt x="325925" y="301655"/>
                    <a:pt x="330232" y="300222"/>
                  </a:cubicBezTo>
                  <a:cubicBezTo>
                    <a:pt x="334539" y="298788"/>
                    <a:pt x="334539" y="303088"/>
                    <a:pt x="338846" y="305955"/>
                  </a:cubicBezTo>
                  <a:cubicBezTo>
                    <a:pt x="341718" y="310255"/>
                    <a:pt x="343153" y="308822"/>
                    <a:pt x="346025" y="313122"/>
                  </a:cubicBezTo>
                  <a:cubicBezTo>
                    <a:pt x="350332" y="317422"/>
                    <a:pt x="354639" y="318856"/>
                    <a:pt x="354639" y="318856"/>
                  </a:cubicBezTo>
                  <a:cubicBezTo>
                    <a:pt x="356074" y="317422"/>
                    <a:pt x="357510" y="315989"/>
                    <a:pt x="360381" y="318856"/>
                  </a:cubicBezTo>
                  <a:cubicBezTo>
                    <a:pt x="363253" y="321723"/>
                    <a:pt x="379045" y="314556"/>
                    <a:pt x="380481" y="313122"/>
                  </a:cubicBezTo>
                  <a:cubicBezTo>
                    <a:pt x="381917" y="313122"/>
                    <a:pt x="383352" y="310255"/>
                    <a:pt x="387659" y="310255"/>
                  </a:cubicBezTo>
                  <a:cubicBezTo>
                    <a:pt x="391966" y="308822"/>
                    <a:pt x="400580" y="304522"/>
                    <a:pt x="400580" y="301655"/>
                  </a:cubicBezTo>
                  <a:cubicBezTo>
                    <a:pt x="402016" y="298788"/>
                    <a:pt x="409194" y="297355"/>
                    <a:pt x="410630" y="298788"/>
                  </a:cubicBezTo>
                  <a:cubicBezTo>
                    <a:pt x="410630" y="300222"/>
                    <a:pt x="413501" y="298788"/>
                    <a:pt x="414937" y="294488"/>
                  </a:cubicBezTo>
                  <a:cubicBezTo>
                    <a:pt x="416373" y="291621"/>
                    <a:pt x="419244" y="295921"/>
                    <a:pt x="422116" y="297355"/>
                  </a:cubicBezTo>
                  <a:cubicBezTo>
                    <a:pt x="424987" y="300222"/>
                    <a:pt x="422116" y="288754"/>
                    <a:pt x="422116" y="285888"/>
                  </a:cubicBezTo>
                  <a:cubicBezTo>
                    <a:pt x="422116" y="283021"/>
                    <a:pt x="429294" y="283021"/>
                    <a:pt x="432165" y="281587"/>
                  </a:cubicBezTo>
                  <a:cubicBezTo>
                    <a:pt x="435037" y="281587"/>
                    <a:pt x="436472" y="275854"/>
                    <a:pt x="440779" y="272987"/>
                  </a:cubicBezTo>
                  <a:cubicBezTo>
                    <a:pt x="445086" y="268687"/>
                    <a:pt x="462314" y="265820"/>
                    <a:pt x="465186" y="265820"/>
                  </a:cubicBezTo>
                  <a:close/>
                  <a:moveTo>
                    <a:pt x="303047" y="50867"/>
                  </a:moveTo>
                  <a:cubicBezTo>
                    <a:pt x="271469" y="50867"/>
                    <a:pt x="245632" y="75242"/>
                    <a:pt x="245632" y="106785"/>
                  </a:cubicBezTo>
                  <a:cubicBezTo>
                    <a:pt x="245632" y="138329"/>
                    <a:pt x="271469" y="164137"/>
                    <a:pt x="303047" y="164137"/>
                  </a:cubicBezTo>
                  <a:cubicBezTo>
                    <a:pt x="334625" y="164137"/>
                    <a:pt x="359027" y="138329"/>
                    <a:pt x="359027" y="106785"/>
                  </a:cubicBezTo>
                  <a:cubicBezTo>
                    <a:pt x="359027" y="75242"/>
                    <a:pt x="334625" y="50867"/>
                    <a:pt x="303047" y="50867"/>
                  </a:cubicBezTo>
                  <a:close/>
                  <a:moveTo>
                    <a:pt x="292999" y="684"/>
                  </a:moveTo>
                  <a:cubicBezTo>
                    <a:pt x="356156" y="-6485"/>
                    <a:pt x="410700" y="43698"/>
                    <a:pt x="410700" y="106785"/>
                  </a:cubicBezTo>
                  <a:cubicBezTo>
                    <a:pt x="410700" y="189945"/>
                    <a:pt x="341802" y="204283"/>
                    <a:pt x="310224" y="283142"/>
                  </a:cubicBezTo>
                  <a:cubicBezTo>
                    <a:pt x="307353" y="290311"/>
                    <a:pt x="298741" y="290311"/>
                    <a:pt x="295870" y="283142"/>
                  </a:cubicBezTo>
                  <a:cubicBezTo>
                    <a:pt x="267162" y="212886"/>
                    <a:pt x="208312" y="192813"/>
                    <a:pt x="196829" y="129726"/>
                  </a:cubicBezTo>
                  <a:cubicBezTo>
                    <a:pt x="186781" y="66639"/>
                    <a:pt x="229843" y="6419"/>
                    <a:pt x="292999" y="684"/>
                  </a:cubicBezTo>
                  <a:close/>
                </a:path>
              </a:pathLst>
            </a:custGeom>
            <a:solidFill>
              <a:schemeClr val="bg1"/>
            </a:solidFill>
            <a:ln>
              <a:noFill/>
            </a:ln>
          </p:spPr>
          <p:txBody>
            <a:bodyPr wrap="square" lIns="91440" tIns="45720" rIns="91440" bIns="45720">
              <a:normAutofit fontScale="925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 name="组合 5"/>
          <p:cNvGrpSpPr/>
          <p:nvPr/>
        </p:nvGrpSpPr>
        <p:grpSpPr>
          <a:xfrm>
            <a:off x="8048301" y="1847850"/>
            <a:ext cx="876300" cy="876300"/>
            <a:chOff x="5595704" y="2411685"/>
            <a:chExt cx="971552" cy="971552"/>
          </a:xfrm>
        </p:grpSpPr>
        <p:sp>
          <p:nvSpPr>
            <p:cNvPr id="7" name="Oval 5"/>
            <p:cNvSpPr/>
            <p:nvPr/>
          </p:nvSpPr>
          <p:spPr bwMode="auto">
            <a:xfrm>
              <a:off x="5595704" y="2411685"/>
              <a:ext cx="971552" cy="971552"/>
            </a:xfrm>
            <a:prstGeom prst="ellipse">
              <a:avLst/>
            </a:prstGeom>
            <a:solidFill>
              <a:schemeClr val="tx1">
                <a:lumMod val="50000"/>
                <a:lumOff val="50000"/>
              </a:schemeClr>
            </a:solidFill>
            <a:ln w="38100">
              <a:solidFill>
                <a:schemeClr val="bg2"/>
              </a:solidFill>
            </a:ln>
            <a:effec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a:p>
          </p:txBody>
        </p:sp>
        <p:sp>
          <p:nvSpPr>
            <p:cNvPr id="8" name="bank_289176"/>
            <p:cNvSpPr>
              <a:spLocks noChangeAspect="1"/>
            </p:cNvSpPr>
            <p:nvPr/>
          </p:nvSpPr>
          <p:spPr bwMode="auto">
            <a:xfrm>
              <a:off x="5909241" y="2732811"/>
              <a:ext cx="373523" cy="329297"/>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22" h="2315">
                  <a:moveTo>
                    <a:pt x="751" y="330"/>
                  </a:moveTo>
                  <a:cubicBezTo>
                    <a:pt x="751" y="293"/>
                    <a:pt x="781" y="263"/>
                    <a:pt x="818" y="263"/>
                  </a:cubicBezTo>
                  <a:lnTo>
                    <a:pt x="1754" y="263"/>
                  </a:lnTo>
                  <a:cubicBezTo>
                    <a:pt x="1791" y="263"/>
                    <a:pt x="1821" y="293"/>
                    <a:pt x="1821" y="330"/>
                  </a:cubicBezTo>
                  <a:cubicBezTo>
                    <a:pt x="1821" y="367"/>
                    <a:pt x="1791" y="397"/>
                    <a:pt x="1754" y="397"/>
                  </a:cubicBezTo>
                  <a:lnTo>
                    <a:pt x="818" y="397"/>
                  </a:lnTo>
                  <a:cubicBezTo>
                    <a:pt x="781" y="397"/>
                    <a:pt x="751" y="367"/>
                    <a:pt x="751" y="330"/>
                  </a:cubicBezTo>
                  <a:close/>
                  <a:moveTo>
                    <a:pt x="2622" y="837"/>
                  </a:moveTo>
                  <a:lnTo>
                    <a:pt x="2622" y="2035"/>
                  </a:lnTo>
                  <a:cubicBezTo>
                    <a:pt x="2622" y="2189"/>
                    <a:pt x="2497" y="2315"/>
                    <a:pt x="2343" y="2315"/>
                  </a:cubicBezTo>
                  <a:lnTo>
                    <a:pt x="279" y="2315"/>
                  </a:lnTo>
                  <a:cubicBezTo>
                    <a:pt x="125" y="2315"/>
                    <a:pt x="0" y="2189"/>
                    <a:pt x="0" y="2035"/>
                  </a:cubicBezTo>
                  <a:lnTo>
                    <a:pt x="0" y="837"/>
                  </a:lnTo>
                  <a:cubicBezTo>
                    <a:pt x="0" y="683"/>
                    <a:pt x="125" y="558"/>
                    <a:pt x="279" y="558"/>
                  </a:cubicBezTo>
                  <a:lnTo>
                    <a:pt x="486" y="558"/>
                  </a:lnTo>
                  <a:lnTo>
                    <a:pt x="486" y="183"/>
                  </a:lnTo>
                  <a:cubicBezTo>
                    <a:pt x="486" y="82"/>
                    <a:pt x="569" y="0"/>
                    <a:pt x="670" y="0"/>
                  </a:cubicBezTo>
                  <a:lnTo>
                    <a:pt x="1927" y="0"/>
                  </a:lnTo>
                  <a:cubicBezTo>
                    <a:pt x="2028" y="0"/>
                    <a:pt x="2111" y="82"/>
                    <a:pt x="2111" y="183"/>
                  </a:cubicBezTo>
                  <a:lnTo>
                    <a:pt x="2111" y="558"/>
                  </a:lnTo>
                  <a:lnTo>
                    <a:pt x="2343" y="558"/>
                  </a:lnTo>
                  <a:cubicBezTo>
                    <a:pt x="2497" y="558"/>
                    <a:pt x="2622" y="683"/>
                    <a:pt x="2622" y="837"/>
                  </a:cubicBezTo>
                  <a:close/>
                  <a:moveTo>
                    <a:pt x="2420" y="1997"/>
                  </a:moveTo>
                  <a:lnTo>
                    <a:pt x="1583" y="1452"/>
                  </a:lnTo>
                  <a:lnTo>
                    <a:pt x="2422" y="861"/>
                  </a:lnTo>
                  <a:cubicBezTo>
                    <a:pt x="2452" y="839"/>
                    <a:pt x="2459" y="798"/>
                    <a:pt x="2438" y="768"/>
                  </a:cubicBezTo>
                  <a:cubicBezTo>
                    <a:pt x="2417" y="738"/>
                    <a:pt x="2375" y="730"/>
                    <a:pt x="2345" y="752"/>
                  </a:cubicBezTo>
                  <a:lnTo>
                    <a:pt x="1978" y="1011"/>
                  </a:lnTo>
                  <a:lnTo>
                    <a:pt x="1978" y="778"/>
                  </a:lnTo>
                  <a:lnTo>
                    <a:pt x="1978" y="764"/>
                  </a:lnTo>
                  <a:lnTo>
                    <a:pt x="1978" y="183"/>
                  </a:lnTo>
                  <a:cubicBezTo>
                    <a:pt x="1978" y="156"/>
                    <a:pt x="1955" y="133"/>
                    <a:pt x="1927" y="133"/>
                  </a:cubicBezTo>
                  <a:lnTo>
                    <a:pt x="670" y="133"/>
                  </a:lnTo>
                  <a:cubicBezTo>
                    <a:pt x="642" y="133"/>
                    <a:pt x="620" y="156"/>
                    <a:pt x="620" y="183"/>
                  </a:cubicBezTo>
                  <a:lnTo>
                    <a:pt x="620" y="755"/>
                  </a:lnTo>
                  <a:lnTo>
                    <a:pt x="620" y="755"/>
                  </a:lnTo>
                  <a:lnTo>
                    <a:pt x="620" y="995"/>
                  </a:lnTo>
                  <a:lnTo>
                    <a:pt x="279" y="756"/>
                  </a:lnTo>
                  <a:cubicBezTo>
                    <a:pt x="249" y="735"/>
                    <a:pt x="208" y="742"/>
                    <a:pt x="186" y="773"/>
                  </a:cubicBezTo>
                  <a:cubicBezTo>
                    <a:pt x="165" y="803"/>
                    <a:pt x="173" y="844"/>
                    <a:pt x="203" y="865"/>
                  </a:cubicBezTo>
                  <a:lnTo>
                    <a:pt x="1046" y="1458"/>
                  </a:lnTo>
                  <a:lnTo>
                    <a:pt x="205" y="2005"/>
                  </a:lnTo>
                  <a:cubicBezTo>
                    <a:pt x="174" y="2025"/>
                    <a:pt x="165" y="2066"/>
                    <a:pt x="185" y="2097"/>
                  </a:cubicBezTo>
                  <a:cubicBezTo>
                    <a:pt x="198" y="2117"/>
                    <a:pt x="219" y="2127"/>
                    <a:pt x="241" y="2127"/>
                  </a:cubicBezTo>
                  <a:cubicBezTo>
                    <a:pt x="254" y="2127"/>
                    <a:pt x="266" y="2124"/>
                    <a:pt x="277" y="2117"/>
                  </a:cubicBezTo>
                  <a:lnTo>
                    <a:pt x="1161" y="1542"/>
                  </a:lnTo>
                  <a:cubicBezTo>
                    <a:pt x="1162" y="1541"/>
                    <a:pt x="1162" y="1540"/>
                    <a:pt x="1163" y="1540"/>
                  </a:cubicBezTo>
                  <a:lnTo>
                    <a:pt x="1201" y="1566"/>
                  </a:lnTo>
                  <a:cubicBezTo>
                    <a:pt x="1234" y="1589"/>
                    <a:pt x="1272" y="1601"/>
                    <a:pt x="1311" y="1601"/>
                  </a:cubicBezTo>
                  <a:cubicBezTo>
                    <a:pt x="1350" y="1601"/>
                    <a:pt x="1389" y="1589"/>
                    <a:pt x="1422" y="1566"/>
                  </a:cubicBezTo>
                  <a:lnTo>
                    <a:pt x="1466" y="1535"/>
                  </a:lnTo>
                  <a:lnTo>
                    <a:pt x="2347" y="2108"/>
                  </a:lnTo>
                  <a:cubicBezTo>
                    <a:pt x="2359" y="2116"/>
                    <a:pt x="2371" y="2119"/>
                    <a:pt x="2384" y="2119"/>
                  </a:cubicBezTo>
                  <a:cubicBezTo>
                    <a:pt x="2405" y="2119"/>
                    <a:pt x="2427" y="2109"/>
                    <a:pt x="2440" y="2089"/>
                  </a:cubicBezTo>
                  <a:cubicBezTo>
                    <a:pt x="2460" y="2058"/>
                    <a:pt x="2451" y="2017"/>
                    <a:pt x="2420" y="1997"/>
                  </a:cubicBezTo>
                  <a:close/>
                  <a:moveTo>
                    <a:pt x="818" y="695"/>
                  </a:moveTo>
                  <a:lnTo>
                    <a:pt x="1754" y="695"/>
                  </a:lnTo>
                  <a:cubicBezTo>
                    <a:pt x="1791" y="695"/>
                    <a:pt x="1821" y="665"/>
                    <a:pt x="1821" y="628"/>
                  </a:cubicBezTo>
                  <a:cubicBezTo>
                    <a:pt x="1821" y="591"/>
                    <a:pt x="1791" y="561"/>
                    <a:pt x="1754" y="561"/>
                  </a:cubicBezTo>
                  <a:lnTo>
                    <a:pt x="818" y="561"/>
                  </a:lnTo>
                  <a:cubicBezTo>
                    <a:pt x="781" y="561"/>
                    <a:pt x="751" y="591"/>
                    <a:pt x="751" y="628"/>
                  </a:cubicBezTo>
                  <a:cubicBezTo>
                    <a:pt x="751" y="665"/>
                    <a:pt x="781" y="695"/>
                    <a:pt x="818" y="695"/>
                  </a:cubicBezTo>
                  <a:close/>
                  <a:moveTo>
                    <a:pt x="818" y="993"/>
                  </a:moveTo>
                  <a:lnTo>
                    <a:pt x="1754" y="993"/>
                  </a:lnTo>
                  <a:cubicBezTo>
                    <a:pt x="1791" y="993"/>
                    <a:pt x="1821" y="963"/>
                    <a:pt x="1821" y="926"/>
                  </a:cubicBezTo>
                  <a:cubicBezTo>
                    <a:pt x="1821" y="889"/>
                    <a:pt x="1791" y="859"/>
                    <a:pt x="1754" y="859"/>
                  </a:cubicBezTo>
                  <a:lnTo>
                    <a:pt x="818" y="859"/>
                  </a:lnTo>
                  <a:cubicBezTo>
                    <a:pt x="781" y="859"/>
                    <a:pt x="751" y="889"/>
                    <a:pt x="751" y="926"/>
                  </a:cubicBezTo>
                  <a:cubicBezTo>
                    <a:pt x="751" y="963"/>
                    <a:pt x="781" y="993"/>
                    <a:pt x="818" y="993"/>
                  </a:cubicBezTo>
                  <a:close/>
                </a:path>
              </a:pathLst>
            </a:custGeom>
            <a:solidFill>
              <a:schemeClr val="bg1"/>
            </a:solidFill>
            <a:ln>
              <a:noFill/>
            </a:ln>
          </p:spPr>
          <p:txBody>
            <a:bodyPr wrap="square" lIns="91440" tIns="45720" rIns="91440" bIns="45720">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74"/>
                                        </p:tgtEl>
                                        <p:attrNameLst>
                                          <p:attrName>style.visibility</p:attrName>
                                        </p:attrNameLst>
                                      </p:cBhvr>
                                      <p:to>
                                        <p:strVal val="visible"/>
                                      </p:to>
                                    </p:set>
                                    <p:animEffect transition="in" filter="wheel(1)">
                                      <p:cBhvr>
                                        <p:cTn id="7" dur="500"/>
                                        <p:tgtEl>
                                          <p:spTgt spid="74"/>
                                        </p:tgtEl>
                                      </p:cBhvr>
                                    </p:animEffect>
                                  </p:childTnLst>
                                </p:cTn>
                              </p:par>
                              <p:par>
                                <p:cTn id="8" presetID="21" presetClass="entr" presetSubtype="1" fill="hold" grpId="0" nodeType="withEffect">
                                  <p:stCondLst>
                                    <p:cond delay="0"/>
                                  </p:stCondLst>
                                  <p:childTnLst>
                                    <p:set>
                                      <p:cBhvr>
                                        <p:cTn id="9" dur="500" fill="hold">
                                          <p:stCondLst>
                                            <p:cond delay="0"/>
                                          </p:stCondLst>
                                        </p:cTn>
                                        <p:tgtEl>
                                          <p:spTgt spid="62"/>
                                        </p:tgtEl>
                                        <p:attrNameLst>
                                          <p:attrName>style.visibility</p:attrName>
                                        </p:attrNameLst>
                                      </p:cBhvr>
                                      <p:to>
                                        <p:strVal val="visible"/>
                                      </p:to>
                                    </p:set>
                                    <p:animEffect transition="in" filter="wheel(1)">
                                      <p:cBhvr>
                                        <p:cTn id="10" dur="500"/>
                                        <p:tgtEl>
                                          <p:spTgt spid="62"/>
                                        </p:tgtEl>
                                      </p:cBhvr>
                                    </p:animEffect>
                                  </p:childTnLst>
                                </p:cTn>
                              </p:par>
                              <p:par>
                                <p:cTn id="11" presetID="21" presetClass="entr" presetSubtype="1" fill="hold" grpId="0" nodeType="withEffect">
                                  <p:stCondLst>
                                    <p:cond delay="0"/>
                                  </p:stCondLst>
                                  <p:childTnLst>
                                    <p:set>
                                      <p:cBhvr>
                                        <p:cTn id="12" dur="500" fill="hold">
                                          <p:stCondLst>
                                            <p:cond delay="0"/>
                                          </p:stCondLst>
                                        </p:cTn>
                                        <p:tgtEl>
                                          <p:spTgt spid="63"/>
                                        </p:tgtEl>
                                        <p:attrNameLst>
                                          <p:attrName>style.visibility</p:attrName>
                                        </p:attrNameLst>
                                      </p:cBhvr>
                                      <p:to>
                                        <p:strVal val="visible"/>
                                      </p:to>
                                    </p:set>
                                    <p:animEffect transition="in" filter="wheel(1)">
                                      <p:cBhvr>
                                        <p:cTn id="13" dur="500"/>
                                        <p:tgtEl>
                                          <p:spTgt spid="63"/>
                                        </p:tgtEl>
                                      </p:cBhvr>
                                    </p:animEffect>
                                  </p:childTnLst>
                                </p:cTn>
                              </p:par>
                              <p:par>
                                <p:cTn id="14" presetID="21" presetClass="entr" presetSubtype="1" fill="hold" grpId="0" nodeType="withEffect">
                                  <p:stCondLst>
                                    <p:cond delay="0"/>
                                  </p:stCondLst>
                                  <p:childTnLst>
                                    <p:set>
                                      <p:cBhvr>
                                        <p:cTn id="15" dur="500" fill="hold">
                                          <p:stCondLst>
                                            <p:cond delay="0"/>
                                          </p:stCondLst>
                                        </p:cTn>
                                        <p:tgtEl>
                                          <p:spTgt spid="76"/>
                                        </p:tgtEl>
                                        <p:attrNameLst>
                                          <p:attrName>style.visibility</p:attrName>
                                        </p:attrNameLst>
                                      </p:cBhvr>
                                      <p:to>
                                        <p:strVal val="visible"/>
                                      </p:to>
                                    </p:set>
                                    <p:animEffect transition="in" filter="wheel(1)">
                                      <p:cBhvr>
                                        <p:cTn id="16" dur="500"/>
                                        <p:tgtEl>
                                          <p:spTgt spid="76"/>
                                        </p:tgtEl>
                                      </p:cBhvr>
                                    </p:animEffect>
                                  </p:childTnLst>
                                </p:cTn>
                              </p:par>
                              <p:par>
                                <p:cTn id="17" presetID="21" presetClass="entr" presetSubtype="1" fill="hold" grpId="0" nodeType="withEffect">
                                  <p:stCondLst>
                                    <p:cond delay="0"/>
                                  </p:stCondLst>
                                  <p:childTnLst>
                                    <p:set>
                                      <p:cBhvr>
                                        <p:cTn id="18" dur="500" fill="hold">
                                          <p:stCondLst>
                                            <p:cond delay="0"/>
                                          </p:stCondLst>
                                        </p:cTn>
                                        <p:tgtEl>
                                          <p:spTgt spid="65"/>
                                        </p:tgtEl>
                                        <p:attrNameLst>
                                          <p:attrName>style.visibility</p:attrName>
                                        </p:attrNameLst>
                                      </p:cBhvr>
                                      <p:to>
                                        <p:strVal val="visible"/>
                                      </p:to>
                                    </p:set>
                                    <p:animEffect transition="in" filter="wheel(1)">
                                      <p:cBhvr>
                                        <p:cTn id="19" dur="500"/>
                                        <p:tgtEl>
                                          <p:spTgt spid="65"/>
                                        </p:tgtEl>
                                      </p:cBhvr>
                                    </p:animEffect>
                                  </p:childTnLst>
                                </p:cTn>
                              </p:par>
                              <p:par>
                                <p:cTn id="20" presetID="21" presetClass="entr" presetSubtype="1" fill="hold" grpId="0" nodeType="withEffect">
                                  <p:stCondLst>
                                    <p:cond delay="0"/>
                                  </p:stCondLst>
                                  <p:childTnLst>
                                    <p:set>
                                      <p:cBhvr>
                                        <p:cTn id="21" dur="500" fill="hold">
                                          <p:stCondLst>
                                            <p:cond delay="0"/>
                                          </p:stCondLst>
                                        </p:cTn>
                                        <p:tgtEl>
                                          <p:spTgt spid="66"/>
                                        </p:tgtEl>
                                        <p:attrNameLst>
                                          <p:attrName>style.visibility</p:attrName>
                                        </p:attrNameLst>
                                      </p:cBhvr>
                                      <p:to>
                                        <p:strVal val="visible"/>
                                      </p:to>
                                    </p:set>
                                    <p:animEffect transition="in" filter="wheel(1)">
                                      <p:cBhvr>
                                        <p:cTn id="22" dur="500"/>
                                        <p:tgtEl>
                                          <p:spTgt spid="66"/>
                                        </p:tgtEl>
                                      </p:cBhvr>
                                    </p:animEffect>
                                  </p:childTnLst>
                                </p:cTn>
                              </p:par>
                              <p:par>
                                <p:cTn id="23" presetID="21" presetClass="entr" presetSubtype="1" fill="hold" nodeType="withEffect">
                                  <p:stCondLst>
                                    <p:cond delay="0"/>
                                  </p:stCondLst>
                                  <p:childTnLst>
                                    <p:set>
                                      <p:cBhvr>
                                        <p:cTn id="24" dur="500" fill="hold">
                                          <p:stCondLst>
                                            <p:cond delay="0"/>
                                          </p:stCondLst>
                                        </p:cTn>
                                        <p:tgtEl>
                                          <p:spTgt spid="68"/>
                                        </p:tgtEl>
                                        <p:attrNameLst>
                                          <p:attrName>style.visibility</p:attrName>
                                        </p:attrNameLst>
                                      </p:cBhvr>
                                      <p:to>
                                        <p:strVal val="visible"/>
                                      </p:to>
                                    </p:set>
                                    <p:animEffect transition="in" filter="wheel(1)">
                                      <p:cBhvr>
                                        <p:cTn id="25" dur="500"/>
                                        <p:tgtEl>
                                          <p:spTgt spid="68"/>
                                        </p:tgtEl>
                                      </p:cBhvr>
                                    </p:animEffect>
                                  </p:childTnLst>
                                </p:cTn>
                              </p:par>
                              <p:par>
                                <p:cTn id="26" presetID="21" presetClass="entr" presetSubtype="1" fill="hold" nodeType="withEffect">
                                  <p:stCondLst>
                                    <p:cond delay="0"/>
                                  </p:stCondLst>
                                  <p:childTnLst>
                                    <p:set>
                                      <p:cBhvr>
                                        <p:cTn id="27" dur="500" fill="hold">
                                          <p:stCondLst>
                                            <p:cond delay="0"/>
                                          </p:stCondLst>
                                        </p:cTn>
                                        <p:tgtEl>
                                          <p:spTgt spid="69"/>
                                        </p:tgtEl>
                                        <p:attrNameLst>
                                          <p:attrName>style.visibility</p:attrName>
                                        </p:attrNameLst>
                                      </p:cBhvr>
                                      <p:to>
                                        <p:strVal val="visible"/>
                                      </p:to>
                                    </p:set>
                                    <p:animEffect transition="in" filter="wheel(1)">
                                      <p:cBhvr>
                                        <p:cTn id="28" dur="500"/>
                                        <p:tgtEl>
                                          <p:spTgt spid="69"/>
                                        </p:tgtEl>
                                      </p:cBhvr>
                                    </p:animEffect>
                                  </p:childTnLst>
                                </p:cTn>
                              </p:par>
                              <p:par>
                                <p:cTn id="29" presetID="21" presetClass="entr" presetSubtype="1" fill="hold" grpId="0" nodeType="withEffect">
                                  <p:stCondLst>
                                    <p:cond delay="0"/>
                                  </p:stCondLst>
                                  <p:childTnLst>
                                    <p:set>
                                      <p:cBhvr>
                                        <p:cTn id="30" dur="500" fill="hold">
                                          <p:stCondLst>
                                            <p:cond delay="0"/>
                                          </p:stCondLst>
                                        </p:cTn>
                                        <p:tgtEl>
                                          <p:spTgt spid="75"/>
                                        </p:tgtEl>
                                        <p:attrNameLst>
                                          <p:attrName>style.visibility</p:attrName>
                                        </p:attrNameLst>
                                      </p:cBhvr>
                                      <p:to>
                                        <p:strVal val="visible"/>
                                      </p:to>
                                    </p:set>
                                    <p:animEffect transition="in" filter="wheel(1)">
                                      <p:cBhvr>
                                        <p:cTn id="31" dur="500"/>
                                        <p:tgtEl>
                                          <p:spTgt spid="75"/>
                                        </p:tgtEl>
                                      </p:cBhvr>
                                    </p:animEffect>
                                  </p:childTnLst>
                                </p:cTn>
                              </p:par>
                              <p:par>
                                <p:cTn id="32" presetID="21" presetClass="entr" presetSubtype="1" fill="hold" grpId="0" nodeType="withEffect">
                                  <p:stCondLst>
                                    <p:cond delay="0"/>
                                  </p:stCondLst>
                                  <p:childTnLst>
                                    <p:set>
                                      <p:cBhvr>
                                        <p:cTn id="33" dur="500" fill="hold">
                                          <p:stCondLst>
                                            <p:cond delay="0"/>
                                          </p:stCondLst>
                                        </p:cTn>
                                        <p:tgtEl>
                                          <p:spTgt spid="83"/>
                                        </p:tgtEl>
                                        <p:attrNameLst>
                                          <p:attrName>style.visibility</p:attrName>
                                        </p:attrNameLst>
                                      </p:cBhvr>
                                      <p:to>
                                        <p:strVal val="visible"/>
                                      </p:to>
                                    </p:set>
                                    <p:animEffect transition="in" filter="wheel(1)">
                                      <p:cBhvr>
                                        <p:cTn id="34" dur="500"/>
                                        <p:tgtEl>
                                          <p:spTgt spid="83"/>
                                        </p:tgtEl>
                                      </p:cBhvr>
                                    </p:animEffect>
                                  </p:childTnLst>
                                </p:cTn>
                              </p:par>
                              <p:par>
                                <p:cTn id="35" presetID="21" presetClass="entr" presetSubtype="1" fill="hold" grpId="0" nodeType="withEffect">
                                  <p:stCondLst>
                                    <p:cond delay="0"/>
                                  </p:stCondLst>
                                  <p:childTnLst>
                                    <p:set>
                                      <p:cBhvr>
                                        <p:cTn id="36" dur="500" fill="hold">
                                          <p:stCondLst>
                                            <p:cond delay="0"/>
                                          </p:stCondLst>
                                        </p:cTn>
                                        <p:tgtEl>
                                          <p:spTgt spid="84"/>
                                        </p:tgtEl>
                                        <p:attrNameLst>
                                          <p:attrName>style.visibility</p:attrName>
                                        </p:attrNameLst>
                                      </p:cBhvr>
                                      <p:to>
                                        <p:strVal val="visible"/>
                                      </p:to>
                                    </p:set>
                                    <p:animEffect transition="in" filter="wheel(1)">
                                      <p:cBhvr>
                                        <p:cTn id="37" dur="500"/>
                                        <p:tgtEl>
                                          <p:spTgt spid="84"/>
                                        </p:tgtEl>
                                      </p:cBhvr>
                                    </p:animEffect>
                                  </p:childTnLst>
                                </p:cTn>
                              </p:par>
                              <p:par>
                                <p:cTn id="38" presetID="21" presetClass="entr" presetSubtype="1" fill="hold" nodeType="withEffect">
                                  <p:stCondLst>
                                    <p:cond delay="0"/>
                                  </p:stCondLst>
                                  <p:childTnLst>
                                    <p:set>
                                      <p:cBhvr>
                                        <p:cTn id="39" dur="500" fill="hold">
                                          <p:stCondLst>
                                            <p:cond delay="0"/>
                                          </p:stCondLst>
                                        </p:cTn>
                                        <p:tgtEl>
                                          <p:spTgt spid="90"/>
                                        </p:tgtEl>
                                        <p:attrNameLst>
                                          <p:attrName>style.visibility</p:attrName>
                                        </p:attrNameLst>
                                      </p:cBhvr>
                                      <p:to>
                                        <p:strVal val="visible"/>
                                      </p:to>
                                    </p:set>
                                    <p:animEffect transition="in" filter="wheel(1)">
                                      <p:cBhvr>
                                        <p:cTn id="40" dur="500"/>
                                        <p:tgtEl>
                                          <p:spTgt spid="90"/>
                                        </p:tgtEl>
                                      </p:cBhvr>
                                    </p:animEffect>
                                  </p:childTnLst>
                                </p:cTn>
                              </p:par>
                              <p:par>
                                <p:cTn id="41" presetID="21" presetClass="entr" presetSubtype="1" fill="hold" nodeType="withEffect">
                                  <p:stCondLst>
                                    <p:cond delay="0"/>
                                  </p:stCondLst>
                                  <p:childTnLst>
                                    <p:set>
                                      <p:cBhvr>
                                        <p:cTn id="42" dur="500" fill="hold">
                                          <p:stCondLst>
                                            <p:cond delay="0"/>
                                          </p:stCondLst>
                                        </p:cTn>
                                        <p:tgtEl>
                                          <p:spTgt spid="35"/>
                                        </p:tgtEl>
                                        <p:attrNameLst>
                                          <p:attrName>style.visibility</p:attrName>
                                        </p:attrNameLst>
                                      </p:cBhvr>
                                      <p:to>
                                        <p:strVal val="visible"/>
                                      </p:to>
                                    </p:set>
                                    <p:animEffect transition="in" filter="wheel(1)">
                                      <p:cBhvr>
                                        <p:cTn id="43" dur="500"/>
                                        <p:tgtEl>
                                          <p:spTgt spid="35"/>
                                        </p:tgtEl>
                                      </p:cBhvr>
                                    </p:animEffect>
                                  </p:childTnLst>
                                </p:cTn>
                              </p:par>
                              <p:par>
                                <p:cTn id="44" presetID="21" presetClass="entr" presetSubtype="1" fill="hold" nodeType="withEffect">
                                  <p:stCondLst>
                                    <p:cond delay="0"/>
                                  </p:stCondLst>
                                  <p:childTnLst>
                                    <p:set>
                                      <p:cBhvr>
                                        <p:cTn id="45" dur="500" fill="hold">
                                          <p:stCondLst>
                                            <p:cond delay="0"/>
                                          </p:stCondLst>
                                        </p:cTn>
                                        <p:tgtEl>
                                          <p:spTgt spid="53"/>
                                        </p:tgtEl>
                                        <p:attrNameLst>
                                          <p:attrName>style.visibility</p:attrName>
                                        </p:attrNameLst>
                                      </p:cBhvr>
                                      <p:to>
                                        <p:strVal val="visible"/>
                                      </p:to>
                                    </p:set>
                                    <p:animEffect transition="in" filter="wheel(1)">
                                      <p:cBhvr>
                                        <p:cTn id="46" dur="500"/>
                                        <p:tgtEl>
                                          <p:spTgt spid="53"/>
                                        </p:tgtEl>
                                      </p:cBhvr>
                                    </p:animEffect>
                                  </p:childTnLst>
                                </p:cTn>
                              </p:par>
                              <p:par>
                                <p:cTn id="47" presetID="21" presetClass="entr" presetSubtype="1" fill="hold" nodeType="withEffect">
                                  <p:stCondLst>
                                    <p:cond delay="0"/>
                                  </p:stCondLst>
                                  <p:childTnLst>
                                    <p:set>
                                      <p:cBhvr>
                                        <p:cTn id="48" dur="500" fill="hold">
                                          <p:stCondLst>
                                            <p:cond delay="0"/>
                                          </p:stCondLst>
                                        </p:cTn>
                                        <p:tgtEl>
                                          <p:spTgt spid="6"/>
                                        </p:tgtEl>
                                        <p:attrNameLst>
                                          <p:attrName>style.visibility</p:attrName>
                                        </p:attrNameLst>
                                      </p:cBhvr>
                                      <p:to>
                                        <p:strVal val="visible"/>
                                      </p:to>
                                    </p:set>
                                    <p:animEffect transition="in" filter="wheel(1)">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62" grpId="0"/>
      <p:bldP spid="63" grpId="0"/>
      <p:bldP spid="76" grpId="0" bldLvl="0" animBg="1"/>
      <p:bldP spid="65" grpId="0"/>
      <p:bldP spid="66" grpId="0"/>
      <p:bldP spid="75" grpId="0" bldLvl="0" animBg="1"/>
      <p:bldP spid="83" grpId="0"/>
      <p:bldP spid="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5233" y="2133549"/>
            <a:ext cx="4048287" cy="4030361"/>
            <a:chOff x="4176708" y="2023031"/>
            <a:chExt cx="3838586" cy="3821589"/>
          </a:xfrm>
        </p:grpSpPr>
        <p:sp>
          <p:nvSpPr>
            <p:cNvPr id="56" name="任意多边形 55"/>
            <p:cNvSpPr/>
            <p:nvPr/>
          </p:nvSpPr>
          <p:spPr bwMode="auto">
            <a:xfrm>
              <a:off x="6834363" y="3952240"/>
              <a:ext cx="168167" cy="85367"/>
            </a:xfrm>
            <a:custGeom>
              <a:avLst/>
              <a:gdLst>
                <a:gd name="connsiteX0" fmla="*/ 6747 w 168167"/>
                <a:gd name="connsiteY0" fmla="*/ 0 h 85367"/>
                <a:gd name="connsiteX1" fmla="*/ 163674 w 168167"/>
                <a:gd name="connsiteY1" fmla="*/ 0 h 85367"/>
                <a:gd name="connsiteX2" fmla="*/ 168167 w 168167"/>
                <a:gd name="connsiteY2" fmla="*/ 85367 h 85367"/>
                <a:gd name="connsiteX3" fmla="*/ 0 w 168167"/>
                <a:gd name="connsiteY3" fmla="*/ 85367 h 85367"/>
              </a:gdLst>
              <a:ahLst/>
              <a:cxnLst>
                <a:cxn ang="0">
                  <a:pos x="connsiteX0" y="connsiteY0"/>
                </a:cxn>
                <a:cxn ang="0">
                  <a:pos x="connsiteX1" y="connsiteY1"/>
                </a:cxn>
                <a:cxn ang="0">
                  <a:pos x="connsiteX2" y="connsiteY2"/>
                </a:cxn>
                <a:cxn ang="0">
                  <a:pos x="connsiteX3" y="connsiteY3"/>
                </a:cxn>
              </a:cxnLst>
              <a:rect l="l" t="t" r="r" b="b"/>
              <a:pathLst>
                <a:path w="168167" h="85367">
                  <a:moveTo>
                    <a:pt x="6747" y="0"/>
                  </a:moveTo>
                  <a:cubicBezTo>
                    <a:pt x="163674" y="0"/>
                    <a:pt x="163674" y="0"/>
                    <a:pt x="163674" y="0"/>
                  </a:cubicBezTo>
                  <a:lnTo>
                    <a:pt x="168167" y="85367"/>
                  </a:lnTo>
                  <a:lnTo>
                    <a:pt x="0" y="85367"/>
                  </a:lnTo>
                  <a:close/>
                </a:path>
              </a:pathLst>
            </a:custGeom>
            <a:solidFill>
              <a:srgbClr val="CF3C27"/>
            </a:solidFill>
            <a:ln w="23813" cap="flat">
              <a:noFill/>
              <a:prstDash val="solid"/>
              <a:miter lim="800000"/>
            </a:ln>
          </p:spPr>
          <p:txBody>
            <a:bodyPr vert="horz" wrap="square" lIns="96435" tIns="48218" rIns="96435" bIns="48218" numCol="1" anchor="t" anchorCtr="0" compatLnSpc="1">
              <a:noAutofit/>
            </a:bodyPr>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p:nvPr/>
          </p:nvSpPr>
          <p:spPr bwMode="auto">
            <a:xfrm>
              <a:off x="4379261" y="2023031"/>
              <a:ext cx="1978784" cy="1725239"/>
            </a:xfrm>
            <a:custGeom>
              <a:avLst/>
              <a:gdLst>
                <a:gd name="T0" fmla="*/ 796 w 833"/>
                <a:gd name="T1" fmla="*/ 446 h 726"/>
                <a:gd name="T2" fmla="*/ 682 w 833"/>
                <a:gd name="T3" fmla="*/ 464 h 726"/>
                <a:gd name="T4" fmla="*/ 450 w 833"/>
                <a:gd name="T5" fmla="*/ 726 h 726"/>
                <a:gd name="T6" fmla="*/ 450 w 833"/>
                <a:gd name="T7" fmla="*/ 726 h 726"/>
                <a:gd name="T8" fmla="*/ 1 w 833"/>
                <a:gd name="T9" fmla="*/ 726 h 726"/>
                <a:gd name="T10" fmla="*/ 0 w 833"/>
                <a:gd name="T11" fmla="*/ 726 h 726"/>
                <a:gd name="T12" fmla="*/ 539 w 833"/>
                <a:gd name="T13" fmla="*/ 43 h 726"/>
                <a:gd name="T14" fmla="*/ 794 w 833"/>
                <a:gd name="T15" fmla="*/ 0 h 726"/>
                <a:gd name="T16" fmla="*/ 827 w 833"/>
                <a:gd name="T17" fmla="*/ 1 h 726"/>
                <a:gd name="T18" fmla="*/ 827 w 833"/>
                <a:gd name="T19" fmla="*/ 445 h 726"/>
                <a:gd name="T20" fmla="*/ 814 w 833"/>
                <a:gd name="T21" fmla="*/ 446 h 726"/>
                <a:gd name="T22" fmla="*/ 796 w 833"/>
                <a:gd name="T23" fmla="*/ 44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3" h="726">
                  <a:moveTo>
                    <a:pt x="796" y="446"/>
                  </a:moveTo>
                  <a:cubicBezTo>
                    <a:pt x="758" y="446"/>
                    <a:pt x="720" y="452"/>
                    <a:pt x="682" y="464"/>
                  </a:cubicBezTo>
                  <a:cubicBezTo>
                    <a:pt x="559" y="506"/>
                    <a:pt x="475" y="608"/>
                    <a:pt x="450" y="726"/>
                  </a:cubicBezTo>
                  <a:cubicBezTo>
                    <a:pt x="450" y="726"/>
                    <a:pt x="450" y="726"/>
                    <a:pt x="450" y="726"/>
                  </a:cubicBezTo>
                  <a:cubicBezTo>
                    <a:pt x="1" y="726"/>
                    <a:pt x="1" y="726"/>
                    <a:pt x="1" y="726"/>
                  </a:cubicBezTo>
                  <a:cubicBezTo>
                    <a:pt x="0" y="726"/>
                    <a:pt x="0" y="726"/>
                    <a:pt x="0" y="726"/>
                  </a:cubicBezTo>
                  <a:cubicBezTo>
                    <a:pt x="28" y="421"/>
                    <a:pt x="231" y="147"/>
                    <a:pt x="539" y="43"/>
                  </a:cubicBezTo>
                  <a:cubicBezTo>
                    <a:pt x="623" y="14"/>
                    <a:pt x="709" y="0"/>
                    <a:pt x="794" y="0"/>
                  </a:cubicBezTo>
                  <a:cubicBezTo>
                    <a:pt x="797" y="0"/>
                    <a:pt x="828" y="0"/>
                    <a:pt x="827" y="1"/>
                  </a:cubicBezTo>
                  <a:cubicBezTo>
                    <a:pt x="827" y="445"/>
                    <a:pt x="827" y="445"/>
                    <a:pt x="827" y="445"/>
                  </a:cubicBezTo>
                  <a:cubicBezTo>
                    <a:pt x="833" y="445"/>
                    <a:pt x="808" y="445"/>
                    <a:pt x="814" y="446"/>
                  </a:cubicBezTo>
                  <a:cubicBezTo>
                    <a:pt x="796" y="446"/>
                    <a:pt x="796" y="446"/>
                    <a:pt x="796" y="446"/>
                  </a:cubicBezTo>
                  <a:close/>
                </a:path>
              </a:pathLst>
            </a:custGeom>
            <a:solidFill>
              <a:schemeClr val="accent2"/>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2" name="任意多边形 41"/>
            <p:cNvSpPr/>
            <p:nvPr/>
          </p:nvSpPr>
          <p:spPr bwMode="auto">
            <a:xfrm>
              <a:off x="4339972" y="3500639"/>
              <a:ext cx="117431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2"/>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049" name="组合 2048"/>
            <p:cNvGrpSpPr/>
            <p:nvPr/>
          </p:nvGrpSpPr>
          <p:grpSpPr>
            <a:xfrm>
              <a:off x="4176708" y="3653367"/>
              <a:ext cx="1961624" cy="2094970"/>
              <a:chOff x="4176708" y="3653367"/>
              <a:chExt cx="1961624" cy="2094970"/>
            </a:xfrm>
          </p:grpSpPr>
          <p:sp>
            <p:nvSpPr>
              <p:cNvPr id="11" name="Freeform 12"/>
              <p:cNvSpPr/>
              <p:nvPr/>
            </p:nvSpPr>
            <p:spPr bwMode="auto">
              <a:xfrm>
                <a:off x="4176708" y="3653367"/>
                <a:ext cx="1932041" cy="2048190"/>
              </a:xfrm>
              <a:custGeom>
                <a:avLst/>
                <a:gdLst>
                  <a:gd name="T0" fmla="*/ 455 w 813"/>
                  <a:gd name="T1" fmla="*/ 46 h 862"/>
                  <a:gd name="T2" fmla="*/ 474 w 813"/>
                  <a:gd name="T3" fmla="*/ 163 h 862"/>
                  <a:gd name="T4" fmla="*/ 813 w 813"/>
                  <a:gd name="T5" fmla="*/ 407 h 862"/>
                  <a:gd name="T6" fmla="*/ 813 w 813"/>
                  <a:gd name="T7" fmla="*/ 862 h 862"/>
                  <a:gd name="T8" fmla="*/ 0 w 813"/>
                  <a:gd name="T9" fmla="*/ 48 h 862"/>
                  <a:gd name="T10" fmla="*/ 0 w 813"/>
                  <a:gd name="T11" fmla="*/ 0 h 862"/>
                  <a:gd name="T12" fmla="*/ 455 w 813"/>
                  <a:gd name="T13" fmla="*/ 0 h 862"/>
                  <a:gd name="T14" fmla="*/ 455 w 813"/>
                  <a:gd name="T15" fmla="*/ 46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3" h="862">
                    <a:moveTo>
                      <a:pt x="455" y="46"/>
                    </a:moveTo>
                    <a:cubicBezTo>
                      <a:pt x="455" y="85"/>
                      <a:pt x="461" y="124"/>
                      <a:pt x="474" y="163"/>
                    </a:cubicBezTo>
                    <a:cubicBezTo>
                      <a:pt x="524" y="312"/>
                      <a:pt x="664" y="407"/>
                      <a:pt x="813" y="407"/>
                    </a:cubicBezTo>
                    <a:cubicBezTo>
                      <a:pt x="813" y="862"/>
                      <a:pt x="813" y="862"/>
                      <a:pt x="813" y="862"/>
                    </a:cubicBezTo>
                    <a:cubicBezTo>
                      <a:pt x="397" y="861"/>
                      <a:pt x="10" y="451"/>
                      <a:pt x="0" y="48"/>
                    </a:cubicBezTo>
                    <a:cubicBezTo>
                      <a:pt x="0" y="0"/>
                      <a:pt x="0" y="0"/>
                      <a:pt x="0" y="0"/>
                    </a:cubicBezTo>
                    <a:cubicBezTo>
                      <a:pt x="455" y="0"/>
                      <a:pt x="455" y="0"/>
                      <a:pt x="455" y="0"/>
                    </a:cubicBezTo>
                    <a:cubicBezTo>
                      <a:pt x="455" y="46"/>
                      <a:pt x="455" y="46"/>
                      <a:pt x="455" y="46"/>
                    </a:cubicBezTo>
                    <a:close/>
                  </a:path>
                </a:pathLst>
              </a:custGeom>
              <a:solidFill>
                <a:schemeClr val="accent1"/>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8"/>
              <p:cNvSpPr/>
              <p:nvPr/>
            </p:nvSpPr>
            <p:spPr bwMode="auto">
              <a:xfrm rot="5400000" flipH="1" flipV="1">
                <a:off x="5361872" y="4971876"/>
                <a:ext cx="1182854" cy="370067"/>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任意多边形 54"/>
            <p:cNvSpPr/>
            <p:nvPr/>
          </p:nvSpPr>
          <p:spPr bwMode="auto">
            <a:xfrm>
              <a:off x="5972770" y="4037607"/>
              <a:ext cx="1923542" cy="1807013"/>
            </a:xfrm>
            <a:custGeom>
              <a:avLst/>
              <a:gdLst>
                <a:gd name="connsiteX0" fmla="*/ 861106 w 1923542"/>
                <a:gd name="connsiteY0" fmla="*/ 0 h 1807013"/>
                <a:gd name="connsiteX1" fmla="*/ 1029273 w 1923542"/>
                <a:gd name="connsiteY1" fmla="*/ 0 h 1807013"/>
                <a:gd name="connsiteX2" fmla="*/ 1029535 w 1923542"/>
                <a:gd name="connsiteY2" fmla="*/ 4973 h 1807013"/>
                <a:gd name="connsiteX3" fmla="*/ 1923542 w 1923542"/>
                <a:gd name="connsiteY3" fmla="*/ 4973 h 1807013"/>
                <a:gd name="connsiteX4" fmla="*/ 33288 w 1923542"/>
                <a:gd name="connsiteY4" fmla="*/ 1807013 h 1807013"/>
                <a:gd name="connsiteX5" fmla="*/ 0 w 1923542"/>
                <a:gd name="connsiteY5" fmla="*/ 1807013 h 1807013"/>
                <a:gd name="connsiteX6" fmla="*/ 0 w 1923542"/>
                <a:gd name="connsiteY6" fmla="*/ 749087 h 1807013"/>
                <a:gd name="connsiteX7" fmla="*/ 28532 w 1923542"/>
                <a:gd name="connsiteY7" fmla="*/ 749087 h 1807013"/>
                <a:gd name="connsiteX8" fmla="*/ 299588 w 1923542"/>
                <a:gd name="connsiteY8" fmla="*/ 703917 h 1807013"/>
                <a:gd name="connsiteX9" fmla="*/ 857673 w 1923542"/>
                <a:gd name="connsiteY9" fmla="*/ 43424 h 18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3542" h="1807013">
                  <a:moveTo>
                    <a:pt x="861106" y="0"/>
                  </a:moveTo>
                  <a:lnTo>
                    <a:pt x="1029273" y="0"/>
                  </a:lnTo>
                  <a:lnTo>
                    <a:pt x="1029535" y="4973"/>
                  </a:lnTo>
                  <a:cubicBezTo>
                    <a:pt x="1923542" y="4973"/>
                    <a:pt x="1923542" y="4973"/>
                    <a:pt x="1923542" y="4973"/>
                  </a:cubicBezTo>
                  <a:cubicBezTo>
                    <a:pt x="1875989" y="1012974"/>
                    <a:pt x="1041423" y="1807013"/>
                    <a:pt x="33288" y="1807013"/>
                  </a:cubicBezTo>
                  <a:cubicBezTo>
                    <a:pt x="0" y="1807013"/>
                    <a:pt x="0" y="1807013"/>
                    <a:pt x="0" y="1807013"/>
                  </a:cubicBezTo>
                  <a:cubicBezTo>
                    <a:pt x="0" y="749087"/>
                    <a:pt x="0" y="749087"/>
                    <a:pt x="0" y="749087"/>
                  </a:cubicBezTo>
                  <a:cubicBezTo>
                    <a:pt x="28532" y="749087"/>
                    <a:pt x="28532" y="749087"/>
                    <a:pt x="28532" y="749087"/>
                  </a:cubicBezTo>
                  <a:cubicBezTo>
                    <a:pt x="118884" y="749087"/>
                    <a:pt x="209236" y="734823"/>
                    <a:pt x="299588" y="703917"/>
                  </a:cubicBezTo>
                  <a:cubicBezTo>
                    <a:pt x="603336" y="601988"/>
                    <a:pt x="810603" y="339884"/>
                    <a:pt x="857673" y="43424"/>
                  </a:cubicBezTo>
                  <a:close/>
                </a:path>
              </a:pathLst>
            </a:custGeom>
            <a:solidFill>
              <a:schemeClr val="accent2"/>
            </a:solidFill>
            <a:ln w="23813" cap="flat">
              <a:noFill/>
              <a:prstDash val="solid"/>
              <a:miter lim="800000"/>
            </a:ln>
          </p:spPr>
          <p:txBody>
            <a:bodyPr vert="horz" wrap="square" lIns="96435" tIns="48218" rIns="96435" bIns="48218" numCol="1" anchor="t" anchorCtr="0" compatLnSpc="1">
              <a:noAutofit/>
            </a:bodyPr>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45"/>
            <p:cNvSpPr/>
            <p:nvPr/>
          </p:nvSpPr>
          <p:spPr bwMode="auto">
            <a:xfrm flipH="1" flipV="1">
              <a:off x="6777310" y="3916665"/>
              <a:ext cx="1179239"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2"/>
            </a:solidFill>
            <a:ln>
              <a:solidFill>
                <a:schemeClr val="accent2"/>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048" name="组合 2047"/>
            <p:cNvGrpSpPr/>
            <p:nvPr/>
          </p:nvGrpSpPr>
          <p:grpSpPr>
            <a:xfrm>
              <a:off x="6238297" y="2188168"/>
              <a:ext cx="1776997" cy="1854724"/>
              <a:chOff x="6238297" y="2188168"/>
              <a:chExt cx="1776997" cy="1854724"/>
            </a:xfrm>
          </p:grpSpPr>
          <p:sp>
            <p:nvSpPr>
              <p:cNvPr id="6" name="Freeform 5"/>
              <p:cNvSpPr/>
              <p:nvPr/>
            </p:nvSpPr>
            <p:spPr bwMode="auto">
              <a:xfrm>
                <a:off x="6273058" y="2232666"/>
                <a:ext cx="1742236" cy="1810226"/>
              </a:xfrm>
              <a:custGeom>
                <a:avLst/>
                <a:gdLst>
                  <a:gd name="T0" fmla="*/ 307 w 733"/>
                  <a:gd name="T1" fmla="*/ 762 h 762"/>
                  <a:gd name="T2" fmla="*/ 289 w 733"/>
                  <a:gd name="T3" fmla="*/ 653 h 762"/>
                  <a:gd name="T4" fmla="*/ 0 w 733"/>
                  <a:gd name="T5" fmla="*/ 424 h 762"/>
                  <a:gd name="T6" fmla="*/ 0 w 733"/>
                  <a:gd name="T7" fmla="*/ 0 h 762"/>
                  <a:gd name="T8" fmla="*/ 733 w 733"/>
                  <a:gd name="T9" fmla="*/ 761 h 762"/>
                  <a:gd name="T10" fmla="*/ 733 w 733"/>
                  <a:gd name="T11" fmla="*/ 762 h 762"/>
                  <a:gd name="T12" fmla="*/ 307 w 733"/>
                  <a:gd name="T13" fmla="*/ 762 h 762"/>
                  <a:gd name="T14" fmla="*/ 307 w 733"/>
                  <a:gd name="T15" fmla="*/ 762 h 7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3" h="762">
                    <a:moveTo>
                      <a:pt x="307" y="762"/>
                    </a:moveTo>
                    <a:cubicBezTo>
                      <a:pt x="307" y="726"/>
                      <a:pt x="301" y="689"/>
                      <a:pt x="289" y="653"/>
                    </a:cubicBezTo>
                    <a:cubicBezTo>
                      <a:pt x="241" y="513"/>
                      <a:pt x="140" y="425"/>
                      <a:pt x="0" y="424"/>
                    </a:cubicBezTo>
                    <a:cubicBezTo>
                      <a:pt x="0" y="0"/>
                      <a:pt x="0" y="0"/>
                      <a:pt x="0" y="0"/>
                    </a:cubicBezTo>
                    <a:cubicBezTo>
                      <a:pt x="365" y="0"/>
                      <a:pt x="733" y="393"/>
                      <a:pt x="733" y="761"/>
                    </a:cubicBezTo>
                    <a:cubicBezTo>
                      <a:pt x="733" y="762"/>
                      <a:pt x="733" y="762"/>
                      <a:pt x="733" y="762"/>
                    </a:cubicBezTo>
                    <a:cubicBezTo>
                      <a:pt x="307" y="762"/>
                      <a:pt x="307" y="762"/>
                      <a:pt x="307" y="762"/>
                    </a:cubicBezTo>
                    <a:cubicBezTo>
                      <a:pt x="307" y="762"/>
                      <a:pt x="307" y="762"/>
                      <a:pt x="307" y="762"/>
                    </a:cubicBezTo>
                    <a:close/>
                  </a:path>
                </a:pathLst>
              </a:custGeom>
              <a:solidFill>
                <a:schemeClr val="accent1"/>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42"/>
              <p:cNvSpPr/>
              <p:nvPr/>
            </p:nvSpPr>
            <p:spPr bwMode="auto">
              <a:xfrm rot="5400000">
                <a:off x="5826040" y="2600425"/>
                <a:ext cx="111224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reeform 7"/>
            <p:cNvSpPr/>
            <p:nvPr/>
          </p:nvSpPr>
          <p:spPr bwMode="auto">
            <a:xfrm>
              <a:off x="4498729" y="2025446"/>
              <a:ext cx="1846059" cy="1388359"/>
            </a:xfrm>
            <a:custGeom>
              <a:avLst/>
              <a:gdLst>
                <a:gd name="T0" fmla="*/ 796 w 833"/>
                <a:gd name="T1" fmla="*/ 446 h 726"/>
                <a:gd name="T2" fmla="*/ 682 w 833"/>
                <a:gd name="T3" fmla="*/ 464 h 726"/>
                <a:gd name="T4" fmla="*/ 450 w 833"/>
                <a:gd name="T5" fmla="*/ 726 h 726"/>
                <a:gd name="T6" fmla="*/ 450 w 833"/>
                <a:gd name="T7" fmla="*/ 726 h 726"/>
                <a:gd name="T8" fmla="*/ 1 w 833"/>
                <a:gd name="T9" fmla="*/ 726 h 726"/>
                <a:gd name="T10" fmla="*/ 0 w 833"/>
                <a:gd name="T11" fmla="*/ 726 h 726"/>
                <a:gd name="T12" fmla="*/ 539 w 833"/>
                <a:gd name="T13" fmla="*/ 43 h 726"/>
                <a:gd name="T14" fmla="*/ 794 w 833"/>
                <a:gd name="T15" fmla="*/ 0 h 726"/>
                <a:gd name="T16" fmla="*/ 827 w 833"/>
                <a:gd name="T17" fmla="*/ 1 h 726"/>
                <a:gd name="T18" fmla="*/ 827 w 833"/>
                <a:gd name="T19" fmla="*/ 445 h 726"/>
                <a:gd name="T20" fmla="*/ 814 w 833"/>
                <a:gd name="T21" fmla="*/ 446 h 726"/>
                <a:gd name="T22" fmla="*/ 796 w 833"/>
                <a:gd name="T23" fmla="*/ 446 h 726"/>
                <a:gd name="connsiteX0" fmla="*/ 9965 w 10348"/>
                <a:gd name="connsiteY0" fmla="*/ 6143 h 10079"/>
                <a:gd name="connsiteX1" fmla="*/ 8596 w 10348"/>
                <a:gd name="connsiteY1" fmla="*/ 6391 h 10079"/>
                <a:gd name="connsiteX2" fmla="*/ 5811 w 10348"/>
                <a:gd name="connsiteY2" fmla="*/ 10000 h 10079"/>
                <a:gd name="connsiteX3" fmla="*/ 6064 w 10348"/>
                <a:gd name="connsiteY3" fmla="*/ 8979 h 10079"/>
                <a:gd name="connsiteX4" fmla="*/ 421 w 10348"/>
                <a:gd name="connsiteY4" fmla="*/ 10000 h 10079"/>
                <a:gd name="connsiteX5" fmla="*/ 409 w 10348"/>
                <a:gd name="connsiteY5" fmla="*/ 10000 h 10079"/>
                <a:gd name="connsiteX6" fmla="*/ 6880 w 10348"/>
                <a:gd name="connsiteY6" fmla="*/ 592 h 10079"/>
                <a:gd name="connsiteX7" fmla="*/ 9941 w 10348"/>
                <a:gd name="connsiteY7" fmla="*/ 0 h 10079"/>
                <a:gd name="connsiteX8" fmla="*/ 10337 w 10348"/>
                <a:gd name="connsiteY8" fmla="*/ 14 h 10079"/>
                <a:gd name="connsiteX9" fmla="*/ 10337 w 10348"/>
                <a:gd name="connsiteY9" fmla="*/ 6129 h 10079"/>
                <a:gd name="connsiteX10" fmla="*/ 10181 w 10348"/>
                <a:gd name="connsiteY10" fmla="*/ 6143 h 10079"/>
                <a:gd name="connsiteX11" fmla="*/ 9965 w 10348"/>
                <a:gd name="connsiteY11" fmla="*/ 6143 h 10079"/>
                <a:gd name="connsiteX0-1" fmla="*/ 9768 w 10151"/>
                <a:gd name="connsiteY0-2" fmla="*/ 6316 h 10252"/>
                <a:gd name="connsiteX1-3" fmla="*/ 8399 w 10151"/>
                <a:gd name="connsiteY1-4" fmla="*/ 6564 h 10252"/>
                <a:gd name="connsiteX2-5" fmla="*/ 5614 w 10151"/>
                <a:gd name="connsiteY2-6" fmla="*/ 10173 h 10252"/>
                <a:gd name="connsiteX3-7" fmla="*/ 5867 w 10151"/>
                <a:gd name="connsiteY3-8" fmla="*/ 9152 h 10252"/>
                <a:gd name="connsiteX4-9" fmla="*/ 224 w 10151"/>
                <a:gd name="connsiteY4-10" fmla="*/ 10173 h 10252"/>
                <a:gd name="connsiteX5-11" fmla="*/ 1042 w 10151"/>
                <a:gd name="connsiteY5-12" fmla="*/ 7675 h 10252"/>
                <a:gd name="connsiteX6-13" fmla="*/ 6683 w 10151"/>
                <a:gd name="connsiteY6-14" fmla="*/ 765 h 10252"/>
                <a:gd name="connsiteX7-15" fmla="*/ 9744 w 10151"/>
                <a:gd name="connsiteY7-16" fmla="*/ 173 h 10252"/>
                <a:gd name="connsiteX8-17" fmla="*/ 10140 w 10151"/>
                <a:gd name="connsiteY8-18" fmla="*/ 187 h 10252"/>
                <a:gd name="connsiteX9-19" fmla="*/ 10140 w 10151"/>
                <a:gd name="connsiteY9-20" fmla="*/ 6302 h 10252"/>
                <a:gd name="connsiteX10-21" fmla="*/ 9984 w 10151"/>
                <a:gd name="connsiteY10-22" fmla="*/ 6316 h 10252"/>
                <a:gd name="connsiteX11-23" fmla="*/ 9768 w 10151"/>
                <a:gd name="connsiteY11-24" fmla="*/ 6316 h 10252"/>
                <a:gd name="connsiteX0-25" fmla="*/ 8730 w 9113"/>
                <a:gd name="connsiteY0-26" fmla="*/ 6316 h 10275"/>
                <a:gd name="connsiteX1-27" fmla="*/ 7361 w 9113"/>
                <a:gd name="connsiteY1-28" fmla="*/ 6564 h 10275"/>
                <a:gd name="connsiteX2-29" fmla="*/ 4576 w 9113"/>
                <a:gd name="connsiteY2-30" fmla="*/ 10173 h 10275"/>
                <a:gd name="connsiteX3-31" fmla="*/ 4829 w 9113"/>
                <a:gd name="connsiteY3-32" fmla="*/ 9152 h 10275"/>
                <a:gd name="connsiteX4-33" fmla="*/ 4 w 9113"/>
                <a:gd name="connsiteY4-34" fmla="*/ 7675 h 10275"/>
                <a:gd name="connsiteX5-35" fmla="*/ 5645 w 9113"/>
                <a:gd name="connsiteY5-36" fmla="*/ 765 h 10275"/>
                <a:gd name="connsiteX6-37" fmla="*/ 8706 w 9113"/>
                <a:gd name="connsiteY6-38" fmla="*/ 173 h 10275"/>
                <a:gd name="connsiteX7-39" fmla="*/ 9102 w 9113"/>
                <a:gd name="connsiteY7-40" fmla="*/ 187 h 10275"/>
                <a:gd name="connsiteX8-41" fmla="*/ 9102 w 9113"/>
                <a:gd name="connsiteY8-42" fmla="*/ 6302 h 10275"/>
                <a:gd name="connsiteX9-43" fmla="*/ 8946 w 9113"/>
                <a:gd name="connsiteY9-44" fmla="*/ 6316 h 10275"/>
                <a:gd name="connsiteX10-45" fmla="*/ 8730 w 9113"/>
                <a:gd name="connsiteY10-46" fmla="*/ 6316 h 10275"/>
                <a:gd name="connsiteX0-47" fmla="*/ 9642 w 10490"/>
                <a:gd name="connsiteY0-48" fmla="*/ 6518 h 10371"/>
                <a:gd name="connsiteX1-49" fmla="*/ 8139 w 10490"/>
                <a:gd name="connsiteY1-50" fmla="*/ 6759 h 10371"/>
                <a:gd name="connsiteX2-51" fmla="*/ 5083 w 10490"/>
                <a:gd name="connsiteY2-52" fmla="*/ 10272 h 10371"/>
                <a:gd name="connsiteX3-53" fmla="*/ 5361 w 10490"/>
                <a:gd name="connsiteY3-54" fmla="*/ 9278 h 10371"/>
                <a:gd name="connsiteX4-55" fmla="*/ 66 w 10490"/>
                <a:gd name="connsiteY4-56" fmla="*/ 7841 h 10371"/>
                <a:gd name="connsiteX5-57" fmla="*/ 9615 w 10490"/>
                <a:gd name="connsiteY5-58" fmla="*/ 539 h 10371"/>
                <a:gd name="connsiteX6-59" fmla="*/ 10050 w 10490"/>
                <a:gd name="connsiteY6-60" fmla="*/ 553 h 10371"/>
                <a:gd name="connsiteX7-61" fmla="*/ 10050 w 10490"/>
                <a:gd name="connsiteY7-62" fmla="*/ 6504 h 10371"/>
                <a:gd name="connsiteX8-63" fmla="*/ 9879 w 10490"/>
                <a:gd name="connsiteY8-64" fmla="*/ 6518 h 10371"/>
                <a:gd name="connsiteX9-65" fmla="*/ 9642 w 10490"/>
                <a:gd name="connsiteY9-66" fmla="*/ 6518 h 10371"/>
                <a:gd name="connsiteX0-67" fmla="*/ 9655 w 10075"/>
                <a:gd name="connsiteY0-68" fmla="*/ 5965 h 9818"/>
                <a:gd name="connsiteX1-69" fmla="*/ 8152 w 10075"/>
                <a:gd name="connsiteY1-70" fmla="*/ 6206 h 9818"/>
                <a:gd name="connsiteX2-71" fmla="*/ 5096 w 10075"/>
                <a:gd name="connsiteY2-72" fmla="*/ 9719 h 9818"/>
                <a:gd name="connsiteX3-73" fmla="*/ 5374 w 10075"/>
                <a:gd name="connsiteY3-74" fmla="*/ 8725 h 9818"/>
                <a:gd name="connsiteX4-75" fmla="*/ 79 w 10075"/>
                <a:gd name="connsiteY4-76" fmla="*/ 7288 h 9818"/>
                <a:gd name="connsiteX5-77" fmla="*/ 10063 w 10075"/>
                <a:gd name="connsiteY5-78" fmla="*/ 0 h 9818"/>
                <a:gd name="connsiteX6-79" fmla="*/ 10063 w 10075"/>
                <a:gd name="connsiteY6-80" fmla="*/ 5951 h 9818"/>
                <a:gd name="connsiteX7-81" fmla="*/ 9892 w 10075"/>
                <a:gd name="connsiteY7-82" fmla="*/ 5965 h 9818"/>
                <a:gd name="connsiteX8-83" fmla="*/ 9655 w 10075"/>
                <a:gd name="connsiteY8-84" fmla="*/ 5965 h 9818"/>
                <a:gd name="connsiteX0-85" fmla="*/ 9590 w 10007"/>
                <a:gd name="connsiteY0-86" fmla="*/ 6076 h 8947"/>
                <a:gd name="connsiteX1-87" fmla="*/ 8098 w 10007"/>
                <a:gd name="connsiteY1-88" fmla="*/ 6321 h 8947"/>
                <a:gd name="connsiteX2-89" fmla="*/ 5341 w 10007"/>
                <a:gd name="connsiteY2-90" fmla="*/ 8887 h 8947"/>
                <a:gd name="connsiteX3-91" fmla="*/ 85 w 10007"/>
                <a:gd name="connsiteY3-92" fmla="*/ 7423 h 8947"/>
                <a:gd name="connsiteX4-93" fmla="*/ 9995 w 10007"/>
                <a:gd name="connsiteY4-94" fmla="*/ 0 h 8947"/>
                <a:gd name="connsiteX5-95" fmla="*/ 9995 w 10007"/>
                <a:gd name="connsiteY5-96" fmla="*/ 6061 h 8947"/>
                <a:gd name="connsiteX6-97" fmla="*/ 9825 w 10007"/>
                <a:gd name="connsiteY6-98" fmla="*/ 6076 h 8947"/>
                <a:gd name="connsiteX7-99" fmla="*/ 9590 w 10007"/>
                <a:gd name="connsiteY7-100" fmla="*/ 6076 h 8947"/>
                <a:gd name="connsiteX0-101" fmla="*/ 9737 w 10154"/>
                <a:gd name="connsiteY0-102" fmla="*/ 6791 h 8916"/>
                <a:gd name="connsiteX1-103" fmla="*/ 8246 w 10154"/>
                <a:gd name="connsiteY1-104" fmla="*/ 7065 h 8916"/>
                <a:gd name="connsiteX2-105" fmla="*/ 3487 w 10154"/>
                <a:gd name="connsiteY2-106" fmla="*/ 8174 h 8916"/>
                <a:gd name="connsiteX3-107" fmla="*/ 239 w 10154"/>
                <a:gd name="connsiteY3-108" fmla="*/ 8297 h 8916"/>
                <a:gd name="connsiteX4-109" fmla="*/ 10142 w 10154"/>
                <a:gd name="connsiteY4-110" fmla="*/ 0 h 8916"/>
                <a:gd name="connsiteX5-111" fmla="*/ 10142 w 10154"/>
                <a:gd name="connsiteY5-112" fmla="*/ 6774 h 8916"/>
                <a:gd name="connsiteX6-113" fmla="*/ 9972 w 10154"/>
                <a:gd name="connsiteY6-114" fmla="*/ 6791 h 8916"/>
                <a:gd name="connsiteX7-115" fmla="*/ 9737 w 10154"/>
                <a:gd name="connsiteY7-116" fmla="*/ 6791 h 89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54" h="8916">
                  <a:moveTo>
                    <a:pt x="9737" y="6791"/>
                  </a:moveTo>
                  <a:cubicBezTo>
                    <a:pt x="9241" y="6791"/>
                    <a:pt x="9288" y="6835"/>
                    <a:pt x="8246" y="7065"/>
                  </a:cubicBezTo>
                  <a:cubicBezTo>
                    <a:pt x="7204" y="7295"/>
                    <a:pt x="4822" y="7968"/>
                    <a:pt x="3487" y="8174"/>
                  </a:cubicBezTo>
                  <a:cubicBezTo>
                    <a:pt x="2153" y="8380"/>
                    <a:pt x="-870" y="9659"/>
                    <a:pt x="239" y="8297"/>
                  </a:cubicBezTo>
                  <a:cubicBezTo>
                    <a:pt x="1348" y="6935"/>
                    <a:pt x="8491" y="254"/>
                    <a:pt x="10142" y="0"/>
                  </a:cubicBezTo>
                  <a:lnTo>
                    <a:pt x="10142" y="6774"/>
                  </a:lnTo>
                  <a:cubicBezTo>
                    <a:pt x="10221" y="6774"/>
                    <a:pt x="9894" y="6774"/>
                    <a:pt x="9972" y="6791"/>
                  </a:cubicBezTo>
                  <a:lnTo>
                    <a:pt x="9737" y="6791"/>
                  </a:lnTo>
                  <a:close/>
                </a:path>
              </a:pathLst>
            </a:custGeom>
            <a:solidFill>
              <a:schemeClr val="accent2"/>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5670155" y="3421280"/>
              <a:ext cx="942846" cy="948890"/>
              <a:chOff x="4554538" y="4102100"/>
              <a:chExt cx="495300" cy="498475"/>
            </a:xfrm>
            <a:solidFill>
              <a:srgbClr val="1D495D"/>
            </a:solidFill>
          </p:grpSpPr>
          <p:sp>
            <p:nvSpPr>
              <p:cNvPr id="64" name="Freeform 90"/>
              <p:cNvSpPr/>
              <p:nvPr/>
            </p:nvSpPr>
            <p:spPr bwMode="auto">
              <a:xfrm>
                <a:off x="4554538" y="4154487"/>
                <a:ext cx="446088" cy="446088"/>
              </a:xfrm>
              <a:custGeom>
                <a:avLst/>
                <a:gdLst>
                  <a:gd name="T0" fmla="*/ 104 w 208"/>
                  <a:gd name="T1" fmla="*/ 208 h 208"/>
                  <a:gd name="T2" fmla="*/ 208 w 208"/>
                  <a:gd name="T3" fmla="*/ 104 h 208"/>
                  <a:gd name="T4" fmla="*/ 196 w 208"/>
                  <a:gd name="T5" fmla="*/ 55 h 208"/>
                  <a:gd name="T6" fmla="*/ 194 w 208"/>
                  <a:gd name="T7" fmla="*/ 55 h 208"/>
                  <a:gd name="T8" fmla="*/ 192 w 208"/>
                  <a:gd name="T9" fmla="*/ 55 h 208"/>
                  <a:gd name="T10" fmla="*/ 179 w 208"/>
                  <a:gd name="T11" fmla="*/ 54 h 208"/>
                  <a:gd name="T12" fmla="*/ 169 w 208"/>
                  <a:gd name="T13" fmla="*/ 63 h 208"/>
                  <a:gd name="T14" fmla="*/ 181 w 208"/>
                  <a:gd name="T15" fmla="*/ 104 h 208"/>
                  <a:gd name="T16" fmla="*/ 104 w 208"/>
                  <a:gd name="T17" fmla="*/ 180 h 208"/>
                  <a:gd name="T18" fmla="*/ 28 w 208"/>
                  <a:gd name="T19" fmla="*/ 104 h 208"/>
                  <a:gd name="T20" fmla="*/ 104 w 208"/>
                  <a:gd name="T21" fmla="*/ 27 h 208"/>
                  <a:gd name="T22" fmla="*/ 145 w 208"/>
                  <a:gd name="T23" fmla="*/ 39 h 208"/>
                  <a:gd name="T24" fmla="*/ 153 w 208"/>
                  <a:gd name="T25" fmla="*/ 30 h 208"/>
                  <a:gd name="T26" fmla="*/ 152 w 208"/>
                  <a:gd name="T27" fmla="*/ 15 h 208"/>
                  <a:gd name="T28" fmla="*/ 152 w 208"/>
                  <a:gd name="T29" fmla="*/ 11 h 208"/>
                  <a:gd name="T30" fmla="*/ 104 w 208"/>
                  <a:gd name="T31" fmla="*/ 0 h 208"/>
                  <a:gd name="T32" fmla="*/ 0 w 208"/>
                  <a:gd name="T33" fmla="*/ 104 h 208"/>
                  <a:gd name="T34" fmla="*/ 104 w 208"/>
                  <a:gd name="T35"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208">
                    <a:moveTo>
                      <a:pt x="104" y="208"/>
                    </a:moveTo>
                    <a:cubicBezTo>
                      <a:pt x="162" y="208"/>
                      <a:pt x="208" y="161"/>
                      <a:pt x="208" y="104"/>
                    </a:cubicBezTo>
                    <a:cubicBezTo>
                      <a:pt x="208" y="86"/>
                      <a:pt x="204" y="69"/>
                      <a:pt x="196" y="55"/>
                    </a:cubicBezTo>
                    <a:cubicBezTo>
                      <a:pt x="195" y="55"/>
                      <a:pt x="194" y="55"/>
                      <a:pt x="194" y="55"/>
                    </a:cubicBezTo>
                    <a:cubicBezTo>
                      <a:pt x="193" y="55"/>
                      <a:pt x="193" y="55"/>
                      <a:pt x="192" y="55"/>
                    </a:cubicBezTo>
                    <a:cubicBezTo>
                      <a:pt x="179" y="54"/>
                      <a:pt x="179" y="54"/>
                      <a:pt x="179" y="54"/>
                    </a:cubicBezTo>
                    <a:cubicBezTo>
                      <a:pt x="169" y="63"/>
                      <a:pt x="169" y="63"/>
                      <a:pt x="169" y="63"/>
                    </a:cubicBezTo>
                    <a:cubicBezTo>
                      <a:pt x="177" y="75"/>
                      <a:pt x="181" y="89"/>
                      <a:pt x="181" y="104"/>
                    </a:cubicBezTo>
                    <a:cubicBezTo>
                      <a:pt x="181" y="146"/>
                      <a:pt x="147" y="180"/>
                      <a:pt x="104" y="180"/>
                    </a:cubicBezTo>
                    <a:cubicBezTo>
                      <a:pt x="62" y="180"/>
                      <a:pt x="28" y="146"/>
                      <a:pt x="28" y="104"/>
                    </a:cubicBezTo>
                    <a:cubicBezTo>
                      <a:pt x="28" y="61"/>
                      <a:pt x="62" y="27"/>
                      <a:pt x="104" y="27"/>
                    </a:cubicBezTo>
                    <a:cubicBezTo>
                      <a:pt x="119" y="27"/>
                      <a:pt x="133" y="31"/>
                      <a:pt x="145" y="39"/>
                    </a:cubicBezTo>
                    <a:cubicBezTo>
                      <a:pt x="153" y="30"/>
                      <a:pt x="153" y="30"/>
                      <a:pt x="153" y="30"/>
                    </a:cubicBezTo>
                    <a:cubicBezTo>
                      <a:pt x="152" y="15"/>
                      <a:pt x="152" y="15"/>
                      <a:pt x="152" y="15"/>
                    </a:cubicBezTo>
                    <a:cubicBezTo>
                      <a:pt x="152" y="14"/>
                      <a:pt x="152" y="12"/>
                      <a:pt x="152" y="11"/>
                    </a:cubicBezTo>
                    <a:cubicBezTo>
                      <a:pt x="138" y="4"/>
                      <a:pt x="121" y="0"/>
                      <a:pt x="104" y="0"/>
                    </a:cubicBezTo>
                    <a:cubicBezTo>
                      <a:pt x="47" y="0"/>
                      <a:pt x="0" y="46"/>
                      <a:pt x="0" y="104"/>
                    </a:cubicBezTo>
                    <a:cubicBezTo>
                      <a:pt x="0" y="161"/>
                      <a:pt x="47" y="208"/>
                      <a:pt x="104" y="20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91"/>
              <p:cNvSpPr/>
              <p:nvPr/>
            </p:nvSpPr>
            <p:spPr bwMode="auto">
              <a:xfrm>
                <a:off x="4668838" y="4265612"/>
                <a:ext cx="217488" cy="220663"/>
              </a:xfrm>
              <a:custGeom>
                <a:avLst/>
                <a:gdLst>
                  <a:gd name="T0" fmla="*/ 51 w 102"/>
                  <a:gd name="T1" fmla="*/ 25 h 103"/>
                  <a:gd name="T2" fmla="*/ 53 w 102"/>
                  <a:gd name="T3" fmla="*/ 25 h 103"/>
                  <a:gd name="T4" fmla="*/ 73 w 102"/>
                  <a:gd name="T5" fmla="*/ 6 h 103"/>
                  <a:gd name="T6" fmla="*/ 73 w 102"/>
                  <a:gd name="T7" fmla="*/ 5 h 103"/>
                  <a:gd name="T8" fmla="*/ 51 w 102"/>
                  <a:gd name="T9" fmla="*/ 0 h 103"/>
                  <a:gd name="T10" fmla="*/ 0 w 102"/>
                  <a:gd name="T11" fmla="*/ 52 h 103"/>
                  <a:gd name="T12" fmla="*/ 51 w 102"/>
                  <a:gd name="T13" fmla="*/ 103 h 103"/>
                  <a:gd name="T14" fmla="*/ 102 w 102"/>
                  <a:gd name="T15" fmla="*/ 52 h 103"/>
                  <a:gd name="T16" fmla="*/ 98 w 102"/>
                  <a:gd name="T17" fmla="*/ 30 h 103"/>
                  <a:gd name="T18" fmla="*/ 97 w 102"/>
                  <a:gd name="T19" fmla="*/ 30 h 103"/>
                  <a:gd name="T20" fmla="*/ 78 w 102"/>
                  <a:gd name="T21" fmla="*/ 50 h 103"/>
                  <a:gd name="T22" fmla="*/ 78 w 102"/>
                  <a:gd name="T23" fmla="*/ 52 h 103"/>
                  <a:gd name="T24" fmla="*/ 51 w 102"/>
                  <a:gd name="T25" fmla="*/ 79 h 103"/>
                  <a:gd name="T26" fmla="*/ 24 w 102"/>
                  <a:gd name="T27" fmla="*/ 52 h 103"/>
                  <a:gd name="T28" fmla="*/ 51 w 102"/>
                  <a:gd name="T29"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03">
                    <a:moveTo>
                      <a:pt x="51" y="25"/>
                    </a:moveTo>
                    <a:cubicBezTo>
                      <a:pt x="52" y="25"/>
                      <a:pt x="53" y="25"/>
                      <a:pt x="53" y="25"/>
                    </a:cubicBezTo>
                    <a:cubicBezTo>
                      <a:pt x="73" y="6"/>
                      <a:pt x="73" y="6"/>
                      <a:pt x="73" y="6"/>
                    </a:cubicBezTo>
                    <a:cubicBezTo>
                      <a:pt x="73" y="5"/>
                      <a:pt x="73" y="5"/>
                      <a:pt x="73" y="5"/>
                    </a:cubicBezTo>
                    <a:cubicBezTo>
                      <a:pt x="66" y="2"/>
                      <a:pt x="59" y="0"/>
                      <a:pt x="51" y="0"/>
                    </a:cubicBezTo>
                    <a:cubicBezTo>
                      <a:pt x="23" y="0"/>
                      <a:pt x="0" y="23"/>
                      <a:pt x="0" y="52"/>
                    </a:cubicBezTo>
                    <a:cubicBezTo>
                      <a:pt x="0" y="80"/>
                      <a:pt x="23" y="103"/>
                      <a:pt x="51" y="103"/>
                    </a:cubicBezTo>
                    <a:cubicBezTo>
                      <a:pt x="80" y="103"/>
                      <a:pt x="102" y="80"/>
                      <a:pt x="102" y="52"/>
                    </a:cubicBezTo>
                    <a:cubicBezTo>
                      <a:pt x="102" y="44"/>
                      <a:pt x="101" y="37"/>
                      <a:pt x="98" y="30"/>
                    </a:cubicBezTo>
                    <a:cubicBezTo>
                      <a:pt x="97" y="30"/>
                      <a:pt x="97" y="30"/>
                      <a:pt x="97" y="30"/>
                    </a:cubicBezTo>
                    <a:cubicBezTo>
                      <a:pt x="78" y="50"/>
                      <a:pt x="78" y="50"/>
                      <a:pt x="78" y="50"/>
                    </a:cubicBezTo>
                    <a:cubicBezTo>
                      <a:pt x="78" y="50"/>
                      <a:pt x="78" y="51"/>
                      <a:pt x="78" y="52"/>
                    </a:cubicBezTo>
                    <a:cubicBezTo>
                      <a:pt x="78" y="67"/>
                      <a:pt x="66" y="79"/>
                      <a:pt x="51" y="79"/>
                    </a:cubicBezTo>
                    <a:cubicBezTo>
                      <a:pt x="36" y="79"/>
                      <a:pt x="24" y="67"/>
                      <a:pt x="24" y="52"/>
                    </a:cubicBezTo>
                    <a:cubicBezTo>
                      <a:pt x="24" y="37"/>
                      <a:pt x="36" y="25"/>
                      <a:pt x="51"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92"/>
              <p:cNvSpPr/>
              <p:nvPr/>
            </p:nvSpPr>
            <p:spPr bwMode="auto">
              <a:xfrm>
                <a:off x="4776788" y="4102100"/>
                <a:ext cx="273050" cy="273050"/>
              </a:xfrm>
              <a:custGeom>
                <a:avLst/>
                <a:gdLst>
                  <a:gd name="T0" fmla="*/ 107 w 127"/>
                  <a:gd name="T1" fmla="*/ 35 h 127"/>
                  <a:gd name="T2" fmla="*/ 114 w 127"/>
                  <a:gd name="T3" fmla="*/ 29 h 127"/>
                  <a:gd name="T4" fmla="*/ 114 w 127"/>
                  <a:gd name="T5" fmla="*/ 19 h 127"/>
                  <a:gd name="T6" fmla="*/ 109 w 127"/>
                  <a:gd name="T7" fmla="*/ 14 h 127"/>
                  <a:gd name="T8" fmla="*/ 104 w 127"/>
                  <a:gd name="T9" fmla="*/ 12 h 127"/>
                  <a:gd name="T10" fmla="*/ 99 w 127"/>
                  <a:gd name="T11" fmla="*/ 14 h 127"/>
                  <a:gd name="T12" fmla="*/ 92 w 127"/>
                  <a:gd name="T13" fmla="*/ 21 h 127"/>
                  <a:gd name="T14" fmla="*/ 91 w 127"/>
                  <a:gd name="T15" fmla="*/ 3 h 127"/>
                  <a:gd name="T16" fmla="*/ 88 w 127"/>
                  <a:gd name="T17" fmla="*/ 0 h 127"/>
                  <a:gd name="T18" fmla="*/ 87 w 127"/>
                  <a:gd name="T19" fmla="*/ 1 h 127"/>
                  <a:gd name="T20" fmla="*/ 59 w 127"/>
                  <a:gd name="T21" fmla="*/ 29 h 127"/>
                  <a:gd name="T22" fmla="*/ 55 w 127"/>
                  <a:gd name="T23" fmla="*/ 38 h 127"/>
                  <a:gd name="T24" fmla="*/ 55 w 127"/>
                  <a:gd name="T25" fmla="*/ 39 h 127"/>
                  <a:gd name="T26" fmla="*/ 57 w 127"/>
                  <a:gd name="T27" fmla="*/ 57 h 127"/>
                  <a:gd name="T28" fmla="*/ 47 w 127"/>
                  <a:gd name="T29" fmla="*/ 67 h 127"/>
                  <a:gd name="T30" fmla="*/ 29 w 127"/>
                  <a:gd name="T31" fmla="*/ 85 h 127"/>
                  <a:gd name="T32" fmla="*/ 28 w 127"/>
                  <a:gd name="T33" fmla="*/ 85 h 127"/>
                  <a:gd name="T34" fmla="*/ 11 w 127"/>
                  <a:gd name="T35" fmla="*/ 103 h 127"/>
                  <a:gd name="T36" fmla="*/ 3 w 127"/>
                  <a:gd name="T37" fmla="*/ 111 h 127"/>
                  <a:gd name="T38" fmla="*/ 1 w 127"/>
                  <a:gd name="T39" fmla="*/ 114 h 127"/>
                  <a:gd name="T40" fmla="*/ 1 w 127"/>
                  <a:gd name="T41" fmla="*/ 121 h 127"/>
                  <a:gd name="T42" fmla="*/ 7 w 127"/>
                  <a:gd name="T43" fmla="*/ 127 h 127"/>
                  <a:gd name="T44" fmla="*/ 7 w 127"/>
                  <a:gd name="T45" fmla="*/ 127 h 127"/>
                  <a:gd name="T46" fmla="*/ 13 w 127"/>
                  <a:gd name="T47" fmla="*/ 127 h 127"/>
                  <a:gd name="T48" fmla="*/ 17 w 127"/>
                  <a:gd name="T49" fmla="*/ 125 h 127"/>
                  <a:gd name="T50" fmla="*/ 72 w 127"/>
                  <a:gd name="T51" fmla="*/ 70 h 127"/>
                  <a:gd name="T52" fmla="*/ 88 w 127"/>
                  <a:gd name="T53" fmla="*/ 72 h 127"/>
                  <a:gd name="T54" fmla="*/ 89 w 127"/>
                  <a:gd name="T55" fmla="*/ 72 h 127"/>
                  <a:gd name="T56" fmla="*/ 90 w 127"/>
                  <a:gd name="T57" fmla="*/ 72 h 127"/>
                  <a:gd name="T58" fmla="*/ 98 w 127"/>
                  <a:gd name="T59" fmla="*/ 68 h 127"/>
                  <a:gd name="T60" fmla="*/ 126 w 127"/>
                  <a:gd name="T61" fmla="*/ 40 h 127"/>
                  <a:gd name="T62" fmla="*/ 124 w 127"/>
                  <a:gd name="T63" fmla="*/ 36 h 127"/>
                  <a:gd name="T64" fmla="*/ 107 w 127"/>
                  <a:gd name="T65" fmla="*/ 3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127">
                    <a:moveTo>
                      <a:pt x="107" y="35"/>
                    </a:moveTo>
                    <a:cubicBezTo>
                      <a:pt x="114" y="29"/>
                      <a:pt x="114" y="29"/>
                      <a:pt x="114" y="29"/>
                    </a:cubicBezTo>
                    <a:cubicBezTo>
                      <a:pt x="116" y="26"/>
                      <a:pt x="116" y="21"/>
                      <a:pt x="114" y="19"/>
                    </a:cubicBezTo>
                    <a:cubicBezTo>
                      <a:pt x="109" y="14"/>
                      <a:pt x="109" y="14"/>
                      <a:pt x="109" y="14"/>
                    </a:cubicBezTo>
                    <a:cubicBezTo>
                      <a:pt x="108" y="13"/>
                      <a:pt x="106" y="12"/>
                      <a:pt x="104" y="12"/>
                    </a:cubicBezTo>
                    <a:cubicBezTo>
                      <a:pt x="102" y="12"/>
                      <a:pt x="101" y="13"/>
                      <a:pt x="99" y="14"/>
                    </a:cubicBezTo>
                    <a:cubicBezTo>
                      <a:pt x="92" y="21"/>
                      <a:pt x="92" y="21"/>
                      <a:pt x="92" y="21"/>
                    </a:cubicBezTo>
                    <a:cubicBezTo>
                      <a:pt x="91" y="3"/>
                      <a:pt x="91" y="3"/>
                      <a:pt x="91" y="3"/>
                    </a:cubicBezTo>
                    <a:cubicBezTo>
                      <a:pt x="91" y="1"/>
                      <a:pt x="89" y="0"/>
                      <a:pt x="88" y="0"/>
                    </a:cubicBezTo>
                    <a:cubicBezTo>
                      <a:pt x="88" y="0"/>
                      <a:pt x="87" y="1"/>
                      <a:pt x="87" y="1"/>
                    </a:cubicBezTo>
                    <a:cubicBezTo>
                      <a:pt x="59" y="29"/>
                      <a:pt x="59" y="29"/>
                      <a:pt x="59" y="29"/>
                    </a:cubicBezTo>
                    <a:cubicBezTo>
                      <a:pt x="56" y="31"/>
                      <a:pt x="55" y="35"/>
                      <a:pt x="55" y="38"/>
                    </a:cubicBezTo>
                    <a:cubicBezTo>
                      <a:pt x="55" y="39"/>
                      <a:pt x="55" y="39"/>
                      <a:pt x="55" y="39"/>
                    </a:cubicBezTo>
                    <a:cubicBezTo>
                      <a:pt x="57" y="57"/>
                      <a:pt x="57" y="57"/>
                      <a:pt x="57" y="57"/>
                    </a:cubicBezTo>
                    <a:cubicBezTo>
                      <a:pt x="47" y="67"/>
                      <a:pt x="47" y="67"/>
                      <a:pt x="47" y="67"/>
                    </a:cubicBezTo>
                    <a:cubicBezTo>
                      <a:pt x="29" y="85"/>
                      <a:pt x="29" y="85"/>
                      <a:pt x="29" y="85"/>
                    </a:cubicBezTo>
                    <a:cubicBezTo>
                      <a:pt x="28" y="85"/>
                      <a:pt x="28" y="85"/>
                      <a:pt x="28" y="85"/>
                    </a:cubicBezTo>
                    <a:cubicBezTo>
                      <a:pt x="11" y="103"/>
                      <a:pt x="11" y="103"/>
                      <a:pt x="11" y="103"/>
                    </a:cubicBezTo>
                    <a:cubicBezTo>
                      <a:pt x="3" y="111"/>
                      <a:pt x="3" y="111"/>
                      <a:pt x="3" y="111"/>
                    </a:cubicBezTo>
                    <a:cubicBezTo>
                      <a:pt x="2" y="112"/>
                      <a:pt x="1" y="113"/>
                      <a:pt x="1" y="114"/>
                    </a:cubicBezTo>
                    <a:cubicBezTo>
                      <a:pt x="1" y="121"/>
                      <a:pt x="1" y="121"/>
                      <a:pt x="1" y="121"/>
                    </a:cubicBezTo>
                    <a:cubicBezTo>
                      <a:pt x="0" y="124"/>
                      <a:pt x="3" y="127"/>
                      <a:pt x="7" y="127"/>
                    </a:cubicBezTo>
                    <a:cubicBezTo>
                      <a:pt x="7" y="127"/>
                      <a:pt x="7" y="127"/>
                      <a:pt x="7" y="127"/>
                    </a:cubicBezTo>
                    <a:cubicBezTo>
                      <a:pt x="13" y="127"/>
                      <a:pt x="13" y="127"/>
                      <a:pt x="13" y="127"/>
                    </a:cubicBezTo>
                    <a:cubicBezTo>
                      <a:pt x="15" y="127"/>
                      <a:pt x="16" y="126"/>
                      <a:pt x="17" y="125"/>
                    </a:cubicBezTo>
                    <a:cubicBezTo>
                      <a:pt x="72" y="70"/>
                      <a:pt x="72" y="70"/>
                      <a:pt x="72" y="70"/>
                    </a:cubicBezTo>
                    <a:cubicBezTo>
                      <a:pt x="88" y="72"/>
                      <a:pt x="88" y="72"/>
                      <a:pt x="88" y="72"/>
                    </a:cubicBezTo>
                    <a:cubicBezTo>
                      <a:pt x="89" y="72"/>
                      <a:pt x="89" y="72"/>
                      <a:pt x="89" y="72"/>
                    </a:cubicBezTo>
                    <a:cubicBezTo>
                      <a:pt x="90" y="72"/>
                      <a:pt x="90" y="72"/>
                      <a:pt x="90" y="72"/>
                    </a:cubicBezTo>
                    <a:cubicBezTo>
                      <a:pt x="93" y="72"/>
                      <a:pt x="96" y="70"/>
                      <a:pt x="98" y="68"/>
                    </a:cubicBezTo>
                    <a:cubicBezTo>
                      <a:pt x="126" y="40"/>
                      <a:pt x="126" y="40"/>
                      <a:pt x="126" y="40"/>
                    </a:cubicBezTo>
                    <a:cubicBezTo>
                      <a:pt x="127" y="39"/>
                      <a:pt x="126" y="36"/>
                      <a:pt x="124" y="36"/>
                    </a:cubicBezTo>
                    <a:lnTo>
                      <a:pt x="107" y="3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2055" name="文本框 2054"/>
            <p:cNvSpPr txBox="1"/>
            <p:nvPr/>
          </p:nvSpPr>
          <p:spPr>
            <a:xfrm>
              <a:off x="5588957" y="2312287"/>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68"/>
            <p:cNvSpPr txBox="1"/>
            <p:nvPr/>
          </p:nvSpPr>
          <p:spPr>
            <a:xfrm>
              <a:off x="6076637" y="5023373"/>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文本框 69"/>
            <p:cNvSpPr txBox="1"/>
            <p:nvPr/>
          </p:nvSpPr>
          <p:spPr>
            <a:xfrm>
              <a:off x="7144176" y="3398420"/>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70"/>
            <p:cNvSpPr txBox="1"/>
            <p:nvPr/>
          </p:nvSpPr>
          <p:spPr>
            <a:xfrm>
              <a:off x="4428001" y="3766832"/>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58" name="组合 2057"/>
            <p:cNvGrpSpPr>
              <a:grpSpLocks noChangeAspect="1"/>
            </p:cNvGrpSpPr>
            <p:nvPr/>
          </p:nvGrpSpPr>
          <p:grpSpPr>
            <a:xfrm>
              <a:off x="6934541" y="4717612"/>
              <a:ext cx="288000" cy="288000"/>
              <a:chOff x="7463847" y="1611569"/>
              <a:chExt cx="360000" cy="360000"/>
            </a:xfrm>
          </p:grpSpPr>
          <p:sp>
            <p:nvSpPr>
              <p:cNvPr id="73" name="Oval 128"/>
              <p:cNvSpPr>
                <a:spLocks noChangeArrowheads="1"/>
              </p:cNvSpPr>
              <p:nvPr/>
            </p:nvSpPr>
            <p:spPr bwMode="auto">
              <a:xfrm>
                <a:off x="7463847" y="1611569"/>
                <a:ext cx="360000" cy="360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9"/>
              <p:cNvSpPr/>
              <p:nvPr/>
            </p:nvSpPr>
            <p:spPr bwMode="auto">
              <a:xfrm>
                <a:off x="7560683" y="1710370"/>
                <a:ext cx="167469" cy="164669"/>
              </a:xfrm>
              <a:custGeom>
                <a:avLst/>
                <a:gdLst>
                  <a:gd name="T0" fmla="*/ 51 w 61"/>
                  <a:gd name="T1" fmla="*/ 0 h 60"/>
                  <a:gd name="T2" fmla="*/ 50 w 61"/>
                  <a:gd name="T3" fmla="*/ 0 h 60"/>
                  <a:gd name="T4" fmla="*/ 31 w 61"/>
                  <a:gd name="T5" fmla="*/ 19 h 60"/>
                  <a:gd name="T6" fmla="*/ 11 w 61"/>
                  <a:gd name="T7" fmla="*/ 0 h 60"/>
                  <a:gd name="T8" fmla="*/ 10 w 61"/>
                  <a:gd name="T9" fmla="*/ 0 h 60"/>
                  <a:gd name="T10" fmla="*/ 9 w 61"/>
                  <a:gd name="T11" fmla="*/ 0 h 60"/>
                  <a:gd name="T12" fmla="*/ 1 w 61"/>
                  <a:gd name="T13" fmla="*/ 8 h 60"/>
                  <a:gd name="T14" fmla="*/ 1 w 61"/>
                  <a:gd name="T15" fmla="*/ 11 h 60"/>
                  <a:gd name="T16" fmla="*/ 20 w 61"/>
                  <a:gd name="T17" fmla="*/ 30 h 60"/>
                  <a:gd name="T18" fmla="*/ 1 w 61"/>
                  <a:gd name="T19" fmla="*/ 49 h 60"/>
                  <a:gd name="T20" fmla="*/ 1 w 61"/>
                  <a:gd name="T21" fmla="*/ 51 h 60"/>
                  <a:gd name="T22" fmla="*/ 9 w 61"/>
                  <a:gd name="T23" fmla="*/ 59 h 60"/>
                  <a:gd name="T24" fmla="*/ 10 w 61"/>
                  <a:gd name="T25" fmla="*/ 60 h 60"/>
                  <a:gd name="T26" fmla="*/ 11 w 61"/>
                  <a:gd name="T27" fmla="*/ 59 h 60"/>
                  <a:gd name="T28" fmla="*/ 31 w 61"/>
                  <a:gd name="T29" fmla="*/ 40 h 60"/>
                  <a:gd name="T30" fmla="*/ 50 w 61"/>
                  <a:gd name="T31" fmla="*/ 59 h 60"/>
                  <a:gd name="T32" fmla="*/ 51 w 61"/>
                  <a:gd name="T33" fmla="*/ 60 h 60"/>
                  <a:gd name="T34" fmla="*/ 52 w 61"/>
                  <a:gd name="T35" fmla="*/ 59 h 60"/>
                  <a:gd name="T36" fmla="*/ 60 w 61"/>
                  <a:gd name="T37" fmla="*/ 51 h 60"/>
                  <a:gd name="T38" fmla="*/ 60 w 61"/>
                  <a:gd name="T39" fmla="*/ 49 h 60"/>
                  <a:gd name="T40" fmla="*/ 41 w 61"/>
                  <a:gd name="T41" fmla="*/ 30 h 60"/>
                  <a:gd name="T42" fmla="*/ 60 w 61"/>
                  <a:gd name="T43" fmla="*/ 11 h 60"/>
                  <a:gd name="T44" fmla="*/ 60 w 61"/>
                  <a:gd name="T45" fmla="*/ 8 h 60"/>
                  <a:gd name="T46" fmla="*/ 52 w 61"/>
                  <a:gd name="T47" fmla="*/ 0 h 60"/>
                  <a:gd name="T48" fmla="*/ 51 w 61"/>
                  <a:gd name="T4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0">
                    <a:moveTo>
                      <a:pt x="51" y="0"/>
                    </a:moveTo>
                    <a:cubicBezTo>
                      <a:pt x="50" y="0"/>
                      <a:pt x="50" y="0"/>
                      <a:pt x="50" y="0"/>
                    </a:cubicBezTo>
                    <a:cubicBezTo>
                      <a:pt x="31" y="19"/>
                      <a:pt x="31" y="19"/>
                      <a:pt x="31" y="19"/>
                    </a:cubicBezTo>
                    <a:cubicBezTo>
                      <a:pt x="11" y="0"/>
                      <a:pt x="11" y="0"/>
                      <a:pt x="11" y="0"/>
                    </a:cubicBezTo>
                    <a:cubicBezTo>
                      <a:pt x="11" y="0"/>
                      <a:pt x="11" y="0"/>
                      <a:pt x="10" y="0"/>
                    </a:cubicBezTo>
                    <a:cubicBezTo>
                      <a:pt x="10" y="0"/>
                      <a:pt x="9" y="0"/>
                      <a:pt x="9" y="0"/>
                    </a:cubicBezTo>
                    <a:cubicBezTo>
                      <a:pt x="1" y="8"/>
                      <a:pt x="1" y="8"/>
                      <a:pt x="1" y="8"/>
                    </a:cubicBezTo>
                    <a:cubicBezTo>
                      <a:pt x="0" y="9"/>
                      <a:pt x="0" y="10"/>
                      <a:pt x="1" y="11"/>
                    </a:cubicBezTo>
                    <a:cubicBezTo>
                      <a:pt x="20" y="30"/>
                      <a:pt x="20" y="30"/>
                      <a:pt x="20" y="30"/>
                    </a:cubicBezTo>
                    <a:cubicBezTo>
                      <a:pt x="1" y="49"/>
                      <a:pt x="1" y="49"/>
                      <a:pt x="1" y="49"/>
                    </a:cubicBezTo>
                    <a:cubicBezTo>
                      <a:pt x="0" y="49"/>
                      <a:pt x="0" y="51"/>
                      <a:pt x="1" y="51"/>
                    </a:cubicBezTo>
                    <a:cubicBezTo>
                      <a:pt x="9" y="59"/>
                      <a:pt x="9" y="59"/>
                      <a:pt x="9" y="59"/>
                    </a:cubicBezTo>
                    <a:cubicBezTo>
                      <a:pt x="9" y="59"/>
                      <a:pt x="10" y="60"/>
                      <a:pt x="10" y="60"/>
                    </a:cubicBezTo>
                    <a:cubicBezTo>
                      <a:pt x="11" y="60"/>
                      <a:pt x="11" y="59"/>
                      <a:pt x="11" y="59"/>
                    </a:cubicBezTo>
                    <a:cubicBezTo>
                      <a:pt x="31" y="40"/>
                      <a:pt x="31" y="40"/>
                      <a:pt x="31" y="40"/>
                    </a:cubicBezTo>
                    <a:cubicBezTo>
                      <a:pt x="50" y="59"/>
                      <a:pt x="50" y="59"/>
                      <a:pt x="50" y="59"/>
                    </a:cubicBezTo>
                    <a:cubicBezTo>
                      <a:pt x="50" y="59"/>
                      <a:pt x="50" y="60"/>
                      <a:pt x="51" y="60"/>
                    </a:cubicBezTo>
                    <a:cubicBezTo>
                      <a:pt x="51" y="60"/>
                      <a:pt x="52" y="59"/>
                      <a:pt x="52" y="59"/>
                    </a:cubicBezTo>
                    <a:cubicBezTo>
                      <a:pt x="60" y="51"/>
                      <a:pt x="60" y="51"/>
                      <a:pt x="60" y="51"/>
                    </a:cubicBezTo>
                    <a:cubicBezTo>
                      <a:pt x="61" y="51"/>
                      <a:pt x="61" y="49"/>
                      <a:pt x="60" y="49"/>
                    </a:cubicBezTo>
                    <a:cubicBezTo>
                      <a:pt x="41" y="30"/>
                      <a:pt x="41" y="30"/>
                      <a:pt x="41" y="30"/>
                    </a:cubicBezTo>
                    <a:cubicBezTo>
                      <a:pt x="60" y="11"/>
                      <a:pt x="60" y="11"/>
                      <a:pt x="60" y="11"/>
                    </a:cubicBezTo>
                    <a:cubicBezTo>
                      <a:pt x="61" y="10"/>
                      <a:pt x="61" y="9"/>
                      <a:pt x="60" y="8"/>
                    </a:cubicBezTo>
                    <a:cubicBezTo>
                      <a:pt x="52" y="0"/>
                      <a:pt x="52" y="0"/>
                      <a:pt x="52" y="0"/>
                    </a:cubicBezTo>
                    <a:cubicBezTo>
                      <a:pt x="52" y="0"/>
                      <a:pt x="51" y="0"/>
                      <a:pt x="51" y="0"/>
                    </a:cubicBezTo>
                  </a:path>
                </a:pathLst>
              </a:custGeom>
              <a:solidFill>
                <a:schemeClr val="accent2"/>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9" name="组合 2058"/>
            <p:cNvGrpSpPr>
              <a:grpSpLocks noChangeAspect="1"/>
            </p:cNvGrpSpPr>
            <p:nvPr/>
          </p:nvGrpSpPr>
          <p:grpSpPr>
            <a:xfrm>
              <a:off x="6934541" y="2965752"/>
              <a:ext cx="288000" cy="288000"/>
              <a:chOff x="8867230" y="1631100"/>
              <a:chExt cx="360000" cy="360000"/>
            </a:xfrm>
          </p:grpSpPr>
          <p:sp>
            <p:nvSpPr>
              <p:cNvPr id="76" name="Oval 133"/>
              <p:cNvSpPr>
                <a:spLocks noChangeArrowheads="1"/>
              </p:cNvSpPr>
              <p:nvPr/>
            </p:nvSpPr>
            <p:spPr bwMode="auto">
              <a:xfrm>
                <a:off x="8867230" y="1631100"/>
                <a:ext cx="360000" cy="360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34"/>
              <p:cNvSpPr/>
              <p:nvPr/>
            </p:nvSpPr>
            <p:spPr bwMode="auto">
              <a:xfrm>
                <a:off x="8923656" y="1785548"/>
                <a:ext cx="246019" cy="52240"/>
              </a:xfrm>
              <a:custGeom>
                <a:avLst/>
                <a:gdLst>
                  <a:gd name="T0" fmla="*/ 88 w 90"/>
                  <a:gd name="T1" fmla="*/ 0 h 19"/>
                  <a:gd name="T2" fmla="*/ 2 w 90"/>
                  <a:gd name="T3" fmla="*/ 0 h 19"/>
                  <a:gd name="T4" fmla="*/ 0 w 90"/>
                  <a:gd name="T5" fmla="*/ 3 h 19"/>
                  <a:gd name="T6" fmla="*/ 0 w 90"/>
                  <a:gd name="T7" fmla="*/ 16 h 19"/>
                  <a:gd name="T8" fmla="*/ 2 w 90"/>
                  <a:gd name="T9" fmla="*/ 19 h 19"/>
                  <a:gd name="T10" fmla="*/ 88 w 90"/>
                  <a:gd name="T11" fmla="*/ 19 h 19"/>
                  <a:gd name="T12" fmla="*/ 90 w 90"/>
                  <a:gd name="T13" fmla="*/ 16 h 19"/>
                  <a:gd name="T14" fmla="*/ 90 w 90"/>
                  <a:gd name="T15" fmla="*/ 3 h 19"/>
                  <a:gd name="T16" fmla="*/ 88 w 90"/>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9">
                    <a:moveTo>
                      <a:pt x="88" y="0"/>
                    </a:moveTo>
                    <a:cubicBezTo>
                      <a:pt x="2" y="0"/>
                      <a:pt x="2" y="0"/>
                      <a:pt x="2" y="0"/>
                    </a:cubicBezTo>
                    <a:cubicBezTo>
                      <a:pt x="1" y="0"/>
                      <a:pt x="0" y="1"/>
                      <a:pt x="0" y="3"/>
                    </a:cubicBezTo>
                    <a:cubicBezTo>
                      <a:pt x="0" y="16"/>
                      <a:pt x="0" y="16"/>
                      <a:pt x="0" y="16"/>
                    </a:cubicBezTo>
                    <a:cubicBezTo>
                      <a:pt x="0" y="18"/>
                      <a:pt x="1" y="19"/>
                      <a:pt x="2" y="19"/>
                    </a:cubicBezTo>
                    <a:cubicBezTo>
                      <a:pt x="88" y="19"/>
                      <a:pt x="88" y="19"/>
                      <a:pt x="88" y="19"/>
                    </a:cubicBezTo>
                    <a:cubicBezTo>
                      <a:pt x="89" y="19"/>
                      <a:pt x="90" y="18"/>
                      <a:pt x="90" y="16"/>
                    </a:cubicBezTo>
                    <a:cubicBezTo>
                      <a:pt x="90" y="3"/>
                      <a:pt x="90" y="3"/>
                      <a:pt x="90" y="3"/>
                    </a:cubicBezTo>
                    <a:cubicBezTo>
                      <a:pt x="90" y="1"/>
                      <a:pt x="89" y="0"/>
                      <a:pt x="88" y="0"/>
                    </a:cubicBezTo>
                  </a:path>
                </a:pathLst>
              </a:custGeom>
              <a:solidFill>
                <a:schemeClr val="accent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Oval 138"/>
            <p:cNvSpPr>
              <a:spLocks noChangeArrowheads="1"/>
            </p:cNvSpPr>
            <p:nvPr/>
          </p:nvSpPr>
          <p:spPr bwMode="auto">
            <a:xfrm>
              <a:off x="5025894" y="2777779"/>
              <a:ext cx="288000" cy="288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39"/>
            <p:cNvSpPr/>
            <p:nvPr/>
          </p:nvSpPr>
          <p:spPr bwMode="auto">
            <a:xfrm>
              <a:off x="5122501" y="2834285"/>
              <a:ext cx="110278" cy="174987"/>
            </a:xfrm>
            <a:custGeom>
              <a:avLst/>
              <a:gdLst>
                <a:gd name="T0" fmla="*/ 10 w 50"/>
                <a:gd name="T1" fmla="*/ 0 h 79"/>
                <a:gd name="T2" fmla="*/ 9 w 50"/>
                <a:gd name="T3" fmla="*/ 0 h 79"/>
                <a:gd name="T4" fmla="*/ 1 w 50"/>
                <a:gd name="T5" fmla="*/ 8 h 79"/>
                <a:gd name="T6" fmla="*/ 1 w 50"/>
                <a:gd name="T7" fmla="*/ 11 h 79"/>
                <a:gd name="T8" fmla="*/ 29 w 50"/>
                <a:gd name="T9" fmla="*/ 39 h 79"/>
                <a:gd name="T10" fmla="*/ 1 w 50"/>
                <a:gd name="T11" fmla="*/ 68 h 79"/>
                <a:gd name="T12" fmla="*/ 1 w 50"/>
                <a:gd name="T13" fmla="*/ 70 h 79"/>
                <a:gd name="T14" fmla="*/ 9 w 50"/>
                <a:gd name="T15" fmla="*/ 79 h 79"/>
                <a:gd name="T16" fmla="*/ 10 w 50"/>
                <a:gd name="T17" fmla="*/ 79 h 79"/>
                <a:gd name="T18" fmla="*/ 12 w 50"/>
                <a:gd name="T19" fmla="*/ 79 h 79"/>
                <a:gd name="T20" fmla="*/ 41 w 50"/>
                <a:gd name="T21" fmla="*/ 49 h 79"/>
                <a:gd name="T22" fmla="*/ 50 w 50"/>
                <a:gd name="T23" fmla="*/ 41 h 79"/>
                <a:gd name="T24" fmla="*/ 50 w 50"/>
                <a:gd name="T25" fmla="*/ 38 h 79"/>
                <a:gd name="T26" fmla="*/ 41 w 50"/>
                <a:gd name="T27" fmla="*/ 30 h 79"/>
                <a:gd name="T28" fmla="*/ 12 w 50"/>
                <a:gd name="T29" fmla="*/ 0 h 79"/>
                <a:gd name="T30" fmla="*/ 10 w 50"/>
                <a:gd name="T3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79">
                  <a:moveTo>
                    <a:pt x="10" y="0"/>
                  </a:moveTo>
                  <a:cubicBezTo>
                    <a:pt x="10" y="0"/>
                    <a:pt x="9" y="0"/>
                    <a:pt x="9" y="0"/>
                  </a:cubicBezTo>
                  <a:cubicBezTo>
                    <a:pt x="1" y="8"/>
                    <a:pt x="1" y="8"/>
                    <a:pt x="1" y="8"/>
                  </a:cubicBezTo>
                  <a:cubicBezTo>
                    <a:pt x="0" y="9"/>
                    <a:pt x="0" y="10"/>
                    <a:pt x="1" y="11"/>
                  </a:cubicBezTo>
                  <a:cubicBezTo>
                    <a:pt x="29" y="39"/>
                    <a:pt x="29" y="39"/>
                    <a:pt x="29" y="39"/>
                  </a:cubicBezTo>
                  <a:cubicBezTo>
                    <a:pt x="1" y="68"/>
                    <a:pt x="1" y="68"/>
                    <a:pt x="1" y="68"/>
                  </a:cubicBezTo>
                  <a:cubicBezTo>
                    <a:pt x="0" y="68"/>
                    <a:pt x="0" y="70"/>
                    <a:pt x="1" y="70"/>
                  </a:cubicBezTo>
                  <a:cubicBezTo>
                    <a:pt x="9" y="79"/>
                    <a:pt x="9" y="79"/>
                    <a:pt x="9" y="79"/>
                  </a:cubicBezTo>
                  <a:cubicBezTo>
                    <a:pt x="9" y="79"/>
                    <a:pt x="10" y="79"/>
                    <a:pt x="10" y="79"/>
                  </a:cubicBezTo>
                  <a:cubicBezTo>
                    <a:pt x="11" y="79"/>
                    <a:pt x="11" y="79"/>
                    <a:pt x="12" y="79"/>
                  </a:cubicBezTo>
                  <a:cubicBezTo>
                    <a:pt x="41" y="49"/>
                    <a:pt x="41" y="49"/>
                    <a:pt x="41" y="49"/>
                  </a:cubicBezTo>
                  <a:cubicBezTo>
                    <a:pt x="50" y="41"/>
                    <a:pt x="50" y="41"/>
                    <a:pt x="50" y="41"/>
                  </a:cubicBezTo>
                  <a:cubicBezTo>
                    <a:pt x="50" y="40"/>
                    <a:pt x="50" y="39"/>
                    <a:pt x="50" y="38"/>
                  </a:cubicBezTo>
                  <a:cubicBezTo>
                    <a:pt x="41" y="30"/>
                    <a:pt x="41" y="30"/>
                    <a:pt x="41" y="30"/>
                  </a:cubicBezTo>
                  <a:cubicBezTo>
                    <a:pt x="12" y="0"/>
                    <a:pt x="12" y="0"/>
                    <a:pt x="12" y="0"/>
                  </a:cubicBezTo>
                  <a:cubicBezTo>
                    <a:pt x="11" y="0"/>
                    <a:pt x="11" y="0"/>
                    <a:pt x="10" y="0"/>
                  </a:cubicBezTo>
                </a:path>
              </a:pathLst>
            </a:custGeom>
            <a:solidFill>
              <a:schemeClr val="accent2"/>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060" name="组合 2059"/>
            <p:cNvGrpSpPr>
              <a:grpSpLocks noChangeAspect="1"/>
            </p:cNvGrpSpPr>
            <p:nvPr/>
          </p:nvGrpSpPr>
          <p:grpSpPr>
            <a:xfrm>
              <a:off x="4998728" y="4640388"/>
              <a:ext cx="288000" cy="288000"/>
              <a:chOff x="9479777" y="1641940"/>
              <a:chExt cx="360000" cy="360000"/>
            </a:xfrm>
          </p:grpSpPr>
          <p:sp>
            <p:nvSpPr>
              <p:cNvPr id="82" name="Oval 143"/>
              <p:cNvSpPr>
                <a:spLocks noChangeArrowheads="1"/>
              </p:cNvSpPr>
              <p:nvPr/>
            </p:nvSpPr>
            <p:spPr bwMode="auto">
              <a:xfrm>
                <a:off x="9479777" y="1641940"/>
                <a:ext cx="360000" cy="360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44"/>
              <p:cNvSpPr/>
              <p:nvPr/>
            </p:nvSpPr>
            <p:spPr bwMode="auto">
              <a:xfrm>
                <a:off x="9561286" y="1726580"/>
                <a:ext cx="196981" cy="192978"/>
              </a:xfrm>
              <a:custGeom>
                <a:avLst/>
                <a:gdLst>
                  <a:gd name="T0" fmla="*/ 41 w 72"/>
                  <a:gd name="T1" fmla="*/ 0 h 71"/>
                  <a:gd name="T2" fmla="*/ 30 w 72"/>
                  <a:gd name="T3" fmla="*/ 0 h 71"/>
                  <a:gd name="T4" fmla="*/ 29 w 72"/>
                  <a:gd name="T5" fmla="*/ 1 h 71"/>
                  <a:gd name="T6" fmla="*/ 29 w 72"/>
                  <a:gd name="T7" fmla="*/ 28 h 71"/>
                  <a:gd name="T8" fmla="*/ 2 w 72"/>
                  <a:gd name="T9" fmla="*/ 28 h 71"/>
                  <a:gd name="T10" fmla="*/ 0 w 72"/>
                  <a:gd name="T11" fmla="*/ 30 h 71"/>
                  <a:gd name="T12" fmla="*/ 0 w 72"/>
                  <a:gd name="T13" fmla="*/ 41 h 71"/>
                  <a:gd name="T14" fmla="*/ 2 w 72"/>
                  <a:gd name="T15" fmla="*/ 43 h 71"/>
                  <a:gd name="T16" fmla="*/ 29 w 72"/>
                  <a:gd name="T17" fmla="*/ 43 h 71"/>
                  <a:gd name="T18" fmla="*/ 29 w 72"/>
                  <a:gd name="T19" fmla="*/ 69 h 71"/>
                  <a:gd name="T20" fmla="*/ 30 w 72"/>
                  <a:gd name="T21" fmla="*/ 71 h 71"/>
                  <a:gd name="T22" fmla="*/ 41 w 72"/>
                  <a:gd name="T23" fmla="*/ 71 h 71"/>
                  <a:gd name="T24" fmla="*/ 43 w 72"/>
                  <a:gd name="T25" fmla="*/ 69 h 71"/>
                  <a:gd name="T26" fmla="*/ 43 w 72"/>
                  <a:gd name="T27" fmla="*/ 43 h 71"/>
                  <a:gd name="T28" fmla="*/ 70 w 72"/>
                  <a:gd name="T29" fmla="*/ 43 h 71"/>
                  <a:gd name="T30" fmla="*/ 72 w 72"/>
                  <a:gd name="T31" fmla="*/ 41 h 71"/>
                  <a:gd name="T32" fmla="*/ 72 w 72"/>
                  <a:gd name="T33" fmla="*/ 30 h 71"/>
                  <a:gd name="T34" fmla="*/ 70 w 72"/>
                  <a:gd name="T35" fmla="*/ 28 h 71"/>
                  <a:gd name="T36" fmla="*/ 43 w 72"/>
                  <a:gd name="T37" fmla="*/ 28 h 71"/>
                  <a:gd name="T38" fmla="*/ 43 w 72"/>
                  <a:gd name="T39" fmla="*/ 1 h 71"/>
                  <a:gd name="T40" fmla="*/ 41 w 72"/>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71">
                    <a:moveTo>
                      <a:pt x="41" y="0"/>
                    </a:moveTo>
                    <a:cubicBezTo>
                      <a:pt x="30" y="0"/>
                      <a:pt x="30" y="0"/>
                      <a:pt x="30" y="0"/>
                    </a:cubicBezTo>
                    <a:cubicBezTo>
                      <a:pt x="30" y="0"/>
                      <a:pt x="29" y="0"/>
                      <a:pt x="29" y="1"/>
                    </a:cubicBezTo>
                    <a:cubicBezTo>
                      <a:pt x="29" y="28"/>
                      <a:pt x="29" y="28"/>
                      <a:pt x="29" y="28"/>
                    </a:cubicBezTo>
                    <a:cubicBezTo>
                      <a:pt x="2" y="28"/>
                      <a:pt x="2" y="28"/>
                      <a:pt x="2" y="28"/>
                    </a:cubicBezTo>
                    <a:cubicBezTo>
                      <a:pt x="1" y="28"/>
                      <a:pt x="0" y="29"/>
                      <a:pt x="0" y="30"/>
                    </a:cubicBezTo>
                    <a:cubicBezTo>
                      <a:pt x="0" y="41"/>
                      <a:pt x="0" y="41"/>
                      <a:pt x="0" y="41"/>
                    </a:cubicBezTo>
                    <a:cubicBezTo>
                      <a:pt x="0" y="42"/>
                      <a:pt x="1" y="43"/>
                      <a:pt x="2" y="43"/>
                    </a:cubicBezTo>
                    <a:cubicBezTo>
                      <a:pt x="29" y="43"/>
                      <a:pt x="29" y="43"/>
                      <a:pt x="29" y="43"/>
                    </a:cubicBezTo>
                    <a:cubicBezTo>
                      <a:pt x="29" y="69"/>
                      <a:pt x="29" y="69"/>
                      <a:pt x="29" y="69"/>
                    </a:cubicBezTo>
                    <a:cubicBezTo>
                      <a:pt x="29" y="70"/>
                      <a:pt x="30" y="71"/>
                      <a:pt x="30" y="71"/>
                    </a:cubicBezTo>
                    <a:cubicBezTo>
                      <a:pt x="41" y="71"/>
                      <a:pt x="41" y="71"/>
                      <a:pt x="41" y="71"/>
                    </a:cubicBezTo>
                    <a:cubicBezTo>
                      <a:pt x="42" y="71"/>
                      <a:pt x="43" y="70"/>
                      <a:pt x="43" y="69"/>
                    </a:cubicBezTo>
                    <a:cubicBezTo>
                      <a:pt x="43" y="43"/>
                      <a:pt x="43" y="43"/>
                      <a:pt x="43" y="43"/>
                    </a:cubicBezTo>
                    <a:cubicBezTo>
                      <a:pt x="70" y="43"/>
                      <a:pt x="70" y="43"/>
                      <a:pt x="70" y="43"/>
                    </a:cubicBezTo>
                    <a:cubicBezTo>
                      <a:pt x="71" y="43"/>
                      <a:pt x="72" y="42"/>
                      <a:pt x="72" y="41"/>
                    </a:cubicBezTo>
                    <a:cubicBezTo>
                      <a:pt x="72" y="30"/>
                      <a:pt x="72" y="30"/>
                      <a:pt x="72" y="30"/>
                    </a:cubicBezTo>
                    <a:cubicBezTo>
                      <a:pt x="72" y="29"/>
                      <a:pt x="71" y="28"/>
                      <a:pt x="70" y="28"/>
                    </a:cubicBezTo>
                    <a:cubicBezTo>
                      <a:pt x="43" y="28"/>
                      <a:pt x="43" y="28"/>
                      <a:pt x="43" y="28"/>
                    </a:cubicBezTo>
                    <a:cubicBezTo>
                      <a:pt x="43" y="1"/>
                      <a:pt x="43" y="1"/>
                      <a:pt x="43" y="1"/>
                    </a:cubicBezTo>
                    <a:cubicBezTo>
                      <a:pt x="43" y="0"/>
                      <a:pt x="42" y="0"/>
                      <a:pt x="41" y="0"/>
                    </a:cubicBezTo>
                  </a:path>
                </a:pathLst>
              </a:custGeom>
              <a:solidFill>
                <a:schemeClr val="accent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9" name="文本框 78"/>
          <p:cNvSpPr txBox="1"/>
          <p:nvPr/>
        </p:nvSpPr>
        <p:spPr>
          <a:xfrm>
            <a:off x="1497758" y="2941956"/>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0" name="TextBox 19"/>
          <p:cNvSpPr txBox="1">
            <a:spLocks noChangeArrowheads="1"/>
          </p:cNvSpPr>
          <p:nvPr/>
        </p:nvSpPr>
        <p:spPr bwMode="auto">
          <a:xfrm>
            <a:off x="1865865" y="2489289"/>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61" name="文本框 78"/>
          <p:cNvSpPr txBox="1"/>
          <p:nvPr/>
        </p:nvSpPr>
        <p:spPr>
          <a:xfrm>
            <a:off x="8999388" y="2941956"/>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2" name="TextBox 19"/>
          <p:cNvSpPr txBox="1">
            <a:spLocks noChangeArrowheads="1"/>
          </p:cNvSpPr>
          <p:nvPr/>
        </p:nvSpPr>
        <p:spPr bwMode="auto">
          <a:xfrm>
            <a:off x="8999388" y="2489289"/>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67" name="文本框 78"/>
          <p:cNvSpPr txBox="1"/>
          <p:nvPr/>
        </p:nvSpPr>
        <p:spPr>
          <a:xfrm>
            <a:off x="1497758" y="5605257"/>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8" name="TextBox 19"/>
          <p:cNvSpPr txBox="1">
            <a:spLocks noChangeArrowheads="1"/>
          </p:cNvSpPr>
          <p:nvPr/>
        </p:nvSpPr>
        <p:spPr bwMode="auto">
          <a:xfrm>
            <a:off x="1865865" y="5152590"/>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72" name="文本框 78"/>
          <p:cNvSpPr txBox="1"/>
          <p:nvPr/>
        </p:nvSpPr>
        <p:spPr>
          <a:xfrm>
            <a:off x="8999388" y="5605257"/>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75" name="TextBox 19"/>
          <p:cNvSpPr txBox="1">
            <a:spLocks noChangeArrowheads="1"/>
          </p:cNvSpPr>
          <p:nvPr/>
        </p:nvSpPr>
        <p:spPr bwMode="auto">
          <a:xfrm>
            <a:off x="8999388" y="5152590"/>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45" name="组合 44"/>
          <p:cNvGrpSpPr/>
          <p:nvPr/>
        </p:nvGrpSpPr>
        <p:grpSpPr>
          <a:xfrm>
            <a:off x="721798" y="880021"/>
            <a:ext cx="1893346" cy="0"/>
            <a:chOff x="2536531" y="1217999"/>
            <a:chExt cx="1893346" cy="0"/>
          </a:xfrm>
        </p:grpSpPr>
        <p:cxnSp>
          <p:nvCxnSpPr>
            <p:cNvPr id="47" name="直接连接符 4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5129">
        <p14:flip dir="r"/>
      </p:transition>
    </mc:Choice>
    <mc:Fallback>
      <p:transition spd="slow" advTm="51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anim calcmode="lin" valueType="num">
                                      <p:cBhvr>
                                        <p:cTn id="12" dur="500" fill="hold"/>
                                        <p:tgtEl>
                                          <p:spTgt spid="60"/>
                                        </p:tgtEl>
                                        <p:attrNameLst>
                                          <p:attrName>ppt_x</p:attrName>
                                        </p:attrNameLst>
                                      </p:cBhvr>
                                      <p:tavLst>
                                        <p:tav tm="0">
                                          <p:val>
                                            <p:strVal val="#ppt_x"/>
                                          </p:val>
                                        </p:tav>
                                        <p:tav tm="100000">
                                          <p:val>
                                            <p:strVal val="#ppt_x"/>
                                          </p:val>
                                        </p:tav>
                                      </p:tavLst>
                                    </p:anim>
                                    <p:anim calcmode="lin" valueType="num">
                                      <p:cBhvr>
                                        <p:cTn id="13" dur="500" fill="hold"/>
                                        <p:tgtEl>
                                          <p:spTgt spid="60"/>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down)">
                                      <p:cBhvr>
                                        <p:cTn id="16" dur="500"/>
                                        <p:tgtEl>
                                          <p:spTgt spid="59"/>
                                        </p:tgtEl>
                                      </p:cBhvr>
                                    </p:animEffect>
                                  </p:childTnLst>
                                </p:cTn>
                              </p:par>
                            </p:childTnLst>
                          </p:cTn>
                        </p:par>
                        <p:par>
                          <p:cTn id="17" fill="hold">
                            <p:stCondLst>
                              <p:cond delay="2500"/>
                            </p:stCondLst>
                            <p:childTnLst>
                              <p:par>
                                <p:cTn id="18" presetID="47"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anim calcmode="lin" valueType="num">
                                      <p:cBhvr>
                                        <p:cTn id="21" dur="500" fill="hold"/>
                                        <p:tgtEl>
                                          <p:spTgt spid="62"/>
                                        </p:tgtEl>
                                        <p:attrNameLst>
                                          <p:attrName>ppt_x</p:attrName>
                                        </p:attrNameLst>
                                      </p:cBhvr>
                                      <p:tavLst>
                                        <p:tav tm="0">
                                          <p:val>
                                            <p:strVal val="#ppt_x"/>
                                          </p:val>
                                        </p:tav>
                                        <p:tav tm="100000">
                                          <p:val>
                                            <p:strVal val="#ppt_x"/>
                                          </p:val>
                                        </p:tav>
                                      </p:tavLst>
                                    </p:anim>
                                    <p:anim calcmode="lin" valueType="num">
                                      <p:cBhvr>
                                        <p:cTn id="22" dur="500" fill="hold"/>
                                        <p:tgtEl>
                                          <p:spTgt spid="62"/>
                                        </p:tgtEl>
                                        <p:attrNameLst>
                                          <p:attrName>ppt_y</p:attrName>
                                        </p:attrNameLst>
                                      </p:cBhvr>
                                      <p:tavLst>
                                        <p:tav tm="0">
                                          <p:val>
                                            <p:strVal val="#ppt_y-.1"/>
                                          </p:val>
                                        </p:tav>
                                        <p:tav tm="100000">
                                          <p:val>
                                            <p:strVal val="#ppt_y"/>
                                          </p:val>
                                        </p:tav>
                                      </p:tavLst>
                                    </p:anim>
                                  </p:childTnLst>
                                </p:cTn>
                              </p:par>
                              <p:par>
                                <p:cTn id="23" presetID="22" presetClass="entr" presetSubtype="4"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down)">
                                      <p:cBhvr>
                                        <p:cTn id="25" dur="500"/>
                                        <p:tgtEl>
                                          <p:spTgt spid="61"/>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anim calcmode="lin" valueType="num">
                                      <p:cBhvr>
                                        <p:cTn id="30" dur="500" fill="hold"/>
                                        <p:tgtEl>
                                          <p:spTgt spid="68"/>
                                        </p:tgtEl>
                                        <p:attrNameLst>
                                          <p:attrName>ppt_x</p:attrName>
                                        </p:attrNameLst>
                                      </p:cBhvr>
                                      <p:tavLst>
                                        <p:tav tm="0">
                                          <p:val>
                                            <p:strVal val="#ppt_x"/>
                                          </p:val>
                                        </p:tav>
                                        <p:tav tm="100000">
                                          <p:val>
                                            <p:strVal val="#ppt_x"/>
                                          </p:val>
                                        </p:tav>
                                      </p:tavLst>
                                    </p:anim>
                                    <p:anim calcmode="lin" valueType="num">
                                      <p:cBhvr>
                                        <p:cTn id="31" dur="500" fill="hold"/>
                                        <p:tgtEl>
                                          <p:spTgt spid="68"/>
                                        </p:tgtEl>
                                        <p:attrNameLst>
                                          <p:attrName>ppt_y</p:attrName>
                                        </p:attrNameLst>
                                      </p:cBhvr>
                                      <p:tavLst>
                                        <p:tav tm="0">
                                          <p:val>
                                            <p:strVal val="#ppt_y-.1"/>
                                          </p:val>
                                        </p:tav>
                                        <p:tav tm="100000">
                                          <p:val>
                                            <p:strVal val="#ppt_y"/>
                                          </p:val>
                                        </p:tav>
                                      </p:tavLst>
                                    </p:anim>
                                  </p:childTnLst>
                                </p:cTn>
                              </p:par>
                              <p:par>
                                <p:cTn id="32" presetID="22" presetClass="entr" presetSubtype="4"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wipe(down)">
                                      <p:cBhvr>
                                        <p:cTn id="34" dur="500"/>
                                        <p:tgtEl>
                                          <p:spTgt spid="67"/>
                                        </p:tgtEl>
                                      </p:cBhvr>
                                    </p:animEffect>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anim calcmode="lin" valueType="num">
                                      <p:cBhvr>
                                        <p:cTn id="39" dur="500" fill="hold"/>
                                        <p:tgtEl>
                                          <p:spTgt spid="75"/>
                                        </p:tgtEl>
                                        <p:attrNameLst>
                                          <p:attrName>ppt_x</p:attrName>
                                        </p:attrNameLst>
                                      </p:cBhvr>
                                      <p:tavLst>
                                        <p:tav tm="0">
                                          <p:val>
                                            <p:strVal val="#ppt_x"/>
                                          </p:val>
                                        </p:tav>
                                        <p:tav tm="100000">
                                          <p:val>
                                            <p:strVal val="#ppt_x"/>
                                          </p:val>
                                        </p:tav>
                                      </p:tavLst>
                                    </p:anim>
                                    <p:anim calcmode="lin" valueType="num">
                                      <p:cBhvr>
                                        <p:cTn id="40" dur="500" fill="hold"/>
                                        <p:tgtEl>
                                          <p:spTgt spid="75"/>
                                        </p:tgtEl>
                                        <p:attrNameLst>
                                          <p:attrName>ppt_y</p:attrName>
                                        </p:attrNameLst>
                                      </p:cBhvr>
                                      <p:tavLst>
                                        <p:tav tm="0">
                                          <p:val>
                                            <p:strVal val="#ppt_y-.1"/>
                                          </p:val>
                                        </p:tav>
                                        <p:tav tm="100000">
                                          <p:val>
                                            <p:strVal val="#ppt_y"/>
                                          </p:val>
                                        </p:tav>
                                      </p:tavLst>
                                    </p:anim>
                                  </p:childTnLst>
                                </p:cTn>
                              </p:par>
                              <p:par>
                                <p:cTn id="41" presetID="22" presetClass="entr" presetSubtype="4"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down)">
                                      <p:cBhvr>
                                        <p:cTn id="4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7" grpId="0"/>
      <p:bldP spid="68" grpId="0"/>
      <p:bldP spid="72" grpId="0"/>
      <p:bldP spid="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77519" y="2682968"/>
            <a:ext cx="904907" cy="627513"/>
            <a:chOff x="4500760" y="2808312"/>
            <a:chExt cx="714375" cy="495300"/>
          </a:xfrm>
          <a:effectLst/>
        </p:grpSpPr>
        <p:sp>
          <p:nvSpPr>
            <p:cNvPr id="4" name="Freeform 10"/>
            <p:cNvSpPr/>
            <p:nvPr/>
          </p:nvSpPr>
          <p:spPr bwMode="auto">
            <a:xfrm flipH="1">
              <a:off x="4500760" y="2813074"/>
              <a:ext cx="712788" cy="490538"/>
            </a:xfrm>
            <a:custGeom>
              <a:avLst/>
              <a:gdLst>
                <a:gd name="T0" fmla="*/ 165 w 481"/>
                <a:gd name="T1" fmla="*/ 277 h 330"/>
                <a:gd name="T2" fmla="*/ 181 w 481"/>
                <a:gd name="T3" fmla="*/ 315 h 330"/>
                <a:gd name="T4" fmla="*/ 198 w 481"/>
                <a:gd name="T5" fmla="*/ 324 h 330"/>
                <a:gd name="T6" fmla="*/ 211 w 481"/>
                <a:gd name="T7" fmla="*/ 327 h 330"/>
                <a:gd name="T8" fmla="*/ 229 w 481"/>
                <a:gd name="T9" fmla="*/ 329 h 330"/>
                <a:gd name="T10" fmla="*/ 250 w 481"/>
                <a:gd name="T11" fmla="*/ 330 h 330"/>
                <a:gd name="T12" fmla="*/ 264 w 481"/>
                <a:gd name="T13" fmla="*/ 330 h 330"/>
                <a:gd name="T14" fmla="*/ 279 w 481"/>
                <a:gd name="T15" fmla="*/ 329 h 330"/>
                <a:gd name="T16" fmla="*/ 295 w 481"/>
                <a:gd name="T17" fmla="*/ 325 h 330"/>
                <a:gd name="T18" fmla="*/ 312 w 481"/>
                <a:gd name="T19" fmla="*/ 319 h 330"/>
                <a:gd name="T20" fmla="*/ 319 w 481"/>
                <a:gd name="T21" fmla="*/ 315 h 330"/>
                <a:gd name="T22" fmla="*/ 322 w 481"/>
                <a:gd name="T23" fmla="*/ 311 h 330"/>
                <a:gd name="T24" fmla="*/ 331 w 481"/>
                <a:gd name="T25" fmla="*/ 275 h 330"/>
                <a:gd name="T26" fmla="*/ 422 w 481"/>
                <a:gd name="T27" fmla="*/ 276 h 330"/>
                <a:gd name="T28" fmla="*/ 454 w 481"/>
                <a:gd name="T29" fmla="*/ 276 h 330"/>
                <a:gd name="T30" fmla="*/ 456 w 481"/>
                <a:gd name="T31" fmla="*/ 277 h 330"/>
                <a:gd name="T32" fmla="*/ 458 w 481"/>
                <a:gd name="T33" fmla="*/ 277 h 330"/>
                <a:gd name="T34" fmla="*/ 461 w 481"/>
                <a:gd name="T35" fmla="*/ 276 h 330"/>
                <a:gd name="T36" fmla="*/ 468 w 481"/>
                <a:gd name="T37" fmla="*/ 275 h 330"/>
                <a:gd name="T38" fmla="*/ 472 w 481"/>
                <a:gd name="T39" fmla="*/ 272 h 330"/>
                <a:gd name="T40" fmla="*/ 474 w 481"/>
                <a:gd name="T41" fmla="*/ 268 h 330"/>
                <a:gd name="T42" fmla="*/ 476 w 481"/>
                <a:gd name="T43" fmla="*/ 256 h 330"/>
                <a:gd name="T44" fmla="*/ 478 w 481"/>
                <a:gd name="T45" fmla="*/ 216 h 330"/>
                <a:gd name="T46" fmla="*/ 481 w 481"/>
                <a:gd name="T47" fmla="*/ 90 h 330"/>
                <a:gd name="T48" fmla="*/ 474 w 481"/>
                <a:gd name="T49" fmla="*/ 143 h 330"/>
                <a:gd name="T50" fmla="*/ 461 w 481"/>
                <a:gd name="T51" fmla="*/ 46 h 330"/>
                <a:gd name="T52" fmla="*/ 438 w 481"/>
                <a:gd name="T53" fmla="*/ 52 h 330"/>
                <a:gd name="T54" fmla="*/ 408 w 481"/>
                <a:gd name="T55" fmla="*/ 52 h 330"/>
                <a:gd name="T56" fmla="*/ 394 w 481"/>
                <a:gd name="T57" fmla="*/ 51 h 330"/>
                <a:gd name="T58" fmla="*/ 383 w 481"/>
                <a:gd name="T59" fmla="*/ 51 h 330"/>
                <a:gd name="T60" fmla="*/ 372 w 481"/>
                <a:gd name="T61" fmla="*/ 52 h 330"/>
                <a:gd name="T62" fmla="*/ 352 w 481"/>
                <a:gd name="T63" fmla="*/ 56 h 330"/>
                <a:gd name="T64" fmla="*/ 347 w 481"/>
                <a:gd name="T65" fmla="*/ 58 h 330"/>
                <a:gd name="T66" fmla="*/ 343 w 481"/>
                <a:gd name="T67" fmla="*/ 60 h 330"/>
                <a:gd name="T68" fmla="*/ 341 w 481"/>
                <a:gd name="T69" fmla="*/ 64 h 330"/>
                <a:gd name="T70" fmla="*/ 332 w 481"/>
                <a:gd name="T71" fmla="*/ 145 h 330"/>
                <a:gd name="T72" fmla="*/ 318 w 481"/>
                <a:gd name="T73" fmla="*/ 146 h 330"/>
                <a:gd name="T74" fmla="*/ 308 w 481"/>
                <a:gd name="T75" fmla="*/ 147 h 330"/>
                <a:gd name="T76" fmla="*/ 304 w 481"/>
                <a:gd name="T77" fmla="*/ 149 h 330"/>
                <a:gd name="T78" fmla="*/ 302 w 481"/>
                <a:gd name="T79" fmla="*/ 150 h 330"/>
                <a:gd name="T80" fmla="*/ 301 w 481"/>
                <a:gd name="T81" fmla="*/ 152 h 330"/>
                <a:gd name="T82" fmla="*/ 270 w 481"/>
                <a:gd name="T83" fmla="*/ 195 h 330"/>
                <a:gd name="T84" fmla="*/ 197 w 481"/>
                <a:gd name="T85" fmla="*/ 190 h 330"/>
                <a:gd name="T86" fmla="*/ 183 w 481"/>
                <a:gd name="T87" fmla="*/ 149 h 330"/>
                <a:gd name="T88" fmla="*/ 179 w 481"/>
                <a:gd name="T89" fmla="*/ 148 h 330"/>
                <a:gd name="T90" fmla="*/ 170 w 481"/>
                <a:gd name="T91" fmla="*/ 147 h 330"/>
                <a:gd name="T92" fmla="*/ 152 w 481"/>
                <a:gd name="T93" fmla="*/ 146 h 330"/>
                <a:gd name="T94" fmla="*/ 126 w 481"/>
                <a:gd name="T95" fmla="*/ 78 h 330"/>
                <a:gd name="T96" fmla="*/ 106 w 481"/>
                <a:gd name="T97" fmla="*/ 64 h 330"/>
                <a:gd name="T98" fmla="*/ 99 w 481"/>
                <a:gd name="T99" fmla="*/ 63 h 330"/>
                <a:gd name="T100" fmla="*/ 90 w 481"/>
                <a:gd name="T101" fmla="*/ 63 h 330"/>
                <a:gd name="T102" fmla="*/ 77 w 481"/>
                <a:gd name="T103" fmla="*/ 63 h 330"/>
                <a:gd name="T104" fmla="*/ 56 w 481"/>
                <a:gd name="T105" fmla="*/ 63 h 330"/>
                <a:gd name="T106" fmla="*/ 21 w 481"/>
                <a:gd name="T107" fmla="*/ 65 h 330"/>
                <a:gd name="T108" fmla="*/ 2 w 481"/>
                <a:gd name="T109" fmla="*/ 178 h 330"/>
                <a:gd name="T110" fmla="*/ 26 w 481"/>
                <a:gd name="T111" fmla="*/ 274 h 330"/>
                <a:gd name="T112" fmla="*/ 31 w 481"/>
                <a:gd name="T113" fmla="*/ 276 h 330"/>
                <a:gd name="T114" fmla="*/ 35 w 481"/>
                <a:gd name="T115" fmla="*/ 277 h 330"/>
                <a:gd name="T116" fmla="*/ 41 w 481"/>
                <a:gd name="T117" fmla="*/ 278 h 330"/>
                <a:gd name="T118" fmla="*/ 52 w 481"/>
                <a:gd name="T119" fmla="*/ 278 h 330"/>
                <a:gd name="T120" fmla="*/ 78 w 481"/>
                <a:gd name="T121" fmla="*/ 277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1" h="330">
                  <a:moveTo>
                    <a:pt x="78" y="277"/>
                  </a:moveTo>
                  <a:cubicBezTo>
                    <a:pt x="81" y="277"/>
                    <a:pt x="84" y="277"/>
                    <a:pt x="87" y="277"/>
                  </a:cubicBezTo>
                  <a:cubicBezTo>
                    <a:pt x="93" y="277"/>
                    <a:pt x="99" y="277"/>
                    <a:pt x="106" y="277"/>
                  </a:cubicBezTo>
                  <a:cubicBezTo>
                    <a:pt x="107" y="277"/>
                    <a:pt x="107" y="277"/>
                    <a:pt x="107" y="277"/>
                  </a:cubicBezTo>
                  <a:cubicBezTo>
                    <a:pt x="113" y="276"/>
                    <a:pt x="120" y="276"/>
                    <a:pt x="127" y="276"/>
                  </a:cubicBezTo>
                  <a:cubicBezTo>
                    <a:pt x="130" y="276"/>
                    <a:pt x="134" y="276"/>
                    <a:pt x="137" y="276"/>
                  </a:cubicBezTo>
                  <a:cubicBezTo>
                    <a:pt x="138" y="276"/>
                    <a:pt x="138" y="276"/>
                    <a:pt x="138" y="276"/>
                  </a:cubicBezTo>
                  <a:cubicBezTo>
                    <a:pt x="141" y="276"/>
                    <a:pt x="144" y="276"/>
                    <a:pt x="147" y="276"/>
                  </a:cubicBezTo>
                  <a:cubicBezTo>
                    <a:pt x="148" y="276"/>
                    <a:pt x="148" y="276"/>
                    <a:pt x="148" y="276"/>
                  </a:cubicBezTo>
                  <a:cubicBezTo>
                    <a:pt x="149" y="276"/>
                    <a:pt x="151" y="276"/>
                    <a:pt x="152" y="276"/>
                  </a:cubicBezTo>
                  <a:cubicBezTo>
                    <a:pt x="153" y="276"/>
                    <a:pt x="153" y="276"/>
                    <a:pt x="153" y="276"/>
                  </a:cubicBezTo>
                  <a:cubicBezTo>
                    <a:pt x="154" y="276"/>
                    <a:pt x="155" y="276"/>
                    <a:pt x="157" y="276"/>
                  </a:cubicBezTo>
                  <a:cubicBezTo>
                    <a:pt x="157" y="276"/>
                    <a:pt x="157" y="276"/>
                    <a:pt x="157" y="276"/>
                  </a:cubicBezTo>
                  <a:cubicBezTo>
                    <a:pt x="159" y="276"/>
                    <a:pt x="160" y="276"/>
                    <a:pt x="161" y="276"/>
                  </a:cubicBezTo>
                  <a:cubicBezTo>
                    <a:pt x="161" y="276"/>
                    <a:pt x="161" y="276"/>
                    <a:pt x="161" y="276"/>
                  </a:cubicBezTo>
                  <a:cubicBezTo>
                    <a:pt x="163" y="277"/>
                    <a:pt x="164" y="277"/>
                    <a:pt x="165" y="277"/>
                  </a:cubicBezTo>
                  <a:cubicBezTo>
                    <a:pt x="166" y="277"/>
                    <a:pt x="166" y="277"/>
                    <a:pt x="166" y="277"/>
                  </a:cubicBezTo>
                  <a:cubicBezTo>
                    <a:pt x="167" y="277"/>
                    <a:pt x="168" y="277"/>
                    <a:pt x="169" y="277"/>
                  </a:cubicBezTo>
                  <a:cubicBezTo>
                    <a:pt x="169" y="277"/>
                    <a:pt x="169" y="277"/>
                    <a:pt x="169" y="277"/>
                  </a:cubicBezTo>
                  <a:cubicBezTo>
                    <a:pt x="171" y="277"/>
                    <a:pt x="172" y="277"/>
                    <a:pt x="173" y="277"/>
                  </a:cubicBezTo>
                  <a:cubicBezTo>
                    <a:pt x="173" y="277"/>
                    <a:pt x="173" y="277"/>
                    <a:pt x="173" y="277"/>
                  </a:cubicBezTo>
                  <a:cubicBezTo>
                    <a:pt x="173" y="277"/>
                    <a:pt x="173" y="277"/>
                    <a:pt x="173" y="277"/>
                  </a:cubicBezTo>
                  <a:cubicBezTo>
                    <a:pt x="175" y="277"/>
                    <a:pt x="176" y="278"/>
                    <a:pt x="177" y="278"/>
                  </a:cubicBezTo>
                  <a:cubicBezTo>
                    <a:pt x="177" y="287"/>
                    <a:pt x="177" y="297"/>
                    <a:pt x="177" y="307"/>
                  </a:cubicBezTo>
                  <a:cubicBezTo>
                    <a:pt x="177" y="307"/>
                    <a:pt x="177" y="308"/>
                    <a:pt x="177" y="309"/>
                  </a:cubicBezTo>
                  <a:cubicBezTo>
                    <a:pt x="178" y="310"/>
                    <a:pt x="178" y="310"/>
                    <a:pt x="178" y="310"/>
                  </a:cubicBezTo>
                  <a:cubicBezTo>
                    <a:pt x="178" y="310"/>
                    <a:pt x="178" y="311"/>
                    <a:pt x="178" y="311"/>
                  </a:cubicBezTo>
                  <a:cubicBezTo>
                    <a:pt x="178" y="311"/>
                    <a:pt x="178" y="311"/>
                    <a:pt x="178" y="311"/>
                  </a:cubicBezTo>
                  <a:cubicBezTo>
                    <a:pt x="178" y="312"/>
                    <a:pt x="178" y="312"/>
                    <a:pt x="178" y="312"/>
                  </a:cubicBezTo>
                  <a:cubicBezTo>
                    <a:pt x="179" y="312"/>
                    <a:pt x="179" y="312"/>
                    <a:pt x="179" y="312"/>
                  </a:cubicBezTo>
                  <a:cubicBezTo>
                    <a:pt x="179" y="313"/>
                    <a:pt x="179" y="313"/>
                    <a:pt x="180" y="314"/>
                  </a:cubicBezTo>
                  <a:cubicBezTo>
                    <a:pt x="181" y="315"/>
                    <a:pt x="181" y="315"/>
                    <a:pt x="181" y="315"/>
                  </a:cubicBezTo>
                  <a:cubicBezTo>
                    <a:pt x="181" y="316"/>
                    <a:pt x="181" y="316"/>
                    <a:pt x="181" y="316"/>
                  </a:cubicBezTo>
                  <a:cubicBezTo>
                    <a:pt x="182" y="316"/>
                    <a:pt x="182" y="316"/>
                    <a:pt x="182" y="316"/>
                  </a:cubicBezTo>
                  <a:cubicBezTo>
                    <a:pt x="182" y="317"/>
                    <a:pt x="182" y="317"/>
                    <a:pt x="182" y="317"/>
                  </a:cubicBezTo>
                  <a:cubicBezTo>
                    <a:pt x="183" y="317"/>
                    <a:pt x="183" y="317"/>
                    <a:pt x="183" y="317"/>
                  </a:cubicBezTo>
                  <a:cubicBezTo>
                    <a:pt x="184" y="318"/>
                    <a:pt x="184" y="318"/>
                    <a:pt x="185" y="318"/>
                  </a:cubicBezTo>
                  <a:cubicBezTo>
                    <a:pt x="185" y="319"/>
                    <a:pt x="186" y="319"/>
                    <a:pt x="186" y="319"/>
                  </a:cubicBezTo>
                  <a:cubicBezTo>
                    <a:pt x="187" y="320"/>
                    <a:pt x="187" y="320"/>
                    <a:pt x="187" y="320"/>
                  </a:cubicBezTo>
                  <a:cubicBezTo>
                    <a:pt x="187" y="320"/>
                    <a:pt x="188" y="320"/>
                    <a:pt x="188" y="321"/>
                  </a:cubicBezTo>
                  <a:cubicBezTo>
                    <a:pt x="189" y="321"/>
                    <a:pt x="189" y="321"/>
                    <a:pt x="189" y="321"/>
                  </a:cubicBezTo>
                  <a:cubicBezTo>
                    <a:pt x="190" y="322"/>
                    <a:pt x="190" y="322"/>
                    <a:pt x="190" y="322"/>
                  </a:cubicBezTo>
                  <a:cubicBezTo>
                    <a:pt x="191" y="322"/>
                    <a:pt x="191" y="322"/>
                    <a:pt x="191" y="322"/>
                  </a:cubicBezTo>
                  <a:cubicBezTo>
                    <a:pt x="192" y="322"/>
                    <a:pt x="194" y="323"/>
                    <a:pt x="195" y="323"/>
                  </a:cubicBezTo>
                  <a:cubicBezTo>
                    <a:pt x="195" y="323"/>
                    <a:pt x="195" y="323"/>
                    <a:pt x="195" y="323"/>
                  </a:cubicBezTo>
                  <a:cubicBezTo>
                    <a:pt x="196" y="324"/>
                    <a:pt x="196" y="324"/>
                    <a:pt x="196" y="324"/>
                  </a:cubicBezTo>
                  <a:cubicBezTo>
                    <a:pt x="197" y="324"/>
                    <a:pt x="197" y="324"/>
                    <a:pt x="197" y="324"/>
                  </a:cubicBezTo>
                  <a:cubicBezTo>
                    <a:pt x="198" y="324"/>
                    <a:pt x="198" y="324"/>
                    <a:pt x="198" y="324"/>
                  </a:cubicBezTo>
                  <a:cubicBezTo>
                    <a:pt x="199" y="324"/>
                    <a:pt x="199" y="324"/>
                    <a:pt x="199" y="324"/>
                  </a:cubicBezTo>
                  <a:cubicBezTo>
                    <a:pt x="199" y="324"/>
                    <a:pt x="199" y="324"/>
                    <a:pt x="199" y="324"/>
                  </a:cubicBezTo>
                  <a:cubicBezTo>
                    <a:pt x="199" y="324"/>
                    <a:pt x="199" y="324"/>
                    <a:pt x="199" y="324"/>
                  </a:cubicBezTo>
                  <a:cubicBezTo>
                    <a:pt x="200" y="325"/>
                    <a:pt x="200" y="325"/>
                    <a:pt x="200" y="325"/>
                  </a:cubicBezTo>
                  <a:cubicBezTo>
                    <a:pt x="200" y="325"/>
                    <a:pt x="200" y="325"/>
                    <a:pt x="200" y="325"/>
                  </a:cubicBezTo>
                  <a:cubicBezTo>
                    <a:pt x="201" y="325"/>
                    <a:pt x="201" y="325"/>
                    <a:pt x="201" y="325"/>
                  </a:cubicBezTo>
                  <a:cubicBezTo>
                    <a:pt x="202" y="325"/>
                    <a:pt x="202" y="325"/>
                    <a:pt x="202" y="325"/>
                  </a:cubicBezTo>
                  <a:cubicBezTo>
                    <a:pt x="203" y="325"/>
                    <a:pt x="203" y="325"/>
                    <a:pt x="203" y="325"/>
                  </a:cubicBezTo>
                  <a:cubicBezTo>
                    <a:pt x="203" y="325"/>
                    <a:pt x="203" y="325"/>
                    <a:pt x="203" y="325"/>
                  </a:cubicBezTo>
                  <a:cubicBezTo>
                    <a:pt x="204" y="325"/>
                    <a:pt x="204" y="326"/>
                    <a:pt x="205" y="326"/>
                  </a:cubicBezTo>
                  <a:cubicBezTo>
                    <a:pt x="205" y="326"/>
                    <a:pt x="206" y="326"/>
                    <a:pt x="206" y="326"/>
                  </a:cubicBezTo>
                  <a:cubicBezTo>
                    <a:pt x="206" y="326"/>
                    <a:pt x="206" y="326"/>
                    <a:pt x="206" y="326"/>
                  </a:cubicBezTo>
                  <a:cubicBezTo>
                    <a:pt x="206" y="326"/>
                    <a:pt x="206" y="326"/>
                    <a:pt x="206" y="326"/>
                  </a:cubicBezTo>
                  <a:cubicBezTo>
                    <a:pt x="207" y="326"/>
                    <a:pt x="207" y="326"/>
                    <a:pt x="208" y="326"/>
                  </a:cubicBezTo>
                  <a:cubicBezTo>
                    <a:pt x="208" y="326"/>
                    <a:pt x="209" y="326"/>
                    <a:pt x="209" y="326"/>
                  </a:cubicBezTo>
                  <a:cubicBezTo>
                    <a:pt x="210" y="327"/>
                    <a:pt x="210" y="327"/>
                    <a:pt x="211" y="327"/>
                  </a:cubicBezTo>
                  <a:cubicBezTo>
                    <a:pt x="212" y="327"/>
                    <a:pt x="212" y="327"/>
                    <a:pt x="213" y="327"/>
                  </a:cubicBezTo>
                  <a:cubicBezTo>
                    <a:pt x="213" y="327"/>
                    <a:pt x="214" y="327"/>
                    <a:pt x="214" y="327"/>
                  </a:cubicBezTo>
                  <a:cubicBezTo>
                    <a:pt x="215" y="327"/>
                    <a:pt x="215" y="327"/>
                    <a:pt x="216" y="327"/>
                  </a:cubicBezTo>
                  <a:cubicBezTo>
                    <a:pt x="216" y="327"/>
                    <a:pt x="217" y="328"/>
                    <a:pt x="217" y="328"/>
                  </a:cubicBezTo>
                  <a:cubicBezTo>
                    <a:pt x="218" y="328"/>
                    <a:pt x="219" y="328"/>
                    <a:pt x="219" y="328"/>
                  </a:cubicBezTo>
                  <a:cubicBezTo>
                    <a:pt x="219" y="328"/>
                    <a:pt x="219" y="328"/>
                    <a:pt x="219" y="328"/>
                  </a:cubicBezTo>
                  <a:cubicBezTo>
                    <a:pt x="220" y="328"/>
                    <a:pt x="220" y="328"/>
                    <a:pt x="220" y="328"/>
                  </a:cubicBezTo>
                  <a:cubicBezTo>
                    <a:pt x="220" y="328"/>
                    <a:pt x="220" y="328"/>
                    <a:pt x="221" y="328"/>
                  </a:cubicBezTo>
                  <a:cubicBezTo>
                    <a:pt x="221" y="328"/>
                    <a:pt x="222" y="328"/>
                    <a:pt x="222" y="328"/>
                  </a:cubicBezTo>
                  <a:cubicBezTo>
                    <a:pt x="223" y="328"/>
                    <a:pt x="224" y="328"/>
                    <a:pt x="224" y="328"/>
                  </a:cubicBezTo>
                  <a:cubicBezTo>
                    <a:pt x="225" y="328"/>
                    <a:pt x="225" y="329"/>
                    <a:pt x="226" y="329"/>
                  </a:cubicBezTo>
                  <a:cubicBezTo>
                    <a:pt x="227" y="329"/>
                    <a:pt x="227" y="329"/>
                    <a:pt x="227" y="329"/>
                  </a:cubicBezTo>
                  <a:cubicBezTo>
                    <a:pt x="227" y="329"/>
                    <a:pt x="227" y="329"/>
                    <a:pt x="227" y="329"/>
                  </a:cubicBezTo>
                  <a:cubicBezTo>
                    <a:pt x="227" y="329"/>
                    <a:pt x="227" y="329"/>
                    <a:pt x="227" y="329"/>
                  </a:cubicBezTo>
                  <a:cubicBezTo>
                    <a:pt x="228" y="329"/>
                    <a:pt x="228" y="329"/>
                    <a:pt x="228" y="329"/>
                  </a:cubicBezTo>
                  <a:cubicBezTo>
                    <a:pt x="228" y="329"/>
                    <a:pt x="229" y="329"/>
                    <a:pt x="229" y="329"/>
                  </a:cubicBezTo>
                  <a:cubicBezTo>
                    <a:pt x="230" y="329"/>
                    <a:pt x="230" y="329"/>
                    <a:pt x="231" y="329"/>
                  </a:cubicBezTo>
                  <a:cubicBezTo>
                    <a:pt x="231" y="329"/>
                    <a:pt x="232" y="329"/>
                    <a:pt x="233" y="329"/>
                  </a:cubicBezTo>
                  <a:cubicBezTo>
                    <a:pt x="233" y="329"/>
                    <a:pt x="234" y="329"/>
                    <a:pt x="234" y="329"/>
                  </a:cubicBezTo>
                  <a:cubicBezTo>
                    <a:pt x="235" y="329"/>
                    <a:pt x="235" y="329"/>
                    <a:pt x="236" y="329"/>
                  </a:cubicBezTo>
                  <a:cubicBezTo>
                    <a:pt x="236" y="329"/>
                    <a:pt x="237" y="329"/>
                    <a:pt x="238" y="330"/>
                  </a:cubicBezTo>
                  <a:cubicBezTo>
                    <a:pt x="238" y="330"/>
                    <a:pt x="239" y="330"/>
                    <a:pt x="239" y="330"/>
                  </a:cubicBezTo>
                  <a:cubicBezTo>
                    <a:pt x="240" y="330"/>
                    <a:pt x="240" y="330"/>
                    <a:pt x="241" y="330"/>
                  </a:cubicBezTo>
                  <a:cubicBezTo>
                    <a:pt x="241" y="330"/>
                    <a:pt x="242" y="330"/>
                    <a:pt x="242" y="330"/>
                  </a:cubicBezTo>
                  <a:cubicBezTo>
                    <a:pt x="242" y="330"/>
                    <a:pt x="242" y="330"/>
                    <a:pt x="242" y="330"/>
                  </a:cubicBezTo>
                  <a:cubicBezTo>
                    <a:pt x="242" y="330"/>
                    <a:pt x="242" y="330"/>
                    <a:pt x="242" y="330"/>
                  </a:cubicBezTo>
                  <a:cubicBezTo>
                    <a:pt x="242" y="330"/>
                    <a:pt x="242" y="330"/>
                    <a:pt x="242" y="330"/>
                  </a:cubicBezTo>
                  <a:cubicBezTo>
                    <a:pt x="243" y="330"/>
                    <a:pt x="243" y="330"/>
                    <a:pt x="244" y="330"/>
                  </a:cubicBezTo>
                  <a:cubicBezTo>
                    <a:pt x="244" y="330"/>
                    <a:pt x="245" y="330"/>
                    <a:pt x="246" y="330"/>
                  </a:cubicBezTo>
                  <a:cubicBezTo>
                    <a:pt x="246" y="330"/>
                    <a:pt x="247" y="330"/>
                    <a:pt x="247" y="330"/>
                  </a:cubicBezTo>
                  <a:cubicBezTo>
                    <a:pt x="248" y="330"/>
                    <a:pt x="248" y="330"/>
                    <a:pt x="249" y="330"/>
                  </a:cubicBezTo>
                  <a:cubicBezTo>
                    <a:pt x="249" y="330"/>
                    <a:pt x="249" y="330"/>
                    <a:pt x="250" y="330"/>
                  </a:cubicBezTo>
                  <a:cubicBezTo>
                    <a:pt x="250" y="330"/>
                    <a:pt x="250" y="330"/>
                    <a:pt x="250" y="330"/>
                  </a:cubicBezTo>
                  <a:cubicBezTo>
                    <a:pt x="250" y="330"/>
                    <a:pt x="250" y="330"/>
                    <a:pt x="250" y="330"/>
                  </a:cubicBezTo>
                  <a:cubicBezTo>
                    <a:pt x="251" y="330"/>
                    <a:pt x="251" y="330"/>
                    <a:pt x="252" y="330"/>
                  </a:cubicBezTo>
                  <a:cubicBezTo>
                    <a:pt x="252" y="330"/>
                    <a:pt x="253" y="330"/>
                    <a:pt x="253" y="330"/>
                  </a:cubicBezTo>
                  <a:cubicBezTo>
                    <a:pt x="254" y="330"/>
                    <a:pt x="254" y="330"/>
                    <a:pt x="254" y="330"/>
                  </a:cubicBezTo>
                  <a:cubicBezTo>
                    <a:pt x="255" y="330"/>
                    <a:pt x="255" y="330"/>
                    <a:pt x="255" y="330"/>
                  </a:cubicBezTo>
                  <a:cubicBezTo>
                    <a:pt x="256" y="330"/>
                    <a:pt x="256" y="330"/>
                    <a:pt x="256" y="330"/>
                  </a:cubicBezTo>
                  <a:cubicBezTo>
                    <a:pt x="257" y="330"/>
                    <a:pt x="257" y="330"/>
                    <a:pt x="257" y="330"/>
                  </a:cubicBezTo>
                  <a:cubicBezTo>
                    <a:pt x="258" y="330"/>
                    <a:pt x="258" y="330"/>
                    <a:pt x="258" y="330"/>
                  </a:cubicBezTo>
                  <a:cubicBezTo>
                    <a:pt x="258" y="330"/>
                    <a:pt x="258" y="330"/>
                    <a:pt x="258" y="330"/>
                  </a:cubicBezTo>
                  <a:cubicBezTo>
                    <a:pt x="259" y="330"/>
                    <a:pt x="259" y="330"/>
                    <a:pt x="259" y="330"/>
                  </a:cubicBezTo>
                  <a:cubicBezTo>
                    <a:pt x="259" y="330"/>
                    <a:pt x="259" y="330"/>
                    <a:pt x="259" y="330"/>
                  </a:cubicBezTo>
                  <a:cubicBezTo>
                    <a:pt x="260" y="330"/>
                    <a:pt x="260" y="330"/>
                    <a:pt x="260" y="330"/>
                  </a:cubicBezTo>
                  <a:cubicBezTo>
                    <a:pt x="260" y="330"/>
                    <a:pt x="261" y="330"/>
                    <a:pt x="261" y="330"/>
                  </a:cubicBezTo>
                  <a:cubicBezTo>
                    <a:pt x="262" y="330"/>
                    <a:pt x="262" y="330"/>
                    <a:pt x="263" y="330"/>
                  </a:cubicBezTo>
                  <a:cubicBezTo>
                    <a:pt x="263" y="330"/>
                    <a:pt x="264" y="330"/>
                    <a:pt x="264" y="330"/>
                  </a:cubicBezTo>
                  <a:cubicBezTo>
                    <a:pt x="264" y="330"/>
                    <a:pt x="265" y="330"/>
                    <a:pt x="265" y="330"/>
                  </a:cubicBezTo>
                  <a:cubicBezTo>
                    <a:pt x="266" y="330"/>
                    <a:pt x="266" y="330"/>
                    <a:pt x="267" y="330"/>
                  </a:cubicBezTo>
                  <a:cubicBezTo>
                    <a:pt x="267" y="330"/>
                    <a:pt x="267" y="330"/>
                    <a:pt x="268" y="330"/>
                  </a:cubicBezTo>
                  <a:cubicBezTo>
                    <a:pt x="268" y="330"/>
                    <a:pt x="269" y="330"/>
                    <a:pt x="269" y="330"/>
                  </a:cubicBezTo>
                  <a:cubicBezTo>
                    <a:pt x="269" y="330"/>
                    <a:pt x="269" y="330"/>
                    <a:pt x="269" y="330"/>
                  </a:cubicBezTo>
                  <a:cubicBezTo>
                    <a:pt x="269" y="330"/>
                    <a:pt x="269" y="330"/>
                    <a:pt x="269" y="330"/>
                  </a:cubicBezTo>
                  <a:cubicBezTo>
                    <a:pt x="269" y="330"/>
                    <a:pt x="269" y="330"/>
                    <a:pt x="269" y="330"/>
                  </a:cubicBezTo>
                  <a:cubicBezTo>
                    <a:pt x="269" y="330"/>
                    <a:pt x="270" y="330"/>
                    <a:pt x="270" y="330"/>
                  </a:cubicBezTo>
                  <a:cubicBezTo>
                    <a:pt x="271" y="329"/>
                    <a:pt x="271" y="329"/>
                    <a:pt x="272" y="329"/>
                  </a:cubicBezTo>
                  <a:cubicBezTo>
                    <a:pt x="272" y="329"/>
                    <a:pt x="273" y="329"/>
                    <a:pt x="273" y="329"/>
                  </a:cubicBezTo>
                  <a:cubicBezTo>
                    <a:pt x="273" y="329"/>
                    <a:pt x="274" y="329"/>
                    <a:pt x="274" y="329"/>
                  </a:cubicBezTo>
                  <a:cubicBezTo>
                    <a:pt x="274" y="329"/>
                    <a:pt x="274" y="329"/>
                    <a:pt x="274" y="329"/>
                  </a:cubicBezTo>
                  <a:cubicBezTo>
                    <a:pt x="274" y="329"/>
                    <a:pt x="274" y="329"/>
                    <a:pt x="274" y="329"/>
                  </a:cubicBezTo>
                  <a:cubicBezTo>
                    <a:pt x="275" y="329"/>
                    <a:pt x="275" y="329"/>
                    <a:pt x="276" y="329"/>
                  </a:cubicBezTo>
                  <a:cubicBezTo>
                    <a:pt x="276" y="329"/>
                    <a:pt x="277" y="329"/>
                    <a:pt x="277" y="329"/>
                  </a:cubicBezTo>
                  <a:cubicBezTo>
                    <a:pt x="278" y="329"/>
                    <a:pt x="278" y="329"/>
                    <a:pt x="279" y="329"/>
                  </a:cubicBezTo>
                  <a:cubicBezTo>
                    <a:pt x="279" y="329"/>
                    <a:pt x="279" y="329"/>
                    <a:pt x="279" y="329"/>
                  </a:cubicBezTo>
                  <a:cubicBezTo>
                    <a:pt x="280" y="329"/>
                    <a:pt x="280" y="329"/>
                    <a:pt x="280" y="329"/>
                  </a:cubicBezTo>
                  <a:cubicBezTo>
                    <a:pt x="280" y="329"/>
                    <a:pt x="280" y="329"/>
                    <a:pt x="280" y="329"/>
                  </a:cubicBezTo>
                  <a:cubicBezTo>
                    <a:pt x="281" y="328"/>
                    <a:pt x="281" y="328"/>
                    <a:pt x="281" y="328"/>
                  </a:cubicBezTo>
                  <a:cubicBezTo>
                    <a:pt x="281" y="328"/>
                    <a:pt x="282" y="328"/>
                    <a:pt x="282" y="328"/>
                  </a:cubicBezTo>
                  <a:cubicBezTo>
                    <a:pt x="283" y="328"/>
                    <a:pt x="283" y="328"/>
                    <a:pt x="284" y="328"/>
                  </a:cubicBezTo>
                  <a:cubicBezTo>
                    <a:pt x="284" y="328"/>
                    <a:pt x="285" y="328"/>
                    <a:pt x="285" y="328"/>
                  </a:cubicBezTo>
                  <a:cubicBezTo>
                    <a:pt x="286" y="328"/>
                    <a:pt x="286" y="328"/>
                    <a:pt x="286" y="328"/>
                  </a:cubicBezTo>
                  <a:cubicBezTo>
                    <a:pt x="287" y="327"/>
                    <a:pt x="288" y="327"/>
                    <a:pt x="289" y="327"/>
                  </a:cubicBezTo>
                  <a:cubicBezTo>
                    <a:pt x="289" y="327"/>
                    <a:pt x="289" y="327"/>
                    <a:pt x="289" y="327"/>
                  </a:cubicBezTo>
                  <a:cubicBezTo>
                    <a:pt x="289" y="327"/>
                    <a:pt x="289" y="327"/>
                    <a:pt x="289" y="327"/>
                  </a:cubicBezTo>
                  <a:cubicBezTo>
                    <a:pt x="289" y="327"/>
                    <a:pt x="289" y="327"/>
                    <a:pt x="289" y="327"/>
                  </a:cubicBezTo>
                  <a:cubicBezTo>
                    <a:pt x="290" y="327"/>
                    <a:pt x="291" y="326"/>
                    <a:pt x="292" y="326"/>
                  </a:cubicBezTo>
                  <a:cubicBezTo>
                    <a:pt x="293" y="326"/>
                    <a:pt x="293" y="326"/>
                    <a:pt x="293" y="326"/>
                  </a:cubicBezTo>
                  <a:cubicBezTo>
                    <a:pt x="293" y="326"/>
                    <a:pt x="294" y="326"/>
                    <a:pt x="294" y="326"/>
                  </a:cubicBezTo>
                  <a:cubicBezTo>
                    <a:pt x="295" y="326"/>
                    <a:pt x="295" y="325"/>
                    <a:pt x="295" y="325"/>
                  </a:cubicBezTo>
                  <a:cubicBezTo>
                    <a:pt x="296" y="325"/>
                    <a:pt x="296" y="325"/>
                    <a:pt x="296" y="325"/>
                  </a:cubicBezTo>
                  <a:cubicBezTo>
                    <a:pt x="296" y="325"/>
                    <a:pt x="296" y="325"/>
                    <a:pt x="296" y="325"/>
                  </a:cubicBezTo>
                  <a:cubicBezTo>
                    <a:pt x="297" y="325"/>
                    <a:pt x="297" y="325"/>
                    <a:pt x="297" y="325"/>
                  </a:cubicBezTo>
                  <a:cubicBezTo>
                    <a:pt x="297" y="325"/>
                    <a:pt x="297" y="325"/>
                    <a:pt x="297" y="325"/>
                  </a:cubicBezTo>
                  <a:cubicBezTo>
                    <a:pt x="299" y="324"/>
                    <a:pt x="300" y="324"/>
                    <a:pt x="301" y="323"/>
                  </a:cubicBezTo>
                  <a:cubicBezTo>
                    <a:pt x="301" y="323"/>
                    <a:pt x="302" y="323"/>
                    <a:pt x="302" y="323"/>
                  </a:cubicBezTo>
                  <a:cubicBezTo>
                    <a:pt x="303" y="322"/>
                    <a:pt x="303" y="322"/>
                    <a:pt x="303" y="322"/>
                  </a:cubicBezTo>
                  <a:cubicBezTo>
                    <a:pt x="304" y="322"/>
                    <a:pt x="304" y="322"/>
                    <a:pt x="304" y="322"/>
                  </a:cubicBezTo>
                  <a:cubicBezTo>
                    <a:pt x="305" y="322"/>
                    <a:pt x="306" y="321"/>
                    <a:pt x="306" y="321"/>
                  </a:cubicBezTo>
                  <a:cubicBezTo>
                    <a:pt x="308" y="321"/>
                    <a:pt x="308" y="321"/>
                    <a:pt x="308" y="321"/>
                  </a:cubicBezTo>
                  <a:cubicBezTo>
                    <a:pt x="308" y="321"/>
                    <a:pt x="308" y="321"/>
                    <a:pt x="308" y="321"/>
                  </a:cubicBezTo>
                  <a:cubicBezTo>
                    <a:pt x="308" y="320"/>
                    <a:pt x="308" y="320"/>
                    <a:pt x="308" y="320"/>
                  </a:cubicBezTo>
                  <a:cubicBezTo>
                    <a:pt x="309" y="320"/>
                    <a:pt x="309" y="320"/>
                    <a:pt x="309" y="320"/>
                  </a:cubicBezTo>
                  <a:cubicBezTo>
                    <a:pt x="310" y="320"/>
                    <a:pt x="310" y="320"/>
                    <a:pt x="311" y="319"/>
                  </a:cubicBezTo>
                  <a:cubicBezTo>
                    <a:pt x="311" y="319"/>
                    <a:pt x="312" y="319"/>
                    <a:pt x="312" y="319"/>
                  </a:cubicBezTo>
                  <a:cubicBezTo>
                    <a:pt x="312" y="319"/>
                    <a:pt x="312" y="319"/>
                    <a:pt x="312" y="319"/>
                  </a:cubicBezTo>
                  <a:cubicBezTo>
                    <a:pt x="312" y="319"/>
                    <a:pt x="312" y="319"/>
                    <a:pt x="312" y="319"/>
                  </a:cubicBezTo>
                  <a:cubicBezTo>
                    <a:pt x="313" y="318"/>
                    <a:pt x="313" y="318"/>
                    <a:pt x="313" y="318"/>
                  </a:cubicBezTo>
                  <a:cubicBezTo>
                    <a:pt x="314" y="318"/>
                    <a:pt x="314" y="318"/>
                    <a:pt x="315" y="317"/>
                  </a:cubicBezTo>
                  <a:cubicBezTo>
                    <a:pt x="315" y="317"/>
                    <a:pt x="315" y="317"/>
                    <a:pt x="315" y="317"/>
                  </a:cubicBezTo>
                  <a:cubicBezTo>
                    <a:pt x="316" y="317"/>
                    <a:pt x="316" y="317"/>
                    <a:pt x="316" y="317"/>
                  </a:cubicBezTo>
                  <a:cubicBezTo>
                    <a:pt x="316" y="317"/>
                    <a:pt x="316" y="317"/>
                    <a:pt x="316" y="317"/>
                  </a:cubicBezTo>
                  <a:cubicBezTo>
                    <a:pt x="316" y="317"/>
                    <a:pt x="316" y="317"/>
                    <a:pt x="316" y="317"/>
                  </a:cubicBezTo>
                  <a:cubicBezTo>
                    <a:pt x="316" y="317"/>
                    <a:pt x="316" y="317"/>
                    <a:pt x="316" y="317"/>
                  </a:cubicBezTo>
                  <a:cubicBezTo>
                    <a:pt x="317" y="316"/>
                    <a:pt x="317" y="316"/>
                    <a:pt x="317" y="316"/>
                  </a:cubicBezTo>
                  <a:cubicBezTo>
                    <a:pt x="317" y="316"/>
                    <a:pt x="317" y="316"/>
                    <a:pt x="317" y="316"/>
                  </a:cubicBezTo>
                  <a:cubicBezTo>
                    <a:pt x="318" y="316"/>
                    <a:pt x="318" y="316"/>
                    <a:pt x="318" y="316"/>
                  </a:cubicBezTo>
                  <a:cubicBezTo>
                    <a:pt x="318" y="315"/>
                    <a:pt x="318" y="315"/>
                    <a:pt x="318" y="315"/>
                  </a:cubicBezTo>
                  <a:cubicBezTo>
                    <a:pt x="318" y="315"/>
                    <a:pt x="318" y="315"/>
                    <a:pt x="318" y="315"/>
                  </a:cubicBezTo>
                  <a:cubicBezTo>
                    <a:pt x="318" y="315"/>
                    <a:pt x="318" y="315"/>
                    <a:pt x="318" y="315"/>
                  </a:cubicBezTo>
                  <a:cubicBezTo>
                    <a:pt x="318" y="315"/>
                    <a:pt x="318" y="315"/>
                    <a:pt x="318" y="315"/>
                  </a:cubicBezTo>
                  <a:cubicBezTo>
                    <a:pt x="319" y="315"/>
                    <a:pt x="319" y="315"/>
                    <a:pt x="319" y="315"/>
                  </a:cubicBezTo>
                  <a:cubicBezTo>
                    <a:pt x="319" y="314"/>
                    <a:pt x="319" y="314"/>
                    <a:pt x="319" y="314"/>
                  </a:cubicBezTo>
                  <a:cubicBezTo>
                    <a:pt x="319" y="314"/>
                    <a:pt x="319" y="314"/>
                    <a:pt x="319" y="314"/>
                  </a:cubicBezTo>
                  <a:cubicBezTo>
                    <a:pt x="320" y="314"/>
                    <a:pt x="320" y="314"/>
                    <a:pt x="320" y="314"/>
                  </a:cubicBezTo>
                  <a:cubicBezTo>
                    <a:pt x="320" y="314"/>
                    <a:pt x="320" y="314"/>
                    <a:pt x="320" y="314"/>
                  </a:cubicBezTo>
                  <a:cubicBezTo>
                    <a:pt x="320" y="313"/>
                    <a:pt x="320" y="313"/>
                    <a:pt x="320" y="313"/>
                  </a:cubicBezTo>
                  <a:cubicBezTo>
                    <a:pt x="320" y="313"/>
                    <a:pt x="320" y="313"/>
                    <a:pt x="320" y="313"/>
                  </a:cubicBezTo>
                  <a:cubicBezTo>
                    <a:pt x="321" y="313"/>
                    <a:pt x="321" y="313"/>
                    <a:pt x="321" y="313"/>
                  </a:cubicBezTo>
                  <a:cubicBezTo>
                    <a:pt x="321" y="313"/>
                    <a:pt x="321" y="313"/>
                    <a:pt x="321" y="313"/>
                  </a:cubicBezTo>
                  <a:cubicBezTo>
                    <a:pt x="321" y="313"/>
                    <a:pt x="321" y="313"/>
                    <a:pt x="321" y="313"/>
                  </a:cubicBezTo>
                  <a:cubicBezTo>
                    <a:pt x="321" y="312"/>
                    <a:pt x="321" y="312"/>
                    <a:pt x="321" y="312"/>
                  </a:cubicBezTo>
                  <a:cubicBezTo>
                    <a:pt x="321" y="312"/>
                    <a:pt x="321" y="312"/>
                    <a:pt x="321" y="312"/>
                  </a:cubicBezTo>
                  <a:cubicBezTo>
                    <a:pt x="321" y="312"/>
                    <a:pt x="321" y="312"/>
                    <a:pt x="321" y="312"/>
                  </a:cubicBezTo>
                  <a:cubicBezTo>
                    <a:pt x="321" y="312"/>
                    <a:pt x="321" y="312"/>
                    <a:pt x="321" y="312"/>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0"/>
                    <a:pt x="322" y="310"/>
                    <a:pt x="322" y="310"/>
                  </a:cubicBezTo>
                  <a:cubicBezTo>
                    <a:pt x="322" y="310"/>
                    <a:pt x="322" y="310"/>
                    <a:pt x="322" y="310"/>
                  </a:cubicBezTo>
                  <a:cubicBezTo>
                    <a:pt x="322" y="310"/>
                    <a:pt x="322" y="310"/>
                    <a:pt x="322" y="310"/>
                  </a:cubicBezTo>
                  <a:cubicBezTo>
                    <a:pt x="322" y="310"/>
                    <a:pt x="322" y="310"/>
                    <a:pt x="322" y="310"/>
                  </a:cubicBezTo>
                  <a:cubicBezTo>
                    <a:pt x="322" y="310"/>
                    <a:pt x="322" y="310"/>
                    <a:pt x="322" y="310"/>
                  </a:cubicBezTo>
                  <a:cubicBezTo>
                    <a:pt x="322" y="309"/>
                    <a:pt x="322" y="309"/>
                    <a:pt x="322" y="309"/>
                  </a:cubicBezTo>
                  <a:cubicBezTo>
                    <a:pt x="322" y="309"/>
                    <a:pt x="322" y="309"/>
                    <a:pt x="322" y="309"/>
                  </a:cubicBezTo>
                  <a:cubicBezTo>
                    <a:pt x="322" y="309"/>
                    <a:pt x="322" y="309"/>
                    <a:pt x="322" y="309"/>
                  </a:cubicBezTo>
                  <a:cubicBezTo>
                    <a:pt x="322" y="298"/>
                    <a:pt x="322" y="287"/>
                    <a:pt x="323" y="276"/>
                  </a:cubicBezTo>
                  <a:cubicBezTo>
                    <a:pt x="323" y="276"/>
                    <a:pt x="323" y="276"/>
                    <a:pt x="323" y="276"/>
                  </a:cubicBezTo>
                  <a:cubicBezTo>
                    <a:pt x="324" y="276"/>
                    <a:pt x="325" y="275"/>
                    <a:pt x="326" y="275"/>
                  </a:cubicBezTo>
                  <a:cubicBezTo>
                    <a:pt x="328" y="275"/>
                    <a:pt x="329" y="275"/>
                    <a:pt x="331" y="275"/>
                  </a:cubicBezTo>
                  <a:cubicBezTo>
                    <a:pt x="332" y="275"/>
                    <a:pt x="334" y="275"/>
                    <a:pt x="336" y="275"/>
                  </a:cubicBezTo>
                  <a:cubicBezTo>
                    <a:pt x="338" y="275"/>
                    <a:pt x="340" y="275"/>
                    <a:pt x="343" y="275"/>
                  </a:cubicBezTo>
                  <a:cubicBezTo>
                    <a:pt x="343" y="275"/>
                    <a:pt x="344" y="275"/>
                    <a:pt x="345" y="275"/>
                  </a:cubicBezTo>
                  <a:cubicBezTo>
                    <a:pt x="347" y="275"/>
                    <a:pt x="349" y="275"/>
                    <a:pt x="352" y="275"/>
                  </a:cubicBezTo>
                  <a:cubicBezTo>
                    <a:pt x="352" y="275"/>
                    <a:pt x="353" y="275"/>
                    <a:pt x="353" y="275"/>
                  </a:cubicBezTo>
                  <a:cubicBezTo>
                    <a:pt x="354" y="275"/>
                    <a:pt x="355" y="275"/>
                    <a:pt x="356" y="275"/>
                  </a:cubicBezTo>
                  <a:cubicBezTo>
                    <a:pt x="359" y="275"/>
                    <a:pt x="362" y="275"/>
                    <a:pt x="365" y="275"/>
                  </a:cubicBezTo>
                  <a:cubicBezTo>
                    <a:pt x="366" y="275"/>
                    <a:pt x="367" y="275"/>
                    <a:pt x="368" y="275"/>
                  </a:cubicBezTo>
                  <a:cubicBezTo>
                    <a:pt x="371" y="275"/>
                    <a:pt x="374" y="275"/>
                    <a:pt x="377" y="275"/>
                  </a:cubicBezTo>
                  <a:cubicBezTo>
                    <a:pt x="378" y="275"/>
                    <a:pt x="380" y="275"/>
                    <a:pt x="381" y="275"/>
                  </a:cubicBezTo>
                  <a:cubicBezTo>
                    <a:pt x="384" y="275"/>
                    <a:pt x="388" y="275"/>
                    <a:pt x="392" y="275"/>
                  </a:cubicBezTo>
                  <a:cubicBezTo>
                    <a:pt x="393" y="275"/>
                    <a:pt x="394" y="275"/>
                    <a:pt x="395" y="275"/>
                  </a:cubicBezTo>
                  <a:cubicBezTo>
                    <a:pt x="398" y="275"/>
                    <a:pt x="401" y="275"/>
                    <a:pt x="403" y="276"/>
                  </a:cubicBezTo>
                  <a:cubicBezTo>
                    <a:pt x="405" y="276"/>
                    <a:pt x="407" y="276"/>
                    <a:pt x="408" y="276"/>
                  </a:cubicBezTo>
                  <a:cubicBezTo>
                    <a:pt x="409" y="276"/>
                    <a:pt x="409" y="276"/>
                    <a:pt x="410" y="276"/>
                  </a:cubicBezTo>
                  <a:cubicBezTo>
                    <a:pt x="414" y="276"/>
                    <a:pt x="418" y="276"/>
                    <a:pt x="422" y="276"/>
                  </a:cubicBezTo>
                  <a:cubicBezTo>
                    <a:pt x="422" y="276"/>
                    <a:pt x="422" y="276"/>
                    <a:pt x="422" y="276"/>
                  </a:cubicBezTo>
                  <a:cubicBezTo>
                    <a:pt x="423" y="276"/>
                    <a:pt x="424" y="276"/>
                    <a:pt x="425" y="276"/>
                  </a:cubicBezTo>
                  <a:cubicBezTo>
                    <a:pt x="426" y="276"/>
                    <a:pt x="426" y="276"/>
                    <a:pt x="426" y="276"/>
                  </a:cubicBezTo>
                  <a:cubicBezTo>
                    <a:pt x="428" y="276"/>
                    <a:pt x="430" y="276"/>
                    <a:pt x="432" y="276"/>
                  </a:cubicBezTo>
                  <a:cubicBezTo>
                    <a:pt x="432" y="276"/>
                    <a:pt x="433" y="276"/>
                    <a:pt x="433" y="276"/>
                  </a:cubicBezTo>
                  <a:cubicBezTo>
                    <a:pt x="434" y="276"/>
                    <a:pt x="434" y="276"/>
                    <a:pt x="434" y="276"/>
                  </a:cubicBezTo>
                  <a:cubicBezTo>
                    <a:pt x="439" y="276"/>
                    <a:pt x="442" y="276"/>
                    <a:pt x="446" y="276"/>
                  </a:cubicBezTo>
                  <a:cubicBezTo>
                    <a:pt x="446" y="276"/>
                    <a:pt x="446" y="276"/>
                    <a:pt x="446" y="276"/>
                  </a:cubicBezTo>
                  <a:cubicBezTo>
                    <a:pt x="447" y="276"/>
                    <a:pt x="448" y="276"/>
                    <a:pt x="449" y="276"/>
                  </a:cubicBezTo>
                  <a:cubicBezTo>
                    <a:pt x="450" y="276"/>
                    <a:pt x="450" y="276"/>
                    <a:pt x="451" y="276"/>
                  </a:cubicBezTo>
                  <a:cubicBezTo>
                    <a:pt x="452" y="276"/>
                    <a:pt x="452" y="276"/>
                    <a:pt x="452" y="276"/>
                  </a:cubicBezTo>
                  <a:cubicBezTo>
                    <a:pt x="452" y="276"/>
                    <a:pt x="453" y="276"/>
                    <a:pt x="453" y="276"/>
                  </a:cubicBezTo>
                  <a:cubicBezTo>
                    <a:pt x="453"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5" y="276"/>
                    <a:pt x="455" y="276"/>
                    <a:pt x="455" y="276"/>
                  </a:cubicBezTo>
                  <a:cubicBezTo>
                    <a:pt x="455" y="276"/>
                    <a:pt x="455" y="276"/>
                    <a:pt x="455" y="276"/>
                  </a:cubicBezTo>
                  <a:cubicBezTo>
                    <a:pt x="455" y="276"/>
                    <a:pt x="455" y="276"/>
                    <a:pt x="455" y="276"/>
                  </a:cubicBezTo>
                  <a:cubicBezTo>
                    <a:pt x="455" y="276"/>
                    <a:pt x="455" y="276"/>
                    <a:pt x="455" y="276"/>
                  </a:cubicBezTo>
                  <a:cubicBezTo>
                    <a:pt x="455" y="277"/>
                    <a:pt x="455" y="277"/>
                    <a:pt x="455" y="277"/>
                  </a:cubicBezTo>
                  <a:cubicBezTo>
                    <a:pt x="455" y="277"/>
                    <a:pt x="455" y="277"/>
                    <a:pt x="455" y="277"/>
                  </a:cubicBezTo>
                  <a:cubicBezTo>
                    <a:pt x="455" y="277"/>
                    <a:pt x="455" y="277"/>
                    <a:pt x="455" y="277"/>
                  </a:cubicBezTo>
                  <a:cubicBezTo>
                    <a:pt x="456" y="277"/>
                    <a:pt x="456" y="277"/>
                    <a:pt x="456" y="277"/>
                  </a:cubicBezTo>
                  <a:cubicBezTo>
                    <a:pt x="456" y="277"/>
                    <a:pt x="456" y="277"/>
                    <a:pt x="456" y="277"/>
                  </a:cubicBezTo>
                  <a:cubicBezTo>
                    <a:pt x="456" y="277"/>
                    <a:pt x="456" y="277"/>
                    <a:pt x="456" y="277"/>
                  </a:cubicBezTo>
                  <a:cubicBezTo>
                    <a:pt x="456" y="277"/>
                    <a:pt x="456" y="277"/>
                    <a:pt x="456" y="277"/>
                  </a:cubicBezTo>
                  <a:cubicBezTo>
                    <a:pt x="456" y="277"/>
                    <a:pt x="456" y="277"/>
                    <a:pt x="456"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9" y="277"/>
                    <a:pt x="459" y="277"/>
                    <a:pt x="459" y="277"/>
                  </a:cubicBezTo>
                  <a:cubicBezTo>
                    <a:pt x="459" y="277"/>
                    <a:pt x="459" y="277"/>
                    <a:pt x="459" y="277"/>
                  </a:cubicBezTo>
                  <a:cubicBezTo>
                    <a:pt x="459" y="277"/>
                    <a:pt x="459" y="277"/>
                    <a:pt x="459" y="277"/>
                  </a:cubicBezTo>
                  <a:cubicBezTo>
                    <a:pt x="459" y="277"/>
                    <a:pt x="459" y="277"/>
                    <a:pt x="459" y="277"/>
                  </a:cubicBezTo>
                  <a:cubicBezTo>
                    <a:pt x="459" y="277"/>
                    <a:pt x="459" y="277"/>
                    <a:pt x="459" y="277"/>
                  </a:cubicBezTo>
                  <a:cubicBezTo>
                    <a:pt x="460" y="276"/>
                    <a:pt x="460" y="276"/>
                    <a:pt x="460" y="276"/>
                  </a:cubicBezTo>
                  <a:cubicBezTo>
                    <a:pt x="460" y="276"/>
                    <a:pt x="460" y="276"/>
                    <a:pt x="460" y="276"/>
                  </a:cubicBezTo>
                  <a:cubicBezTo>
                    <a:pt x="460" y="276"/>
                    <a:pt x="460" y="276"/>
                    <a:pt x="460" y="276"/>
                  </a:cubicBezTo>
                  <a:cubicBezTo>
                    <a:pt x="460" y="276"/>
                    <a:pt x="460" y="276"/>
                    <a:pt x="460" y="276"/>
                  </a:cubicBezTo>
                  <a:cubicBezTo>
                    <a:pt x="460" y="276"/>
                    <a:pt x="460" y="276"/>
                    <a:pt x="460" y="276"/>
                  </a:cubicBezTo>
                  <a:cubicBezTo>
                    <a:pt x="460" y="276"/>
                    <a:pt x="460" y="276"/>
                    <a:pt x="460" y="276"/>
                  </a:cubicBezTo>
                  <a:cubicBezTo>
                    <a:pt x="461" y="276"/>
                    <a:pt x="461" y="276"/>
                    <a:pt x="461" y="276"/>
                  </a:cubicBezTo>
                  <a:cubicBezTo>
                    <a:pt x="461" y="276"/>
                    <a:pt x="461" y="276"/>
                    <a:pt x="461" y="276"/>
                  </a:cubicBezTo>
                  <a:cubicBezTo>
                    <a:pt x="461" y="276"/>
                    <a:pt x="461" y="276"/>
                    <a:pt x="461" y="276"/>
                  </a:cubicBezTo>
                  <a:cubicBezTo>
                    <a:pt x="462" y="276"/>
                    <a:pt x="462" y="276"/>
                    <a:pt x="462" y="276"/>
                  </a:cubicBezTo>
                  <a:cubicBezTo>
                    <a:pt x="462" y="276"/>
                    <a:pt x="462" y="276"/>
                    <a:pt x="462" y="276"/>
                  </a:cubicBezTo>
                  <a:cubicBezTo>
                    <a:pt x="463" y="276"/>
                    <a:pt x="463" y="276"/>
                    <a:pt x="463" y="276"/>
                  </a:cubicBezTo>
                  <a:cubicBezTo>
                    <a:pt x="463" y="276"/>
                    <a:pt x="463" y="276"/>
                    <a:pt x="463" y="276"/>
                  </a:cubicBezTo>
                  <a:cubicBezTo>
                    <a:pt x="463" y="276"/>
                    <a:pt x="463" y="276"/>
                    <a:pt x="463" y="276"/>
                  </a:cubicBezTo>
                  <a:cubicBezTo>
                    <a:pt x="463" y="276"/>
                    <a:pt x="463" y="276"/>
                    <a:pt x="463" y="276"/>
                  </a:cubicBezTo>
                  <a:cubicBezTo>
                    <a:pt x="464" y="276"/>
                    <a:pt x="464" y="276"/>
                    <a:pt x="464" y="276"/>
                  </a:cubicBezTo>
                  <a:cubicBezTo>
                    <a:pt x="465" y="276"/>
                    <a:pt x="465" y="276"/>
                    <a:pt x="465" y="276"/>
                  </a:cubicBezTo>
                  <a:cubicBezTo>
                    <a:pt x="465" y="276"/>
                    <a:pt x="465" y="276"/>
                    <a:pt x="465" y="276"/>
                  </a:cubicBezTo>
                  <a:cubicBezTo>
                    <a:pt x="465" y="275"/>
                    <a:pt x="465" y="275"/>
                    <a:pt x="465" y="275"/>
                  </a:cubicBezTo>
                  <a:cubicBezTo>
                    <a:pt x="466" y="275"/>
                    <a:pt x="466" y="275"/>
                    <a:pt x="466" y="275"/>
                  </a:cubicBezTo>
                  <a:cubicBezTo>
                    <a:pt x="466" y="275"/>
                    <a:pt x="466" y="275"/>
                    <a:pt x="466" y="275"/>
                  </a:cubicBezTo>
                  <a:cubicBezTo>
                    <a:pt x="467" y="275"/>
                    <a:pt x="467" y="275"/>
                    <a:pt x="467" y="275"/>
                  </a:cubicBezTo>
                  <a:cubicBezTo>
                    <a:pt x="467" y="275"/>
                    <a:pt x="467" y="275"/>
                    <a:pt x="467" y="275"/>
                  </a:cubicBezTo>
                  <a:cubicBezTo>
                    <a:pt x="468" y="275"/>
                    <a:pt x="468" y="275"/>
                    <a:pt x="468" y="275"/>
                  </a:cubicBezTo>
                  <a:cubicBezTo>
                    <a:pt x="468" y="274"/>
                    <a:pt x="468" y="274"/>
                    <a:pt x="468" y="274"/>
                  </a:cubicBezTo>
                  <a:cubicBezTo>
                    <a:pt x="468" y="274"/>
                    <a:pt x="468" y="274"/>
                    <a:pt x="468" y="274"/>
                  </a:cubicBezTo>
                  <a:cubicBezTo>
                    <a:pt x="469" y="274"/>
                    <a:pt x="469" y="274"/>
                    <a:pt x="469" y="274"/>
                  </a:cubicBezTo>
                  <a:cubicBezTo>
                    <a:pt x="469" y="274"/>
                    <a:pt x="469" y="274"/>
                    <a:pt x="469" y="274"/>
                  </a:cubicBezTo>
                  <a:cubicBezTo>
                    <a:pt x="469" y="274"/>
                    <a:pt x="469" y="274"/>
                    <a:pt x="469" y="274"/>
                  </a:cubicBezTo>
                  <a:cubicBezTo>
                    <a:pt x="470" y="274"/>
                    <a:pt x="470" y="274"/>
                    <a:pt x="470" y="274"/>
                  </a:cubicBezTo>
                  <a:cubicBezTo>
                    <a:pt x="470" y="273"/>
                    <a:pt x="470" y="273"/>
                    <a:pt x="470" y="273"/>
                  </a:cubicBezTo>
                  <a:cubicBezTo>
                    <a:pt x="470" y="273"/>
                    <a:pt x="470" y="273"/>
                    <a:pt x="470" y="273"/>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1" y="272"/>
                    <a:pt x="471" y="272"/>
                    <a:pt x="471" y="272"/>
                  </a:cubicBezTo>
                  <a:cubicBezTo>
                    <a:pt x="472" y="272"/>
                    <a:pt x="472" y="272"/>
                    <a:pt x="472" y="272"/>
                  </a:cubicBezTo>
                  <a:cubicBezTo>
                    <a:pt x="472" y="272"/>
                    <a:pt x="472" y="272"/>
                    <a:pt x="472" y="272"/>
                  </a:cubicBezTo>
                  <a:cubicBezTo>
                    <a:pt x="472" y="272"/>
                    <a:pt x="472" y="272"/>
                    <a:pt x="472" y="272"/>
                  </a:cubicBezTo>
                  <a:cubicBezTo>
                    <a:pt x="472" y="272"/>
                    <a:pt x="472" y="272"/>
                    <a:pt x="472" y="272"/>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0"/>
                    <a:pt x="473" y="270"/>
                    <a:pt x="473" y="270"/>
                  </a:cubicBezTo>
                  <a:cubicBezTo>
                    <a:pt x="473" y="270"/>
                    <a:pt x="473" y="270"/>
                    <a:pt x="473" y="270"/>
                  </a:cubicBezTo>
                  <a:cubicBezTo>
                    <a:pt x="474" y="270"/>
                    <a:pt x="474" y="270"/>
                    <a:pt x="474" y="270"/>
                  </a:cubicBezTo>
                  <a:cubicBezTo>
                    <a:pt x="474" y="269"/>
                    <a:pt x="474" y="269"/>
                    <a:pt x="474" y="269"/>
                  </a:cubicBezTo>
                  <a:cubicBezTo>
                    <a:pt x="474" y="269"/>
                    <a:pt x="474" y="269"/>
                    <a:pt x="474" y="269"/>
                  </a:cubicBezTo>
                  <a:cubicBezTo>
                    <a:pt x="474" y="269"/>
                    <a:pt x="474" y="269"/>
                    <a:pt x="474" y="269"/>
                  </a:cubicBezTo>
                  <a:cubicBezTo>
                    <a:pt x="474" y="268"/>
                    <a:pt x="474" y="268"/>
                    <a:pt x="474" y="268"/>
                  </a:cubicBezTo>
                  <a:cubicBezTo>
                    <a:pt x="474" y="268"/>
                    <a:pt x="474" y="268"/>
                    <a:pt x="474" y="268"/>
                  </a:cubicBezTo>
                  <a:cubicBezTo>
                    <a:pt x="475" y="268"/>
                    <a:pt x="475" y="268"/>
                    <a:pt x="475" y="268"/>
                  </a:cubicBezTo>
                  <a:cubicBezTo>
                    <a:pt x="475" y="268"/>
                    <a:pt x="475" y="268"/>
                    <a:pt x="475" y="268"/>
                  </a:cubicBezTo>
                  <a:cubicBezTo>
                    <a:pt x="475" y="267"/>
                    <a:pt x="475" y="267"/>
                    <a:pt x="475" y="267"/>
                  </a:cubicBezTo>
                  <a:cubicBezTo>
                    <a:pt x="475" y="267"/>
                    <a:pt x="475" y="267"/>
                    <a:pt x="475" y="267"/>
                  </a:cubicBezTo>
                  <a:cubicBezTo>
                    <a:pt x="475" y="266"/>
                    <a:pt x="475" y="266"/>
                    <a:pt x="475" y="266"/>
                  </a:cubicBezTo>
                  <a:cubicBezTo>
                    <a:pt x="475" y="266"/>
                    <a:pt x="475" y="266"/>
                    <a:pt x="475" y="266"/>
                  </a:cubicBezTo>
                  <a:cubicBezTo>
                    <a:pt x="475" y="265"/>
                    <a:pt x="475" y="265"/>
                    <a:pt x="475" y="265"/>
                  </a:cubicBezTo>
                  <a:cubicBezTo>
                    <a:pt x="475" y="265"/>
                    <a:pt x="475" y="265"/>
                    <a:pt x="475" y="265"/>
                  </a:cubicBezTo>
                  <a:cubicBezTo>
                    <a:pt x="476" y="264"/>
                    <a:pt x="476" y="264"/>
                    <a:pt x="476" y="264"/>
                  </a:cubicBezTo>
                  <a:cubicBezTo>
                    <a:pt x="476" y="264"/>
                    <a:pt x="476" y="264"/>
                    <a:pt x="476" y="264"/>
                  </a:cubicBezTo>
                  <a:cubicBezTo>
                    <a:pt x="476" y="264"/>
                    <a:pt x="476" y="264"/>
                    <a:pt x="476" y="264"/>
                  </a:cubicBezTo>
                  <a:cubicBezTo>
                    <a:pt x="476" y="263"/>
                    <a:pt x="476" y="263"/>
                    <a:pt x="476" y="262"/>
                  </a:cubicBezTo>
                  <a:cubicBezTo>
                    <a:pt x="476" y="262"/>
                    <a:pt x="476" y="261"/>
                    <a:pt x="476" y="261"/>
                  </a:cubicBezTo>
                  <a:cubicBezTo>
                    <a:pt x="476" y="260"/>
                    <a:pt x="476" y="259"/>
                    <a:pt x="476" y="258"/>
                  </a:cubicBezTo>
                  <a:cubicBezTo>
                    <a:pt x="476" y="258"/>
                    <a:pt x="476" y="257"/>
                    <a:pt x="476" y="257"/>
                  </a:cubicBezTo>
                  <a:cubicBezTo>
                    <a:pt x="476" y="256"/>
                    <a:pt x="476" y="256"/>
                    <a:pt x="476" y="256"/>
                  </a:cubicBezTo>
                  <a:cubicBezTo>
                    <a:pt x="476" y="256"/>
                    <a:pt x="476" y="256"/>
                    <a:pt x="476" y="256"/>
                  </a:cubicBezTo>
                  <a:cubicBezTo>
                    <a:pt x="477" y="255"/>
                    <a:pt x="477" y="254"/>
                    <a:pt x="477" y="254"/>
                  </a:cubicBezTo>
                  <a:cubicBezTo>
                    <a:pt x="477" y="253"/>
                    <a:pt x="477" y="252"/>
                    <a:pt x="477" y="252"/>
                  </a:cubicBezTo>
                  <a:cubicBezTo>
                    <a:pt x="477" y="251"/>
                    <a:pt x="477" y="250"/>
                    <a:pt x="477" y="249"/>
                  </a:cubicBezTo>
                  <a:cubicBezTo>
                    <a:pt x="477" y="248"/>
                    <a:pt x="477" y="248"/>
                    <a:pt x="477" y="247"/>
                  </a:cubicBezTo>
                  <a:cubicBezTo>
                    <a:pt x="477" y="247"/>
                    <a:pt x="477" y="247"/>
                    <a:pt x="477" y="247"/>
                  </a:cubicBezTo>
                  <a:cubicBezTo>
                    <a:pt x="477" y="246"/>
                    <a:pt x="477" y="246"/>
                    <a:pt x="477" y="246"/>
                  </a:cubicBezTo>
                  <a:cubicBezTo>
                    <a:pt x="477" y="244"/>
                    <a:pt x="477" y="242"/>
                    <a:pt x="477" y="240"/>
                  </a:cubicBezTo>
                  <a:cubicBezTo>
                    <a:pt x="477" y="239"/>
                    <a:pt x="478" y="238"/>
                    <a:pt x="478" y="237"/>
                  </a:cubicBezTo>
                  <a:cubicBezTo>
                    <a:pt x="478" y="237"/>
                    <a:pt x="478" y="237"/>
                    <a:pt x="478" y="237"/>
                  </a:cubicBezTo>
                  <a:cubicBezTo>
                    <a:pt x="478" y="236"/>
                    <a:pt x="478" y="236"/>
                    <a:pt x="478" y="236"/>
                  </a:cubicBezTo>
                  <a:cubicBezTo>
                    <a:pt x="478" y="236"/>
                    <a:pt x="478" y="235"/>
                    <a:pt x="478" y="234"/>
                  </a:cubicBezTo>
                  <a:cubicBezTo>
                    <a:pt x="478" y="233"/>
                    <a:pt x="478" y="233"/>
                    <a:pt x="478" y="232"/>
                  </a:cubicBezTo>
                  <a:cubicBezTo>
                    <a:pt x="478" y="231"/>
                    <a:pt x="478" y="229"/>
                    <a:pt x="478" y="228"/>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9" y="174"/>
                    <a:pt x="480" y="132"/>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110"/>
                    <a:pt x="481" y="110"/>
                    <a:pt x="481" y="110"/>
                  </a:cubicBezTo>
                  <a:cubicBezTo>
                    <a:pt x="481" y="110"/>
                    <a:pt x="481" y="111"/>
                    <a:pt x="481" y="111"/>
                  </a:cubicBezTo>
                  <a:cubicBezTo>
                    <a:pt x="481" y="114"/>
                    <a:pt x="480" y="116"/>
                    <a:pt x="480" y="118"/>
                  </a:cubicBezTo>
                  <a:cubicBezTo>
                    <a:pt x="480" y="119"/>
                    <a:pt x="480" y="120"/>
                    <a:pt x="480" y="120"/>
                  </a:cubicBezTo>
                  <a:cubicBezTo>
                    <a:pt x="480" y="121"/>
                    <a:pt x="480" y="122"/>
                    <a:pt x="480" y="123"/>
                  </a:cubicBezTo>
                  <a:cubicBezTo>
                    <a:pt x="480" y="123"/>
                    <a:pt x="480" y="124"/>
                    <a:pt x="480" y="125"/>
                  </a:cubicBezTo>
                  <a:cubicBezTo>
                    <a:pt x="480" y="126"/>
                    <a:pt x="480" y="126"/>
                    <a:pt x="480" y="127"/>
                  </a:cubicBezTo>
                  <a:cubicBezTo>
                    <a:pt x="480" y="128"/>
                    <a:pt x="480" y="128"/>
                    <a:pt x="479" y="129"/>
                  </a:cubicBezTo>
                  <a:cubicBezTo>
                    <a:pt x="479" y="130"/>
                    <a:pt x="479" y="130"/>
                    <a:pt x="479" y="131"/>
                  </a:cubicBezTo>
                  <a:cubicBezTo>
                    <a:pt x="479" y="132"/>
                    <a:pt x="479" y="132"/>
                    <a:pt x="479" y="133"/>
                  </a:cubicBezTo>
                  <a:cubicBezTo>
                    <a:pt x="479" y="134"/>
                    <a:pt x="479" y="134"/>
                    <a:pt x="479" y="135"/>
                  </a:cubicBezTo>
                  <a:cubicBezTo>
                    <a:pt x="478" y="136"/>
                    <a:pt x="478" y="137"/>
                    <a:pt x="478" y="138"/>
                  </a:cubicBezTo>
                  <a:cubicBezTo>
                    <a:pt x="478" y="138"/>
                    <a:pt x="478" y="138"/>
                    <a:pt x="478" y="138"/>
                  </a:cubicBezTo>
                  <a:cubicBezTo>
                    <a:pt x="477" y="139"/>
                    <a:pt x="477" y="140"/>
                    <a:pt x="476" y="141"/>
                  </a:cubicBezTo>
                  <a:cubicBezTo>
                    <a:pt x="476" y="141"/>
                    <a:pt x="476" y="141"/>
                    <a:pt x="476" y="141"/>
                  </a:cubicBezTo>
                  <a:cubicBezTo>
                    <a:pt x="475" y="141"/>
                    <a:pt x="475" y="142"/>
                    <a:pt x="474" y="143"/>
                  </a:cubicBezTo>
                  <a:cubicBezTo>
                    <a:pt x="474" y="143"/>
                    <a:pt x="474" y="143"/>
                    <a:pt x="474" y="143"/>
                  </a:cubicBezTo>
                  <a:cubicBezTo>
                    <a:pt x="473" y="143"/>
                    <a:pt x="472" y="144"/>
                    <a:pt x="471" y="144"/>
                  </a:cubicBezTo>
                  <a:cubicBezTo>
                    <a:pt x="471" y="144"/>
                    <a:pt x="471" y="144"/>
                    <a:pt x="471" y="144"/>
                  </a:cubicBezTo>
                  <a:cubicBezTo>
                    <a:pt x="470" y="144"/>
                    <a:pt x="470" y="145"/>
                    <a:pt x="469" y="145"/>
                  </a:cubicBezTo>
                  <a:cubicBezTo>
                    <a:pt x="468" y="145"/>
                    <a:pt x="468" y="145"/>
                    <a:pt x="468" y="145"/>
                  </a:cubicBezTo>
                  <a:cubicBezTo>
                    <a:pt x="468" y="145"/>
                    <a:pt x="467" y="145"/>
                    <a:pt x="466" y="145"/>
                  </a:cubicBezTo>
                  <a:cubicBezTo>
                    <a:pt x="466" y="145"/>
                    <a:pt x="466" y="145"/>
                    <a:pt x="466" y="145"/>
                  </a:cubicBezTo>
                  <a:cubicBezTo>
                    <a:pt x="465" y="146"/>
                    <a:pt x="464" y="146"/>
                    <a:pt x="463" y="146"/>
                  </a:cubicBezTo>
                  <a:cubicBezTo>
                    <a:pt x="463" y="146"/>
                    <a:pt x="463" y="146"/>
                    <a:pt x="463" y="146"/>
                  </a:cubicBezTo>
                  <a:cubicBezTo>
                    <a:pt x="462" y="146"/>
                    <a:pt x="462" y="146"/>
                    <a:pt x="461" y="146"/>
                  </a:cubicBezTo>
                  <a:cubicBezTo>
                    <a:pt x="460" y="146"/>
                    <a:pt x="460" y="146"/>
                    <a:pt x="460" y="146"/>
                  </a:cubicBezTo>
                  <a:cubicBezTo>
                    <a:pt x="460" y="112"/>
                    <a:pt x="461" y="78"/>
                    <a:pt x="462" y="44"/>
                  </a:cubicBezTo>
                  <a:cubicBezTo>
                    <a:pt x="462" y="45"/>
                    <a:pt x="462" y="45"/>
                    <a:pt x="462" y="45"/>
                  </a:cubicBezTo>
                  <a:cubicBezTo>
                    <a:pt x="462" y="45"/>
                    <a:pt x="462" y="45"/>
                    <a:pt x="462" y="45"/>
                  </a:cubicBezTo>
                  <a:cubicBezTo>
                    <a:pt x="461" y="46"/>
                    <a:pt x="461" y="46"/>
                    <a:pt x="461" y="46"/>
                  </a:cubicBezTo>
                  <a:cubicBezTo>
                    <a:pt x="461" y="46"/>
                    <a:pt x="461" y="46"/>
                    <a:pt x="461" y="46"/>
                  </a:cubicBezTo>
                  <a:cubicBezTo>
                    <a:pt x="461" y="46"/>
                    <a:pt x="460" y="47"/>
                    <a:pt x="460" y="47"/>
                  </a:cubicBezTo>
                  <a:cubicBezTo>
                    <a:pt x="460" y="47"/>
                    <a:pt x="460" y="47"/>
                    <a:pt x="460" y="47"/>
                  </a:cubicBezTo>
                  <a:cubicBezTo>
                    <a:pt x="460" y="47"/>
                    <a:pt x="459" y="47"/>
                    <a:pt x="459" y="48"/>
                  </a:cubicBezTo>
                  <a:cubicBezTo>
                    <a:pt x="459" y="48"/>
                    <a:pt x="459" y="48"/>
                    <a:pt x="459" y="48"/>
                  </a:cubicBezTo>
                  <a:cubicBezTo>
                    <a:pt x="458" y="48"/>
                    <a:pt x="458" y="48"/>
                    <a:pt x="457" y="48"/>
                  </a:cubicBezTo>
                  <a:cubicBezTo>
                    <a:pt x="457" y="48"/>
                    <a:pt x="457" y="48"/>
                    <a:pt x="457" y="48"/>
                  </a:cubicBezTo>
                  <a:cubicBezTo>
                    <a:pt x="456" y="49"/>
                    <a:pt x="456" y="49"/>
                    <a:pt x="455" y="49"/>
                  </a:cubicBezTo>
                  <a:cubicBezTo>
                    <a:pt x="455" y="49"/>
                    <a:pt x="455" y="49"/>
                    <a:pt x="455" y="49"/>
                  </a:cubicBezTo>
                  <a:cubicBezTo>
                    <a:pt x="455" y="49"/>
                    <a:pt x="454" y="49"/>
                    <a:pt x="454" y="49"/>
                  </a:cubicBezTo>
                  <a:cubicBezTo>
                    <a:pt x="453" y="49"/>
                    <a:pt x="453" y="50"/>
                    <a:pt x="453" y="50"/>
                  </a:cubicBezTo>
                  <a:cubicBezTo>
                    <a:pt x="452" y="50"/>
                    <a:pt x="452" y="50"/>
                    <a:pt x="451" y="50"/>
                  </a:cubicBezTo>
                  <a:cubicBezTo>
                    <a:pt x="451" y="50"/>
                    <a:pt x="451" y="50"/>
                    <a:pt x="450" y="50"/>
                  </a:cubicBezTo>
                  <a:cubicBezTo>
                    <a:pt x="449" y="50"/>
                    <a:pt x="447" y="51"/>
                    <a:pt x="445" y="51"/>
                  </a:cubicBezTo>
                  <a:cubicBezTo>
                    <a:pt x="445" y="51"/>
                    <a:pt x="445" y="51"/>
                    <a:pt x="445" y="51"/>
                  </a:cubicBezTo>
                  <a:cubicBezTo>
                    <a:pt x="443" y="51"/>
                    <a:pt x="441" y="51"/>
                    <a:pt x="439" y="52"/>
                  </a:cubicBezTo>
                  <a:cubicBezTo>
                    <a:pt x="438" y="52"/>
                    <a:pt x="438" y="52"/>
                    <a:pt x="438" y="52"/>
                  </a:cubicBezTo>
                  <a:cubicBezTo>
                    <a:pt x="436" y="52"/>
                    <a:pt x="434" y="52"/>
                    <a:pt x="432" y="52"/>
                  </a:cubicBezTo>
                  <a:cubicBezTo>
                    <a:pt x="432" y="52"/>
                    <a:pt x="432" y="52"/>
                    <a:pt x="432" y="52"/>
                  </a:cubicBezTo>
                  <a:cubicBezTo>
                    <a:pt x="429" y="52"/>
                    <a:pt x="427" y="52"/>
                    <a:pt x="425" y="52"/>
                  </a:cubicBezTo>
                  <a:cubicBezTo>
                    <a:pt x="424" y="52"/>
                    <a:pt x="424" y="52"/>
                    <a:pt x="424" y="52"/>
                  </a:cubicBezTo>
                  <a:cubicBezTo>
                    <a:pt x="424" y="35"/>
                    <a:pt x="425" y="17"/>
                    <a:pt x="425" y="0"/>
                  </a:cubicBezTo>
                  <a:cubicBezTo>
                    <a:pt x="425" y="0"/>
                    <a:pt x="425" y="0"/>
                    <a:pt x="425" y="0"/>
                  </a:cubicBezTo>
                  <a:cubicBezTo>
                    <a:pt x="424" y="0"/>
                    <a:pt x="424" y="0"/>
                    <a:pt x="424" y="0"/>
                  </a:cubicBezTo>
                  <a:cubicBezTo>
                    <a:pt x="424" y="0"/>
                    <a:pt x="424" y="0"/>
                    <a:pt x="424" y="0"/>
                  </a:cubicBezTo>
                  <a:cubicBezTo>
                    <a:pt x="424" y="0"/>
                    <a:pt x="424" y="0"/>
                    <a:pt x="424" y="0"/>
                  </a:cubicBezTo>
                  <a:cubicBezTo>
                    <a:pt x="424" y="0"/>
                    <a:pt x="424" y="0"/>
                    <a:pt x="424" y="0"/>
                  </a:cubicBezTo>
                  <a:cubicBezTo>
                    <a:pt x="423" y="52"/>
                    <a:pt x="423" y="52"/>
                    <a:pt x="423" y="52"/>
                  </a:cubicBezTo>
                  <a:cubicBezTo>
                    <a:pt x="422" y="52"/>
                    <a:pt x="421" y="52"/>
                    <a:pt x="420" y="52"/>
                  </a:cubicBezTo>
                  <a:cubicBezTo>
                    <a:pt x="419" y="52"/>
                    <a:pt x="418" y="52"/>
                    <a:pt x="416" y="52"/>
                  </a:cubicBezTo>
                  <a:cubicBezTo>
                    <a:pt x="415" y="52"/>
                    <a:pt x="414" y="52"/>
                    <a:pt x="412" y="52"/>
                  </a:cubicBezTo>
                  <a:cubicBezTo>
                    <a:pt x="412" y="52"/>
                    <a:pt x="412" y="52"/>
                    <a:pt x="412" y="52"/>
                  </a:cubicBezTo>
                  <a:cubicBezTo>
                    <a:pt x="411" y="52"/>
                    <a:pt x="409" y="52"/>
                    <a:pt x="408" y="52"/>
                  </a:cubicBezTo>
                  <a:cubicBezTo>
                    <a:pt x="408" y="52"/>
                    <a:pt x="408" y="52"/>
                    <a:pt x="408" y="52"/>
                  </a:cubicBezTo>
                  <a:cubicBezTo>
                    <a:pt x="408" y="52"/>
                    <a:pt x="408" y="52"/>
                    <a:pt x="408" y="52"/>
                  </a:cubicBezTo>
                  <a:cubicBezTo>
                    <a:pt x="408" y="52"/>
                    <a:pt x="408" y="52"/>
                    <a:pt x="408" y="52"/>
                  </a:cubicBezTo>
                  <a:cubicBezTo>
                    <a:pt x="407" y="52"/>
                    <a:pt x="407" y="52"/>
                    <a:pt x="407" y="52"/>
                  </a:cubicBezTo>
                  <a:cubicBezTo>
                    <a:pt x="407" y="52"/>
                    <a:pt x="407" y="52"/>
                    <a:pt x="406" y="52"/>
                  </a:cubicBezTo>
                  <a:cubicBezTo>
                    <a:pt x="406" y="52"/>
                    <a:pt x="405" y="52"/>
                    <a:pt x="405" y="52"/>
                  </a:cubicBezTo>
                  <a:cubicBezTo>
                    <a:pt x="404" y="52"/>
                    <a:pt x="404" y="52"/>
                    <a:pt x="403" y="52"/>
                  </a:cubicBezTo>
                  <a:cubicBezTo>
                    <a:pt x="403" y="52"/>
                    <a:pt x="402" y="52"/>
                    <a:pt x="402" y="52"/>
                  </a:cubicBezTo>
                  <a:cubicBezTo>
                    <a:pt x="402" y="52"/>
                    <a:pt x="401" y="52"/>
                    <a:pt x="401" y="52"/>
                  </a:cubicBezTo>
                  <a:cubicBezTo>
                    <a:pt x="400" y="52"/>
                    <a:pt x="400" y="51"/>
                    <a:pt x="400" y="51"/>
                  </a:cubicBezTo>
                  <a:cubicBezTo>
                    <a:pt x="399" y="51"/>
                    <a:pt x="399" y="51"/>
                    <a:pt x="398" y="51"/>
                  </a:cubicBezTo>
                  <a:cubicBezTo>
                    <a:pt x="398" y="51"/>
                    <a:pt x="398" y="51"/>
                    <a:pt x="397" y="51"/>
                  </a:cubicBezTo>
                  <a:cubicBezTo>
                    <a:pt x="397" y="51"/>
                    <a:pt x="397" y="51"/>
                    <a:pt x="397" y="51"/>
                  </a:cubicBezTo>
                  <a:cubicBezTo>
                    <a:pt x="396" y="51"/>
                    <a:pt x="396" y="51"/>
                    <a:pt x="396" y="51"/>
                  </a:cubicBezTo>
                  <a:cubicBezTo>
                    <a:pt x="395" y="51"/>
                    <a:pt x="395" y="51"/>
                    <a:pt x="395" y="51"/>
                  </a:cubicBezTo>
                  <a:cubicBezTo>
                    <a:pt x="394" y="51"/>
                    <a:pt x="394" y="51"/>
                    <a:pt x="394" y="51"/>
                  </a:cubicBezTo>
                  <a:cubicBezTo>
                    <a:pt x="393" y="51"/>
                    <a:pt x="393" y="51"/>
                    <a:pt x="393" y="51"/>
                  </a:cubicBezTo>
                  <a:cubicBezTo>
                    <a:pt x="392" y="51"/>
                    <a:pt x="392" y="51"/>
                    <a:pt x="392" y="51"/>
                  </a:cubicBezTo>
                  <a:cubicBezTo>
                    <a:pt x="391" y="51"/>
                    <a:pt x="391" y="51"/>
                    <a:pt x="391" y="51"/>
                  </a:cubicBezTo>
                  <a:cubicBezTo>
                    <a:pt x="390" y="51"/>
                    <a:pt x="390" y="51"/>
                    <a:pt x="390" y="51"/>
                  </a:cubicBezTo>
                  <a:cubicBezTo>
                    <a:pt x="389" y="51"/>
                    <a:pt x="389" y="51"/>
                    <a:pt x="389" y="51"/>
                  </a:cubicBezTo>
                  <a:cubicBezTo>
                    <a:pt x="389" y="51"/>
                    <a:pt x="389" y="51"/>
                    <a:pt x="389" y="51"/>
                  </a:cubicBezTo>
                  <a:cubicBezTo>
                    <a:pt x="388" y="51"/>
                    <a:pt x="388" y="51"/>
                    <a:pt x="388" y="51"/>
                  </a:cubicBezTo>
                  <a:cubicBezTo>
                    <a:pt x="388" y="51"/>
                    <a:pt x="388" y="51"/>
                    <a:pt x="388" y="51"/>
                  </a:cubicBezTo>
                  <a:cubicBezTo>
                    <a:pt x="387" y="51"/>
                    <a:pt x="387" y="51"/>
                    <a:pt x="387" y="51"/>
                  </a:cubicBezTo>
                  <a:cubicBezTo>
                    <a:pt x="387" y="51"/>
                    <a:pt x="387" y="51"/>
                    <a:pt x="387" y="51"/>
                  </a:cubicBezTo>
                  <a:cubicBezTo>
                    <a:pt x="387" y="51"/>
                    <a:pt x="387" y="51"/>
                    <a:pt x="387" y="51"/>
                  </a:cubicBezTo>
                  <a:cubicBezTo>
                    <a:pt x="386" y="51"/>
                    <a:pt x="386" y="51"/>
                    <a:pt x="386" y="51"/>
                  </a:cubicBezTo>
                  <a:cubicBezTo>
                    <a:pt x="386" y="51"/>
                    <a:pt x="386" y="51"/>
                    <a:pt x="386" y="51"/>
                  </a:cubicBezTo>
                  <a:cubicBezTo>
                    <a:pt x="385" y="51"/>
                    <a:pt x="385" y="51"/>
                    <a:pt x="385" y="51"/>
                  </a:cubicBezTo>
                  <a:cubicBezTo>
                    <a:pt x="384" y="51"/>
                    <a:pt x="384" y="51"/>
                    <a:pt x="384" y="51"/>
                  </a:cubicBezTo>
                  <a:cubicBezTo>
                    <a:pt x="383" y="51"/>
                    <a:pt x="383" y="51"/>
                    <a:pt x="383" y="51"/>
                  </a:cubicBezTo>
                  <a:cubicBezTo>
                    <a:pt x="382" y="51"/>
                    <a:pt x="382" y="51"/>
                    <a:pt x="382" y="51"/>
                  </a:cubicBezTo>
                  <a:cubicBezTo>
                    <a:pt x="381" y="51"/>
                    <a:pt x="381" y="51"/>
                    <a:pt x="381" y="51"/>
                  </a:cubicBezTo>
                  <a:cubicBezTo>
                    <a:pt x="380" y="52"/>
                    <a:pt x="380" y="52"/>
                    <a:pt x="380" y="52"/>
                  </a:cubicBezTo>
                  <a:cubicBezTo>
                    <a:pt x="380" y="52"/>
                    <a:pt x="380" y="52"/>
                    <a:pt x="380" y="52"/>
                  </a:cubicBezTo>
                  <a:cubicBezTo>
                    <a:pt x="379" y="52"/>
                    <a:pt x="379" y="52"/>
                    <a:pt x="379" y="52"/>
                  </a:cubicBezTo>
                  <a:cubicBezTo>
                    <a:pt x="378" y="52"/>
                    <a:pt x="378" y="52"/>
                    <a:pt x="378" y="52"/>
                  </a:cubicBezTo>
                  <a:cubicBezTo>
                    <a:pt x="378" y="52"/>
                    <a:pt x="378" y="52"/>
                    <a:pt x="378" y="52"/>
                  </a:cubicBezTo>
                  <a:cubicBezTo>
                    <a:pt x="378" y="52"/>
                    <a:pt x="378" y="52"/>
                    <a:pt x="378" y="52"/>
                  </a:cubicBezTo>
                  <a:cubicBezTo>
                    <a:pt x="378" y="52"/>
                    <a:pt x="378" y="52"/>
                    <a:pt x="378" y="52"/>
                  </a:cubicBezTo>
                  <a:cubicBezTo>
                    <a:pt x="377" y="52"/>
                    <a:pt x="377" y="52"/>
                    <a:pt x="377" y="52"/>
                  </a:cubicBezTo>
                  <a:cubicBezTo>
                    <a:pt x="376" y="52"/>
                    <a:pt x="376" y="52"/>
                    <a:pt x="376" y="52"/>
                  </a:cubicBezTo>
                  <a:cubicBezTo>
                    <a:pt x="375" y="52"/>
                    <a:pt x="375" y="52"/>
                    <a:pt x="375" y="52"/>
                  </a:cubicBezTo>
                  <a:cubicBezTo>
                    <a:pt x="374" y="52"/>
                    <a:pt x="374" y="52"/>
                    <a:pt x="374" y="52"/>
                  </a:cubicBezTo>
                  <a:cubicBezTo>
                    <a:pt x="373" y="52"/>
                    <a:pt x="373" y="52"/>
                    <a:pt x="373" y="52"/>
                  </a:cubicBezTo>
                  <a:cubicBezTo>
                    <a:pt x="373" y="52"/>
                    <a:pt x="373" y="52"/>
                    <a:pt x="373" y="52"/>
                  </a:cubicBezTo>
                  <a:cubicBezTo>
                    <a:pt x="373" y="52"/>
                    <a:pt x="372" y="52"/>
                    <a:pt x="372" y="52"/>
                  </a:cubicBezTo>
                  <a:cubicBezTo>
                    <a:pt x="371" y="52"/>
                    <a:pt x="371" y="52"/>
                    <a:pt x="370" y="52"/>
                  </a:cubicBezTo>
                  <a:cubicBezTo>
                    <a:pt x="369" y="53"/>
                    <a:pt x="369" y="53"/>
                    <a:pt x="369" y="53"/>
                  </a:cubicBezTo>
                  <a:cubicBezTo>
                    <a:pt x="369" y="53"/>
                    <a:pt x="369" y="53"/>
                    <a:pt x="369" y="53"/>
                  </a:cubicBezTo>
                  <a:cubicBezTo>
                    <a:pt x="369" y="53"/>
                    <a:pt x="369" y="53"/>
                    <a:pt x="369" y="53"/>
                  </a:cubicBezTo>
                  <a:cubicBezTo>
                    <a:pt x="369" y="53"/>
                    <a:pt x="369" y="53"/>
                    <a:pt x="369" y="53"/>
                  </a:cubicBezTo>
                  <a:cubicBezTo>
                    <a:pt x="367" y="53"/>
                    <a:pt x="366" y="53"/>
                    <a:pt x="365" y="53"/>
                  </a:cubicBezTo>
                  <a:cubicBezTo>
                    <a:pt x="364" y="53"/>
                    <a:pt x="363" y="53"/>
                    <a:pt x="362" y="54"/>
                  </a:cubicBezTo>
                  <a:cubicBezTo>
                    <a:pt x="361" y="54"/>
                    <a:pt x="361" y="54"/>
                    <a:pt x="361" y="54"/>
                  </a:cubicBezTo>
                  <a:cubicBezTo>
                    <a:pt x="361" y="54"/>
                    <a:pt x="361" y="54"/>
                    <a:pt x="361" y="54"/>
                  </a:cubicBezTo>
                  <a:cubicBezTo>
                    <a:pt x="361" y="54"/>
                    <a:pt x="361" y="54"/>
                    <a:pt x="361" y="54"/>
                  </a:cubicBezTo>
                  <a:cubicBezTo>
                    <a:pt x="360" y="54"/>
                    <a:pt x="359" y="54"/>
                    <a:pt x="357" y="54"/>
                  </a:cubicBezTo>
                  <a:cubicBezTo>
                    <a:pt x="356" y="55"/>
                    <a:pt x="355" y="55"/>
                    <a:pt x="354" y="55"/>
                  </a:cubicBezTo>
                  <a:cubicBezTo>
                    <a:pt x="353" y="55"/>
                    <a:pt x="353" y="55"/>
                    <a:pt x="353" y="55"/>
                  </a:cubicBezTo>
                  <a:cubicBezTo>
                    <a:pt x="353" y="55"/>
                    <a:pt x="353" y="55"/>
                    <a:pt x="353" y="55"/>
                  </a:cubicBezTo>
                  <a:cubicBezTo>
                    <a:pt x="353" y="55"/>
                    <a:pt x="353" y="55"/>
                    <a:pt x="353" y="55"/>
                  </a:cubicBezTo>
                  <a:cubicBezTo>
                    <a:pt x="352" y="56"/>
                    <a:pt x="352" y="56"/>
                    <a:pt x="352" y="56"/>
                  </a:cubicBezTo>
                  <a:cubicBezTo>
                    <a:pt x="352" y="56"/>
                    <a:pt x="352" y="56"/>
                    <a:pt x="352" y="56"/>
                  </a:cubicBezTo>
                  <a:cubicBezTo>
                    <a:pt x="351" y="56"/>
                    <a:pt x="351" y="56"/>
                    <a:pt x="351" y="56"/>
                  </a:cubicBezTo>
                  <a:cubicBezTo>
                    <a:pt x="351" y="56"/>
                    <a:pt x="351" y="56"/>
                    <a:pt x="351" y="56"/>
                  </a:cubicBezTo>
                  <a:cubicBezTo>
                    <a:pt x="351" y="56"/>
                    <a:pt x="351" y="56"/>
                    <a:pt x="351" y="56"/>
                  </a:cubicBezTo>
                  <a:cubicBezTo>
                    <a:pt x="351" y="56"/>
                    <a:pt x="351" y="56"/>
                    <a:pt x="351" y="56"/>
                  </a:cubicBezTo>
                  <a:cubicBezTo>
                    <a:pt x="350" y="56"/>
                    <a:pt x="350" y="56"/>
                    <a:pt x="350" y="56"/>
                  </a:cubicBezTo>
                  <a:cubicBezTo>
                    <a:pt x="350" y="56"/>
                    <a:pt x="350" y="56"/>
                    <a:pt x="350" y="56"/>
                  </a:cubicBezTo>
                  <a:cubicBezTo>
                    <a:pt x="349" y="57"/>
                    <a:pt x="349" y="57"/>
                    <a:pt x="349" y="57"/>
                  </a:cubicBezTo>
                  <a:cubicBezTo>
                    <a:pt x="349" y="57"/>
                    <a:pt x="349" y="57"/>
                    <a:pt x="349"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7" y="58"/>
                    <a:pt x="347" y="58"/>
                    <a:pt x="347" y="58"/>
                  </a:cubicBezTo>
                  <a:cubicBezTo>
                    <a:pt x="347" y="58"/>
                    <a:pt x="347" y="58"/>
                    <a:pt x="347" y="58"/>
                  </a:cubicBezTo>
                  <a:cubicBezTo>
                    <a:pt x="346" y="58"/>
                    <a:pt x="346" y="58"/>
                    <a:pt x="346" y="58"/>
                  </a:cubicBezTo>
                  <a:cubicBezTo>
                    <a:pt x="346" y="58"/>
                    <a:pt x="346" y="58"/>
                    <a:pt x="346" y="58"/>
                  </a:cubicBezTo>
                  <a:cubicBezTo>
                    <a:pt x="346" y="58"/>
                    <a:pt x="346" y="58"/>
                    <a:pt x="346" y="58"/>
                  </a:cubicBezTo>
                  <a:cubicBezTo>
                    <a:pt x="346" y="58"/>
                    <a:pt x="346" y="58"/>
                    <a:pt x="346" y="58"/>
                  </a:cubicBezTo>
                  <a:cubicBezTo>
                    <a:pt x="346" y="58"/>
                    <a:pt x="346" y="58"/>
                    <a:pt x="346" y="58"/>
                  </a:cubicBezTo>
                  <a:cubicBezTo>
                    <a:pt x="345" y="59"/>
                    <a:pt x="345" y="59"/>
                    <a:pt x="345" y="59"/>
                  </a:cubicBezTo>
                  <a:cubicBezTo>
                    <a:pt x="345" y="59"/>
                    <a:pt x="345" y="59"/>
                    <a:pt x="345" y="59"/>
                  </a:cubicBezTo>
                  <a:cubicBezTo>
                    <a:pt x="345" y="59"/>
                    <a:pt x="345" y="59"/>
                    <a:pt x="345" y="59"/>
                  </a:cubicBezTo>
                  <a:cubicBezTo>
                    <a:pt x="344" y="59"/>
                    <a:pt x="344" y="59"/>
                    <a:pt x="344" y="59"/>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3" y="60"/>
                    <a:pt x="343" y="60"/>
                    <a:pt x="343" y="60"/>
                  </a:cubicBezTo>
                  <a:cubicBezTo>
                    <a:pt x="343" y="60"/>
                    <a:pt x="343" y="60"/>
                    <a:pt x="343" y="60"/>
                  </a:cubicBezTo>
                  <a:cubicBezTo>
                    <a:pt x="343" y="61"/>
                    <a:pt x="343" y="61"/>
                    <a:pt x="343" y="61"/>
                  </a:cubicBezTo>
                  <a:cubicBezTo>
                    <a:pt x="343" y="61"/>
                    <a:pt x="343" y="61"/>
                    <a:pt x="343" y="61"/>
                  </a:cubicBezTo>
                  <a:cubicBezTo>
                    <a:pt x="342" y="61"/>
                    <a:pt x="342" y="61"/>
                    <a:pt x="342" y="61"/>
                  </a:cubicBezTo>
                  <a:cubicBezTo>
                    <a:pt x="342" y="61"/>
                    <a:pt x="342" y="61"/>
                    <a:pt x="342" y="61"/>
                  </a:cubicBezTo>
                  <a:cubicBezTo>
                    <a:pt x="342" y="61"/>
                    <a:pt x="342" y="61"/>
                    <a:pt x="342" y="61"/>
                  </a:cubicBezTo>
                  <a:cubicBezTo>
                    <a:pt x="342" y="62"/>
                    <a:pt x="342" y="62"/>
                    <a:pt x="342" y="62"/>
                  </a:cubicBezTo>
                  <a:cubicBezTo>
                    <a:pt x="342" y="62"/>
                    <a:pt x="342" y="62"/>
                    <a:pt x="342" y="62"/>
                  </a:cubicBezTo>
                  <a:cubicBezTo>
                    <a:pt x="342" y="62"/>
                    <a:pt x="342" y="62"/>
                    <a:pt x="342" y="62"/>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4"/>
                    <a:pt x="341" y="64"/>
                    <a:pt x="341" y="64"/>
                  </a:cubicBezTo>
                  <a:cubicBezTo>
                    <a:pt x="341" y="64"/>
                    <a:pt x="341" y="64"/>
                    <a:pt x="341" y="64"/>
                  </a:cubicBezTo>
                  <a:cubicBezTo>
                    <a:pt x="341" y="65"/>
                    <a:pt x="341" y="65"/>
                    <a:pt x="341" y="65"/>
                  </a:cubicBezTo>
                  <a:cubicBezTo>
                    <a:pt x="340" y="65"/>
                    <a:pt x="340" y="65"/>
                    <a:pt x="340" y="65"/>
                  </a:cubicBezTo>
                  <a:cubicBezTo>
                    <a:pt x="340" y="65"/>
                    <a:pt x="340" y="65"/>
                    <a:pt x="340" y="65"/>
                  </a:cubicBezTo>
                  <a:cubicBezTo>
                    <a:pt x="340" y="65"/>
                    <a:pt x="340" y="65"/>
                    <a:pt x="340" y="65"/>
                  </a:cubicBezTo>
                  <a:cubicBezTo>
                    <a:pt x="340" y="65"/>
                    <a:pt x="340" y="65"/>
                    <a:pt x="340" y="65"/>
                  </a:cubicBezTo>
                  <a:cubicBezTo>
                    <a:pt x="340" y="66"/>
                    <a:pt x="340" y="66"/>
                    <a:pt x="340" y="66"/>
                  </a:cubicBezTo>
                  <a:cubicBezTo>
                    <a:pt x="340" y="66"/>
                    <a:pt x="340" y="66"/>
                    <a:pt x="340" y="66"/>
                  </a:cubicBezTo>
                  <a:cubicBezTo>
                    <a:pt x="340" y="67"/>
                    <a:pt x="340" y="67"/>
                    <a:pt x="340" y="67"/>
                  </a:cubicBezTo>
                  <a:cubicBezTo>
                    <a:pt x="340" y="67"/>
                    <a:pt x="340" y="67"/>
                    <a:pt x="340" y="67"/>
                  </a:cubicBezTo>
                  <a:cubicBezTo>
                    <a:pt x="340" y="67"/>
                    <a:pt x="340" y="67"/>
                    <a:pt x="340" y="67"/>
                  </a:cubicBezTo>
                  <a:cubicBezTo>
                    <a:pt x="340" y="93"/>
                    <a:pt x="339" y="119"/>
                    <a:pt x="339" y="145"/>
                  </a:cubicBezTo>
                  <a:cubicBezTo>
                    <a:pt x="339" y="145"/>
                    <a:pt x="338" y="145"/>
                    <a:pt x="337" y="145"/>
                  </a:cubicBezTo>
                  <a:cubicBezTo>
                    <a:pt x="337" y="145"/>
                    <a:pt x="336" y="145"/>
                    <a:pt x="336" y="145"/>
                  </a:cubicBezTo>
                  <a:cubicBezTo>
                    <a:pt x="335" y="145"/>
                    <a:pt x="334" y="145"/>
                    <a:pt x="334" y="145"/>
                  </a:cubicBezTo>
                  <a:cubicBezTo>
                    <a:pt x="333" y="145"/>
                    <a:pt x="333" y="145"/>
                    <a:pt x="332" y="145"/>
                  </a:cubicBezTo>
                  <a:cubicBezTo>
                    <a:pt x="332" y="145"/>
                    <a:pt x="331" y="145"/>
                    <a:pt x="330" y="145"/>
                  </a:cubicBezTo>
                  <a:cubicBezTo>
                    <a:pt x="330" y="145"/>
                    <a:pt x="329" y="145"/>
                    <a:pt x="328" y="145"/>
                  </a:cubicBezTo>
                  <a:cubicBezTo>
                    <a:pt x="328" y="145"/>
                    <a:pt x="328" y="145"/>
                    <a:pt x="328" y="145"/>
                  </a:cubicBezTo>
                  <a:cubicBezTo>
                    <a:pt x="327" y="145"/>
                    <a:pt x="327" y="145"/>
                    <a:pt x="327" y="145"/>
                  </a:cubicBezTo>
                  <a:cubicBezTo>
                    <a:pt x="327" y="145"/>
                    <a:pt x="326" y="145"/>
                    <a:pt x="326" y="145"/>
                  </a:cubicBezTo>
                  <a:cubicBezTo>
                    <a:pt x="325" y="145"/>
                    <a:pt x="324" y="145"/>
                    <a:pt x="324" y="145"/>
                  </a:cubicBezTo>
                  <a:cubicBezTo>
                    <a:pt x="323" y="145"/>
                    <a:pt x="322" y="145"/>
                    <a:pt x="322" y="145"/>
                  </a:cubicBezTo>
                  <a:cubicBezTo>
                    <a:pt x="321" y="145"/>
                    <a:pt x="321" y="145"/>
                    <a:pt x="321" y="145"/>
                  </a:cubicBezTo>
                  <a:cubicBezTo>
                    <a:pt x="321" y="145"/>
                    <a:pt x="321" y="145"/>
                    <a:pt x="321" y="145"/>
                  </a:cubicBezTo>
                  <a:cubicBezTo>
                    <a:pt x="320" y="145"/>
                    <a:pt x="320" y="145"/>
                    <a:pt x="320" y="145"/>
                  </a:cubicBezTo>
                  <a:cubicBezTo>
                    <a:pt x="320" y="145"/>
                    <a:pt x="320" y="145"/>
                    <a:pt x="320" y="145"/>
                  </a:cubicBezTo>
                  <a:cubicBezTo>
                    <a:pt x="320" y="145"/>
                    <a:pt x="320" y="145"/>
                    <a:pt x="320" y="145"/>
                  </a:cubicBezTo>
                  <a:cubicBezTo>
                    <a:pt x="319" y="145"/>
                    <a:pt x="319" y="145"/>
                    <a:pt x="319" y="145"/>
                  </a:cubicBezTo>
                  <a:cubicBezTo>
                    <a:pt x="319" y="145"/>
                    <a:pt x="319" y="145"/>
                    <a:pt x="319" y="145"/>
                  </a:cubicBezTo>
                  <a:cubicBezTo>
                    <a:pt x="318" y="146"/>
                    <a:pt x="318" y="146"/>
                    <a:pt x="318" y="146"/>
                  </a:cubicBezTo>
                  <a:cubicBezTo>
                    <a:pt x="318" y="146"/>
                    <a:pt x="318" y="146"/>
                    <a:pt x="318" y="146"/>
                  </a:cubicBezTo>
                  <a:cubicBezTo>
                    <a:pt x="317" y="146"/>
                    <a:pt x="317" y="146"/>
                    <a:pt x="317" y="146"/>
                  </a:cubicBezTo>
                  <a:cubicBezTo>
                    <a:pt x="316" y="146"/>
                    <a:pt x="316" y="146"/>
                    <a:pt x="316" y="146"/>
                  </a:cubicBezTo>
                  <a:cubicBezTo>
                    <a:pt x="316" y="146"/>
                    <a:pt x="316" y="146"/>
                    <a:pt x="316" y="146"/>
                  </a:cubicBezTo>
                  <a:cubicBezTo>
                    <a:pt x="315" y="146"/>
                    <a:pt x="315" y="146"/>
                    <a:pt x="315" y="146"/>
                  </a:cubicBezTo>
                  <a:cubicBezTo>
                    <a:pt x="315" y="146"/>
                    <a:pt x="315" y="146"/>
                    <a:pt x="315" y="146"/>
                  </a:cubicBezTo>
                  <a:cubicBezTo>
                    <a:pt x="315" y="146"/>
                    <a:pt x="315" y="146"/>
                    <a:pt x="315" y="146"/>
                  </a:cubicBezTo>
                  <a:cubicBezTo>
                    <a:pt x="314" y="146"/>
                    <a:pt x="314" y="146"/>
                    <a:pt x="314" y="146"/>
                  </a:cubicBezTo>
                  <a:cubicBezTo>
                    <a:pt x="313" y="146"/>
                    <a:pt x="313" y="146"/>
                    <a:pt x="313" y="146"/>
                  </a:cubicBezTo>
                  <a:cubicBezTo>
                    <a:pt x="313" y="146"/>
                    <a:pt x="313" y="146"/>
                    <a:pt x="313" y="146"/>
                  </a:cubicBezTo>
                  <a:cubicBezTo>
                    <a:pt x="312" y="146"/>
                    <a:pt x="312" y="146"/>
                    <a:pt x="311" y="146"/>
                  </a:cubicBezTo>
                  <a:cubicBezTo>
                    <a:pt x="311" y="146"/>
                    <a:pt x="311" y="146"/>
                    <a:pt x="311" y="146"/>
                  </a:cubicBezTo>
                  <a:cubicBezTo>
                    <a:pt x="311" y="146"/>
                    <a:pt x="311" y="146"/>
                    <a:pt x="311" y="146"/>
                  </a:cubicBezTo>
                  <a:cubicBezTo>
                    <a:pt x="311" y="146"/>
                    <a:pt x="311" y="146"/>
                    <a:pt x="311" y="146"/>
                  </a:cubicBezTo>
                  <a:cubicBezTo>
                    <a:pt x="311" y="146"/>
                    <a:pt x="310" y="146"/>
                    <a:pt x="310" y="147"/>
                  </a:cubicBezTo>
                  <a:cubicBezTo>
                    <a:pt x="310" y="147"/>
                    <a:pt x="309" y="147"/>
                    <a:pt x="309" y="147"/>
                  </a:cubicBezTo>
                  <a:cubicBezTo>
                    <a:pt x="308" y="147"/>
                    <a:pt x="308" y="147"/>
                    <a:pt x="308" y="147"/>
                  </a:cubicBezTo>
                  <a:cubicBezTo>
                    <a:pt x="308" y="147"/>
                    <a:pt x="308" y="147"/>
                    <a:pt x="308" y="147"/>
                  </a:cubicBezTo>
                  <a:cubicBezTo>
                    <a:pt x="308" y="147"/>
                    <a:pt x="308" y="147"/>
                    <a:pt x="308" y="147"/>
                  </a:cubicBezTo>
                  <a:cubicBezTo>
                    <a:pt x="307" y="147"/>
                    <a:pt x="307" y="147"/>
                    <a:pt x="307" y="147"/>
                  </a:cubicBezTo>
                  <a:cubicBezTo>
                    <a:pt x="307" y="147"/>
                    <a:pt x="307" y="147"/>
                    <a:pt x="307" y="147"/>
                  </a:cubicBezTo>
                  <a:cubicBezTo>
                    <a:pt x="306" y="147"/>
                    <a:pt x="306" y="147"/>
                    <a:pt x="306" y="147"/>
                  </a:cubicBezTo>
                  <a:cubicBezTo>
                    <a:pt x="306" y="148"/>
                    <a:pt x="306" y="148"/>
                    <a:pt x="306" y="148"/>
                  </a:cubicBezTo>
                  <a:cubicBezTo>
                    <a:pt x="305" y="148"/>
                    <a:pt x="305" y="148"/>
                    <a:pt x="305" y="148"/>
                  </a:cubicBezTo>
                  <a:cubicBezTo>
                    <a:pt x="305" y="148"/>
                    <a:pt x="305" y="148"/>
                    <a:pt x="305" y="148"/>
                  </a:cubicBezTo>
                  <a:cubicBezTo>
                    <a:pt x="305" y="148"/>
                    <a:pt x="305" y="148"/>
                    <a:pt x="305" y="148"/>
                  </a:cubicBezTo>
                  <a:cubicBezTo>
                    <a:pt x="305" y="148"/>
                    <a:pt x="305" y="148"/>
                    <a:pt x="305" y="148"/>
                  </a:cubicBezTo>
                  <a:cubicBezTo>
                    <a:pt x="304" y="148"/>
                    <a:pt x="304" y="148"/>
                    <a:pt x="304" y="148"/>
                  </a:cubicBezTo>
                  <a:cubicBezTo>
                    <a:pt x="304" y="148"/>
                    <a:pt x="304" y="148"/>
                    <a:pt x="304" y="148"/>
                  </a:cubicBezTo>
                  <a:cubicBezTo>
                    <a:pt x="304" y="148"/>
                    <a:pt x="304" y="148"/>
                    <a:pt x="304" y="148"/>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50"/>
                    <a:pt x="303" y="150"/>
                    <a:pt x="303"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1" y="151"/>
                    <a:pt x="301" y="151"/>
                    <a:pt x="301" y="151"/>
                  </a:cubicBezTo>
                  <a:cubicBezTo>
                    <a:pt x="301" y="151"/>
                    <a:pt x="301" y="151"/>
                    <a:pt x="301" y="151"/>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65"/>
                    <a:pt x="301" y="177"/>
                    <a:pt x="301" y="190"/>
                  </a:cubicBezTo>
                  <a:cubicBezTo>
                    <a:pt x="300" y="190"/>
                    <a:pt x="299" y="190"/>
                    <a:pt x="299" y="191"/>
                  </a:cubicBezTo>
                  <a:cubicBezTo>
                    <a:pt x="298" y="191"/>
                    <a:pt x="296" y="191"/>
                    <a:pt x="295" y="192"/>
                  </a:cubicBezTo>
                  <a:cubicBezTo>
                    <a:pt x="295" y="192"/>
                    <a:pt x="294" y="192"/>
                    <a:pt x="294" y="192"/>
                  </a:cubicBezTo>
                  <a:cubicBezTo>
                    <a:pt x="293" y="192"/>
                    <a:pt x="292" y="192"/>
                    <a:pt x="290" y="193"/>
                  </a:cubicBezTo>
                  <a:cubicBezTo>
                    <a:pt x="290" y="193"/>
                    <a:pt x="290" y="193"/>
                    <a:pt x="290" y="193"/>
                  </a:cubicBezTo>
                  <a:cubicBezTo>
                    <a:pt x="289" y="193"/>
                    <a:pt x="287" y="193"/>
                    <a:pt x="286" y="193"/>
                  </a:cubicBezTo>
                  <a:cubicBezTo>
                    <a:pt x="286" y="194"/>
                    <a:pt x="285" y="194"/>
                    <a:pt x="285" y="194"/>
                  </a:cubicBezTo>
                  <a:cubicBezTo>
                    <a:pt x="283" y="194"/>
                    <a:pt x="282" y="194"/>
                    <a:pt x="281" y="194"/>
                  </a:cubicBezTo>
                  <a:cubicBezTo>
                    <a:pt x="280" y="194"/>
                    <a:pt x="280" y="194"/>
                    <a:pt x="280" y="194"/>
                  </a:cubicBezTo>
                  <a:cubicBezTo>
                    <a:pt x="279" y="194"/>
                    <a:pt x="277" y="195"/>
                    <a:pt x="275" y="195"/>
                  </a:cubicBezTo>
                  <a:cubicBezTo>
                    <a:pt x="275" y="195"/>
                    <a:pt x="275" y="195"/>
                    <a:pt x="275" y="195"/>
                  </a:cubicBezTo>
                  <a:cubicBezTo>
                    <a:pt x="273" y="195"/>
                    <a:pt x="272" y="195"/>
                    <a:pt x="270" y="195"/>
                  </a:cubicBezTo>
                  <a:cubicBezTo>
                    <a:pt x="270" y="195"/>
                    <a:pt x="270" y="195"/>
                    <a:pt x="270" y="195"/>
                  </a:cubicBezTo>
                  <a:cubicBezTo>
                    <a:pt x="266" y="195"/>
                    <a:pt x="262" y="196"/>
                    <a:pt x="258" y="196"/>
                  </a:cubicBezTo>
                  <a:cubicBezTo>
                    <a:pt x="253" y="196"/>
                    <a:pt x="248" y="196"/>
                    <a:pt x="243" y="195"/>
                  </a:cubicBezTo>
                  <a:cubicBezTo>
                    <a:pt x="243" y="195"/>
                    <a:pt x="243" y="195"/>
                    <a:pt x="243" y="195"/>
                  </a:cubicBezTo>
                  <a:cubicBezTo>
                    <a:pt x="240" y="195"/>
                    <a:pt x="237" y="195"/>
                    <a:pt x="235" y="195"/>
                  </a:cubicBezTo>
                  <a:cubicBezTo>
                    <a:pt x="235" y="195"/>
                    <a:pt x="235" y="195"/>
                    <a:pt x="235" y="195"/>
                  </a:cubicBezTo>
                  <a:cubicBezTo>
                    <a:pt x="232" y="195"/>
                    <a:pt x="230" y="195"/>
                    <a:pt x="227" y="194"/>
                  </a:cubicBezTo>
                  <a:cubicBezTo>
                    <a:pt x="227" y="194"/>
                    <a:pt x="227" y="194"/>
                    <a:pt x="227" y="194"/>
                  </a:cubicBezTo>
                  <a:cubicBezTo>
                    <a:pt x="225" y="194"/>
                    <a:pt x="222" y="194"/>
                    <a:pt x="220" y="194"/>
                  </a:cubicBezTo>
                  <a:cubicBezTo>
                    <a:pt x="220" y="194"/>
                    <a:pt x="220" y="194"/>
                    <a:pt x="220" y="194"/>
                  </a:cubicBezTo>
                  <a:cubicBezTo>
                    <a:pt x="217" y="193"/>
                    <a:pt x="215" y="193"/>
                    <a:pt x="213" y="193"/>
                  </a:cubicBezTo>
                  <a:cubicBezTo>
                    <a:pt x="213" y="193"/>
                    <a:pt x="213" y="193"/>
                    <a:pt x="213" y="193"/>
                  </a:cubicBezTo>
                  <a:cubicBezTo>
                    <a:pt x="210" y="193"/>
                    <a:pt x="208" y="192"/>
                    <a:pt x="206" y="192"/>
                  </a:cubicBezTo>
                  <a:cubicBezTo>
                    <a:pt x="206" y="192"/>
                    <a:pt x="206" y="192"/>
                    <a:pt x="206" y="192"/>
                  </a:cubicBezTo>
                  <a:cubicBezTo>
                    <a:pt x="204" y="192"/>
                    <a:pt x="202" y="191"/>
                    <a:pt x="200" y="191"/>
                  </a:cubicBezTo>
                  <a:cubicBezTo>
                    <a:pt x="199" y="191"/>
                    <a:pt x="198" y="190"/>
                    <a:pt x="197" y="190"/>
                  </a:cubicBezTo>
                  <a:cubicBezTo>
                    <a:pt x="197" y="190"/>
                    <a:pt x="197" y="190"/>
                    <a:pt x="197" y="190"/>
                  </a:cubicBezTo>
                  <a:cubicBezTo>
                    <a:pt x="196" y="190"/>
                    <a:pt x="196" y="190"/>
                    <a:pt x="195" y="190"/>
                  </a:cubicBezTo>
                  <a:cubicBezTo>
                    <a:pt x="194" y="189"/>
                    <a:pt x="192" y="189"/>
                    <a:pt x="191" y="188"/>
                  </a:cubicBezTo>
                  <a:cubicBezTo>
                    <a:pt x="190" y="188"/>
                    <a:pt x="190" y="188"/>
                    <a:pt x="190" y="188"/>
                  </a:cubicBezTo>
                  <a:cubicBezTo>
                    <a:pt x="190" y="188"/>
                    <a:pt x="190" y="188"/>
                    <a:pt x="190" y="188"/>
                  </a:cubicBezTo>
                  <a:cubicBezTo>
                    <a:pt x="190" y="177"/>
                    <a:pt x="190" y="167"/>
                    <a:pt x="190" y="157"/>
                  </a:cubicBezTo>
                  <a:cubicBezTo>
                    <a:pt x="190" y="156"/>
                    <a:pt x="190" y="156"/>
                    <a:pt x="190" y="155"/>
                  </a:cubicBezTo>
                  <a:cubicBezTo>
                    <a:pt x="190" y="154"/>
                    <a:pt x="189" y="154"/>
                    <a:pt x="189" y="153"/>
                  </a:cubicBezTo>
                  <a:cubicBezTo>
                    <a:pt x="189" y="153"/>
                    <a:pt x="188" y="152"/>
                    <a:pt x="188" y="152"/>
                  </a:cubicBezTo>
                  <a:cubicBezTo>
                    <a:pt x="187" y="151"/>
                    <a:pt x="187" y="151"/>
                    <a:pt x="186" y="150"/>
                  </a:cubicBezTo>
                  <a:cubicBezTo>
                    <a:pt x="185" y="150"/>
                    <a:pt x="185" y="150"/>
                    <a:pt x="185" y="150"/>
                  </a:cubicBezTo>
                  <a:cubicBezTo>
                    <a:pt x="185" y="149"/>
                    <a:pt x="185" y="149"/>
                    <a:pt x="185" y="149"/>
                  </a:cubicBezTo>
                  <a:cubicBezTo>
                    <a:pt x="185" y="149"/>
                    <a:pt x="185" y="149"/>
                    <a:pt x="185" y="149"/>
                  </a:cubicBezTo>
                  <a:cubicBezTo>
                    <a:pt x="185" y="149"/>
                    <a:pt x="185" y="149"/>
                    <a:pt x="185" y="149"/>
                  </a:cubicBezTo>
                  <a:cubicBezTo>
                    <a:pt x="184" y="149"/>
                    <a:pt x="184" y="149"/>
                    <a:pt x="184" y="149"/>
                  </a:cubicBezTo>
                  <a:cubicBezTo>
                    <a:pt x="183" y="149"/>
                    <a:pt x="183" y="149"/>
                    <a:pt x="183" y="149"/>
                  </a:cubicBezTo>
                  <a:cubicBezTo>
                    <a:pt x="183" y="149"/>
                    <a:pt x="183" y="149"/>
                    <a:pt x="183" y="149"/>
                  </a:cubicBezTo>
                  <a:cubicBezTo>
                    <a:pt x="183" y="149"/>
                    <a:pt x="183" y="149"/>
                    <a:pt x="183" y="149"/>
                  </a:cubicBezTo>
                  <a:cubicBezTo>
                    <a:pt x="183" y="149"/>
                    <a:pt x="183" y="149"/>
                    <a:pt x="183" y="149"/>
                  </a:cubicBezTo>
                  <a:cubicBezTo>
                    <a:pt x="182" y="148"/>
                    <a:pt x="182" y="148"/>
                    <a:pt x="182" y="148"/>
                  </a:cubicBezTo>
                  <a:cubicBezTo>
                    <a:pt x="182" y="148"/>
                    <a:pt x="182" y="148"/>
                    <a:pt x="182" y="148"/>
                  </a:cubicBezTo>
                  <a:cubicBezTo>
                    <a:pt x="181" y="148"/>
                    <a:pt x="181" y="148"/>
                    <a:pt x="181" y="148"/>
                  </a:cubicBezTo>
                  <a:cubicBezTo>
                    <a:pt x="181" y="148"/>
                    <a:pt x="181" y="148"/>
                    <a:pt x="181" y="148"/>
                  </a:cubicBezTo>
                  <a:cubicBezTo>
                    <a:pt x="181" y="148"/>
                    <a:pt x="181" y="148"/>
                    <a:pt x="181" y="148"/>
                  </a:cubicBezTo>
                  <a:cubicBezTo>
                    <a:pt x="181" y="148"/>
                    <a:pt x="181" y="148"/>
                    <a:pt x="181" y="148"/>
                  </a:cubicBezTo>
                  <a:cubicBezTo>
                    <a:pt x="181" y="148"/>
                    <a:pt x="181" y="148"/>
                    <a:pt x="181" y="148"/>
                  </a:cubicBezTo>
                  <a:cubicBezTo>
                    <a:pt x="180" y="148"/>
                    <a:pt x="180" y="148"/>
                    <a:pt x="180" y="148"/>
                  </a:cubicBezTo>
                  <a:cubicBezTo>
                    <a:pt x="180" y="148"/>
                    <a:pt x="180" y="148"/>
                    <a:pt x="180" y="148"/>
                  </a:cubicBezTo>
                  <a:cubicBezTo>
                    <a:pt x="180" y="148"/>
                    <a:pt x="180" y="148"/>
                    <a:pt x="180" y="148"/>
                  </a:cubicBezTo>
                  <a:cubicBezTo>
                    <a:pt x="179" y="148"/>
                    <a:pt x="179" y="148"/>
                    <a:pt x="179" y="148"/>
                  </a:cubicBezTo>
                  <a:cubicBezTo>
                    <a:pt x="179" y="148"/>
                    <a:pt x="179" y="148"/>
                    <a:pt x="179" y="148"/>
                  </a:cubicBezTo>
                  <a:cubicBezTo>
                    <a:pt x="179" y="148"/>
                    <a:pt x="179" y="148"/>
                    <a:pt x="179" y="148"/>
                  </a:cubicBezTo>
                  <a:cubicBezTo>
                    <a:pt x="179" y="148"/>
                    <a:pt x="179" y="148"/>
                    <a:pt x="179" y="148"/>
                  </a:cubicBezTo>
                  <a:cubicBezTo>
                    <a:pt x="178" y="148"/>
                    <a:pt x="178" y="148"/>
                    <a:pt x="178" y="148"/>
                  </a:cubicBezTo>
                  <a:cubicBezTo>
                    <a:pt x="178" y="148"/>
                    <a:pt x="178" y="148"/>
                    <a:pt x="178" y="148"/>
                  </a:cubicBezTo>
                  <a:cubicBezTo>
                    <a:pt x="177" y="148"/>
                    <a:pt x="177" y="148"/>
                    <a:pt x="177" y="148"/>
                  </a:cubicBezTo>
                  <a:cubicBezTo>
                    <a:pt x="177" y="148"/>
                    <a:pt x="177" y="148"/>
                    <a:pt x="177" y="148"/>
                  </a:cubicBezTo>
                  <a:cubicBezTo>
                    <a:pt x="177" y="148"/>
                    <a:pt x="177" y="148"/>
                    <a:pt x="177" y="148"/>
                  </a:cubicBezTo>
                  <a:cubicBezTo>
                    <a:pt x="176" y="147"/>
                    <a:pt x="176" y="147"/>
                    <a:pt x="176" y="147"/>
                  </a:cubicBezTo>
                  <a:cubicBezTo>
                    <a:pt x="176" y="147"/>
                    <a:pt x="176" y="147"/>
                    <a:pt x="176" y="147"/>
                  </a:cubicBezTo>
                  <a:cubicBezTo>
                    <a:pt x="175" y="147"/>
                    <a:pt x="175" y="147"/>
                    <a:pt x="175" y="147"/>
                  </a:cubicBezTo>
                  <a:cubicBezTo>
                    <a:pt x="175" y="147"/>
                    <a:pt x="175" y="147"/>
                    <a:pt x="175" y="147"/>
                  </a:cubicBezTo>
                  <a:cubicBezTo>
                    <a:pt x="174" y="147"/>
                    <a:pt x="174" y="147"/>
                    <a:pt x="174" y="147"/>
                  </a:cubicBezTo>
                  <a:cubicBezTo>
                    <a:pt x="173" y="147"/>
                    <a:pt x="173" y="147"/>
                    <a:pt x="173" y="147"/>
                  </a:cubicBezTo>
                  <a:cubicBezTo>
                    <a:pt x="173" y="147"/>
                    <a:pt x="173" y="147"/>
                    <a:pt x="173" y="147"/>
                  </a:cubicBezTo>
                  <a:cubicBezTo>
                    <a:pt x="172" y="147"/>
                    <a:pt x="172" y="147"/>
                    <a:pt x="172" y="147"/>
                  </a:cubicBezTo>
                  <a:cubicBezTo>
                    <a:pt x="171" y="147"/>
                    <a:pt x="171" y="147"/>
                    <a:pt x="171" y="147"/>
                  </a:cubicBezTo>
                  <a:cubicBezTo>
                    <a:pt x="171" y="147"/>
                    <a:pt x="171" y="147"/>
                    <a:pt x="171" y="147"/>
                  </a:cubicBezTo>
                  <a:cubicBezTo>
                    <a:pt x="170" y="147"/>
                    <a:pt x="170" y="147"/>
                    <a:pt x="170" y="147"/>
                  </a:cubicBezTo>
                  <a:cubicBezTo>
                    <a:pt x="169" y="147"/>
                    <a:pt x="169" y="147"/>
                    <a:pt x="169" y="147"/>
                  </a:cubicBezTo>
                  <a:cubicBezTo>
                    <a:pt x="168" y="147"/>
                    <a:pt x="168" y="147"/>
                    <a:pt x="168" y="147"/>
                  </a:cubicBezTo>
                  <a:cubicBezTo>
                    <a:pt x="167" y="147"/>
                    <a:pt x="167" y="147"/>
                    <a:pt x="167" y="147"/>
                  </a:cubicBezTo>
                  <a:cubicBezTo>
                    <a:pt x="167" y="147"/>
                    <a:pt x="166" y="147"/>
                    <a:pt x="166" y="147"/>
                  </a:cubicBezTo>
                  <a:cubicBezTo>
                    <a:pt x="165" y="147"/>
                    <a:pt x="165" y="147"/>
                    <a:pt x="164" y="147"/>
                  </a:cubicBezTo>
                  <a:cubicBezTo>
                    <a:pt x="164" y="147"/>
                    <a:pt x="163" y="147"/>
                    <a:pt x="163" y="147"/>
                  </a:cubicBezTo>
                  <a:cubicBezTo>
                    <a:pt x="162" y="147"/>
                    <a:pt x="162" y="147"/>
                    <a:pt x="161" y="146"/>
                  </a:cubicBezTo>
                  <a:cubicBezTo>
                    <a:pt x="161" y="146"/>
                    <a:pt x="161" y="146"/>
                    <a:pt x="161" y="146"/>
                  </a:cubicBezTo>
                  <a:cubicBezTo>
                    <a:pt x="161" y="146"/>
                    <a:pt x="161" y="146"/>
                    <a:pt x="161" y="146"/>
                  </a:cubicBezTo>
                  <a:cubicBezTo>
                    <a:pt x="160" y="146"/>
                    <a:pt x="160" y="146"/>
                    <a:pt x="159" y="146"/>
                  </a:cubicBezTo>
                  <a:cubicBezTo>
                    <a:pt x="159" y="146"/>
                    <a:pt x="158" y="146"/>
                    <a:pt x="157" y="146"/>
                  </a:cubicBezTo>
                  <a:cubicBezTo>
                    <a:pt x="157" y="146"/>
                    <a:pt x="157" y="146"/>
                    <a:pt x="157" y="146"/>
                  </a:cubicBezTo>
                  <a:cubicBezTo>
                    <a:pt x="156" y="146"/>
                    <a:pt x="156" y="146"/>
                    <a:pt x="156" y="146"/>
                  </a:cubicBezTo>
                  <a:cubicBezTo>
                    <a:pt x="155" y="146"/>
                    <a:pt x="155" y="146"/>
                    <a:pt x="155" y="146"/>
                  </a:cubicBezTo>
                  <a:cubicBezTo>
                    <a:pt x="154" y="146"/>
                    <a:pt x="154" y="146"/>
                    <a:pt x="153" y="146"/>
                  </a:cubicBezTo>
                  <a:cubicBezTo>
                    <a:pt x="152" y="146"/>
                    <a:pt x="152" y="146"/>
                    <a:pt x="152" y="146"/>
                  </a:cubicBezTo>
                  <a:cubicBezTo>
                    <a:pt x="152" y="146"/>
                    <a:pt x="151" y="146"/>
                    <a:pt x="151" y="146"/>
                  </a:cubicBezTo>
                  <a:cubicBezTo>
                    <a:pt x="150" y="146"/>
                    <a:pt x="150" y="146"/>
                    <a:pt x="150" y="146"/>
                  </a:cubicBezTo>
                  <a:cubicBezTo>
                    <a:pt x="149" y="146"/>
                    <a:pt x="148" y="146"/>
                    <a:pt x="148" y="146"/>
                  </a:cubicBezTo>
                  <a:cubicBezTo>
                    <a:pt x="148" y="146"/>
                    <a:pt x="147" y="146"/>
                    <a:pt x="147" y="146"/>
                  </a:cubicBezTo>
                  <a:cubicBezTo>
                    <a:pt x="146" y="146"/>
                    <a:pt x="146" y="146"/>
                    <a:pt x="146" y="146"/>
                  </a:cubicBezTo>
                  <a:cubicBezTo>
                    <a:pt x="146" y="146"/>
                    <a:pt x="146" y="146"/>
                    <a:pt x="146" y="146"/>
                  </a:cubicBezTo>
                  <a:cubicBezTo>
                    <a:pt x="145" y="146"/>
                    <a:pt x="144" y="146"/>
                    <a:pt x="143" y="146"/>
                  </a:cubicBezTo>
                  <a:cubicBezTo>
                    <a:pt x="141" y="146"/>
                    <a:pt x="140" y="146"/>
                    <a:pt x="139" y="146"/>
                  </a:cubicBezTo>
                  <a:cubicBezTo>
                    <a:pt x="138" y="146"/>
                    <a:pt x="137" y="146"/>
                    <a:pt x="137" y="146"/>
                  </a:cubicBezTo>
                  <a:cubicBezTo>
                    <a:pt x="136" y="146"/>
                    <a:pt x="136" y="146"/>
                    <a:pt x="136" y="146"/>
                  </a:cubicBezTo>
                  <a:cubicBezTo>
                    <a:pt x="136" y="146"/>
                    <a:pt x="136" y="146"/>
                    <a:pt x="136" y="146"/>
                  </a:cubicBezTo>
                  <a:cubicBezTo>
                    <a:pt x="135" y="146"/>
                    <a:pt x="133" y="146"/>
                    <a:pt x="132" y="146"/>
                  </a:cubicBezTo>
                  <a:cubicBezTo>
                    <a:pt x="131" y="146"/>
                    <a:pt x="130" y="146"/>
                    <a:pt x="129" y="146"/>
                  </a:cubicBezTo>
                  <a:cubicBezTo>
                    <a:pt x="129" y="146"/>
                    <a:pt x="128" y="146"/>
                    <a:pt x="128" y="146"/>
                  </a:cubicBezTo>
                  <a:cubicBezTo>
                    <a:pt x="127" y="82"/>
                    <a:pt x="127" y="82"/>
                    <a:pt x="127" y="82"/>
                  </a:cubicBezTo>
                  <a:cubicBezTo>
                    <a:pt x="127" y="81"/>
                    <a:pt x="127" y="80"/>
                    <a:pt x="126" y="78"/>
                  </a:cubicBezTo>
                  <a:cubicBezTo>
                    <a:pt x="125" y="77"/>
                    <a:pt x="124" y="75"/>
                    <a:pt x="123" y="74"/>
                  </a:cubicBezTo>
                  <a:cubicBezTo>
                    <a:pt x="122" y="73"/>
                    <a:pt x="121" y="71"/>
                    <a:pt x="119" y="70"/>
                  </a:cubicBezTo>
                  <a:cubicBezTo>
                    <a:pt x="118" y="69"/>
                    <a:pt x="116" y="68"/>
                    <a:pt x="114" y="67"/>
                  </a:cubicBezTo>
                  <a:cubicBezTo>
                    <a:pt x="114" y="67"/>
                    <a:pt x="114" y="66"/>
                    <a:pt x="113" y="66"/>
                  </a:cubicBezTo>
                  <a:cubicBezTo>
                    <a:pt x="113" y="66"/>
                    <a:pt x="112" y="66"/>
                    <a:pt x="112" y="66"/>
                  </a:cubicBezTo>
                  <a:cubicBezTo>
                    <a:pt x="112" y="66"/>
                    <a:pt x="112" y="66"/>
                    <a:pt x="112" y="66"/>
                  </a:cubicBezTo>
                  <a:cubicBezTo>
                    <a:pt x="112" y="66"/>
                    <a:pt x="112" y="66"/>
                    <a:pt x="112" y="66"/>
                  </a:cubicBezTo>
                  <a:cubicBezTo>
                    <a:pt x="111" y="65"/>
                    <a:pt x="111" y="65"/>
                    <a:pt x="110" y="65"/>
                  </a:cubicBezTo>
                  <a:cubicBezTo>
                    <a:pt x="110" y="65"/>
                    <a:pt x="109" y="65"/>
                    <a:pt x="108" y="65"/>
                  </a:cubicBezTo>
                  <a:cubicBezTo>
                    <a:pt x="108" y="65"/>
                    <a:pt x="108" y="65"/>
                    <a:pt x="108" y="65"/>
                  </a:cubicBezTo>
                  <a:cubicBezTo>
                    <a:pt x="108" y="65"/>
                    <a:pt x="108" y="65"/>
                    <a:pt x="108" y="65"/>
                  </a:cubicBezTo>
                  <a:cubicBezTo>
                    <a:pt x="108" y="65"/>
                    <a:pt x="108" y="65"/>
                    <a:pt x="108" y="65"/>
                  </a:cubicBezTo>
                  <a:cubicBezTo>
                    <a:pt x="108" y="65"/>
                    <a:pt x="108" y="65"/>
                    <a:pt x="108" y="65"/>
                  </a:cubicBezTo>
                  <a:cubicBezTo>
                    <a:pt x="107" y="64"/>
                    <a:pt x="107" y="64"/>
                    <a:pt x="107" y="64"/>
                  </a:cubicBezTo>
                  <a:cubicBezTo>
                    <a:pt x="107" y="64"/>
                    <a:pt x="107" y="64"/>
                    <a:pt x="107" y="64"/>
                  </a:cubicBezTo>
                  <a:cubicBezTo>
                    <a:pt x="106" y="64"/>
                    <a:pt x="106" y="64"/>
                    <a:pt x="106" y="64"/>
                  </a:cubicBezTo>
                  <a:cubicBezTo>
                    <a:pt x="106" y="64"/>
                    <a:pt x="106" y="64"/>
                    <a:pt x="106" y="64"/>
                  </a:cubicBezTo>
                  <a:cubicBezTo>
                    <a:pt x="105" y="64"/>
                    <a:pt x="105" y="64"/>
                    <a:pt x="105" y="64"/>
                  </a:cubicBezTo>
                  <a:cubicBezTo>
                    <a:pt x="105" y="64"/>
                    <a:pt x="105" y="64"/>
                    <a:pt x="105"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3" y="64"/>
                    <a:pt x="103" y="64"/>
                    <a:pt x="103" y="64"/>
                  </a:cubicBezTo>
                  <a:cubicBezTo>
                    <a:pt x="103" y="64"/>
                    <a:pt x="103" y="64"/>
                    <a:pt x="103" y="64"/>
                  </a:cubicBezTo>
                  <a:cubicBezTo>
                    <a:pt x="102" y="64"/>
                    <a:pt x="102" y="64"/>
                    <a:pt x="102" y="64"/>
                  </a:cubicBezTo>
                  <a:cubicBezTo>
                    <a:pt x="102" y="63"/>
                    <a:pt x="102" y="63"/>
                    <a:pt x="102" y="63"/>
                  </a:cubicBezTo>
                  <a:cubicBezTo>
                    <a:pt x="101" y="63"/>
                    <a:pt x="101" y="63"/>
                    <a:pt x="101" y="63"/>
                  </a:cubicBezTo>
                  <a:cubicBezTo>
                    <a:pt x="101" y="63"/>
                    <a:pt x="101" y="63"/>
                    <a:pt x="101" y="63"/>
                  </a:cubicBezTo>
                  <a:cubicBezTo>
                    <a:pt x="100" y="63"/>
                    <a:pt x="100" y="63"/>
                    <a:pt x="100" y="63"/>
                  </a:cubicBezTo>
                  <a:cubicBezTo>
                    <a:pt x="100" y="63"/>
                    <a:pt x="100" y="63"/>
                    <a:pt x="100" y="63"/>
                  </a:cubicBezTo>
                  <a:cubicBezTo>
                    <a:pt x="99" y="63"/>
                    <a:pt x="99" y="63"/>
                    <a:pt x="99" y="63"/>
                  </a:cubicBezTo>
                  <a:cubicBezTo>
                    <a:pt x="99" y="63"/>
                    <a:pt x="99" y="63"/>
                    <a:pt x="99" y="63"/>
                  </a:cubicBezTo>
                  <a:cubicBezTo>
                    <a:pt x="98" y="63"/>
                    <a:pt x="98" y="63"/>
                    <a:pt x="98" y="63"/>
                  </a:cubicBezTo>
                  <a:cubicBezTo>
                    <a:pt x="98" y="63"/>
                    <a:pt x="98" y="63"/>
                    <a:pt x="98" y="63"/>
                  </a:cubicBezTo>
                  <a:cubicBezTo>
                    <a:pt x="97" y="63"/>
                    <a:pt x="97" y="63"/>
                    <a:pt x="97" y="63"/>
                  </a:cubicBezTo>
                  <a:cubicBezTo>
                    <a:pt x="96" y="63"/>
                    <a:pt x="96" y="63"/>
                    <a:pt x="96" y="63"/>
                  </a:cubicBezTo>
                  <a:cubicBezTo>
                    <a:pt x="96" y="63"/>
                    <a:pt x="96" y="63"/>
                    <a:pt x="96" y="63"/>
                  </a:cubicBezTo>
                  <a:cubicBezTo>
                    <a:pt x="95" y="63"/>
                    <a:pt x="95" y="63"/>
                    <a:pt x="95" y="63"/>
                  </a:cubicBezTo>
                  <a:cubicBezTo>
                    <a:pt x="95" y="63"/>
                    <a:pt x="95" y="63"/>
                    <a:pt x="95" y="63"/>
                  </a:cubicBezTo>
                  <a:cubicBezTo>
                    <a:pt x="95" y="63"/>
                    <a:pt x="95" y="63"/>
                    <a:pt x="95" y="63"/>
                  </a:cubicBezTo>
                  <a:cubicBezTo>
                    <a:pt x="94" y="63"/>
                    <a:pt x="94" y="63"/>
                    <a:pt x="94" y="63"/>
                  </a:cubicBezTo>
                  <a:cubicBezTo>
                    <a:pt x="94" y="63"/>
                    <a:pt x="94" y="63"/>
                    <a:pt x="94" y="63"/>
                  </a:cubicBezTo>
                  <a:cubicBezTo>
                    <a:pt x="93" y="63"/>
                    <a:pt x="93" y="63"/>
                    <a:pt x="93" y="63"/>
                  </a:cubicBezTo>
                  <a:cubicBezTo>
                    <a:pt x="92" y="63"/>
                    <a:pt x="92" y="63"/>
                    <a:pt x="92" y="63"/>
                  </a:cubicBezTo>
                  <a:cubicBezTo>
                    <a:pt x="91" y="63"/>
                    <a:pt x="91" y="63"/>
                    <a:pt x="91" y="63"/>
                  </a:cubicBezTo>
                  <a:cubicBezTo>
                    <a:pt x="91" y="63"/>
                    <a:pt x="91" y="63"/>
                    <a:pt x="91" y="63"/>
                  </a:cubicBezTo>
                  <a:cubicBezTo>
                    <a:pt x="90" y="63"/>
                    <a:pt x="90" y="63"/>
                    <a:pt x="90" y="63"/>
                  </a:cubicBezTo>
                  <a:cubicBezTo>
                    <a:pt x="89" y="63"/>
                    <a:pt x="89" y="63"/>
                    <a:pt x="89" y="63"/>
                  </a:cubicBezTo>
                  <a:cubicBezTo>
                    <a:pt x="88" y="63"/>
                    <a:pt x="88" y="63"/>
                    <a:pt x="88" y="63"/>
                  </a:cubicBezTo>
                  <a:cubicBezTo>
                    <a:pt x="87" y="63"/>
                    <a:pt x="87" y="63"/>
                    <a:pt x="87" y="63"/>
                  </a:cubicBezTo>
                  <a:cubicBezTo>
                    <a:pt x="86" y="63"/>
                    <a:pt x="86" y="63"/>
                    <a:pt x="86" y="63"/>
                  </a:cubicBezTo>
                  <a:cubicBezTo>
                    <a:pt x="86" y="63"/>
                    <a:pt x="85" y="62"/>
                    <a:pt x="85" y="62"/>
                  </a:cubicBezTo>
                  <a:cubicBezTo>
                    <a:pt x="84" y="62"/>
                    <a:pt x="84" y="62"/>
                    <a:pt x="84" y="62"/>
                  </a:cubicBezTo>
                  <a:cubicBezTo>
                    <a:pt x="84" y="62"/>
                    <a:pt x="84" y="62"/>
                    <a:pt x="84" y="62"/>
                  </a:cubicBezTo>
                  <a:cubicBezTo>
                    <a:pt x="84" y="62"/>
                    <a:pt x="84" y="62"/>
                    <a:pt x="84" y="62"/>
                  </a:cubicBezTo>
                  <a:cubicBezTo>
                    <a:pt x="84" y="62"/>
                    <a:pt x="83" y="62"/>
                    <a:pt x="83" y="62"/>
                  </a:cubicBezTo>
                  <a:cubicBezTo>
                    <a:pt x="82" y="62"/>
                    <a:pt x="82" y="62"/>
                    <a:pt x="82" y="62"/>
                  </a:cubicBezTo>
                  <a:cubicBezTo>
                    <a:pt x="81" y="62"/>
                    <a:pt x="81" y="62"/>
                    <a:pt x="81" y="62"/>
                  </a:cubicBezTo>
                  <a:cubicBezTo>
                    <a:pt x="80" y="62"/>
                    <a:pt x="80" y="62"/>
                    <a:pt x="80" y="62"/>
                  </a:cubicBezTo>
                  <a:cubicBezTo>
                    <a:pt x="79" y="63"/>
                    <a:pt x="79" y="63"/>
                    <a:pt x="79" y="63"/>
                  </a:cubicBezTo>
                  <a:cubicBezTo>
                    <a:pt x="78" y="63"/>
                    <a:pt x="78" y="63"/>
                    <a:pt x="78" y="63"/>
                  </a:cubicBezTo>
                  <a:cubicBezTo>
                    <a:pt x="78" y="63"/>
                    <a:pt x="78" y="63"/>
                    <a:pt x="78" y="63"/>
                  </a:cubicBezTo>
                  <a:cubicBezTo>
                    <a:pt x="77" y="63"/>
                    <a:pt x="77" y="63"/>
                    <a:pt x="77" y="63"/>
                  </a:cubicBezTo>
                  <a:cubicBezTo>
                    <a:pt x="76" y="63"/>
                    <a:pt x="76" y="63"/>
                    <a:pt x="76" y="63"/>
                  </a:cubicBezTo>
                  <a:cubicBezTo>
                    <a:pt x="76" y="63"/>
                    <a:pt x="76" y="63"/>
                    <a:pt x="76" y="63"/>
                  </a:cubicBezTo>
                  <a:cubicBezTo>
                    <a:pt x="75" y="63"/>
                    <a:pt x="74" y="63"/>
                    <a:pt x="74" y="63"/>
                  </a:cubicBezTo>
                  <a:cubicBezTo>
                    <a:pt x="73" y="63"/>
                    <a:pt x="72" y="63"/>
                    <a:pt x="72" y="63"/>
                  </a:cubicBezTo>
                  <a:cubicBezTo>
                    <a:pt x="71" y="63"/>
                    <a:pt x="70" y="63"/>
                    <a:pt x="70" y="63"/>
                  </a:cubicBezTo>
                  <a:cubicBezTo>
                    <a:pt x="69" y="63"/>
                    <a:pt x="69" y="63"/>
                    <a:pt x="69" y="63"/>
                  </a:cubicBezTo>
                  <a:cubicBezTo>
                    <a:pt x="69" y="63"/>
                    <a:pt x="69" y="63"/>
                    <a:pt x="69" y="63"/>
                  </a:cubicBezTo>
                  <a:cubicBezTo>
                    <a:pt x="69" y="63"/>
                    <a:pt x="69" y="63"/>
                    <a:pt x="69" y="63"/>
                  </a:cubicBezTo>
                  <a:cubicBezTo>
                    <a:pt x="68" y="63"/>
                    <a:pt x="68" y="63"/>
                    <a:pt x="68" y="63"/>
                  </a:cubicBezTo>
                  <a:cubicBezTo>
                    <a:pt x="66" y="63"/>
                    <a:pt x="65" y="63"/>
                    <a:pt x="64" y="63"/>
                  </a:cubicBezTo>
                  <a:cubicBezTo>
                    <a:pt x="62" y="63"/>
                    <a:pt x="61" y="63"/>
                    <a:pt x="60" y="63"/>
                  </a:cubicBezTo>
                  <a:cubicBezTo>
                    <a:pt x="60" y="63"/>
                    <a:pt x="60" y="63"/>
                    <a:pt x="60" y="63"/>
                  </a:cubicBezTo>
                  <a:cubicBezTo>
                    <a:pt x="59" y="63"/>
                    <a:pt x="59" y="63"/>
                    <a:pt x="59" y="63"/>
                  </a:cubicBezTo>
                  <a:cubicBezTo>
                    <a:pt x="59" y="63"/>
                    <a:pt x="58" y="63"/>
                    <a:pt x="58" y="63"/>
                  </a:cubicBezTo>
                  <a:cubicBezTo>
                    <a:pt x="57" y="63"/>
                    <a:pt x="57" y="63"/>
                    <a:pt x="56" y="63"/>
                  </a:cubicBezTo>
                  <a:cubicBezTo>
                    <a:pt x="56" y="63"/>
                    <a:pt x="56" y="63"/>
                    <a:pt x="56" y="63"/>
                  </a:cubicBezTo>
                  <a:cubicBezTo>
                    <a:pt x="55" y="63"/>
                    <a:pt x="55" y="64"/>
                    <a:pt x="54" y="64"/>
                  </a:cubicBezTo>
                  <a:cubicBezTo>
                    <a:pt x="54" y="64"/>
                    <a:pt x="53" y="64"/>
                    <a:pt x="52" y="64"/>
                  </a:cubicBezTo>
                  <a:cubicBezTo>
                    <a:pt x="52" y="64"/>
                    <a:pt x="51" y="64"/>
                    <a:pt x="50" y="64"/>
                  </a:cubicBezTo>
                  <a:cubicBezTo>
                    <a:pt x="49" y="64"/>
                    <a:pt x="49" y="64"/>
                    <a:pt x="48" y="64"/>
                  </a:cubicBezTo>
                  <a:cubicBezTo>
                    <a:pt x="46" y="64"/>
                    <a:pt x="45" y="64"/>
                    <a:pt x="43" y="64"/>
                  </a:cubicBezTo>
                  <a:cubicBezTo>
                    <a:pt x="43" y="64"/>
                    <a:pt x="43" y="64"/>
                    <a:pt x="43" y="64"/>
                  </a:cubicBezTo>
                  <a:cubicBezTo>
                    <a:pt x="43" y="64"/>
                    <a:pt x="43" y="64"/>
                    <a:pt x="43" y="64"/>
                  </a:cubicBezTo>
                  <a:cubicBezTo>
                    <a:pt x="43" y="64"/>
                    <a:pt x="43" y="64"/>
                    <a:pt x="43" y="64"/>
                  </a:cubicBezTo>
                  <a:cubicBezTo>
                    <a:pt x="43" y="64"/>
                    <a:pt x="43" y="64"/>
                    <a:pt x="43" y="64"/>
                  </a:cubicBezTo>
                  <a:cubicBezTo>
                    <a:pt x="42" y="64"/>
                    <a:pt x="41" y="64"/>
                    <a:pt x="40" y="64"/>
                  </a:cubicBezTo>
                  <a:cubicBezTo>
                    <a:pt x="40" y="64"/>
                    <a:pt x="40" y="64"/>
                    <a:pt x="40" y="64"/>
                  </a:cubicBezTo>
                  <a:cubicBezTo>
                    <a:pt x="39" y="64"/>
                    <a:pt x="38" y="65"/>
                    <a:pt x="37" y="65"/>
                  </a:cubicBezTo>
                  <a:cubicBezTo>
                    <a:pt x="37" y="65"/>
                    <a:pt x="37" y="65"/>
                    <a:pt x="37" y="65"/>
                  </a:cubicBezTo>
                  <a:cubicBezTo>
                    <a:pt x="36" y="65"/>
                    <a:pt x="34" y="65"/>
                    <a:pt x="33" y="65"/>
                  </a:cubicBezTo>
                  <a:cubicBezTo>
                    <a:pt x="32" y="65"/>
                    <a:pt x="31" y="65"/>
                    <a:pt x="30" y="65"/>
                  </a:cubicBezTo>
                  <a:cubicBezTo>
                    <a:pt x="27" y="65"/>
                    <a:pt x="24" y="65"/>
                    <a:pt x="21" y="65"/>
                  </a:cubicBezTo>
                  <a:cubicBezTo>
                    <a:pt x="21" y="65"/>
                    <a:pt x="21" y="65"/>
                    <a:pt x="21" y="65"/>
                  </a:cubicBezTo>
                  <a:cubicBezTo>
                    <a:pt x="20" y="65"/>
                    <a:pt x="18" y="64"/>
                    <a:pt x="17" y="64"/>
                  </a:cubicBezTo>
                  <a:cubicBezTo>
                    <a:pt x="17" y="64"/>
                    <a:pt x="17" y="64"/>
                    <a:pt x="17" y="64"/>
                  </a:cubicBezTo>
                  <a:cubicBezTo>
                    <a:pt x="16" y="64"/>
                    <a:pt x="14" y="64"/>
                    <a:pt x="13" y="64"/>
                  </a:cubicBezTo>
                  <a:cubicBezTo>
                    <a:pt x="12" y="64"/>
                    <a:pt x="11" y="64"/>
                    <a:pt x="10" y="63"/>
                  </a:cubicBezTo>
                  <a:cubicBezTo>
                    <a:pt x="10" y="63"/>
                    <a:pt x="10" y="63"/>
                    <a:pt x="10" y="63"/>
                  </a:cubicBezTo>
                  <a:cubicBezTo>
                    <a:pt x="9" y="63"/>
                    <a:pt x="8" y="63"/>
                    <a:pt x="7" y="62"/>
                  </a:cubicBezTo>
                  <a:cubicBezTo>
                    <a:pt x="6" y="62"/>
                    <a:pt x="6" y="62"/>
                    <a:pt x="6" y="62"/>
                  </a:cubicBezTo>
                  <a:cubicBezTo>
                    <a:pt x="5" y="62"/>
                    <a:pt x="5" y="62"/>
                    <a:pt x="4" y="61"/>
                  </a:cubicBezTo>
                  <a:cubicBezTo>
                    <a:pt x="3" y="61"/>
                    <a:pt x="3" y="61"/>
                    <a:pt x="3" y="61"/>
                  </a:cubicBezTo>
                  <a:cubicBezTo>
                    <a:pt x="3" y="61"/>
                    <a:pt x="2" y="61"/>
                    <a:pt x="1" y="60"/>
                  </a:cubicBezTo>
                  <a:cubicBezTo>
                    <a:pt x="1" y="59"/>
                    <a:pt x="1" y="59"/>
                    <a:pt x="1" y="59"/>
                  </a:cubicBezTo>
                  <a:cubicBezTo>
                    <a:pt x="0" y="59"/>
                    <a:pt x="0" y="59"/>
                    <a:pt x="0" y="59"/>
                  </a:cubicBezTo>
                  <a:cubicBezTo>
                    <a:pt x="0" y="58"/>
                    <a:pt x="0" y="58"/>
                    <a:pt x="0" y="58"/>
                  </a:cubicBezTo>
                  <a:cubicBezTo>
                    <a:pt x="0" y="57"/>
                    <a:pt x="0" y="57"/>
                    <a:pt x="0" y="56"/>
                  </a:cubicBezTo>
                  <a:cubicBezTo>
                    <a:pt x="1" y="97"/>
                    <a:pt x="1" y="138"/>
                    <a:pt x="2" y="178"/>
                  </a:cubicBezTo>
                  <a:cubicBezTo>
                    <a:pt x="2" y="179"/>
                    <a:pt x="2" y="179"/>
                    <a:pt x="2" y="180"/>
                  </a:cubicBezTo>
                  <a:cubicBezTo>
                    <a:pt x="2" y="180"/>
                    <a:pt x="2" y="180"/>
                    <a:pt x="2" y="181"/>
                  </a:cubicBezTo>
                  <a:cubicBezTo>
                    <a:pt x="3" y="182"/>
                    <a:pt x="3" y="182"/>
                    <a:pt x="3" y="182"/>
                  </a:cubicBezTo>
                  <a:cubicBezTo>
                    <a:pt x="3" y="182"/>
                    <a:pt x="3" y="182"/>
                    <a:pt x="3" y="182"/>
                  </a:cubicBezTo>
                  <a:cubicBezTo>
                    <a:pt x="4" y="183"/>
                    <a:pt x="4" y="183"/>
                    <a:pt x="4" y="183"/>
                  </a:cubicBezTo>
                  <a:cubicBezTo>
                    <a:pt x="4" y="200"/>
                    <a:pt x="5" y="217"/>
                    <a:pt x="5" y="235"/>
                  </a:cubicBezTo>
                  <a:cubicBezTo>
                    <a:pt x="5" y="236"/>
                    <a:pt x="5" y="237"/>
                    <a:pt x="6" y="238"/>
                  </a:cubicBezTo>
                  <a:cubicBezTo>
                    <a:pt x="6" y="239"/>
                    <a:pt x="6" y="240"/>
                    <a:pt x="7" y="242"/>
                  </a:cubicBezTo>
                  <a:cubicBezTo>
                    <a:pt x="7" y="243"/>
                    <a:pt x="8" y="245"/>
                    <a:pt x="8" y="246"/>
                  </a:cubicBezTo>
                  <a:cubicBezTo>
                    <a:pt x="9" y="248"/>
                    <a:pt x="10" y="249"/>
                    <a:pt x="10" y="251"/>
                  </a:cubicBezTo>
                  <a:cubicBezTo>
                    <a:pt x="12" y="254"/>
                    <a:pt x="14" y="257"/>
                    <a:pt x="15" y="260"/>
                  </a:cubicBezTo>
                  <a:cubicBezTo>
                    <a:pt x="17" y="263"/>
                    <a:pt x="19" y="265"/>
                    <a:pt x="20" y="267"/>
                  </a:cubicBezTo>
                  <a:cubicBezTo>
                    <a:pt x="22" y="269"/>
                    <a:pt x="23" y="271"/>
                    <a:pt x="24" y="272"/>
                  </a:cubicBezTo>
                  <a:cubicBezTo>
                    <a:pt x="25" y="273"/>
                    <a:pt x="26" y="274"/>
                    <a:pt x="26" y="274"/>
                  </a:cubicBezTo>
                  <a:cubicBezTo>
                    <a:pt x="26" y="274"/>
                    <a:pt x="26" y="274"/>
                    <a:pt x="26" y="274"/>
                  </a:cubicBezTo>
                  <a:cubicBezTo>
                    <a:pt x="26" y="274"/>
                    <a:pt x="26" y="274"/>
                    <a:pt x="26" y="274"/>
                  </a:cubicBezTo>
                  <a:cubicBezTo>
                    <a:pt x="26" y="274"/>
                    <a:pt x="26" y="274"/>
                    <a:pt x="26" y="274"/>
                  </a:cubicBezTo>
                  <a:cubicBezTo>
                    <a:pt x="26" y="274"/>
                    <a:pt x="26" y="274"/>
                    <a:pt x="26" y="274"/>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8" y="275"/>
                    <a:pt x="28" y="275"/>
                    <a:pt x="28" y="275"/>
                  </a:cubicBezTo>
                  <a:cubicBezTo>
                    <a:pt x="28" y="275"/>
                    <a:pt x="28" y="275"/>
                    <a:pt x="28" y="275"/>
                  </a:cubicBezTo>
                  <a:cubicBezTo>
                    <a:pt x="28" y="275"/>
                    <a:pt x="28" y="275"/>
                    <a:pt x="28" y="275"/>
                  </a:cubicBezTo>
                  <a:cubicBezTo>
                    <a:pt x="29" y="276"/>
                    <a:pt x="29" y="276"/>
                    <a:pt x="29" y="276"/>
                  </a:cubicBezTo>
                  <a:cubicBezTo>
                    <a:pt x="29" y="276"/>
                    <a:pt x="29" y="276"/>
                    <a:pt x="29" y="276"/>
                  </a:cubicBezTo>
                  <a:cubicBezTo>
                    <a:pt x="30" y="276"/>
                    <a:pt x="30" y="276"/>
                    <a:pt x="30" y="276"/>
                  </a:cubicBezTo>
                  <a:cubicBezTo>
                    <a:pt x="30" y="276"/>
                    <a:pt x="30" y="276"/>
                    <a:pt x="30" y="276"/>
                  </a:cubicBezTo>
                  <a:cubicBezTo>
                    <a:pt x="30" y="276"/>
                    <a:pt x="30" y="276"/>
                    <a:pt x="30" y="276"/>
                  </a:cubicBezTo>
                  <a:cubicBezTo>
                    <a:pt x="31" y="276"/>
                    <a:pt x="31" y="276"/>
                    <a:pt x="31" y="276"/>
                  </a:cubicBezTo>
                  <a:cubicBezTo>
                    <a:pt x="31" y="276"/>
                    <a:pt x="31" y="276"/>
                    <a:pt x="31" y="276"/>
                  </a:cubicBezTo>
                  <a:cubicBezTo>
                    <a:pt x="32" y="276"/>
                    <a:pt x="32" y="276"/>
                    <a:pt x="32" y="276"/>
                  </a:cubicBezTo>
                  <a:cubicBezTo>
                    <a:pt x="32" y="277"/>
                    <a:pt x="32" y="277"/>
                    <a:pt x="32" y="277"/>
                  </a:cubicBezTo>
                  <a:cubicBezTo>
                    <a:pt x="32" y="277"/>
                    <a:pt x="32" y="277"/>
                    <a:pt x="32" y="277"/>
                  </a:cubicBezTo>
                  <a:cubicBezTo>
                    <a:pt x="32" y="277"/>
                    <a:pt x="32" y="277"/>
                    <a:pt x="32" y="277"/>
                  </a:cubicBezTo>
                  <a:cubicBezTo>
                    <a:pt x="32" y="277"/>
                    <a:pt x="32" y="277"/>
                    <a:pt x="32" y="277"/>
                  </a:cubicBezTo>
                  <a:cubicBezTo>
                    <a:pt x="33" y="277"/>
                    <a:pt x="33" y="277"/>
                    <a:pt x="33" y="277"/>
                  </a:cubicBezTo>
                  <a:cubicBezTo>
                    <a:pt x="33" y="277"/>
                    <a:pt x="33" y="277"/>
                    <a:pt x="33" y="277"/>
                  </a:cubicBezTo>
                  <a:cubicBezTo>
                    <a:pt x="33" y="277"/>
                    <a:pt x="33" y="277"/>
                    <a:pt x="33" y="277"/>
                  </a:cubicBezTo>
                  <a:cubicBezTo>
                    <a:pt x="34" y="277"/>
                    <a:pt x="34" y="277"/>
                    <a:pt x="34" y="277"/>
                  </a:cubicBezTo>
                  <a:cubicBezTo>
                    <a:pt x="34" y="277"/>
                    <a:pt x="34" y="277"/>
                    <a:pt x="34" y="277"/>
                  </a:cubicBezTo>
                  <a:cubicBezTo>
                    <a:pt x="34" y="277"/>
                    <a:pt x="34" y="277"/>
                    <a:pt x="34" y="277"/>
                  </a:cubicBezTo>
                  <a:cubicBezTo>
                    <a:pt x="34" y="277"/>
                    <a:pt x="34" y="277"/>
                    <a:pt x="34" y="277"/>
                  </a:cubicBezTo>
                  <a:cubicBezTo>
                    <a:pt x="34" y="277"/>
                    <a:pt x="34" y="277"/>
                    <a:pt x="34" y="277"/>
                  </a:cubicBezTo>
                  <a:cubicBezTo>
                    <a:pt x="35" y="277"/>
                    <a:pt x="35" y="277"/>
                    <a:pt x="35" y="277"/>
                  </a:cubicBezTo>
                  <a:cubicBezTo>
                    <a:pt x="35" y="277"/>
                    <a:pt x="35" y="277"/>
                    <a:pt x="35" y="277"/>
                  </a:cubicBezTo>
                  <a:cubicBezTo>
                    <a:pt x="36" y="277"/>
                    <a:pt x="36" y="277"/>
                    <a:pt x="36" y="277"/>
                  </a:cubicBezTo>
                  <a:cubicBezTo>
                    <a:pt x="36" y="277"/>
                    <a:pt x="36" y="277"/>
                    <a:pt x="36" y="277"/>
                  </a:cubicBezTo>
                  <a:cubicBezTo>
                    <a:pt x="36" y="277"/>
                    <a:pt x="36" y="277"/>
                    <a:pt x="36" y="277"/>
                  </a:cubicBezTo>
                  <a:cubicBezTo>
                    <a:pt x="37" y="277"/>
                    <a:pt x="37" y="277"/>
                    <a:pt x="37" y="277"/>
                  </a:cubicBezTo>
                  <a:cubicBezTo>
                    <a:pt x="37" y="277"/>
                    <a:pt x="37" y="277"/>
                    <a:pt x="37" y="277"/>
                  </a:cubicBezTo>
                  <a:cubicBezTo>
                    <a:pt x="37" y="277"/>
                    <a:pt x="37" y="277"/>
                    <a:pt x="37" y="277"/>
                  </a:cubicBezTo>
                  <a:cubicBezTo>
                    <a:pt x="38" y="277"/>
                    <a:pt x="38" y="277"/>
                    <a:pt x="38" y="277"/>
                  </a:cubicBezTo>
                  <a:cubicBezTo>
                    <a:pt x="38" y="277"/>
                    <a:pt x="38" y="277"/>
                    <a:pt x="38" y="277"/>
                  </a:cubicBezTo>
                  <a:cubicBezTo>
                    <a:pt x="39" y="278"/>
                    <a:pt x="39" y="278"/>
                    <a:pt x="39" y="278"/>
                  </a:cubicBezTo>
                  <a:cubicBezTo>
                    <a:pt x="39" y="278"/>
                    <a:pt x="39" y="278"/>
                    <a:pt x="39" y="278"/>
                  </a:cubicBezTo>
                  <a:cubicBezTo>
                    <a:pt x="39" y="278"/>
                    <a:pt x="39" y="278"/>
                    <a:pt x="39" y="278"/>
                  </a:cubicBezTo>
                  <a:cubicBezTo>
                    <a:pt x="39" y="278"/>
                    <a:pt x="39" y="278"/>
                    <a:pt x="39" y="278"/>
                  </a:cubicBezTo>
                  <a:cubicBezTo>
                    <a:pt x="39" y="278"/>
                    <a:pt x="39" y="278"/>
                    <a:pt x="39" y="278"/>
                  </a:cubicBezTo>
                  <a:cubicBezTo>
                    <a:pt x="40" y="278"/>
                    <a:pt x="40" y="278"/>
                    <a:pt x="40" y="278"/>
                  </a:cubicBezTo>
                  <a:cubicBezTo>
                    <a:pt x="40" y="278"/>
                    <a:pt x="40" y="278"/>
                    <a:pt x="40" y="278"/>
                  </a:cubicBezTo>
                  <a:cubicBezTo>
                    <a:pt x="41" y="278"/>
                    <a:pt x="41" y="278"/>
                    <a:pt x="41" y="278"/>
                  </a:cubicBezTo>
                  <a:cubicBezTo>
                    <a:pt x="42" y="278"/>
                    <a:pt x="42" y="278"/>
                    <a:pt x="42" y="278"/>
                  </a:cubicBezTo>
                  <a:cubicBezTo>
                    <a:pt x="42" y="278"/>
                    <a:pt x="42" y="278"/>
                    <a:pt x="42" y="278"/>
                  </a:cubicBezTo>
                  <a:cubicBezTo>
                    <a:pt x="43" y="278"/>
                    <a:pt x="43" y="278"/>
                    <a:pt x="43" y="278"/>
                  </a:cubicBezTo>
                  <a:cubicBezTo>
                    <a:pt x="43" y="278"/>
                    <a:pt x="43" y="278"/>
                    <a:pt x="43" y="278"/>
                  </a:cubicBezTo>
                  <a:cubicBezTo>
                    <a:pt x="43" y="278"/>
                    <a:pt x="43" y="278"/>
                    <a:pt x="43" y="278"/>
                  </a:cubicBezTo>
                  <a:cubicBezTo>
                    <a:pt x="44" y="278"/>
                    <a:pt x="44" y="278"/>
                    <a:pt x="44" y="278"/>
                  </a:cubicBezTo>
                  <a:cubicBezTo>
                    <a:pt x="44" y="278"/>
                    <a:pt x="44" y="278"/>
                    <a:pt x="44" y="278"/>
                  </a:cubicBezTo>
                  <a:cubicBezTo>
                    <a:pt x="45" y="278"/>
                    <a:pt x="45" y="278"/>
                    <a:pt x="45" y="278"/>
                  </a:cubicBezTo>
                  <a:cubicBezTo>
                    <a:pt x="46" y="278"/>
                    <a:pt x="46" y="278"/>
                    <a:pt x="46" y="278"/>
                  </a:cubicBezTo>
                  <a:cubicBezTo>
                    <a:pt x="47" y="278"/>
                    <a:pt x="47" y="278"/>
                    <a:pt x="47" y="278"/>
                  </a:cubicBezTo>
                  <a:cubicBezTo>
                    <a:pt x="48" y="278"/>
                    <a:pt x="48" y="278"/>
                    <a:pt x="48" y="278"/>
                  </a:cubicBezTo>
                  <a:cubicBezTo>
                    <a:pt x="49" y="278"/>
                    <a:pt x="49" y="278"/>
                    <a:pt x="49" y="278"/>
                  </a:cubicBezTo>
                  <a:cubicBezTo>
                    <a:pt x="49" y="278"/>
                    <a:pt x="50" y="278"/>
                    <a:pt x="50" y="278"/>
                  </a:cubicBezTo>
                  <a:cubicBezTo>
                    <a:pt x="50" y="278"/>
                    <a:pt x="51" y="278"/>
                    <a:pt x="51" y="278"/>
                  </a:cubicBezTo>
                  <a:cubicBezTo>
                    <a:pt x="51" y="278"/>
                    <a:pt x="51" y="278"/>
                    <a:pt x="51" y="278"/>
                  </a:cubicBezTo>
                  <a:cubicBezTo>
                    <a:pt x="52" y="278"/>
                    <a:pt x="52" y="278"/>
                    <a:pt x="52" y="278"/>
                  </a:cubicBezTo>
                  <a:cubicBezTo>
                    <a:pt x="52" y="278"/>
                    <a:pt x="52" y="278"/>
                    <a:pt x="52" y="278"/>
                  </a:cubicBezTo>
                  <a:cubicBezTo>
                    <a:pt x="53" y="278"/>
                    <a:pt x="53" y="278"/>
                    <a:pt x="53" y="278"/>
                  </a:cubicBezTo>
                  <a:cubicBezTo>
                    <a:pt x="54" y="278"/>
                    <a:pt x="54" y="278"/>
                    <a:pt x="54" y="278"/>
                  </a:cubicBezTo>
                  <a:cubicBezTo>
                    <a:pt x="55" y="278"/>
                    <a:pt x="55" y="278"/>
                    <a:pt x="55" y="278"/>
                  </a:cubicBezTo>
                  <a:cubicBezTo>
                    <a:pt x="56" y="278"/>
                    <a:pt x="56" y="278"/>
                    <a:pt x="56" y="278"/>
                  </a:cubicBezTo>
                  <a:cubicBezTo>
                    <a:pt x="57" y="278"/>
                    <a:pt x="57" y="278"/>
                    <a:pt x="57" y="278"/>
                  </a:cubicBezTo>
                  <a:cubicBezTo>
                    <a:pt x="57" y="278"/>
                    <a:pt x="57" y="278"/>
                    <a:pt x="57" y="278"/>
                  </a:cubicBezTo>
                  <a:cubicBezTo>
                    <a:pt x="58" y="278"/>
                    <a:pt x="58" y="278"/>
                    <a:pt x="58" y="278"/>
                  </a:cubicBezTo>
                  <a:cubicBezTo>
                    <a:pt x="58" y="278"/>
                    <a:pt x="58" y="278"/>
                    <a:pt x="58" y="278"/>
                  </a:cubicBezTo>
                  <a:cubicBezTo>
                    <a:pt x="58" y="278"/>
                    <a:pt x="58" y="278"/>
                    <a:pt x="58" y="278"/>
                  </a:cubicBezTo>
                  <a:cubicBezTo>
                    <a:pt x="59" y="278"/>
                    <a:pt x="59" y="278"/>
                    <a:pt x="59" y="278"/>
                  </a:cubicBezTo>
                  <a:cubicBezTo>
                    <a:pt x="60" y="278"/>
                    <a:pt x="62" y="278"/>
                    <a:pt x="63" y="278"/>
                  </a:cubicBezTo>
                  <a:cubicBezTo>
                    <a:pt x="64" y="278"/>
                    <a:pt x="64" y="278"/>
                    <a:pt x="64" y="278"/>
                  </a:cubicBezTo>
                  <a:cubicBezTo>
                    <a:pt x="65" y="278"/>
                    <a:pt x="66" y="278"/>
                    <a:pt x="67" y="278"/>
                  </a:cubicBezTo>
                  <a:cubicBezTo>
                    <a:pt x="68" y="278"/>
                    <a:pt x="68" y="278"/>
                    <a:pt x="69" y="278"/>
                  </a:cubicBezTo>
                  <a:cubicBezTo>
                    <a:pt x="72" y="278"/>
                    <a:pt x="75" y="278"/>
                    <a:pt x="78" y="277"/>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21"/>
            <p:cNvSpPr/>
            <p:nvPr/>
          </p:nvSpPr>
          <p:spPr bwMode="auto">
            <a:xfrm flipH="1">
              <a:off x="4500760" y="2808312"/>
              <a:ext cx="714375" cy="295275"/>
            </a:xfrm>
            <a:custGeom>
              <a:avLst/>
              <a:gdLst>
                <a:gd name="T0" fmla="*/ 148 w 482"/>
                <a:gd name="T1" fmla="*/ 149 h 199"/>
                <a:gd name="T2" fmla="*/ 187 w 482"/>
                <a:gd name="T3" fmla="*/ 153 h 199"/>
                <a:gd name="T4" fmla="*/ 187 w 482"/>
                <a:gd name="T5" fmla="*/ 166 h 199"/>
                <a:gd name="T6" fmla="*/ 179 w 482"/>
                <a:gd name="T7" fmla="*/ 181 h 199"/>
                <a:gd name="T8" fmla="*/ 214 w 482"/>
                <a:gd name="T9" fmla="*/ 196 h 199"/>
                <a:gd name="T10" fmla="*/ 259 w 482"/>
                <a:gd name="T11" fmla="*/ 199 h 199"/>
                <a:gd name="T12" fmla="*/ 291 w 482"/>
                <a:gd name="T13" fmla="*/ 196 h 199"/>
                <a:gd name="T14" fmla="*/ 323 w 482"/>
                <a:gd name="T15" fmla="*/ 183 h 199"/>
                <a:gd name="T16" fmla="*/ 308 w 482"/>
                <a:gd name="T17" fmla="*/ 164 h 199"/>
                <a:gd name="T18" fmla="*/ 321 w 482"/>
                <a:gd name="T19" fmla="*/ 148 h 199"/>
                <a:gd name="T20" fmla="*/ 333 w 482"/>
                <a:gd name="T21" fmla="*/ 148 h 199"/>
                <a:gd name="T22" fmla="*/ 412 w 482"/>
                <a:gd name="T23" fmla="*/ 148 h 199"/>
                <a:gd name="T24" fmla="*/ 458 w 482"/>
                <a:gd name="T25" fmla="*/ 149 h 199"/>
                <a:gd name="T26" fmla="*/ 462 w 482"/>
                <a:gd name="T27" fmla="*/ 149 h 199"/>
                <a:gd name="T28" fmla="*/ 477 w 482"/>
                <a:gd name="T29" fmla="*/ 144 h 199"/>
                <a:gd name="T30" fmla="*/ 482 w 482"/>
                <a:gd name="T31" fmla="*/ 111 h 199"/>
                <a:gd name="T32" fmla="*/ 482 w 482"/>
                <a:gd name="T33" fmla="*/ 92 h 199"/>
                <a:gd name="T34" fmla="*/ 461 w 482"/>
                <a:gd name="T35" fmla="*/ 85 h 199"/>
                <a:gd name="T36" fmla="*/ 441 w 482"/>
                <a:gd name="T37" fmla="*/ 82 h 199"/>
                <a:gd name="T38" fmla="*/ 425 w 482"/>
                <a:gd name="T39" fmla="*/ 83 h 199"/>
                <a:gd name="T40" fmla="*/ 406 w 482"/>
                <a:gd name="T41" fmla="*/ 86 h 199"/>
                <a:gd name="T42" fmla="*/ 391 w 482"/>
                <a:gd name="T43" fmla="*/ 87 h 199"/>
                <a:gd name="T44" fmla="*/ 359 w 482"/>
                <a:gd name="T45" fmla="*/ 83 h 199"/>
                <a:gd name="T46" fmla="*/ 341 w 482"/>
                <a:gd name="T47" fmla="*/ 68 h 199"/>
                <a:gd name="T48" fmla="*/ 362 w 482"/>
                <a:gd name="T49" fmla="*/ 57 h 199"/>
                <a:gd name="T50" fmla="*/ 388 w 482"/>
                <a:gd name="T51" fmla="*/ 54 h 199"/>
                <a:gd name="T52" fmla="*/ 403 w 482"/>
                <a:gd name="T53" fmla="*/ 55 h 199"/>
                <a:gd name="T54" fmla="*/ 417 w 482"/>
                <a:gd name="T55" fmla="*/ 55 h 199"/>
                <a:gd name="T56" fmla="*/ 441 w 482"/>
                <a:gd name="T57" fmla="*/ 55 h 199"/>
                <a:gd name="T58" fmla="*/ 463 w 482"/>
                <a:gd name="T59" fmla="*/ 46 h 199"/>
                <a:gd name="T60" fmla="*/ 431 w 482"/>
                <a:gd name="T61" fmla="*/ 10 h 199"/>
                <a:gd name="T62" fmla="*/ 424 w 482"/>
                <a:gd name="T63" fmla="*/ 2 h 199"/>
                <a:gd name="T64" fmla="*/ 389 w 482"/>
                <a:gd name="T65" fmla="*/ 1 h 199"/>
                <a:gd name="T66" fmla="*/ 387 w 482"/>
                <a:gd name="T67" fmla="*/ 1 h 199"/>
                <a:gd name="T68" fmla="*/ 76 w 482"/>
                <a:gd name="T69" fmla="*/ 10 h 199"/>
                <a:gd name="T70" fmla="*/ 8 w 482"/>
                <a:gd name="T71" fmla="*/ 36 h 199"/>
                <a:gd name="T72" fmla="*/ 7 w 482"/>
                <a:gd name="T73" fmla="*/ 65 h 199"/>
                <a:gd name="T74" fmla="*/ 31 w 482"/>
                <a:gd name="T75" fmla="*/ 68 h 199"/>
                <a:gd name="T76" fmla="*/ 41 w 482"/>
                <a:gd name="T77" fmla="*/ 67 h 199"/>
                <a:gd name="T78" fmla="*/ 60 w 482"/>
                <a:gd name="T79" fmla="*/ 66 h 199"/>
                <a:gd name="T80" fmla="*/ 91 w 482"/>
                <a:gd name="T81" fmla="*/ 66 h 199"/>
                <a:gd name="T82" fmla="*/ 115 w 482"/>
                <a:gd name="T83" fmla="*/ 70 h 199"/>
                <a:gd name="T84" fmla="*/ 126 w 482"/>
                <a:gd name="T85" fmla="*/ 91 h 199"/>
                <a:gd name="T86" fmla="*/ 97 w 482"/>
                <a:gd name="T87" fmla="*/ 102 h 199"/>
                <a:gd name="T88" fmla="*/ 78 w 482"/>
                <a:gd name="T89" fmla="*/ 104 h 199"/>
                <a:gd name="T90" fmla="*/ 64 w 482"/>
                <a:gd name="T91" fmla="*/ 102 h 199"/>
                <a:gd name="T92" fmla="*/ 39 w 482"/>
                <a:gd name="T93" fmla="*/ 99 h 199"/>
                <a:gd name="T94" fmla="*/ 21 w 482"/>
                <a:gd name="T95" fmla="*/ 99 h 199"/>
                <a:gd name="T96" fmla="*/ 6 w 482"/>
                <a:gd name="T97" fmla="*/ 106 h 199"/>
                <a:gd name="T98" fmla="*/ 9 w 482"/>
                <a:gd name="T99" fmla="*/ 126 h 199"/>
                <a:gd name="T100" fmla="*/ 23 w 482"/>
                <a:gd name="T101" fmla="*/ 145 h 199"/>
                <a:gd name="T102" fmla="*/ 29 w 482"/>
                <a:gd name="T103" fmla="*/ 149 h 199"/>
                <a:gd name="T104" fmla="*/ 69 w 482"/>
                <a:gd name="T105" fmla="*/ 15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2" h="199">
                  <a:moveTo>
                    <a:pt x="106" y="150"/>
                  </a:moveTo>
                  <a:cubicBezTo>
                    <a:pt x="113" y="150"/>
                    <a:pt x="120" y="149"/>
                    <a:pt x="127" y="149"/>
                  </a:cubicBezTo>
                  <a:cubicBezTo>
                    <a:pt x="134" y="149"/>
                    <a:pt x="141" y="149"/>
                    <a:pt x="148" y="149"/>
                  </a:cubicBezTo>
                  <a:cubicBezTo>
                    <a:pt x="154" y="149"/>
                    <a:pt x="161" y="149"/>
                    <a:pt x="166" y="150"/>
                  </a:cubicBezTo>
                  <a:cubicBezTo>
                    <a:pt x="172" y="150"/>
                    <a:pt x="176" y="150"/>
                    <a:pt x="180" y="151"/>
                  </a:cubicBezTo>
                  <a:cubicBezTo>
                    <a:pt x="183" y="151"/>
                    <a:pt x="186" y="152"/>
                    <a:pt x="187" y="153"/>
                  </a:cubicBezTo>
                  <a:cubicBezTo>
                    <a:pt x="189" y="155"/>
                    <a:pt x="190" y="156"/>
                    <a:pt x="191" y="158"/>
                  </a:cubicBezTo>
                  <a:cubicBezTo>
                    <a:pt x="191" y="159"/>
                    <a:pt x="191" y="161"/>
                    <a:pt x="190" y="162"/>
                  </a:cubicBezTo>
                  <a:cubicBezTo>
                    <a:pt x="190" y="163"/>
                    <a:pt x="189" y="164"/>
                    <a:pt x="187" y="166"/>
                  </a:cubicBezTo>
                  <a:cubicBezTo>
                    <a:pt x="186" y="167"/>
                    <a:pt x="184" y="168"/>
                    <a:pt x="182" y="169"/>
                  </a:cubicBezTo>
                  <a:cubicBezTo>
                    <a:pt x="180" y="171"/>
                    <a:pt x="179" y="172"/>
                    <a:pt x="178" y="175"/>
                  </a:cubicBezTo>
                  <a:cubicBezTo>
                    <a:pt x="178" y="177"/>
                    <a:pt x="178" y="179"/>
                    <a:pt x="179" y="181"/>
                  </a:cubicBezTo>
                  <a:cubicBezTo>
                    <a:pt x="180" y="184"/>
                    <a:pt x="182" y="186"/>
                    <a:pt x="186" y="188"/>
                  </a:cubicBezTo>
                  <a:cubicBezTo>
                    <a:pt x="190" y="191"/>
                    <a:pt x="195" y="192"/>
                    <a:pt x="201" y="194"/>
                  </a:cubicBezTo>
                  <a:cubicBezTo>
                    <a:pt x="205" y="195"/>
                    <a:pt x="209" y="195"/>
                    <a:pt x="214" y="196"/>
                  </a:cubicBezTo>
                  <a:cubicBezTo>
                    <a:pt x="218" y="197"/>
                    <a:pt x="223" y="197"/>
                    <a:pt x="228" y="197"/>
                  </a:cubicBezTo>
                  <a:cubicBezTo>
                    <a:pt x="233" y="198"/>
                    <a:pt x="238" y="198"/>
                    <a:pt x="244" y="198"/>
                  </a:cubicBezTo>
                  <a:cubicBezTo>
                    <a:pt x="249" y="199"/>
                    <a:pt x="254" y="199"/>
                    <a:pt x="259" y="199"/>
                  </a:cubicBezTo>
                  <a:cubicBezTo>
                    <a:pt x="263" y="199"/>
                    <a:pt x="267" y="198"/>
                    <a:pt x="271" y="198"/>
                  </a:cubicBezTo>
                  <a:cubicBezTo>
                    <a:pt x="275" y="198"/>
                    <a:pt x="278" y="198"/>
                    <a:pt x="282" y="197"/>
                  </a:cubicBezTo>
                  <a:cubicBezTo>
                    <a:pt x="285" y="197"/>
                    <a:pt x="288" y="196"/>
                    <a:pt x="291" y="196"/>
                  </a:cubicBezTo>
                  <a:cubicBezTo>
                    <a:pt x="294" y="195"/>
                    <a:pt x="297" y="194"/>
                    <a:pt x="300" y="194"/>
                  </a:cubicBezTo>
                  <a:cubicBezTo>
                    <a:pt x="305" y="192"/>
                    <a:pt x="310" y="190"/>
                    <a:pt x="314" y="188"/>
                  </a:cubicBezTo>
                  <a:cubicBezTo>
                    <a:pt x="318" y="186"/>
                    <a:pt x="321" y="185"/>
                    <a:pt x="323" y="183"/>
                  </a:cubicBezTo>
                  <a:cubicBezTo>
                    <a:pt x="325" y="181"/>
                    <a:pt x="325" y="179"/>
                    <a:pt x="324" y="177"/>
                  </a:cubicBezTo>
                  <a:cubicBezTo>
                    <a:pt x="324" y="176"/>
                    <a:pt x="322" y="173"/>
                    <a:pt x="318" y="171"/>
                  </a:cubicBezTo>
                  <a:cubicBezTo>
                    <a:pt x="315" y="169"/>
                    <a:pt x="311" y="166"/>
                    <a:pt x="308" y="164"/>
                  </a:cubicBezTo>
                  <a:cubicBezTo>
                    <a:pt x="306" y="161"/>
                    <a:pt x="303" y="159"/>
                    <a:pt x="303" y="157"/>
                  </a:cubicBezTo>
                  <a:cubicBezTo>
                    <a:pt x="302" y="155"/>
                    <a:pt x="303" y="153"/>
                    <a:pt x="305" y="151"/>
                  </a:cubicBezTo>
                  <a:cubicBezTo>
                    <a:pt x="308" y="150"/>
                    <a:pt x="313" y="149"/>
                    <a:pt x="321" y="148"/>
                  </a:cubicBezTo>
                  <a:cubicBezTo>
                    <a:pt x="322" y="148"/>
                    <a:pt x="323" y="148"/>
                    <a:pt x="325" y="148"/>
                  </a:cubicBezTo>
                  <a:cubicBezTo>
                    <a:pt x="326" y="148"/>
                    <a:pt x="327" y="148"/>
                    <a:pt x="329" y="148"/>
                  </a:cubicBezTo>
                  <a:cubicBezTo>
                    <a:pt x="330" y="148"/>
                    <a:pt x="332" y="148"/>
                    <a:pt x="333" y="148"/>
                  </a:cubicBezTo>
                  <a:cubicBezTo>
                    <a:pt x="335" y="148"/>
                    <a:pt x="337" y="148"/>
                    <a:pt x="338" y="148"/>
                  </a:cubicBezTo>
                  <a:cubicBezTo>
                    <a:pt x="349" y="148"/>
                    <a:pt x="361" y="148"/>
                    <a:pt x="374" y="148"/>
                  </a:cubicBezTo>
                  <a:cubicBezTo>
                    <a:pt x="387" y="148"/>
                    <a:pt x="400" y="148"/>
                    <a:pt x="412" y="148"/>
                  </a:cubicBezTo>
                  <a:cubicBezTo>
                    <a:pt x="424" y="148"/>
                    <a:pt x="435" y="148"/>
                    <a:pt x="444" y="148"/>
                  </a:cubicBezTo>
                  <a:cubicBezTo>
                    <a:pt x="452" y="149"/>
                    <a:pt x="457" y="149"/>
                    <a:pt x="458" y="149"/>
                  </a:cubicBezTo>
                  <a:cubicBezTo>
                    <a:pt x="458" y="149"/>
                    <a:pt x="458" y="149"/>
                    <a:pt x="458" y="149"/>
                  </a:cubicBezTo>
                  <a:cubicBezTo>
                    <a:pt x="459" y="149"/>
                    <a:pt x="459" y="149"/>
                    <a:pt x="459" y="149"/>
                  </a:cubicBezTo>
                  <a:cubicBezTo>
                    <a:pt x="459" y="149"/>
                    <a:pt x="460" y="149"/>
                    <a:pt x="460" y="149"/>
                  </a:cubicBezTo>
                  <a:cubicBezTo>
                    <a:pt x="461" y="149"/>
                    <a:pt x="461" y="149"/>
                    <a:pt x="462" y="149"/>
                  </a:cubicBezTo>
                  <a:cubicBezTo>
                    <a:pt x="463" y="149"/>
                    <a:pt x="465" y="149"/>
                    <a:pt x="467" y="148"/>
                  </a:cubicBezTo>
                  <a:cubicBezTo>
                    <a:pt x="469" y="148"/>
                    <a:pt x="471" y="148"/>
                    <a:pt x="472" y="147"/>
                  </a:cubicBezTo>
                  <a:cubicBezTo>
                    <a:pt x="474" y="146"/>
                    <a:pt x="476" y="145"/>
                    <a:pt x="477" y="144"/>
                  </a:cubicBezTo>
                  <a:cubicBezTo>
                    <a:pt x="478" y="142"/>
                    <a:pt x="479" y="140"/>
                    <a:pt x="480" y="138"/>
                  </a:cubicBezTo>
                  <a:cubicBezTo>
                    <a:pt x="480" y="135"/>
                    <a:pt x="481" y="131"/>
                    <a:pt x="481" y="126"/>
                  </a:cubicBezTo>
                  <a:cubicBezTo>
                    <a:pt x="481" y="121"/>
                    <a:pt x="482" y="116"/>
                    <a:pt x="482" y="111"/>
                  </a:cubicBezTo>
                  <a:cubicBezTo>
                    <a:pt x="482" y="107"/>
                    <a:pt x="482" y="102"/>
                    <a:pt x="482" y="99"/>
                  </a:cubicBezTo>
                  <a:cubicBezTo>
                    <a:pt x="482" y="96"/>
                    <a:pt x="482" y="94"/>
                    <a:pt x="482" y="93"/>
                  </a:cubicBezTo>
                  <a:cubicBezTo>
                    <a:pt x="482" y="93"/>
                    <a:pt x="482" y="93"/>
                    <a:pt x="482" y="92"/>
                  </a:cubicBezTo>
                  <a:cubicBezTo>
                    <a:pt x="482" y="92"/>
                    <a:pt x="482" y="91"/>
                    <a:pt x="481" y="90"/>
                  </a:cubicBezTo>
                  <a:cubicBezTo>
                    <a:pt x="479" y="89"/>
                    <a:pt x="477" y="88"/>
                    <a:pt x="474" y="87"/>
                  </a:cubicBezTo>
                  <a:cubicBezTo>
                    <a:pt x="471" y="86"/>
                    <a:pt x="467" y="85"/>
                    <a:pt x="461" y="85"/>
                  </a:cubicBezTo>
                  <a:cubicBezTo>
                    <a:pt x="459" y="84"/>
                    <a:pt x="456" y="84"/>
                    <a:pt x="454" y="83"/>
                  </a:cubicBezTo>
                  <a:cubicBezTo>
                    <a:pt x="451" y="83"/>
                    <a:pt x="449" y="83"/>
                    <a:pt x="447" y="83"/>
                  </a:cubicBezTo>
                  <a:cubicBezTo>
                    <a:pt x="445" y="83"/>
                    <a:pt x="443" y="82"/>
                    <a:pt x="441" y="82"/>
                  </a:cubicBezTo>
                  <a:cubicBezTo>
                    <a:pt x="440" y="82"/>
                    <a:pt x="438" y="82"/>
                    <a:pt x="436" y="82"/>
                  </a:cubicBezTo>
                  <a:cubicBezTo>
                    <a:pt x="434" y="82"/>
                    <a:pt x="432" y="82"/>
                    <a:pt x="431" y="83"/>
                  </a:cubicBezTo>
                  <a:cubicBezTo>
                    <a:pt x="429" y="83"/>
                    <a:pt x="427" y="83"/>
                    <a:pt x="425" y="83"/>
                  </a:cubicBezTo>
                  <a:cubicBezTo>
                    <a:pt x="423" y="83"/>
                    <a:pt x="421" y="84"/>
                    <a:pt x="418" y="84"/>
                  </a:cubicBezTo>
                  <a:cubicBezTo>
                    <a:pt x="416" y="84"/>
                    <a:pt x="414" y="85"/>
                    <a:pt x="411" y="85"/>
                  </a:cubicBezTo>
                  <a:cubicBezTo>
                    <a:pt x="409" y="85"/>
                    <a:pt x="408" y="85"/>
                    <a:pt x="406" y="86"/>
                  </a:cubicBezTo>
                  <a:cubicBezTo>
                    <a:pt x="404" y="86"/>
                    <a:pt x="403" y="86"/>
                    <a:pt x="401" y="86"/>
                  </a:cubicBezTo>
                  <a:cubicBezTo>
                    <a:pt x="399" y="86"/>
                    <a:pt x="398" y="86"/>
                    <a:pt x="396" y="86"/>
                  </a:cubicBezTo>
                  <a:cubicBezTo>
                    <a:pt x="394" y="87"/>
                    <a:pt x="393" y="87"/>
                    <a:pt x="391" y="87"/>
                  </a:cubicBezTo>
                  <a:cubicBezTo>
                    <a:pt x="387" y="87"/>
                    <a:pt x="383" y="87"/>
                    <a:pt x="380" y="86"/>
                  </a:cubicBezTo>
                  <a:cubicBezTo>
                    <a:pt x="376" y="86"/>
                    <a:pt x="372" y="86"/>
                    <a:pt x="369" y="85"/>
                  </a:cubicBezTo>
                  <a:cubicBezTo>
                    <a:pt x="365" y="85"/>
                    <a:pt x="362" y="84"/>
                    <a:pt x="359" y="83"/>
                  </a:cubicBezTo>
                  <a:cubicBezTo>
                    <a:pt x="356" y="82"/>
                    <a:pt x="353" y="81"/>
                    <a:pt x="350" y="80"/>
                  </a:cubicBezTo>
                  <a:cubicBezTo>
                    <a:pt x="347" y="79"/>
                    <a:pt x="344" y="77"/>
                    <a:pt x="343" y="74"/>
                  </a:cubicBezTo>
                  <a:cubicBezTo>
                    <a:pt x="341" y="72"/>
                    <a:pt x="341" y="70"/>
                    <a:pt x="341" y="68"/>
                  </a:cubicBezTo>
                  <a:cubicBezTo>
                    <a:pt x="342" y="66"/>
                    <a:pt x="344" y="64"/>
                    <a:pt x="346" y="62"/>
                  </a:cubicBezTo>
                  <a:cubicBezTo>
                    <a:pt x="348" y="60"/>
                    <a:pt x="351" y="59"/>
                    <a:pt x="355" y="58"/>
                  </a:cubicBezTo>
                  <a:cubicBezTo>
                    <a:pt x="357" y="58"/>
                    <a:pt x="360" y="57"/>
                    <a:pt x="362" y="57"/>
                  </a:cubicBezTo>
                  <a:cubicBezTo>
                    <a:pt x="365" y="56"/>
                    <a:pt x="368" y="56"/>
                    <a:pt x="370" y="56"/>
                  </a:cubicBezTo>
                  <a:cubicBezTo>
                    <a:pt x="373" y="55"/>
                    <a:pt x="376" y="55"/>
                    <a:pt x="379" y="55"/>
                  </a:cubicBezTo>
                  <a:cubicBezTo>
                    <a:pt x="382" y="54"/>
                    <a:pt x="385" y="54"/>
                    <a:pt x="388" y="54"/>
                  </a:cubicBezTo>
                  <a:cubicBezTo>
                    <a:pt x="390" y="54"/>
                    <a:pt x="391" y="54"/>
                    <a:pt x="393" y="54"/>
                  </a:cubicBezTo>
                  <a:cubicBezTo>
                    <a:pt x="395" y="54"/>
                    <a:pt x="396" y="54"/>
                    <a:pt x="398" y="54"/>
                  </a:cubicBezTo>
                  <a:cubicBezTo>
                    <a:pt x="400" y="54"/>
                    <a:pt x="402" y="55"/>
                    <a:pt x="403" y="55"/>
                  </a:cubicBezTo>
                  <a:cubicBezTo>
                    <a:pt x="405" y="55"/>
                    <a:pt x="407" y="55"/>
                    <a:pt x="409" y="55"/>
                  </a:cubicBezTo>
                  <a:cubicBezTo>
                    <a:pt x="410" y="55"/>
                    <a:pt x="412" y="55"/>
                    <a:pt x="413" y="55"/>
                  </a:cubicBezTo>
                  <a:cubicBezTo>
                    <a:pt x="415" y="55"/>
                    <a:pt x="416" y="55"/>
                    <a:pt x="417" y="55"/>
                  </a:cubicBezTo>
                  <a:cubicBezTo>
                    <a:pt x="419" y="55"/>
                    <a:pt x="420" y="55"/>
                    <a:pt x="421" y="55"/>
                  </a:cubicBezTo>
                  <a:cubicBezTo>
                    <a:pt x="423" y="55"/>
                    <a:pt x="424" y="55"/>
                    <a:pt x="426" y="55"/>
                  </a:cubicBezTo>
                  <a:cubicBezTo>
                    <a:pt x="431" y="55"/>
                    <a:pt x="436" y="55"/>
                    <a:pt x="441" y="55"/>
                  </a:cubicBezTo>
                  <a:cubicBezTo>
                    <a:pt x="445" y="54"/>
                    <a:pt x="449" y="54"/>
                    <a:pt x="453" y="53"/>
                  </a:cubicBezTo>
                  <a:cubicBezTo>
                    <a:pt x="457" y="52"/>
                    <a:pt x="459" y="51"/>
                    <a:pt x="461" y="50"/>
                  </a:cubicBezTo>
                  <a:cubicBezTo>
                    <a:pt x="463" y="49"/>
                    <a:pt x="463" y="48"/>
                    <a:pt x="463" y="46"/>
                  </a:cubicBezTo>
                  <a:cubicBezTo>
                    <a:pt x="462" y="45"/>
                    <a:pt x="459" y="41"/>
                    <a:pt x="455" y="37"/>
                  </a:cubicBezTo>
                  <a:cubicBezTo>
                    <a:pt x="452" y="33"/>
                    <a:pt x="447" y="28"/>
                    <a:pt x="443" y="23"/>
                  </a:cubicBezTo>
                  <a:cubicBezTo>
                    <a:pt x="438" y="18"/>
                    <a:pt x="434" y="13"/>
                    <a:pt x="431" y="10"/>
                  </a:cubicBezTo>
                  <a:cubicBezTo>
                    <a:pt x="427" y="6"/>
                    <a:pt x="425" y="4"/>
                    <a:pt x="425" y="3"/>
                  </a:cubicBezTo>
                  <a:cubicBezTo>
                    <a:pt x="426" y="3"/>
                    <a:pt x="426" y="3"/>
                    <a:pt x="426" y="3"/>
                  </a:cubicBezTo>
                  <a:cubicBezTo>
                    <a:pt x="426" y="3"/>
                    <a:pt x="426" y="2"/>
                    <a:pt x="424" y="2"/>
                  </a:cubicBezTo>
                  <a:cubicBezTo>
                    <a:pt x="423" y="1"/>
                    <a:pt x="420" y="1"/>
                    <a:pt x="414" y="1"/>
                  </a:cubicBezTo>
                  <a:cubicBezTo>
                    <a:pt x="409" y="1"/>
                    <a:pt x="401" y="0"/>
                    <a:pt x="389" y="1"/>
                  </a:cubicBezTo>
                  <a:cubicBezTo>
                    <a:pt x="389" y="1"/>
                    <a:pt x="389" y="1"/>
                    <a:pt x="389" y="1"/>
                  </a:cubicBezTo>
                  <a:cubicBezTo>
                    <a:pt x="388" y="1"/>
                    <a:pt x="388" y="1"/>
                    <a:pt x="388" y="1"/>
                  </a:cubicBezTo>
                  <a:cubicBezTo>
                    <a:pt x="388" y="1"/>
                    <a:pt x="388" y="1"/>
                    <a:pt x="388" y="1"/>
                  </a:cubicBezTo>
                  <a:cubicBezTo>
                    <a:pt x="387" y="1"/>
                    <a:pt x="387" y="1"/>
                    <a:pt x="387" y="1"/>
                  </a:cubicBezTo>
                  <a:cubicBezTo>
                    <a:pt x="374" y="1"/>
                    <a:pt x="345" y="2"/>
                    <a:pt x="309" y="3"/>
                  </a:cubicBezTo>
                  <a:cubicBezTo>
                    <a:pt x="274" y="4"/>
                    <a:pt x="231" y="5"/>
                    <a:pt x="189" y="6"/>
                  </a:cubicBezTo>
                  <a:cubicBezTo>
                    <a:pt x="147" y="8"/>
                    <a:pt x="107" y="9"/>
                    <a:pt x="76" y="10"/>
                  </a:cubicBezTo>
                  <a:cubicBezTo>
                    <a:pt x="45" y="11"/>
                    <a:pt x="23" y="12"/>
                    <a:pt x="19" y="12"/>
                  </a:cubicBezTo>
                  <a:cubicBezTo>
                    <a:pt x="19" y="12"/>
                    <a:pt x="17" y="15"/>
                    <a:pt x="15" y="20"/>
                  </a:cubicBezTo>
                  <a:cubicBezTo>
                    <a:pt x="13" y="24"/>
                    <a:pt x="10" y="30"/>
                    <a:pt x="8" y="36"/>
                  </a:cubicBezTo>
                  <a:cubicBezTo>
                    <a:pt x="5" y="42"/>
                    <a:pt x="3" y="48"/>
                    <a:pt x="2" y="53"/>
                  </a:cubicBezTo>
                  <a:cubicBezTo>
                    <a:pt x="0" y="58"/>
                    <a:pt x="0" y="62"/>
                    <a:pt x="2" y="63"/>
                  </a:cubicBezTo>
                  <a:cubicBezTo>
                    <a:pt x="4" y="64"/>
                    <a:pt x="5" y="65"/>
                    <a:pt x="7" y="65"/>
                  </a:cubicBezTo>
                  <a:cubicBezTo>
                    <a:pt x="9" y="66"/>
                    <a:pt x="12" y="67"/>
                    <a:pt x="14" y="67"/>
                  </a:cubicBezTo>
                  <a:cubicBezTo>
                    <a:pt x="17" y="67"/>
                    <a:pt x="19" y="68"/>
                    <a:pt x="22" y="68"/>
                  </a:cubicBezTo>
                  <a:cubicBezTo>
                    <a:pt x="25" y="68"/>
                    <a:pt x="28" y="68"/>
                    <a:pt x="31" y="68"/>
                  </a:cubicBezTo>
                  <a:cubicBezTo>
                    <a:pt x="32" y="68"/>
                    <a:pt x="33" y="68"/>
                    <a:pt x="34" y="68"/>
                  </a:cubicBezTo>
                  <a:cubicBezTo>
                    <a:pt x="36" y="68"/>
                    <a:pt x="37" y="68"/>
                    <a:pt x="38" y="68"/>
                  </a:cubicBezTo>
                  <a:cubicBezTo>
                    <a:pt x="39" y="68"/>
                    <a:pt x="40" y="67"/>
                    <a:pt x="41" y="67"/>
                  </a:cubicBezTo>
                  <a:cubicBezTo>
                    <a:pt x="42" y="67"/>
                    <a:pt x="43" y="67"/>
                    <a:pt x="44" y="67"/>
                  </a:cubicBezTo>
                  <a:cubicBezTo>
                    <a:pt x="47" y="67"/>
                    <a:pt x="49" y="67"/>
                    <a:pt x="52" y="67"/>
                  </a:cubicBezTo>
                  <a:cubicBezTo>
                    <a:pt x="55" y="67"/>
                    <a:pt x="57" y="66"/>
                    <a:pt x="60" y="66"/>
                  </a:cubicBezTo>
                  <a:cubicBezTo>
                    <a:pt x="63" y="66"/>
                    <a:pt x="67" y="66"/>
                    <a:pt x="70" y="66"/>
                  </a:cubicBezTo>
                  <a:cubicBezTo>
                    <a:pt x="73" y="66"/>
                    <a:pt x="76" y="66"/>
                    <a:pt x="79" y="66"/>
                  </a:cubicBezTo>
                  <a:cubicBezTo>
                    <a:pt x="83" y="65"/>
                    <a:pt x="87" y="65"/>
                    <a:pt x="91" y="66"/>
                  </a:cubicBezTo>
                  <a:cubicBezTo>
                    <a:pt x="94" y="66"/>
                    <a:pt x="98" y="66"/>
                    <a:pt x="101" y="66"/>
                  </a:cubicBezTo>
                  <a:cubicBezTo>
                    <a:pt x="104" y="67"/>
                    <a:pt x="107" y="67"/>
                    <a:pt x="109" y="68"/>
                  </a:cubicBezTo>
                  <a:cubicBezTo>
                    <a:pt x="112" y="68"/>
                    <a:pt x="114" y="69"/>
                    <a:pt x="115" y="70"/>
                  </a:cubicBezTo>
                  <a:cubicBezTo>
                    <a:pt x="118" y="72"/>
                    <a:pt x="121" y="74"/>
                    <a:pt x="123" y="76"/>
                  </a:cubicBezTo>
                  <a:cubicBezTo>
                    <a:pt x="126" y="78"/>
                    <a:pt x="127" y="81"/>
                    <a:pt x="128" y="83"/>
                  </a:cubicBezTo>
                  <a:cubicBezTo>
                    <a:pt x="129" y="86"/>
                    <a:pt x="128" y="88"/>
                    <a:pt x="126" y="91"/>
                  </a:cubicBezTo>
                  <a:cubicBezTo>
                    <a:pt x="124" y="93"/>
                    <a:pt x="121" y="95"/>
                    <a:pt x="115" y="97"/>
                  </a:cubicBezTo>
                  <a:cubicBezTo>
                    <a:pt x="111" y="98"/>
                    <a:pt x="108" y="99"/>
                    <a:pt x="105" y="100"/>
                  </a:cubicBezTo>
                  <a:cubicBezTo>
                    <a:pt x="102" y="101"/>
                    <a:pt x="100" y="102"/>
                    <a:pt x="97" y="102"/>
                  </a:cubicBezTo>
                  <a:cubicBezTo>
                    <a:pt x="94" y="103"/>
                    <a:pt x="92" y="103"/>
                    <a:pt x="89" y="104"/>
                  </a:cubicBezTo>
                  <a:cubicBezTo>
                    <a:pt x="87" y="104"/>
                    <a:pt x="85" y="104"/>
                    <a:pt x="83" y="104"/>
                  </a:cubicBezTo>
                  <a:cubicBezTo>
                    <a:pt x="81" y="104"/>
                    <a:pt x="80" y="104"/>
                    <a:pt x="78" y="104"/>
                  </a:cubicBezTo>
                  <a:cubicBezTo>
                    <a:pt x="77" y="104"/>
                    <a:pt x="75" y="104"/>
                    <a:pt x="74" y="104"/>
                  </a:cubicBezTo>
                  <a:cubicBezTo>
                    <a:pt x="72" y="103"/>
                    <a:pt x="71" y="103"/>
                    <a:pt x="69" y="103"/>
                  </a:cubicBezTo>
                  <a:cubicBezTo>
                    <a:pt x="68" y="103"/>
                    <a:pt x="66" y="103"/>
                    <a:pt x="64" y="102"/>
                  </a:cubicBezTo>
                  <a:cubicBezTo>
                    <a:pt x="62" y="102"/>
                    <a:pt x="59" y="101"/>
                    <a:pt x="56" y="101"/>
                  </a:cubicBezTo>
                  <a:cubicBezTo>
                    <a:pt x="53" y="100"/>
                    <a:pt x="50" y="100"/>
                    <a:pt x="48" y="100"/>
                  </a:cubicBezTo>
                  <a:cubicBezTo>
                    <a:pt x="45" y="99"/>
                    <a:pt x="42" y="99"/>
                    <a:pt x="39" y="99"/>
                  </a:cubicBezTo>
                  <a:cubicBezTo>
                    <a:pt x="36" y="99"/>
                    <a:pt x="33" y="99"/>
                    <a:pt x="30" y="99"/>
                  </a:cubicBezTo>
                  <a:cubicBezTo>
                    <a:pt x="29" y="99"/>
                    <a:pt x="27" y="99"/>
                    <a:pt x="25" y="99"/>
                  </a:cubicBezTo>
                  <a:cubicBezTo>
                    <a:pt x="24" y="99"/>
                    <a:pt x="22" y="99"/>
                    <a:pt x="21" y="99"/>
                  </a:cubicBezTo>
                  <a:cubicBezTo>
                    <a:pt x="19" y="100"/>
                    <a:pt x="18" y="100"/>
                    <a:pt x="16" y="100"/>
                  </a:cubicBezTo>
                  <a:cubicBezTo>
                    <a:pt x="15" y="101"/>
                    <a:pt x="14" y="101"/>
                    <a:pt x="12" y="102"/>
                  </a:cubicBezTo>
                  <a:cubicBezTo>
                    <a:pt x="9" y="103"/>
                    <a:pt x="7" y="104"/>
                    <a:pt x="6" y="106"/>
                  </a:cubicBezTo>
                  <a:cubicBezTo>
                    <a:pt x="4" y="108"/>
                    <a:pt x="4" y="109"/>
                    <a:pt x="4" y="111"/>
                  </a:cubicBezTo>
                  <a:cubicBezTo>
                    <a:pt x="4" y="113"/>
                    <a:pt x="4" y="116"/>
                    <a:pt x="5" y="118"/>
                  </a:cubicBezTo>
                  <a:cubicBezTo>
                    <a:pt x="6" y="120"/>
                    <a:pt x="8" y="123"/>
                    <a:pt x="9" y="126"/>
                  </a:cubicBezTo>
                  <a:cubicBezTo>
                    <a:pt x="11" y="129"/>
                    <a:pt x="12" y="132"/>
                    <a:pt x="14" y="134"/>
                  </a:cubicBezTo>
                  <a:cubicBezTo>
                    <a:pt x="16" y="137"/>
                    <a:pt x="17" y="139"/>
                    <a:pt x="19" y="141"/>
                  </a:cubicBezTo>
                  <a:cubicBezTo>
                    <a:pt x="20" y="143"/>
                    <a:pt x="22" y="144"/>
                    <a:pt x="23" y="145"/>
                  </a:cubicBezTo>
                  <a:cubicBezTo>
                    <a:pt x="24" y="146"/>
                    <a:pt x="25" y="147"/>
                    <a:pt x="25" y="147"/>
                  </a:cubicBezTo>
                  <a:cubicBezTo>
                    <a:pt x="25" y="147"/>
                    <a:pt x="25" y="148"/>
                    <a:pt x="25" y="148"/>
                  </a:cubicBezTo>
                  <a:cubicBezTo>
                    <a:pt x="26" y="148"/>
                    <a:pt x="27" y="149"/>
                    <a:pt x="29" y="149"/>
                  </a:cubicBezTo>
                  <a:cubicBezTo>
                    <a:pt x="31" y="150"/>
                    <a:pt x="34" y="150"/>
                    <a:pt x="39" y="151"/>
                  </a:cubicBezTo>
                  <a:cubicBezTo>
                    <a:pt x="43" y="151"/>
                    <a:pt x="49" y="151"/>
                    <a:pt x="56" y="151"/>
                  </a:cubicBezTo>
                  <a:cubicBezTo>
                    <a:pt x="60" y="151"/>
                    <a:pt x="64" y="151"/>
                    <a:pt x="69" y="151"/>
                  </a:cubicBezTo>
                  <a:cubicBezTo>
                    <a:pt x="74" y="151"/>
                    <a:pt x="80" y="150"/>
                    <a:pt x="87" y="150"/>
                  </a:cubicBezTo>
                  <a:cubicBezTo>
                    <a:pt x="93" y="150"/>
                    <a:pt x="99" y="150"/>
                    <a:pt x="106" y="15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7687892" y="2941782"/>
            <a:ext cx="1463937" cy="641592"/>
            <a:chOff x="5259585" y="3049612"/>
            <a:chExt cx="1155700" cy="506412"/>
          </a:xfrm>
          <a:effectLst/>
        </p:grpSpPr>
        <p:sp>
          <p:nvSpPr>
            <p:cNvPr id="7" name="Freeform 11"/>
            <p:cNvSpPr/>
            <p:nvPr/>
          </p:nvSpPr>
          <p:spPr bwMode="auto">
            <a:xfrm flipH="1">
              <a:off x="5740598" y="3081362"/>
              <a:ext cx="15875" cy="223837"/>
            </a:xfrm>
            <a:custGeom>
              <a:avLst/>
              <a:gdLst>
                <a:gd name="T0" fmla="*/ 2 w 10"/>
                <a:gd name="T1" fmla="*/ 14 h 152"/>
                <a:gd name="T2" fmla="*/ 1 w 10"/>
                <a:gd name="T3" fmla="*/ 10 h 152"/>
                <a:gd name="T4" fmla="*/ 0 w 10"/>
                <a:gd name="T5" fmla="*/ 5 h 152"/>
                <a:gd name="T6" fmla="*/ 0 w 10"/>
                <a:gd name="T7" fmla="*/ 0 h 152"/>
                <a:gd name="T8" fmla="*/ 6 w 10"/>
                <a:gd name="T9" fmla="*/ 132 h 152"/>
                <a:gd name="T10" fmla="*/ 7 w 10"/>
                <a:gd name="T11" fmla="*/ 137 h 152"/>
                <a:gd name="T12" fmla="*/ 8 w 10"/>
                <a:gd name="T13" fmla="*/ 142 h 152"/>
                <a:gd name="T14" fmla="*/ 9 w 10"/>
                <a:gd name="T15" fmla="*/ 147 h 152"/>
                <a:gd name="T16" fmla="*/ 10 w 10"/>
                <a:gd name="T17" fmla="*/ 152 h 152"/>
                <a:gd name="T18" fmla="*/ 3 w 10"/>
                <a:gd name="T19" fmla="*/ 18 h 152"/>
                <a:gd name="T20" fmla="*/ 2 w 10"/>
                <a:gd name="T21" fmla="*/ 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52">
                  <a:moveTo>
                    <a:pt x="2" y="14"/>
                  </a:moveTo>
                  <a:cubicBezTo>
                    <a:pt x="2" y="13"/>
                    <a:pt x="2" y="11"/>
                    <a:pt x="1" y="10"/>
                  </a:cubicBezTo>
                  <a:cubicBezTo>
                    <a:pt x="1" y="8"/>
                    <a:pt x="1" y="6"/>
                    <a:pt x="0" y="5"/>
                  </a:cubicBezTo>
                  <a:cubicBezTo>
                    <a:pt x="0" y="3"/>
                    <a:pt x="0" y="2"/>
                    <a:pt x="0" y="0"/>
                  </a:cubicBezTo>
                  <a:cubicBezTo>
                    <a:pt x="6" y="132"/>
                    <a:pt x="6" y="132"/>
                    <a:pt x="6" y="132"/>
                  </a:cubicBezTo>
                  <a:cubicBezTo>
                    <a:pt x="6" y="133"/>
                    <a:pt x="7" y="135"/>
                    <a:pt x="7" y="137"/>
                  </a:cubicBezTo>
                  <a:cubicBezTo>
                    <a:pt x="7" y="139"/>
                    <a:pt x="8" y="140"/>
                    <a:pt x="8" y="142"/>
                  </a:cubicBezTo>
                  <a:cubicBezTo>
                    <a:pt x="9" y="144"/>
                    <a:pt x="9" y="146"/>
                    <a:pt x="9" y="147"/>
                  </a:cubicBezTo>
                  <a:cubicBezTo>
                    <a:pt x="10" y="149"/>
                    <a:pt x="10" y="150"/>
                    <a:pt x="10" y="152"/>
                  </a:cubicBezTo>
                  <a:cubicBezTo>
                    <a:pt x="8" y="107"/>
                    <a:pt x="5" y="63"/>
                    <a:pt x="3" y="18"/>
                  </a:cubicBezTo>
                  <a:cubicBezTo>
                    <a:pt x="3" y="17"/>
                    <a:pt x="3" y="16"/>
                    <a:pt x="2" y="14"/>
                  </a:cubicBez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2"/>
            <p:cNvSpPr/>
            <p:nvPr/>
          </p:nvSpPr>
          <p:spPr bwMode="auto">
            <a:xfrm flipH="1">
              <a:off x="5259585" y="3055962"/>
              <a:ext cx="1154113" cy="500062"/>
            </a:xfrm>
            <a:custGeom>
              <a:avLst/>
              <a:gdLst>
                <a:gd name="T0" fmla="*/ 770 w 781"/>
                <a:gd name="T1" fmla="*/ 90 h 337"/>
                <a:gd name="T2" fmla="*/ 745 w 781"/>
                <a:gd name="T3" fmla="*/ 99 h 337"/>
                <a:gd name="T4" fmla="*/ 705 w 781"/>
                <a:gd name="T5" fmla="*/ 105 h 337"/>
                <a:gd name="T6" fmla="*/ 672 w 781"/>
                <a:gd name="T7" fmla="*/ 104 h 337"/>
                <a:gd name="T8" fmla="*/ 667 w 781"/>
                <a:gd name="T9" fmla="*/ 104 h 337"/>
                <a:gd name="T10" fmla="*/ 660 w 781"/>
                <a:gd name="T11" fmla="*/ 104 h 337"/>
                <a:gd name="T12" fmla="*/ 654 w 781"/>
                <a:gd name="T13" fmla="*/ 104 h 337"/>
                <a:gd name="T14" fmla="*/ 631 w 781"/>
                <a:gd name="T15" fmla="*/ 111 h 337"/>
                <a:gd name="T16" fmla="*/ 629 w 781"/>
                <a:gd name="T17" fmla="*/ 113 h 337"/>
                <a:gd name="T18" fmla="*/ 629 w 781"/>
                <a:gd name="T19" fmla="*/ 116 h 337"/>
                <a:gd name="T20" fmla="*/ 628 w 781"/>
                <a:gd name="T21" fmla="*/ 186 h 337"/>
                <a:gd name="T22" fmla="*/ 600 w 781"/>
                <a:gd name="T23" fmla="*/ 188 h 337"/>
                <a:gd name="T24" fmla="*/ 422 w 781"/>
                <a:gd name="T25" fmla="*/ 190 h 337"/>
                <a:gd name="T26" fmla="*/ 164 w 781"/>
                <a:gd name="T27" fmla="*/ 16 h 337"/>
                <a:gd name="T28" fmla="*/ 174 w 781"/>
                <a:gd name="T29" fmla="*/ 147 h 337"/>
                <a:gd name="T30" fmla="*/ 160 w 781"/>
                <a:gd name="T31" fmla="*/ 117 h 337"/>
                <a:gd name="T32" fmla="*/ 151 w 781"/>
                <a:gd name="T33" fmla="*/ 112 h 337"/>
                <a:gd name="T34" fmla="*/ 147 w 781"/>
                <a:gd name="T35" fmla="*/ 111 h 337"/>
                <a:gd name="T36" fmla="*/ 144 w 781"/>
                <a:gd name="T37" fmla="*/ 111 h 337"/>
                <a:gd name="T38" fmla="*/ 141 w 781"/>
                <a:gd name="T39" fmla="*/ 110 h 337"/>
                <a:gd name="T40" fmla="*/ 136 w 781"/>
                <a:gd name="T41" fmla="*/ 110 h 337"/>
                <a:gd name="T42" fmla="*/ 132 w 781"/>
                <a:gd name="T43" fmla="*/ 110 h 337"/>
                <a:gd name="T44" fmla="*/ 127 w 781"/>
                <a:gd name="T45" fmla="*/ 110 h 337"/>
                <a:gd name="T46" fmla="*/ 119 w 781"/>
                <a:gd name="T47" fmla="*/ 111 h 337"/>
                <a:gd name="T48" fmla="*/ 108 w 781"/>
                <a:gd name="T49" fmla="*/ 112 h 337"/>
                <a:gd name="T50" fmla="*/ 72 w 781"/>
                <a:gd name="T51" fmla="*/ 116 h 337"/>
                <a:gd name="T52" fmla="*/ 24 w 781"/>
                <a:gd name="T53" fmla="*/ 113 h 337"/>
                <a:gd name="T54" fmla="*/ 7 w 781"/>
                <a:gd name="T55" fmla="*/ 107 h 337"/>
                <a:gd name="T56" fmla="*/ 15 w 781"/>
                <a:gd name="T57" fmla="*/ 240 h 337"/>
                <a:gd name="T58" fmla="*/ 24 w 781"/>
                <a:gd name="T59" fmla="*/ 248 h 337"/>
                <a:gd name="T60" fmla="*/ 32 w 781"/>
                <a:gd name="T61" fmla="*/ 251 h 337"/>
                <a:gd name="T62" fmla="*/ 42 w 781"/>
                <a:gd name="T63" fmla="*/ 253 h 337"/>
                <a:gd name="T64" fmla="*/ 52 w 781"/>
                <a:gd name="T65" fmla="*/ 255 h 337"/>
                <a:gd name="T66" fmla="*/ 59 w 781"/>
                <a:gd name="T67" fmla="*/ 255 h 337"/>
                <a:gd name="T68" fmla="*/ 70 w 781"/>
                <a:gd name="T69" fmla="*/ 256 h 337"/>
                <a:gd name="T70" fmla="*/ 79 w 781"/>
                <a:gd name="T71" fmla="*/ 256 h 337"/>
                <a:gd name="T72" fmla="*/ 90 w 781"/>
                <a:gd name="T73" fmla="*/ 255 h 337"/>
                <a:gd name="T74" fmla="*/ 108 w 781"/>
                <a:gd name="T75" fmla="*/ 253 h 337"/>
                <a:gd name="T76" fmla="*/ 356 w 781"/>
                <a:gd name="T77" fmla="*/ 336 h 337"/>
                <a:gd name="T78" fmla="*/ 599 w 781"/>
                <a:gd name="T79" fmla="*/ 334 h 337"/>
                <a:gd name="T80" fmla="*/ 616 w 781"/>
                <a:gd name="T81" fmla="*/ 333 h 337"/>
                <a:gd name="T82" fmla="*/ 628 w 781"/>
                <a:gd name="T83" fmla="*/ 333 h 337"/>
                <a:gd name="T84" fmla="*/ 637 w 781"/>
                <a:gd name="T85" fmla="*/ 332 h 337"/>
                <a:gd name="T86" fmla="*/ 647 w 781"/>
                <a:gd name="T87" fmla="*/ 330 h 337"/>
                <a:gd name="T88" fmla="*/ 652 w 781"/>
                <a:gd name="T89" fmla="*/ 327 h 337"/>
                <a:gd name="T90" fmla="*/ 657 w 781"/>
                <a:gd name="T91" fmla="*/ 325 h 337"/>
                <a:gd name="T92" fmla="*/ 657 w 781"/>
                <a:gd name="T93" fmla="*/ 325 h 337"/>
                <a:gd name="T94" fmla="*/ 658 w 781"/>
                <a:gd name="T95" fmla="*/ 324 h 337"/>
                <a:gd name="T96" fmla="*/ 658 w 781"/>
                <a:gd name="T97" fmla="*/ 323 h 337"/>
                <a:gd name="T98" fmla="*/ 658 w 781"/>
                <a:gd name="T99" fmla="*/ 322 h 337"/>
                <a:gd name="T100" fmla="*/ 665 w 781"/>
                <a:gd name="T101" fmla="*/ 243 h 337"/>
                <a:gd name="T102" fmla="*/ 684 w 781"/>
                <a:gd name="T103" fmla="*/ 244 h 337"/>
                <a:gd name="T104" fmla="*/ 695 w 781"/>
                <a:gd name="T105" fmla="*/ 245 h 337"/>
                <a:gd name="T106" fmla="*/ 703 w 781"/>
                <a:gd name="T107" fmla="*/ 245 h 337"/>
                <a:gd name="T108" fmla="*/ 709 w 781"/>
                <a:gd name="T109" fmla="*/ 245 h 337"/>
                <a:gd name="T110" fmla="*/ 718 w 781"/>
                <a:gd name="T111" fmla="*/ 244 h 337"/>
                <a:gd name="T112" fmla="*/ 737 w 781"/>
                <a:gd name="T113" fmla="*/ 241 h 337"/>
                <a:gd name="T114" fmla="*/ 758 w 781"/>
                <a:gd name="T115" fmla="*/ 235 h 337"/>
                <a:gd name="T116" fmla="*/ 767 w 781"/>
                <a:gd name="T117" fmla="*/ 232 h 337"/>
                <a:gd name="T118" fmla="*/ 773 w 781"/>
                <a:gd name="T119" fmla="*/ 229 h 337"/>
                <a:gd name="T120" fmla="*/ 777 w 781"/>
                <a:gd name="T121" fmla="*/ 226 h 337"/>
                <a:gd name="T122" fmla="*/ 779 w 781"/>
                <a:gd name="T123" fmla="*/ 223 h 337"/>
                <a:gd name="T124" fmla="*/ 781 w 781"/>
                <a:gd name="T125" fmla="*/ 21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1" h="337">
                  <a:moveTo>
                    <a:pt x="781" y="217"/>
                  </a:moveTo>
                  <a:cubicBezTo>
                    <a:pt x="778" y="79"/>
                    <a:pt x="778" y="79"/>
                    <a:pt x="778" y="79"/>
                  </a:cubicBezTo>
                  <a:cubicBezTo>
                    <a:pt x="778" y="80"/>
                    <a:pt x="778" y="81"/>
                    <a:pt x="778" y="81"/>
                  </a:cubicBezTo>
                  <a:cubicBezTo>
                    <a:pt x="778" y="81"/>
                    <a:pt x="778" y="81"/>
                    <a:pt x="778" y="81"/>
                  </a:cubicBezTo>
                  <a:cubicBezTo>
                    <a:pt x="777" y="82"/>
                    <a:pt x="777" y="83"/>
                    <a:pt x="777" y="84"/>
                  </a:cubicBezTo>
                  <a:cubicBezTo>
                    <a:pt x="776" y="84"/>
                    <a:pt x="776" y="85"/>
                    <a:pt x="775" y="86"/>
                  </a:cubicBezTo>
                  <a:cubicBezTo>
                    <a:pt x="775" y="86"/>
                    <a:pt x="775" y="86"/>
                    <a:pt x="775" y="86"/>
                  </a:cubicBezTo>
                  <a:cubicBezTo>
                    <a:pt x="774" y="86"/>
                    <a:pt x="774" y="87"/>
                    <a:pt x="773" y="88"/>
                  </a:cubicBezTo>
                  <a:cubicBezTo>
                    <a:pt x="773" y="88"/>
                    <a:pt x="773" y="88"/>
                    <a:pt x="773" y="88"/>
                  </a:cubicBezTo>
                  <a:cubicBezTo>
                    <a:pt x="772" y="89"/>
                    <a:pt x="771" y="89"/>
                    <a:pt x="770" y="90"/>
                  </a:cubicBezTo>
                  <a:cubicBezTo>
                    <a:pt x="770" y="90"/>
                    <a:pt x="770" y="90"/>
                    <a:pt x="770" y="90"/>
                  </a:cubicBezTo>
                  <a:cubicBezTo>
                    <a:pt x="769" y="91"/>
                    <a:pt x="767" y="91"/>
                    <a:pt x="766" y="92"/>
                  </a:cubicBezTo>
                  <a:cubicBezTo>
                    <a:pt x="766" y="92"/>
                    <a:pt x="766" y="92"/>
                    <a:pt x="766" y="92"/>
                  </a:cubicBezTo>
                  <a:cubicBezTo>
                    <a:pt x="765" y="92"/>
                    <a:pt x="765" y="93"/>
                    <a:pt x="764" y="93"/>
                  </a:cubicBezTo>
                  <a:cubicBezTo>
                    <a:pt x="764" y="93"/>
                    <a:pt x="764" y="93"/>
                    <a:pt x="764" y="93"/>
                  </a:cubicBezTo>
                  <a:cubicBezTo>
                    <a:pt x="763" y="93"/>
                    <a:pt x="762" y="94"/>
                    <a:pt x="762" y="94"/>
                  </a:cubicBezTo>
                  <a:cubicBezTo>
                    <a:pt x="761" y="94"/>
                    <a:pt x="761" y="94"/>
                    <a:pt x="761" y="94"/>
                  </a:cubicBezTo>
                  <a:cubicBezTo>
                    <a:pt x="760" y="94"/>
                    <a:pt x="760" y="95"/>
                    <a:pt x="759" y="95"/>
                  </a:cubicBezTo>
                  <a:cubicBezTo>
                    <a:pt x="759" y="95"/>
                    <a:pt x="759" y="95"/>
                    <a:pt x="759" y="95"/>
                  </a:cubicBezTo>
                  <a:cubicBezTo>
                    <a:pt x="758" y="95"/>
                    <a:pt x="757" y="96"/>
                    <a:pt x="756" y="96"/>
                  </a:cubicBezTo>
                  <a:cubicBezTo>
                    <a:pt x="754" y="96"/>
                    <a:pt x="752" y="97"/>
                    <a:pt x="750" y="98"/>
                  </a:cubicBezTo>
                  <a:cubicBezTo>
                    <a:pt x="748" y="98"/>
                    <a:pt x="747" y="98"/>
                    <a:pt x="745" y="99"/>
                  </a:cubicBezTo>
                  <a:cubicBezTo>
                    <a:pt x="744" y="99"/>
                    <a:pt x="742" y="100"/>
                    <a:pt x="741" y="100"/>
                  </a:cubicBezTo>
                  <a:cubicBezTo>
                    <a:pt x="740" y="100"/>
                    <a:pt x="738" y="101"/>
                    <a:pt x="737" y="101"/>
                  </a:cubicBezTo>
                  <a:cubicBezTo>
                    <a:pt x="735" y="101"/>
                    <a:pt x="734" y="101"/>
                    <a:pt x="733" y="102"/>
                  </a:cubicBezTo>
                  <a:cubicBezTo>
                    <a:pt x="732" y="102"/>
                    <a:pt x="730" y="102"/>
                    <a:pt x="729" y="102"/>
                  </a:cubicBezTo>
                  <a:cubicBezTo>
                    <a:pt x="728" y="103"/>
                    <a:pt x="727" y="103"/>
                    <a:pt x="726" y="103"/>
                  </a:cubicBezTo>
                  <a:cubicBezTo>
                    <a:pt x="724" y="103"/>
                    <a:pt x="723" y="104"/>
                    <a:pt x="722" y="104"/>
                  </a:cubicBezTo>
                  <a:cubicBezTo>
                    <a:pt x="720" y="104"/>
                    <a:pt x="719" y="104"/>
                    <a:pt x="717" y="104"/>
                  </a:cubicBezTo>
                  <a:cubicBezTo>
                    <a:pt x="717" y="104"/>
                    <a:pt x="717" y="104"/>
                    <a:pt x="717" y="104"/>
                  </a:cubicBezTo>
                  <a:cubicBezTo>
                    <a:pt x="715" y="105"/>
                    <a:pt x="713" y="105"/>
                    <a:pt x="711" y="105"/>
                  </a:cubicBezTo>
                  <a:cubicBezTo>
                    <a:pt x="711" y="105"/>
                    <a:pt x="711" y="105"/>
                    <a:pt x="711" y="105"/>
                  </a:cubicBezTo>
                  <a:cubicBezTo>
                    <a:pt x="709" y="105"/>
                    <a:pt x="707" y="105"/>
                    <a:pt x="705" y="105"/>
                  </a:cubicBezTo>
                  <a:cubicBezTo>
                    <a:pt x="705" y="105"/>
                    <a:pt x="705" y="105"/>
                    <a:pt x="705" y="105"/>
                  </a:cubicBezTo>
                  <a:cubicBezTo>
                    <a:pt x="703" y="106"/>
                    <a:pt x="701" y="106"/>
                    <a:pt x="699" y="106"/>
                  </a:cubicBezTo>
                  <a:cubicBezTo>
                    <a:pt x="697" y="106"/>
                    <a:pt x="695" y="106"/>
                    <a:pt x="693" y="106"/>
                  </a:cubicBezTo>
                  <a:cubicBezTo>
                    <a:pt x="690" y="106"/>
                    <a:pt x="688" y="105"/>
                    <a:pt x="686" y="105"/>
                  </a:cubicBezTo>
                  <a:cubicBezTo>
                    <a:pt x="686" y="105"/>
                    <a:pt x="686" y="105"/>
                    <a:pt x="686" y="105"/>
                  </a:cubicBezTo>
                  <a:cubicBezTo>
                    <a:pt x="684" y="105"/>
                    <a:pt x="682" y="105"/>
                    <a:pt x="680" y="105"/>
                  </a:cubicBezTo>
                  <a:cubicBezTo>
                    <a:pt x="679" y="105"/>
                    <a:pt x="679" y="105"/>
                    <a:pt x="679" y="105"/>
                  </a:cubicBezTo>
                  <a:cubicBezTo>
                    <a:pt x="677" y="105"/>
                    <a:pt x="675" y="105"/>
                    <a:pt x="673" y="104"/>
                  </a:cubicBezTo>
                  <a:cubicBezTo>
                    <a:pt x="673" y="104"/>
                    <a:pt x="673" y="104"/>
                    <a:pt x="673" y="104"/>
                  </a:cubicBezTo>
                  <a:cubicBezTo>
                    <a:pt x="673" y="104"/>
                    <a:pt x="673" y="104"/>
                    <a:pt x="673" y="104"/>
                  </a:cubicBezTo>
                  <a:cubicBezTo>
                    <a:pt x="672" y="104"/>
                    <a:pt x="672" y="104"/>
                    <a:pt x="672" y="104"/>
                  </a:cubicBezTo>
                  <a:cubicBezTo>
                    <a:pt x="672" y="104"/>
                    <a:pt x="672" y="104"/>
                    <a:pt x="672" y="104"/>
                  </a:cubicBezTo>
                  <a:cubicBezTo>
                    <a:pt x="671" y="104"/>
                    <a:pt x="671" y="104"/>
                    <a:pt x="671" y="104"/>
                  </a:cubicBezTo>
                  <a:cubicBezTo>
                    <a:pt x="670" y="104"/>
                    <a:pt x="670" y="104"/>
                    <a:pt x="670" y="104"/>
                  </a:cubicBezTo>
                  <a:cubicBezTo>
                    <a:pt x="670" y="104"/>
                    <a:pt x="670" y="104"/>
                    <a:pt x="670" y="104"/>
                  </a:cubicBezTo>
                  <a:cubicBezTo>
                    <a:pt x="670" y="104"/>
                    <a:pt x="670" y="104"/>
                    <a:pt x="670" y="104"/>
                  </a:cubicBezTo>
                  <a:cubicBezTo>
                    <a:pt x="670" y="104"/>
                    <a:pt x="670" y="104"/>
                    <a:pt x="670" y="104"/>
                  </a:cubicBezTo>
                  <a:cubicBezTo>
                    <a:pt x="669" y="104"/>
                    <a:pt x="669" y="104"/>
                    <a:pt x="669" y="104"/>
                  </a:cubicBezTo>
                  <a:cubicBezTo>
                    <a:pt x="669" y="104"/>
                    <a:pt x="669" y="104"/>
                    <a:pt x="669" y="104"/>
                  </a:cubicBezTo>
                  <a:cubicBezTo>
                    <a:pt x="668" y="104"/>
                    <a:pt x="668" y="104"/>
                    <a:pt x="668" y="104"/>
                  </a:cubicBezTo>
                  <a:cubicBezTo>
                    <a:pt x="667" y="104"/>
                    <a:pt x="667" y="104"/>
                    <a:pt x="667" y="104"/>
                  </a:cubicBezTo>
                  <a:cubicBezTo>
                    <a:pt x="667" y="104"/>
                    <a:pt x="667" y="104"/>
                    <a:pt x="667" y="104"/>
                  </a:cubicBezTo>
                  <a:cubicBezTo>
                    <a:pt x="667" y="104"/>
                    <a:pt x="667" y="104"/>
                    <a:pt x="667" y="104"/>
                  </a:cubicBezTo>
                  <a:cubicBezTo>
                    <a:pt x="666" y="104"/>
                    <a:pt x="666" y="104"/>
                    <a:pt x="666" y="104"/>
                  </a:cubicBezTo>
                  <a:cubicBezTo>
                    <a:pt x="665" y="104"/>
                    <a:pt x="665" y="104"/>
                    <a:pt x="665" y="104"/>
                  </a:cubicBezTo>
                  <a:cubicBezTo>
                    <a:pt x="664" y="104"/>
                    <a:pt x="664" y="104"/>
                    <a:pt x="664" y="104"/>
                  </a:cubicBezTo>
                  <a:cubicBezTo>
                    <a:pt x="664" y="104"/>
                    <a:pt x="664" y="104"/>
                    <a:pt x="664" y="104"/>
                  </a:cubicBezTo>
                  <a:cubicBezTo>
                    <a:pt x="663" y="104"/>
                    <a:pt x="663" y="104"/>
                    <a:pt x="663" y="104"/>
                  </a:cubicBezTo>
                  <a:cubicBezTo>
                    <a:pt x="662" y="104"/>
                    <a:pt x="662" y="104"/>
                    <a:pt x="662" y="104"/>
                  </a:cubicBezTo>
                  <a:cubicBezTo>
                    <a:pt x="662" y="104"/>
                    <a:pt x="662" y="104"/>
                    <a:pt x="662" y="104"/>
                  </a:cubicBezTo>
                  <a:cubicBezTo>
                    <a:pt x="661" y="104"/>
                    <a:pt x="661" y="104"/>
                    <a:pt x="661" y="104"/>
                  </a:cubicBezTo>
                  <a:cubicBezTo>
                    <a:pt x="661" y="104"/>
                    <a:pt x="661" y="104"/>
                    <a:pt x="661" y="104"/>
                  </a:cubicBezTo>
                  <a:cubicBezTo>
                    <a:pt x="660" y="104"/>
                    <a:pt x="660" y="104"/>
                    <a:pt x="660" y="104"/>
                  </a:cubicBezTo>
                  <a:cubicBezTo>
                    <a:pt x="660" y="104"/>
                    <a:pt x="660" y="104"/>
                    <a:pt x="660" y="104"/>
                  </a:cubicBezTo>
                  <a:cubicBezTo>
                    <a:pt x="660" y="104"/>
                    <a:pt x="660" y="104"/>
                    <a:pt x="660" y="104"/>
                  </a:cubicBezTo>
                  <a:cubicBezTo>
                    <a:pt x="660" y="104"/>
                    <a:pt x="660" y="104"/>
                    <a:pt x="660" y="104"/>
                  </a:cubicBezTo>
                  <a:cubicBezTo>
                    <a:pt x="659" y="104"/>
                    <a:pt x="659" y="104"/>
                    <a:pt x="659" y="104"/>
                  </a:cubicBezTo>
                  <a:cubicBezTo>
                    <a:pt x="659" y="104"/>
                    <a:pt x="659" y="104"/>
                    <a:pt x="659" y="104"/>
                  </a:cubicBezTo>
                  <a:cubicBezTo>
                    <a:pt x="658" y="104"/>
                    <a:pt x="658" y="104"/>
                    <a:pt x="658" y="104"/>
                  </a:cubicBezTo>
                  <a:cubicBezTo>
                    <a:pt x="657" y="104"/>
                    <a:pt x="657" y="104"/>
                    <a:pt x="657" y="104"/>
                  </a:cubicBezTo>
                  <a:cubicBezTo>
                    <a:pt x="656" y="104"/>
                    <a:pt x="656" y="104"/>
                    <a:pt x="656" y="104"/>
                  </a:cubicBezTo>
                  <a:cubicBezTo>
                    <a:pt x="656" y="104"/>
                    <a:pt x="656" y="104"/>
                    <a:pt x="656" y="104"/>
                  </a:cubicBezTo>
                  <a:cubicBezTo>
                    <a:pt x="655" y="104"/>
                    <a:pt x="655" y="104"/>
                    <a:pt x="655" y="104"/>
                  </a:cubicBezTo>
                  <a:cubicBezTo>
                    <a:pt x="654" y="104"/>
                    <a:pt x="654" y="104"/>
                    <a:pt x="654" y="104"/>
                  </a:cubicBezTo>
                  <a:cubicBezTo>
                    <a:pt x="654" y="104"/>
                    <a:pt x="654" y="104"/>
                    <a:pt x="654" y="104"/>
                  </a:cubicBezTo>
                  <a:cubicBezTo>
                    <a:pt x="654" y="104"/>
                    <a:pt x="654" y="104"/>
                    <a:pt x="654" y="104"/>
                  </a:cubicBezTo>
                  <a:cubicBezTo>
                    <a:pt x="653" y="104"/>
                    <a:pt x="653" y="104"/>
                    <a:pt x="653" y="104"/>
                  </a:cubicBezTo>
                  <a:cubicBezTo>
                    <a:pt x="652" y="104"/>
                    <a:pt x="652" y="104"/>
                    <a:pt x="652" y="104"/>
                  </a:cubicBezTo>
                  <a:cubicBezTo>
                    <a:pt x="652" y="105"/>
                    <a:pt x="652" y="105"/>
                    <a:pt x="652" y="105"/>
                  </a:cubicBezTo>
                  <a:cubicBezTo>
                    <a:pt x="651" y="105"/>
                    <a:pt x="651" y="105"/>
                    <a:pt x="651" y="105"/>
                  </a:cubicBezTo>
                  <a:cubicBezTo>
                    <a:pt x="648" y="0"/>
                    <a:pt x="648" y="0"/>
                    <a:pt x="648" y="0"/>
                  </a:cubicBezTo>
                  <a:cubicBezTo>
                    <a:pt x="629" y="51"/>
                    <a:pt x="629" y="51"/>
                    <a:pt x="629" y="51"/>
                  </a:cubicBezTo>
                  <a:cubicBezTo>
                    <a:pt x="631" y="111"/>
                    <a:pt x="631" y="111"/>
                    <a:pt x="631" y="111"/>
                  </a:cubicBezTo>
                  <a:cubicBezTo>
                    <a:pt x="631" y="111"/>
                    <a:pt x="631" y="111"/>
                    <a:pt x="631" y="111"/>
                  </a:cubicBezTo>
                  <a:cubicBezTo>
                    <a:pt x="631" y="111"/>
                    <a:pt x="631" y="111"/>
                    <a:pt x="631" y="111"/>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3"/>
                    <a:pt x="630" y="113"/>
                    <a:pt x="630" y="113"/>
                  </a:cubicBezTo>
                  <a:cubicBezTo>
                    <a:pt x="629" y="113"/>
                    <a:pt x="629" y="113"/>
                    <a:pt x="629" y="113"/>
                  </a:cubicBezTo>
                  <a:cubicBezTo>
                    <a:pt x="629" y="113"/>
                    <a:pt x="629" y="113"/>
                    <a:pt x="629" y="113"/>
                  </a:cubicBezTo>
                  <a:cubicBezTo>
                    <a:pt x="629" y="113"/>
                    <a:pt x="629" y="113"/>
                    <a:pt x="629" y="113"/>
                  </a:cubicBezTo>
                  <a:cubicBezTo>
                    <a:pt x="629" y="114"/>
                    <a:pt x="629" y="114"/>
                    <a:pt x="629" y="114"/>
                  </a:cubicBezTo>
                  <a:cubicBezTo>
                    <a:pt x="629" y="114"/>
                    <a:pt x="629" y="114"/>
                    <a:pt x="629" y="114"/>
                  </a:cubicBezTo>
                  <a:cubicBezTo>
                    <a:pt x="629" y="114"/>
                    <a:pt x="629" y="114"/>
                    <a:pt x="629" y="114"/>
                  </a:cubicBezTo>
                  <a:cubicBezTo>
                    <a:pt x="629" y="114"/>
                    <a:pt x="629" y="114"/>
                    <a:pt x="629" y="114"/>
                  </a:cubicBezTo>
                  <a:cubicBezTo>
                    <a:pt x="629" y="115"/>
                    <a:pt x="629" y="115"/>
                    <a:pt x="629" y="115"/>
                  </a:cubicBezTo>
                  <a:cubicBezTo>
                    <a:pt x="629" y="115"/>
                    <a:pt x="629" y="115"/>
                    <a:pt x="629" y="115"/>
                  </a:cubicBezTo>
                  <a:cubicBezTo>
                    <a:pt x="629" y="115"/>
                    <a:pt x="629" y="115"/>
                    <a:pt x="629" y="115"/>
                  </a:cubicBezTo>
                  <a:cubicBezTo>
                    <a:pt x="629" y="115"/>
                    <a:pt x="629" y="115"/>
                    <a:pt x="629" y="115"/>
                  </a:cubicBezTo>
                  <a:cubicBezTo>
                    <a:pt x="629" y="115"/>
                    <a:pt x="629" y="115"/>
                    <a:pt x="629" y="115"/>
                  </a:cubicBezTo>
                  <a:cubicBezTo>
                    <a:pt x="629" y="116"/>
                    <a:pt x="629" y="116"/>
                    <a:pt x="629" y="116"/>
                  </a:cubicBezTo>
                  <a:cubicBezTo>
                    <a:pt x="629" y="116"/>
                    <a:pt x="629" y="116"/>
                    <a:pt x="629" y="116"/>
                  </a:cubicBezTo>
                  <a:cubicBezTo>
                    <a:pt x="629" y="116"/>
                    <a:pt x="629" y="116"/>
                    <a:pt x="629" y="116"/>
                  </a:cubicBezTo>
                  <a:cubicBezTo>
                    <a:pt x="629" y="116"/>
                    <a:pt x="629" y="116"/>
                    <a:pt x="629" y="116"/>
                  </a:cubicBezTo>
                  <a:cubicBezTo>
                    <a:pt x="629" y="117"/>
                    <a:pt x="629" y="117"/>
                    <a:pt x="629" y="117"/>
                  </a:cubicBezTo>
                  <a:cubicBezTo>
                    <a:pt x="629" y="117"/>
                    <a:pt x="629" y="117"/>
                    <a:pt x="629" y="117"/>
                  </a:cubicBezTo>
                  <a:cubicBezTo>
                    <a:pt x="629" y="117"/>
                    <a:pt x="629" y="117"/>
                    <a:pt x="629" y="117"/>
                  </a:cubicBezTo>
                  <a:cubicBezTo>
                    <a:pt x="631" y="186"/>
                    <a:pt x="631" y="186"/>
                    <a:pt x="631" y="186"/>
                  </a:cubicBezTo>
                  <a:cubicBezTo>
                    <a:pt x="631" y="186"/>
                    <a:pt x="631" y="186"/>
                    <a:pt x="631" y="186"/>
                  </a:cubicBezTo>
                  <a:cubicBezTo>
                    <a:pt x="630" y="186"/>
                    <a:pt x="630" y="186"/>
                    <a:pt x="630" y="186"/>
                  </a:cubicBezTo>
                  <a:cubicBezTo>
                    <a:pt x="630" y="186"/>
                    <a:pt x="630" y="186"/>
                    <a:pt x="630" y="186"/>
                  </a:cubicBezTo>
                  <a:cubicBezTo>
                    <a:pt x="629" y="186"/>
                    <a:pt x="629" y="186"/>
                    <a:pt x="628" y="186"/>
                  </a:cubicBezTo>
                  <a:cubicBezTo>
                    <a:pt x="628" y="186"/>
                    <a:pt x="628" y="186"/>
                    <a:pt x="628" y="186"/>
                  </a:cubicBezTo>
                  <a:cubicBezTo>
                    <a:pt x="626" y="186"/>
                    <a:pt x="625" y="186"/>
                    <a:pt x="623" y="187"/>
                  </a:cubicBezTo>
                  <a:cubicBezTo>
                    <a:pt x="623" y="187"/>
                    <a:pt x="623" y="187"/>
                    <a:pt x="623" y="187"/>
                  </a:cubicBezTo>
                  <a:cubicBezTo>
                    <a:pt x="622" y="187"/>
                    <a:pt x="621" y="187"/>
                    <a:pt x="620" y="187"/>
                  </a:cubicBezTo>
                  <a:cubicBezTo>
                    <a:pt x="619" y="187"/>
                    <a:pt x="618" y="187"/>
                    <a:pt x="617" y="187"/>
                  </a:cubicBezTo>
                  <a:cubicBezTo>
                    <a:pt x="616" y="187"/>
                    <a:pt x="616" y="187"/>
                    <a:pt x="616" y="187"/>
                  </a:cubicBezTo>
                  <a:cubicBezTo>
                    <a:pt x="614" y="187"/>
                    <a:pt x="612" y="187"/>
                    <a:pt x="610" y="187"/>
                  </a:cubicBezTo>
                  <a:cubicBezTo>
                    <a:pt x="609" y="187"/>
                    <a:pt x="609" y="187"/>
                    <a:pt x="608" y="187"/>
                  </a:cubicBezTo>
                  <a:cubicBezTo>
                    <a:pt x="608" y="188"/>
                    <a:pt x="607" y="188"/>
                    <a:pt x="606" y="188"/>
                  </a:cubicBezTo>
                  <a:cubicBezTo>
                    <a:pt x="606" y="188"/>
                    <a:pt x="605" y="188"/>
                    <a:pt x="604" y="188"/>
                  </a:cubicBezTo>
                  <a:cubicBezTo>
                    <a:pt x="604" y="188"/>
                    <a:pt x="603" y="188"/>
                    <a:pt x="602" y="188"/>
                  </a:cubicBezTo>
                  <a:cubicBezTo>
                    <a:pt x="601" y="188"/>
                    <a:pt x="601" y="188"/>
                    <a:pt x="600" y="188"/>
                  </a:cubicBezTo>
                  <a:cubicBezTo>
                    <a:pt x="599" y="188"/>
                    <a:pt x="599" y="188"/>
                    <a:pt x="598" y="188"/>
                  </a:cubicBezTo>
                  <a:cubicBezTo>
                    <a:pt x="597" y="188"/>
                    <a:pt x="597" y="188"/>
                    <a:pt x="596" y="188"/>
                  </a:cubicBezTo>
                  <a:cubicBezTo>
                    <a:pt x="595" y="188"/>
                    <a:pt x="594" y="188"/>
                    <a:pt x="593" y="188"/>
                  </a:cubicBezTo>
                  <a:cubicBezTo>
                    <a:pt x="592" y="188"/>
                    <a:pt x="591" y="188"/>
                    <a:pt x="591" y="188"/>
                  </a:cubicBezTo>
                  <a:cubicBezTo>
                    <a:pt x="589" y="188"/>
                    <a:pt x="588" y="188"/>
                    <a:pt x="586" y="188"/>
                  </a:cubicBezTo>
                  <a:cubicBezTo>
                    <a:pt x="585" y="188"/>
                    <a:pt x="585" y="188"/>
                    <a:pt x="584" y="188"/>
                  </a:cubicBezTo>
                  <a:cubicBezTo>
                    <a:pt x="583" y="188"/>
                    <a:pt x="582" y="188"/>
                    <a:pt x="582" y="188"/>
                  </a:cubicBezTo>
                  <a:cubicBezTo>
                    <a:pt x="581" y="188"/>
                    <a:pt x="580" y="188"/>
                    <a:pt x="579" y="188"/>
                  </a:cubicBezTo>
                  <a:cubicBezTo>
                    <a:pt x="579" y="188"/>
                    <a:pt x="578" y="188"/>
                    <a:pt x="577" y="188"/>
                  </a:cubicBezTo>
                  <a:cubicBezTo>
                    <a:pt x="560" y="188"/>
                    <a:pt x="536" y="188"/>
                    <a:pt x="508" y="189"/>
                  </a:cubicBezTo>
                  <a:cubicBezTo>
                    <a:pt x="481" y="189"/>
                    <a:pt x="451" y="189"/>
                    <a:pt x="422" y="190"/>
                  </a:cubicBezTo>
                  <a:cubicBezTo>
                    <a:pt x="394" y="190"/>
                    <a:pt x="367" y="190"/>
                    <a:pt x="347" y="191"/>
                  </a:cubicBezTo>
                  <a:cubicBezTo>
                    <a:pt x="327" y="191"/>
                    <a:pt x="313" y="191"/>
                    <a:pt x="310" y="191"/>
                  </a:cubicBezTo>
                  <a:cubicBezTo>
                    <a:pt x="186" y="191"/>
                    <a:pt x="186" y="191"/>
                    <a:pt x="186" y="191"/>
                  </a:cubicBezTo>
                  <a:cubicBezTo>
                    <a:pt x="176" y="59"/>
                    <a:pt x="176" y="59"/>
                    <a:pt x="176" y="59"/>
                  </a:cubicBezTo>
                  <a:cubicBezTo>
                    <a:pt x="176" y="59"/>
                    <a:pt x="176" y="59"/>
                    <a:pt x="176" y="59"/>
                  </a:cubicBezTo>
                  <a:cubicBezTo>
                    <a:pt x="176" y="58"/>
                    <a:pt x="176" y="58"/>
                    <a:pt x="176" y="58"/>
                  </a:cubicBezTo>
                  <a:cubicBezTo>
                    <a:pt x="176" y="58"/>
                    <a:pt x="176" y="58"/>
                    <a:pt x="176" y="58"/>
                  </a:cubicBezTo>
                  <a:cubicBezTo>
                    <a:pt x="176" y="57"/>
                    <a:pt x="176" y="57"/>
                    <a:pt x="176" y="57"/>
                  </a:cubicBezTo>
                  <a:cubicBezTo>
                    <a:pt x="175" y="55"/>
                    <a:pt x="173" y="50"/>
                    <a:pt x="172" y="45"/>
                  </a:cubicBezTo>
                  <a:cubicBezTo>
                    <a:pt x="170" y="41"/>
                    <a:pt x="169" y="35"/>
                    <a:pt x="167" y="30"/>
                  </a:cubicBezTo>
                  <a:cubicBezTo>
                    <a:pt x="166" y="25"/>
                    <a:pt x="165" y="20"/>
                    <a:pt x="164" y="16"/>
                  </a:cubicBezTo>
                  <a:cubicBezTo>
                    <a:pt x="163" y="13"/>
                    <a:pt x="163" y="10"/>
                    <a:pt x="162" y="10"/>
                  </a:cubicBezTo>
                  <a:cubicBezTo>
                    <a:pt x="162" y="10"/>
                    <a:pt x="162" y="10"/>
                    <a:pt x="162" y="10"/>
                  </a:cubicBezTo>
                  <a:cubicBezTo>
                    <a:pt x="162" y="10"/>
                    <a:pt x="162" y="10"/>
                    <a:pt x="162" y="10"/>
                  </a:cubicBezTo>
                  <a:cubicBezTo>
                    <a:pt x="162" y="10"/>
                    <a:pt x="162" y="10"/>
                    <a:pt x="162" y="10"/>
                  </a:cubicBezTo>
                  <a:cubicBezTo>
                    <a:pt x="162" y="10"/>
                    <a:pt x="162" y="10"/>
                    <a:pt x="162" y="10"/>
                  </a:cubicBezTo>
                  <a:cubicBezTo>
                    <a:pt x="166" y="53"/>
                    <a:pt x="169" y="97"/>
                    <a:pt x="172" y="140"/>
                  </a:cubicBezTo>
                  <a:cubicBezTo>
                    <a:pt x="172" y="140"/>
                    <a:pt x="172" y="140"/>
                    <a:pt x="172" y="140"/>
                  </a:cubicBezTo>
                  <a:cubicBezTo>
                    <a:pt x="172" y="140"/>
                    <a:pt x="172" y="140"/>
                    <a:pt x="172" y="140"/>
                  </a:cubicBezTo>
                  <a:cubicBezTo>
                    <a:pt x="172" y="140"/>
                    <a:pt x="172" y="140"/>
                    <a:pt x="172" y="140"/>
                  </a:cubicBezTo>
                  <a:cubicBezTo>
                    <a:pt x="173" y="140"/>
                    <a:pt x="173" y="140"/>
                    <a:pt x="173" y="140"/>
                  </a:cubicBezTo>
                  <a:cubicBezTo>
                    <a:pt x="173" y="141"/>
                    <a:pt x="173" y="144"/>
                    <a:pt x="174" y="147"/>
                  </a:cubicBezTo>
                  <a:cubicBezTo>
                    <a:pt x="175" y="151"/>
                    <a:pt x="176" y="157"/>
                    <a:pt x="178" y="162"/>
                  </a:cubicBezTo>
                  <a:cubicBezTo>
                    <a:pt x="179" y="168"/>
                    <a:pt x="180" y="174"/>
                    <a:pt x="182" y="179"/>
                  </a:cubicBezTo>
                  <a:cubicBezTo>
                    <a:pt x="183" y="184"/>
                    <a:pt x="185" y="188"/>
                    <a:pt x="186" y="191"/>
                  </a:cubicBezTo>
                  <a:cubicBezTo>
                    <a:pt x="171" y="191"/>
                    <a:pt x="171" y="191"/>
                    <a:pt x="171" y="191"/>
                  </a:cubicBezTo>
                  <a:cubicBezTo>
                    <a:pt x="170" y="168"/>
                    <a:pt x="168" y="145"/>
                    <a:pt x="166" y="122"/>
                  </a:cubicBezTo>
                  <a:cubicBezTo>
                    <a:pt x="166" y="121"/>
                    <a:pt x="166" y="121"/>
                    <a:pt x="166" y="121"/>
                  </a:cubicBezTo>
                  <a:cubicBezTo>
                    <a:pt x="166" y="120"/>
                    <a:pt x="166" y="120"/>
                    <a:pt x="166" y="120"/>
                  </a:cubicBezTo>
                  <a:cubicBezTo>
                    <a:pt x="165" y="119"/>
                    <a:pt x="165" y="119"/>
                    <a:pt x="165" y="119"/>
                  </a:cubicBezTo>
                  <a:cubicBezTo>
                    <a:pt x="164" y="119"/>
                    <a:pt x="164" y="119"/>
                    <a:pt x="164" y="119"/>
                  </a:cubicBezTo>
                  <a:cubicBezTo>
                    <a:pt x="163" y="118"/>
                    <a:pt x="162" y="118"/>
                    <a:pt x="161" y="117"/>
                  </a:cubicBezTo>
                  <a:cubicBezTo>
                    <a:pt x="160" y="117"/>
                    <a:pt x="160" y="117"/>
                    <a:pt x="160" y="117"/>
                  </a:cubicBezTo>
                  <a:cubicBezTo>
                    <a:pt x="160" y="116"/>
                    <a:pt x="159" y="116"/>
                    <a:pt x="158" y="116"/>
                  </a:cubicBezTo>
                  <a:cubicBezTo>
                    <a:pt x="157" y="115"/>
                    <a:pt x="157" y="115"/>
                    <a:pt x="157" y="115"/>
                  </a:cubicBezTo>
                  <a:cubicBezTo>
                    <a:pt x="157" y="115"/>
                    <a:pt x="156" y="114"/>
                    <a:pt x="156" y="114"/>
                  </a:cubicBezTo>
                  <a:cubicBezTo>
                    <a:pt x="155" y="114"/>
                    <a:pt x="155" y="114"/>
                    <a:pt x="155" y="114"/>
                  </a:cubicBezTo>
                  <a:cubicBezTo>
                    <a:pt x="155" y="114"/>
                    <a:pt x="155" y="114"/>
                    <a:pt x="154" y="114"/>
                  </a:cubicBezTo>
                  <a:cubicBezTo>
                    <a:pt x="154" y="113"/>
                    <a:pt x="153" y="113"/>
                    <a:pt x="153" y="113"/>
                  </a:cubicBezTo>
                  <a:cubicBezTo>
                    <a:pt x="152" y="113"/>
                    <a:pt x="152" y="113"/>
                    <a:pt x="152" y="113"/>
                  </a:cubicBezTo>
                  <a:cubicBezTo>
                    <a:pt x="152" y="113"/>
                    <a:pt x="152" y="113"/>
                    <a:pt x="152" y="113"/>
                  </a:cubicBezTo>
                  <a:cubicBezTo>
                    <a:pt x="151" y="112"/>
                    <a:pt x="151" y="112"/>
                    <a:pt x="151" y="112"/>
                  </a:cubicBezTo>
                  <a:cubicBezTo>
                    <a:pt x="151" y="112"/>
                    <a:pt x="151" y="112"/>
                    <a:pt x="151" y="112"/>
                  </a:cubicBezTo>
                  <a:cubicBezTo>
                    <a:pt x="151" y="112"/>
                    <a:pt x="151" y="112"/>
                    <a:pt x="151" y="112"/>
                  </a:cubicBezTo>
                  <a:cubicBezTo>
                    <a:pt x="150" y="112"/>
                    <a:pt x="150" y="112"/>
                    <a:pt x="150" y="112"/>
                  </a:cubicBezTo>
                  <a:cubicBezTo>
                    <a:pt x="150" y="112"/>
                    <a:pt x="150" y="112"/>
                    <a:pt x="150"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8" y="112"/>
                    <a:pt x="148" y="112"/>
                    <a:pt x="148" y="112"/>
                  </a:cubicBezTo>
                  <a:cubicBezTo>
                    <a:pt x="148" y="111"/>
                    <a:pt x="148" y="111"/>
                    <a:pt x="148" y="111"/>
                  </a:cubicBezTo>
                  <a:cubicBezTo>
                    <a:pt x="147" y="111"/>
                    <a:pt x="147" y="111"/>
                    <a:pt x="147" y="111"/>
                  </a:cubicBezTo>
                  <a:cubicBezTo>
                    <a:pt x="147" y="111"/>
                    <a:pt x="147" y="111"/>
                    <a:pt x="147" y="111"/>
                  </a:cubicBezTo>
                  <a:cubicBezTo>
                    <a:pt x="147" y="111"/>
                    <a:pt x="147" y="111"/>
                    <a:pt x="147" y="111"/>
                  </a:cubicBezTo>
                  <a:cubicBezTo>
                    <a:pt x="147" y="111"/>
                    <a:pt x="147" y="111"/>
                    <a:pt x="147" y="111"/>
                  </a:cubicBezTo>
                  <a:cubicBezTo>
                    <a:pt x="146" y="111"/>
                    <a:pt x="146" y="111"/>
                    <a:pt x="146" y="111"/>
                  </a:cubicBezTo>
                  <a:cubicBezTo>
                    <a:pt x="146" y="111"/>
                    <a:pt x="146" y="111"/>
                    <a:pt x="146" y="111"/>
                  </a:cubicBezTo>
                  <a:cubicBezTo>
                    <a:pt x="146" y="111"/>
                    <a:pt x="146" y="111"/>
                    <a:pt x="146"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4" y="111"/>
                    <a:pt x="144" y="111"/>
                    <a:pt x="144" y="111"/>
                  </a:cubicBezTo>
                  <a:cubicBezTo>
                    <a:pt x="144" y="111"/>
                    <a:pt x="144" y="111"/>
                    <a:pt x="144" y="111"/>
                  </a:cubicBezTo>
                  <a:cubicBezTo>
                    <a:pt x="144" y="111"/>
                    <a:pt x="144" y="111"/>
                    <a:pt x="144"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1" y="110"/>
                    <a:pt x="141" y="110"/>
                    <a:pt x="141" y="110"/>
                  </a:cubicBezTo>
                  <a:cubicBezTo>
                    <a:pt x="141" y="110"/>
                    <a:pt x="141" y="110"/>
                    <a:pt x="141" y="110"/>
                  </a:cubicBezTo>
                  <a:cubicBezTo>
                    <a:pt x="141" y="110"/>
                    <a:pt x="141" y="110"/>
                    <a:pt x="141" y="110"/>
                  </a:cubicBezTo>
                  <a:cubicBezTo>
                    <a:pt x="140" y="110"/>
                    <a:pt x="140" y="110"/>
                    <a:pt x="140" y="110"/>
                  </a:cubicBezTo>
                  <a:cubicBezTo>
                    <a:pt x="140" y="110"/>
                    <a:pt x="140" y="110"/>
                    <a:pt x="140" y="110"/>
                  </a:cubicBezTo>
                  <a:cubicBezTo>
                    <a:pt x="139" y="110"/>
                    <a:pt x="139" y="110"/>
                    <a:pt x="139" y="110"/>
                  </a:cubicBezTo>
                  <a:cubicBezTo>
                    <a:pt x="139" y="110"/>
                    <a:pt x="139" y="110"/>
                    <a:pt x="139" y="110"/>
                  </a:cubicBezTo>
                  <a:cubicBezTo>
                    <a:pt x="139" y="110"/>
                    <a:pt x="139" y="110"/>
                    <a:pt x="139" y="110"/>
                  </a:cubicBezTo>
                  <a:cubicBezTo>
                    <a:pt x="138" y="110"/>
                    <a:pt x="138" y="110"/>
                    <a:pt x="138" y="110"/>
                  </a:cubicBezTo>
                  <a:cubicBezTo>
                    <a:pt x="138" y="110"/>
                    <a:pt x="138" y="110"/>
                    <a:pt x="138" y="110"/>
                  </a:cubicBezTo>
                  <a:cubicBezTo>
                    <a:pt x="137" y="110"/>
                    <a:pt x="137" y="110"/>
                    <a:pt x="137" y="110"/>
                  </a:cubicBezTo>
                  <a:cubicBezTo>
                    <a:pt x="137" y="110"/>
                    <a:pt x="137" y="110"/>
                    <a:pt x="137" y="110"/>
                  </a:cubicBezTo>
                  <a:cubicBezTo>
                    <a:pt x="136" y="110"/>
                    <a:pt x="136" y="110"/>
                    <a:pt x="136" y="110"/>
                  </a:cubicBezTo>
                  <a:cubicBezTo>
                    <a:pt x="136" y="110"/>
                    <a:pt x="136" y="110"/>
                    <a:pt x="136" y="110"/>
                  </a:cubicBezTo>
                  <a:cubicBezTo>
                    <a:pt x="136" y="110"/>
                    <a:pt x="136" y="110"/>
                    <a:pt x="136" y="110"/>
                  </a:cubicBezTo>
                  <a:cubicBezTo>
                    <a:pt x="135" y="110"/>
                    <a:pt x="135" y="110"/>
                    <a:pt x="135" y="110"/>
                  </a:cubicBezTo>
                  <a:cubicBezTo>
                    <a:pt x="135" y="110"/>
                    <a:pt x="135" y="110"/>
                    <a:pt x="135" y="110"/>
                  </a:cubicBezTo>
                  <a:cubicBezTo>
                    <a:pt x="134" y="110"/>
                    <a:pt x="134" y="110"/>
                    <a:pt x="134" y="110"/>
                  </a:cubicBezTo>
                  <a:cubicBezTo>
                    <a:pt x="134" y="110"/>
                    <a:pt x="134" y="110"/>
                    <a:pt x="134" y="110"/>
                  </a:cubicBezTo>
                  <a:cubicBezTo>
                    <a:pt x="134" y="110"/>
                    <a:pt x="134" y="110"/>
                    <a:pt x="134" y="110"/>
                  </a:cubicBezTo>
                  <a:cubicBezTo>
                    <a:pt x="133" y="110"/>
                    <a:pt x="133" y="110"/>
                    <a:pt x="133" y="110"/>
                  </a:cubicBezTo>
                  <a:cubicBezTo>
                    <a:pt x="133" y="110"/>
                    <a:pt x="133" y="110"/>
                    <a:pt x="133" y="110"/>
                  </a:cubicBezTo>
                  <a:cubicBezTo>
                    <a:pt x="133" y="110"/>
                    <a:pt x="133" y="110"/>
                    <a:pt x="133" y="110"/>
                  </a:cubicBezTo>
                  <a:cubicBezTo>
                    <a:pt x="132" y="110"/>
                    <a:pt x="132" y="110"/>
                    <a:pt x="132" y="110"/>
                  </a:cubicBezTo>
                  <a:cubicBezTo>
                    <a:pt x="132" y="110"/>
                    <a:pt x="132" y="110"/>
                    <a:pt x="132" y="110"/>
                  </a:cubicBezTo>
                  <a:cubicBezTo>
                    <a:pt x="132" y="110"/>
                    <a:pt x="132" y="110"/>
                    <a:pt x="132" y="110"/>
                  </a:cubicBezTo>
                  <a:cubicBezTo>
                    <a:pt x="131" y="110"/>
                    <a:pt x="131" y="110"/>
                    <a:pt x="131" y="110"/>
                  </a:cubicBezTo>
                  <a:cubicBezTo>
                    <a:pt x="131" y="110"/>
                    <a:pt x="131" y="110"/>
                    <a:pt x="131" y="110"/>
                  </a:cubicBezTo>
                  <a:cubicBezTo>
                    <a:pt x="130" y="110"/>
                    <a:pt x="130" y="110"/>
                    <a:pt x="130" y="110"/>
                  </a:cubicBezTo>
                  <a:cubicBezTo>
                    <a:pt x="130" y="110"/>
                    <a:pt x="130" y="110"/>
                    <a:pt x="130" y="110"/>
                  </a:cubicBezTo>
                  <a:cubicBezTo>
                    <a:pt x="130" y="110"/>
                    <a:pt x="130" y="110"/>
                    <a:pt x="130" y="110"/>
                  </a:cubicBezTo>
                  <a:cubicBezTo>
                    <a:pt x="129" y="110"/>
                    <a:pt x="129" y="110"/>
                    <a:pt x="129" y="110"/>
                  </a:cubicBezTo>
                  <a:cubicBezTo>
                    <a:pt x="128" y="110"/>
                    <a:pt x="128" y="110"/>
                    <a:pt x="128" y="110"/>
                  </a:cubicBezTo>
                  <a:cubicBezTo>
                    <a:pt x="127" y="110"/>
                    <a:pt x="127" y="110"/>
                    <a:pt x="127" y="110"/>
                  </a:cubicBezTo>
                  <a:cubicBezTo>
                    <a:pt x="127" y="110"/>
                    <a:pt x="127" y="110"/>
                    <a:pt x="127" y="110"/>
                  </a:cubicBezTo>
                  <a:cubicBezTo>
                    <a:pt x="127" y="110"/>
                    <a:pt x="127" y="110"/>
                    <a:pt x="127" y="110"/>
                  </a:cubicBezTo>
                  <a:cubicBezTo>
                    <a:pt x="126" y="110"/>
                    <a:pt x="126" y="110"/>
                    <a:pt x="126" y="110"/>
                  </a:cubicBezTo>
                  <a:cubicBezTo>
                    <a:pt x="126" y="110"/>
                    <a:pt x="126" y="110"/>
                    <a:pt x="126" y="110"/>
                  </a:cubicBezTo>
                  <a:cubicBezTo>
                    <a:pt x="125" y="111"/>
                    <a:pt x="125" y="111"/>
                    <a:pt x="125" y="111"/>
                  </a:cubicBezTo>
                  <a:cubicBezTo>
                    <a:pt x="125" y="111"/>
                    <a:pt x="124" y="111"/>
                    <a:pt x="124" y="111"/>
                  </a:cubicBezTo>
                  <a:cubicBezTo>
                    <a:pt x="123" y="111"/>
                    <a:pt x="123" y="111"/>
                    <a:pt x="123" y="111"/>
                  </a:cubicBezTo>
                  <a:cubicBezTo>
                    <a:pt x="123" y="111"/>
                    <a:pt x="123" y="111"/>
                    <a:pt x="123" y="111"/>
                  </a:cubicBezTo>
                  <a:cubicBezTo>
                    <a:pt x="123" y="111"/>
                    <a:pt x="123" y="111"/>
                    <a:pt x="123" y="111"/>
                  </a:cubicBezTo>
                  <a:cubicBezTo>
                    <a:pt x="122" y="111"/>
                    <a:pt x="122" y="111"/>
                    <a:pt x="121" y="111"/>
                  </a:cubicBezTo>
                  <a:cubicBezTo>
                    <a:pt x="121" y="111"/>
                    <a:pt x="120" y="111"/>
                    <a:pt x="120" y="111"/>
                  </a:cubicBezTo>
                  <a:cubicBezTo>
                    <a:pt x="119" y="111"/>
                    <a:pt x="119" y="111"/>
                    <a:pt x="119" y="111"/>
                  </a:cubicBezTo>
                  <a:cubicBezTo>
                    <a:pt x="119" y="111"/>
                    <a:pt x="119" y="111"/>
                    <a:pt x="119" y="111"/>
                  </a:cubicBezTo>
                  <a:cubicBezTo>
                    <a:pt x="118" y="111"/>
                    <a:pt x="118" y="111"/>
                    <a:pt x="118" y="111"/>
                  </a:cubicBezTo>
                  <a:cubicBezTo>
                    <a:pt x="118" y="111"/>
                    <a:pt x="118" y="111"/>
                    <a:pt x="117" y="111"/>
                  </a:cubicBezTo>
                  <a:cubicBezTo>
                    <a:pt x="117" y="111"/>
                    <a:pt x="116" y="111"/>
                    <a:pt x="115" y="111"/>
                  </a:cubicBezTo>
                  <a:cubicBezTo>
                    <a:pt x="115" y="112"/>
                    <a:pt x="115" y="112"/>
                    <a:pt x="115" y="112"/>
                  </a:cubicBezTo>
                  <a:cubicBezTo>
                    <a:pt x="114" y="112"/>
                    <a:pt x="114" y="112"/>
                    <a:pt x="114" y="112"/>
                  </a:cubicBezTo>
                  <a:cubicBezTo>
                    <a:pt x="113" y="112"/>
                    <a:pt x="112" y="112"/>
                    <a:pt x="111" y="112"/>
                  </a:cubicBezTo>
                  <a:cubicBezTo>
                    <a:pt x="111" y="112"/>
                    <a:pt x="111" y="112"/>
                    <a:pt x="111" y="112"/>
                  </a:cubicBezTo>
                  <a:cubicBezTo>
                    <a:pt x="110" y="112"/>
                    <a:pt x="110" y="112"/>
                    <a:pt x="110" y="112"/>
                  </a:cubicBezTo>
                  <a:cubicBezTo>
                    <a:pt x="110" y="112"/>
                    <a:pt x="110" y="112"/>
                    <a:pt x="110" y="112"/>
                  </a:cubicBezTo>
                  <a:cubicBezTo>
                    <a:pt x="109" y="112"/>
                    <a:pt x="109" y="112"/>
                    <a:pt x="108" y="112"/>
                  </a:cubicBezTo>
                  <a:cubicBezTo>
                    <a:pt x="108" y="112"/>
                    <a:pt x="107" y="113"/>
                    <a:pt x="106" y="113"/>
                  </a:cubicBezTo>
                  <a:cubicBezTo>
                    <a:pt x="106" y="113"/>
                    <a:pt x="106" y="113"/>
                    <a:pt x="106" y="113"/>
                  </a:cubicBezTo>
                  <a:cubicBezTo>
                    <a:pt x="105" y="113"/>
                    <a:pt x="105" y="113"/>
                    <a:pt x="105" y="113"/>
                  </a:cubicBezTo>
                  <a:cubicBezTo>
                    <a:pt x="104" y="113"/>
                    <a:pt x="104" y="113"/>
                    <a:pt x="104" y="113"/>
                  </a:cubicBezTo>
                  <a:cubicBezTo>
                    <a:pt x="104" y="113"/>
                    <a:pt x="103" y="113"/>
                    <a:pt x="102" y="113"/>
                  </a:cubicBezTo>
                  <a:cubicBezTo>
                    <a:pt x="102" y="113"/>
                    <a:pt x="101" y="113"/>
                    <a:pt x="100" y="114"/>
                  </a:cubicBezTo>
                  <a:cubicBezTo>
                    <a:pt x="97" y="114"/>
                    <a:pt x="94" y="114"/>
                    <a:pt x="91" y="115"/>
                  </a:cubicBezTo>
                  <a:cubicBezTo>
                    <a:pt x="90" y="115"/>
                    <a:pt x="90" y="115"/>
                    <a:pt x="90" y="115"/>
                  </a:cubicBezTo>
                  <a:cubicBezTo>
                    <a:pt x="87" y="115"/>
                    <a:pt x="84" y="116"/>
                    <a:pt x="81" y="116"/>
                  </a:cubicBezTo>
                  <a:cubicBezTo>
                    <a:pt x="81" y="116"/>
                    <a:pt x="81" y="116"/>
                    <a:pt x="81" y="116"/>
                  </a:cubicBezTo>
                  <a:cubicBezTo>
                    <a:pt x="78" y="116"/>
                    <a:pt x="75" y="116"/>
                    <a:pt x="72" y="116"/>
                  </a:cubicBezTo>
                  <a:cubicBezTo>
                    <a:pt x="72" y="116"/>
                    <a:pt x="72" y="116"/>
                    <a:pt x="72" y="116"/>
                  </a:cubicBezTo>
                  <a:cubicBezTo>
                    <a:pt x="69" y="117"/>
                    <a:pt x="66" y="117"/>
                    <a:pt x="63" y="117"/>
                  </a:cubicBezTo>
                  <a:cubicBezTo>
                    <a:pt x="59" y="117"/>
                    <a:pt x="55" y="117"/>
                    <a:pt x="52" y="117"/>
                  </a:cubicBezTo>
                  <a:cubicBezTo>
                    <a:pt x="52" y="117"/>
                    <a:pt x="52" y="117"/>
                    <a:pt x="52" y="117"/>
                  </a:cubicBezTo>
                  <a:cubicBezTo>
                    <a:pt x="50" y="117"/>
                    <a:pt x="48" y="116"/>
                    <a:pt x="46" y="116"/>
                  </a:cubicBezTo>
                  <a:cubicBezTo>
                    <a:pt x="46" y="116"/>
                    <a:pt x="46" y="116"/>
                    <a:pt x="46" y="116"/>
                  </a:cubicBezTo>
                  <a:cubicBezTo>
                    <a:pt x="45" y="116"/>
                    <a:pt x="43" y="116"/>
                    <a:pt x="41" y="116"/>
                  </a:cubicBezTo>
                  <a:cubicBezTo>
                    <a:pt x="36" y="116"/>
                    <a:pt x="32" y="115"/>
                    <a:pt x="28" y="114"/>
                  </a:cubicBezTo>
                  <a:cubicBezTo>
                    <a:pt x="28" y="114"/>
                    <a:pt x="28" y="114"/>
                    <a:pt x="28" y="114"/>
                  </a:cubicBezTo>
                  <a:cubicBezTo>
                    <a:pt x="26" y="114"/>
                    <a:pt x="25" y="114"/>
                    <a:pt x="24" y="113"/>
                  </a:cubicBezTo>
                  <a:cubicBezTo>
                    <a:pt x="24" y="113"/>
                    <a:pt x="24" y="113"/>
                    <a:pt x="24" y="113"/>
                  </a:cubicBezTo>
                  <a:cubicBezTo>
                    <a:pt x="22" y="113"/>
                    <a:pt x="21" y="113"/>
                    <a:pt x="20" y="113"/>
                  </a:cubicBezTo>
                  <a:cubicBezTo>
                    <a:pt x="20" y="112"/>
                    <a:pt x="20" y="112"/>
                    <a:pt x="20" y="112"/>
                  </a:cubicBezTo>
                  <a:cubicBezTo>
                    <a:pt x="19" y="112"/>
                    <a:pt x="18" y="112"/>
                    <a:pt x="17" y="112"/>
                  </a:cubicBezTo>
                  <a:cubicBezTo>
                    <a:pt x="17" y="111"/>
                    <a:pt x="17" y="111"/>
                    <a:pt x="17" y="111"/>
                  </a:cubicBezTo>
                  <a:cubicBezTo>
                    <a:pt x="16" y="111"/>
                    <a:pt x="15" y="111"/>
                    <a:pt x="14" y="111"/>
                  </a:cubicBezTo>
                  <a:cubicBezTo>
                    <a:pt x="14" y="110"/>
                    <a:pt x="14" y="110"/>
                    <a:pt x="14" y="110"/>
                  </a:cubicBezTo>
                  <a:cubicBezTo>
                    <a:pt x="13" y="110"/>
                    <a:pt x="13" y="110"/>
                    <a:pt x="13" y="110"/>
                  </a:cubicBezTo>
                  <a:cubicBezTo>
                    <a:pt x="12" y="110"/>
                    <a:pt x="11" y="110"/>
                    <a:pt x="10" y="109"/>
                  </a:cubicBezTo>
                  <a:cubicBezTo>
                    <a:pt x="9" y="109"/>
                    <a:pt x="9" y="109"/>
                    <a:pt x="9" y="109"/>
                  </a:cubicBezTo>
                  <a:cubicBezTo>
                    <a:pt x="9" y="108"/>
                    <a:pt x="8" y="108"/>
                    <a:pt x="8" y="108"/>
                  </a:cubicBezTo>
                  <a:cubicBezTo>
                    <a:pt x="7" y="107"/>
                    <a:pt x="7" y="107"/>
                    <a:pt x="7" y="107"/>
                  </a:cubicBezTo>
                  <a:cubicBezTo>
                    <a:pt x="6" y="107"/>
                    <a:pt x="6" y="107"/>
                    <a:pt x="5" y="106"/>
                  </a:cubicBezTo>
                  <a:cubicBezTo>
                    <a:pt x="5" y="106"/>
                    <a:pt x="5" y="106"/>
                    <a:pt x="5" y="106"/>
                  </a:cubicBezTo>
                  <a:cubicBezTo>
                    <a:pt x="4" y="106"/>
                    <a:pt x="4" y="105"/>
                    <a:pt x="3" y="105"/>
                  </a:cubicBezTo>
                  <a:cubicBezTo>
                    <a:pt x="3" y="104"/>
                    <a:pt x="2" y="103"/>
                    <a:pt x="2" y="103"/>
                  </a:cubicBezTo>
                  <a:cubicBezTo>
                    <a:pt x="1" y="102"/>
                    <a:pt x="1" y="101"/>
                    <a:pt x="1" y="101"/>
                  </a:cubicBezTo>
                  <a:cubicBezTo>
                    <a:pt x="1" y="100"/>
                    <a:pt x="0" y="99"/>
                    <a:pt x="0" y="99"/>
                  </a:cubicBezTo>
                  <a:cubicBezTo>
                    <a:pt x="0" y="98"/>
                    <a:pt x="0" y="97"/>
                    <a:pt x="0" y="97"/>
                  </a:cubicBezTo>
                  <a:cubicBezTo>
                    <a:pt x="4" y="142"/>
                    <a:pt x="8" y="188"/>
                    <a:pt x="12" y="234"/>
                  </a:cubicBezTo>
                  <a:cubicBezTo>
                    <a:pt x="13" y="235"/>
                    <a:pt x="13" y="235"/>
                    <a:pt x="13" y="236"/>
                  </a:cubicBezTo>
                  <a:cubicBezTo>
                    <a:pt x="13" y="237"/>
                    <a:pt x="13" y="238"/>
                    <a:pt x="14" y="238"/>
                  </a:cubicBezTo>
                  <a:cubicBezTo>
                    <a:pt x="14" y="239"/>
                    <a:pt x="14" y="240"/>
                    <a:pt x="15" y="240"/>
                  </a:cubicBezTo>
                  <a:cubicBezTo>
                    <a:pt x="15" y="241"/>
                    <a:pt x="16" y="242"/>
                    <a:pt x="16" y="242"/>
                  </a:cubicBezTo>
                  <a:cubicBezTo>
                    <a:pt x="17" y="243"/>
                    <a:pt x="17" y="244"/>
                    <a:pt x="18" y="244"/>
                  </a:cubicBezTo>
                  <a:cubicBezTo>
                    <a:pt x="18" y="244"/>
                    <a:pt x="18" y="244"/>
                    <a:pt x="18" y="244"/>
                  </a:cubicBezTo>
                  <a:cubicBezTo>
                    <a:pt x="18" y="245"/>
                    <a:pt x="18" y="245"/>
                    <a:pt x="18" y="245"/>
                  </a:cubicBezTo>
                  <a:cubicBezTo>
                    <a:pt x="19" y="245"/>
                    <a:pt x="19" y="245"/>
                    <a:pt x="20" y="246"/>
                  </a:cubicBezTo>
                  <a:cubicBezTo>
                    <a:pt x="20" y="246"/>
                    <a:pt x="20" y="246"/>
                    <a:pt x="20" y="246"/>
                  </a:cubicBezTo>
                  <a:cubicBezTo>
                    <a:pt x="20" y="246"/>
                    <a:pt x="20" y="246"/>
                    <a:pt x="20" y="246"/>
                  </a:cubicBezTo>
                  <a:cubicBezTo>
                    <a:pt x="21" y="246"/>
                    <a:pt x="22" y="247"/>
                    <a:pt x="22" y="247"/>
                  </a:cubicBezTo>
                  <a:cubicBezTo>
                    <a:pt x="23" y="247"/>
                    <a:pt x="23" y="247"/>
                    <a:pt x="23" y="247"/>
                  </a:cubicBezTo>
                  <a:cubicBezTo>
                    <a:pt x="23" y="247"/>
                    <a:pt x="23" y="247"/>
                    <a:pt x="23" y="247"/>
                  </a:cubicBezTo>
                  <a:cubicBezTo>
                    <a:pt x="24" y="248"/>
                    <a:pt x="24" y="248"/>
                    <a:pt x="24" y="248"/>
                  </a:cubicBezTo>
                  <a:cubicBezTo>
                    <a:pt x="24" y="248"/>
                    <a:pt x="25" y="248"/>
                    <a:pt x="26" y="249"/>
                  </a:cubicBezTo>
                  <a:cubicBezTo>
                    <a:pt x="26" y="249"/>
                    <a:pt x="26" y="249"/>
                    <a:pt x="26" y="249"/>
                  </a:cubicBezTo>
                  <a:cubicBezTo>
                    <a:pt x="26" y="249"/>
                    <a:pt x="26" y="249"/>
                    <a:pt x="26" y="249"/>
                  </a:cubicBezTo>
                  <a:cubicBezTo>
                    <a:pt x="26" y="249"/>
                    <a:pt x="26" y="249"/>
                    <a:pt x="26" y="249"/>
                  </a:cubicBezTo>
                  <a:cubicBezTo>
                    <a:pt x="27" y="249"/>
                    <a:pt x="27" y="249"/>
                    <a:pt x="27" y="249"/>
                  </a:cubicBezTo>
                  <a:cubicBezTo>
                    <a:pt x="28" y="249"/>
                    <a:pt x="28" y="250"/>
                    <a:pt x="28" y="250"/>
                  </a:cubicBezTo>
                  <a:cubicBezTo>
                    <a:pt x="29" y="250"/>
                    <a:pt x="29" y="250"/>
                    <a:pt x="29" y="250"/>
                  </a:cubicBezTo>
                  <a:cubicBezTo>
                    <a:pt x="29" y="250"/>
                    <a:pt x="29" y="250"/>
                    <a:pt x="29" y="250"/>
                  </a:cubicBezTo>
                  <a:cubicBezTo>
                    <a:pt x="30" y="250"/>
                    <a:pt x="30" y="250"/>
                    <a:pt x="30" y="250"/>
                  </a:cubicBezTo>
                  <a:cubicBezTo>
                    <a:pt x="30" y="250"/>
                    <a:pt x="31" y="250"/>
                    <a:pt x="31" y="251"/>
                  </a:cubicBezTo>
                  <a:cubicBezTo>
                    <a:pt x="31" y="251"/>
                    <a:pt x="32" y="251"/>
                    <a:pt x="32" y="251"/>
                  </a:cubicBezTo>
                  <a:cubicBezTo>
                    <a:pt x="33" y="251"/>
                    <a:pt x="33" y="251"/>
                    <a:pt x="33" y="251"/>
                  </a:cubicBezTo>
                  <a:cubicBezTo>
                    <a:pt x="33" y="251"/>
                    <a:pt x="33" y="251"/>
                    <a:pt x="33" y="251"/>
                  </a:cubicBezTo>
                  <a:cubicBezTo>
                    <a:pt x="33" y="251"/>
                    <a:pt x="33" y="251"/>
                    <a:pt x="33" y="251"/>
                  </a:cubicBezTo>
                  <a:cubicBezTo>
                    <a:pt x="34" y="251"/>
                    <a:pt x="34" y="251"/>
                    <a:pt x="34" y="252"/>
                  </a:cubicBezTo>
                  <a:cubicBezTo>
                    <a:pt x="35" y="252"/>
                    <a:pt x="35" y="252"/>
                    <a:pt x="36" y="252"/>
                  </a:cubicBezTo>
                  <a:cubicBezTo>
                    <a:pt x="36" y="252"/>
                    <a:pt x="36" y="252"/>
                    <a:pt x="37" y="252"/>
                  </a:cubicBezTo>
                  <a:cubicBezTo>
                    <a:pt x="37" y="252"/>
                    <a:pt x="37" y="252"/>
                    <a:pt x="38" y="252"/>
                  </a:cubicBezTo>
                  <a:cubicBezTo>
                    <a:pt x="38" y="252"/>
                    <a:pt x="39" y="253"/>
                    <a:pt x="39" y="253"/>
                  </a:cubicBezTo>
                  <a:cubicBezTo>
                    <a:pt x="39" y="253"/>
                    <a:pt x="40" y="253"/>
                    <a:pt x="40" y="253"/>
                  </a:cubicBezTo>
                  <a:cubicBezTo>
                    <a:pt x="40" y="253"/>
                    <a:pt x="41" y="253"/>
                    <a:pt x="41" y="253"/>
                  </a:cubicBezTo>
                  <a:cubicBezTo>
                    <a:pt x="42" y="253"/>
                    <a:pt x="42" y="253"/>
                    <a:pt x="42" y="253"/>
                  </a:cubicBezTo>
                  <a:cubicBezTo>
                    <a:pt x="43" y="253"/>
                    <a:pt x="43" y="253"/>
                    <a:pt x="43" y="253"/>
                  </a:cubicBezTo>
                  <a:cubicBezTo>
                    <a:pt x="44" y="254"/>
                    <a:pt x="44" y="254"/>
                    <a:pt x="44" y="254"/>
                  </a:cubicBezTo>
                  <a:cubicBezTo>
                    <a:pt x="45" y="254"/>
                    <a:pt x="45" y="254"/>
                    <a:pt x="45" y="254"/>
                  </a:cubicBezTo>
                  <a:cubicBezTo>
                    <a:pt x="46" y="254"/>
                    <a:pt x="46" y="254"/>
                    <a:pt x="46" y="254"/>
                  </a:cubicBezTo>
                  <a:cubicBezTo>
                    <a:pt x="46" y="254"/>
                    <a:pt x="46" y="254"/>
                    <a:pt x="47" y="254"/>
                  </a:cubicBezTo>
                  <a:cubicBezTo>
                    <a:pt x="47" y="254"/>
                    <a:pt x="47" y="254"/>
                    <a:pt x="48" y="254"/>
                  </a:cubicBezTo>
                  <a:cubicBezTo>
                    <a:pt x="49" y="254"/>
                    <a:pt x="49" y="254"/>
                    <a:pt x="49" y="254"/>
                  </a:cubicBezTo>
                  <a:cubicBezTo>
                    <a:pt x="49" y="254"/>
                    <a:pt x="49" y="254"/>
                    <a:pt x="49" y="254"/>
                  </a:cubicBezTo>
                  <a:cubicBezTo>
                    <a:pt x="50" y="254"/>
                    <a:pt x="50" y="254"/>
                    <a:pt x="50" y="254"/>
                  </a:cubicBezTo>
                  <a:cubicBezTo>
                    <a:pt x="50" y="255"/>
                    <a:pt x="51" y="255"/>
                    <a:pt x="51" y="255"/>
                  </a:cubicBezTo>
                  <a:cubicBezTo>
                    <a:pt x="51" y="255"/>
                    <a:pt x="52" y="255"/>
                    <a:pt x="52" y="255"/>
                  </a:cubicBezTo>
                  <a:cubicBezTo>
                    <a:pt x="53" y="255"/>
                    <a:pt x="53" y="255"/>
                    <a:pt x="53" y="255"/>
                  </a:cubicBezTo>
                  <a:cubicBezTo>
                    <a:pt x="54" y="255"/>
                    <a:pt x="54" y="255"/>
                    <a:pt x="54" y="255"/>
                  </a:cubicBezTo>
                  <a:cubicBezTo>
                    <a:pt x="54" y="255"/>
                    <a:pt x="54" y="255"/>
                    <a:pt x="54" y="255"/>
                  </a:cubicBezTo>
                  <a:cubicBezTo>
                    <a:pt x="54" y="255"/>
                    <a:pt x="54" y="255"/>
                    <a:pt x="54" y="255"/>
                  </a:cubicBezTo>
                  <a:cubicBezTo>
                    <a:pt x="54" y="255"/>
                    <a:pt x="54" y="255"/>
                    <a:pt x="54" y="255"/>
                  </a:cubicBezTo>
                  <a:cubicBezTo>
                    <a:pt x="55" y="255"/>
                    <a:pt x="55" y="255"/>
                    <a:pt x="56" y="255"/>
                  </a:cubicBezTo>
                  <a:cubicBezTo>
                    <a:pt x="56" y="255"/>
                    <a:pt x="56" y="255"/>
                    <a:pt x="57" y="255"/>
                  </a:cubicBezTo>
                  <a:cubicBezTo>
                    <a:pt x="57" y="255"/>
                    <a:pt x="57" y="255"/>
                    <a:pt x="58" y="255"/>
                  </a:cubicBezTo>
                  <a:cubicBezTo>
                    <a:pt x="58" y="255"/>
                    <a:pt x="58" y="255"/>
                    <a:pt x="58" y="255"/>
                  </a:cubicBezTo>
                  <a:cubicBezTo>
                    <a:pt x="58" y="255"/>
                    <a:pt x="58" y="255"/>
                    <a:pt x="58" y="255"/>
                  </a:cubicBezTo>
                  <a:cubicBezTo>
                    <a:pt x="58" y="255"/>
                    <a:pt x="59" y="255"/>
                    <a:pt x="59" y="255"/>
                  </a:cubicBezTo>
                  <a:cubicBezTo>
                    <a:pt x="59" y="255"/>
                    <a:pt x="60" y="255"/>
                    <a:pt x="60" y="255"/>
                  </a:cubicBezTo>
                  <a:cubicBezTo>
                    <a:pt x="61" y="255"/>
                    <a:pt x="61" y="255"/>
                    <a:pt x="61" y="255"/>
                  </a:cubicBezTo>
                  <a:cubicBezTo>
                    <a:pt x="62" y="255"/>
                    <a:pt x="62" y="256"/>
                    <a:pt x="62" y="256"/>
                  </a:cubicBezTo>
                  <a:cubicBezTo>
                    <a:pt x="63" y="256"/>
                    <a:pt x="63" y="256"/>
                    <a:pt x="64" y="256"/>
                  </a:cubicBezTo>
                  <a:cubicBezTo>
                    <a:pt x="64" y="256"/>
                    <a:pt x="64" y="256"/>
                    <a:pt x="65" y="256"/>
                  </a:cubicBezTo>
                  <a:cubicBezTo>
                    <a:pt x="65" y="256"/>
                    <a:pt x="66" y="256"/>
                    <a:pt x="66" y="256"/>
                  </a:cubicBezTo>
                  <a:cubicBezTo>
                    <a:pt x="66" y="256"/>
                    <a:pt x="67" y="256"/>
                    <a:pt x="67" y="256"/>
                  </a:cubicBezTo>
                  <a:cubicBezTo>
                    <a:pt x="68" y="256"/>
                    <a:pt x="68" y="256"/>
                    <a:pt x="68" y="256"/>
                  </a:cubicBezTo>
                  <a:cubicBezTo>
                    <a:pt x="69" y="256"/>
                    <a:pt x="69" y="256"/>
                    <a:pt x="69" y="256"/>
                  </a:cubicBezTo>
                  <a:cubicBezTo>
                    <a:pt x="69" y="256"/>
                    <a:pt x="69" y="256"/>
                    <a:pt x="69" y="256"/>
                  </a:cubicBezTo>
                  <a:cubicBezTo>
                    <a:pt x="70" y="256"/>
                    <a:pt x="70" y="256"/>
                    <a:pt x="70" y="256"/>
                  </a:cubicBezTo>
                  <a:cubicBezTo>
                    <a:pt x="70" y="256"/>
                    <a:pt x="70" y="256"/>
                    <a:pt x="71" y="256"/>
                  </a:cubicBezTo>
                  <a:cubicBezTo>
                    <a:pt x="71" y="256"/>
                    <a:pt x="72" y="256"/>
                    <a:pt x="72" y="256"/>
                  </a:cubicBezTo>
                  <a:cubicBezTo>
                    <a:pt x="73" y="256"/>
                    <a:pt x="73" y="256"/>
                    <a:pt x="73" y="256"/>
                  </a:cubicBezTo>
                  <a:cubicBezTo>
                    <a:pt x="74" y="256"/>
                    <a:pt x="74" y="256"/>
                    <a:pt x="74" y="256"/>
                  </a:cubicBezTo>
                  <a:cubicBezTo>
                    <a:pt x="74" y="256"/>
                    <a:pt x="74" y="256"/>
                    <a:pt x="74" y="256"/>
                  </a:cubicBezTo>
                  <a:cubicBezTo>
                    <a:pt x="75" y="256"/>
                    <a:pt x="75" y="256"/>
                    <a:pt x="75" y="256"/>
                  </a:cubicBezTo>
                  <a:cubicBezTo>
                    <a:pt x="76" y="256"/>
                    <a:pt x="76" y="256"/>
                    <a:pt x="76" y="256"/>
                  </a:cubicBezTo>
                  <a:cubicBezTo>
                    <a:pt x="76" y="256"/>
                    <a:pt x="76" y="256"/>
                    <a:pt x="76" y="256"/>
                  </a:cubicBezTo>
                  <a:cubicBezTo>
                    <a:pt x="77" y="256"/>
                    <a:pt x="77" y="256"/>
                    <a:pt x="77" y="256"/>
                  </a:cubicBezTo>
                  <a:cubicBezTo>
                    <a:pt x="77" y="256"/>
                    <a:pt x="77" y="256"/>
                    <a:pt x="77" y="256"/>
                  </a:cubicBezTo>
                  <a:cubicBezTo>
                    <a:pt x="78" y="256"/>
                    <a:pt x="78" y="256"/>
                    <a:pt x="79" y="256"/>
                  </a:cubicBezTo>
                  <a:cubicBezTo>
                    <a:pt x="79" y="256"/>
                    <a:pt x="79" y="256"/>
                    <a:pt x="80" y="256"/>
                  </a:cubicBezTo>
                  <a:cubicBezTo>
                    <a:pt x="80" y="256"/>
                    <a:pt x="81" y="256"/>
                    <a:pt x="81" y="256"/>
                  </a:cubicBezTo>
                  <a:cubicBezTo>
                    <a:pt x="82" y="256"/>
                    <a:pt x="82" y="256"/>
                    <a:pt x="83" y="256"/>
                  </a:cubicBezTo>
                  <a:cubicBezTo>
                    <a:pt x="83" y="255"/>
                    <a:pt x="83" y="255"/>
                    <a:pt x="83" y="255"/>
                  </a:cubicBezTo>
                  <a:cubicBezTo>
                    <a:pt x="84" y="255"/>
                    <a:pt x="84" y="255"/>
                    <a:pt x="84" y="255"/>
                  </a:cubicBezTo>
                  <a:cubicBezTo>
                    <a:pt x="84" y="255"/>
                    <a:pt x="84" y="255"/>
                    <a:pt x="84" y="255"/>
                  </a:cubicBezTo>
                  <a:cubicBezTo>
                    <a:pt x="84" y="255"/>
                    <a:pt x="84" y="255"/>
                    <a:pt x="84" y="255"/>
                  </a:cubicBezTo>
                  <a:cubicBezTo>
                    <a:pt x="85" y="255"/>
                    <a:pt x="85" y="255"/>
                    <a:pt x="86" y="255"/>
                  </a:cubicBezTo>
                  <a:cubicBezTo>
                    <a:pt x="86" y="255"/>
                    <a:pt x="87" y="255"/>
                    <a:pt x="87" y="255"/>
                  </a:cubicBezTo>
                  <a:cubicBezTo>
                    <a:pt x="88" y="255"/>
                    <a:pt x="88" y="255"/>
                    <a:pt x="89" y="255"/>
                  </a:cubicBezTo>
                  <a:cubicBezTo>
                    <a:pt x="89" y="255"/>
                    <a:pt x="90" y="255"/>
                    <a:pt x="90" y="255"/>
                  </a:cubicBezTo>
                  <a:cubicBezTo>
                    <a:pt x="91" y="255"/>
                    <a:pt x="92" y="255"/>
                    <a:pt x="92" y="255"/>
                  </a:cubicBezTo>
                  <a:cubicBezTo>
                    <a:pt x="93" y="255"/>
                    <a:pt x="93" y="255"/>
                    <a:pt x="94" y="255"/>
                  </a:cubicBezTo>
                  <a:cubicBezTo>
                    <a:pt x="95" y="255"/>
                    <a:pt x="95" y="255"/>
                    <a:pt x="96" y="255"/>
                  </a:cubicBezTo>
                  <a:cubicBezTo>
                    <a:pt x="97" y="254"/>
                    <a:pt x="98" y="254"/>
                    <a:pt x="99" y="254"/>
                  </a:cubicBezTo>
                  <a:cubicBezTo>
                    <a:pt x="99" y="254"/>
                    <a:pt x="100" y="254"/>
                    <a:pt x="101" y="254"/>
                  </a:cubicBezTo>
                  <a:cubicBezTo>
                    <a:pt x="102" y="254"/>
                    <a:pt x="102" y="254"/>
                    <a:pt x="102" y="254"/>
                  </a:cubicBezTo>
                  <a:cubicBezTo>
                    <a:pt x="102" y="254"/>
                    <a:pt x="102" y="254"/>
                    <a:pt x="102" y="254"/>
                  </a:cubicBezTo>
                  <a:cubicBezTo>
                    <a:pt x="102" y="254"/>
                    <a:pt x="102" y="254"/>
                    <a:pt x="102" y="254"/>
                  </a:cubicBezTo>
                  <a:cubicBezTo>
                    <a:pt x="103" y="254"/>
                    <a:pt x="103" y="254"/>
                    <a:pt x="104" y="254"/>
                  </a:cubicBezTo>
                  <a:cubicBezTo>
                    <a:pt x="105" y="253"/>
                    <a:pt x="106" y="253"/>
                    <a:pt x="107" y="253"/>
                  </a:cubicBezTo>
                  <a:cubicBezTo>
                    <a:pt x="107" y="253"/>
                    <a:pt x="108" y="253"/>
                    <a:pt x="108" y="253"/>
                  </a:cubicBezTo>
                  <a:cubicBezTo>
                    <a:pt x="108" y="253"/>
                    <a:pt x="109" y="253"/>
                    <a:pt x="109" y="253"/>
                  </a:cubicBezTo>
                  <a:cubicBezTo>
                    <a:pt x="110" y="253"/>
                    <a:pt x="110" y="253"/>
                    <a:pt x="111" y="253"/>
                  </a:cubicBezTo>
                  <a:cubicBezTo>
                    <a:pt x="111" y="253"/>
                    <a:pt x="111" y="252"/>
                    <a:pt x="112" y="252"/>
                  </a:cubicBezTo>
                  <a:cubicBezTo>
                    <a:pt x="114" y="252"/>
                    <a:pt x="115" y="252"/>
                    <a:pt x="117" y="252"/>
                  </a:cubicBezTo>
                  <a:cubicBezTo>
                    <a:pt x="117" y="252"/>
                    <a:pt x="117" y="252"/>
                    <a:pt x="117" y="252"/>
                  </a:cubicBezTo>
                  <a:cubicBezTo>
                    <a:pt x="119" y="251"/>
                    <a:pt x="120" y="251"/>
                    <a:pt x="122" y="251"/>
                  </a:cubicBezTo>
                  <a:cubicBezTo>
                    <a:pt x="122" y="251"/>
                    <a:pt x="122" y="251"/>
                    <a:pt x="122" y="251"/>
                  </a:cubicBezTo>
                  <a:cubicBezTo>
                    <a:pt x="123" y="251"/>
                    <a:pt x="125" y="250"/>
                    <a:pt x="126" y="250"/>
                  </a:cubicBezTo>
                  <a:cubicBezTo>
                    <a:pt x="133" y="336"/>
                    <a:pt x="133" y="336"/>
                    <a:pt x="133" y="336"/>
                  </a:cubicBezTo>
                  <a:cubicBezTo>
                    <a:pt x="320" y="337"/>
                    <a:pt x="320" y="337"/>
                    <a:pt x="320" y="337"/>
                  </a:cubicBezTo>
                  <a:cubicBezTo>
                    <a:pt x="322" y="337"/>
                    <a:pt x="336" y="336"/>
                    <a:pt x="356" y="336"/>
                  </a:cubicBezTo>
                  <a:cubicBezTo>
                    <a:pt x="376" y="336"/>
                    <a:pt x="402" y="336"/>
                    <a:pt x="430" y="335"/>
                  </a:cubicBezTo>
                  <a:cubicBezTo>
                    <a:pt x="458" y="335"/>
                    <a:pt x="488" y="335"/>
                    <a:pt x="515" y="335"/>
                  </a:cubicBezTo>
                  <a:cubicBezTo>
                    <a:pt x="542" y="334"/>
                    <a:pt x="566" y="334"/>
                    <a:pt x="583" y="334"/>
                  </a:cubicBezTo>
                  <a:cubicBezTo>
                    <a:pt x="584" y="334"/>
                    <a:pt x="585" y="334"/>
                    <a:pt x="585" y="334"/>
                  </a:cubicBezTo>
                  <a:cubicBezTo>
                    <a:pt x="586" y="334"/>
                    <a:pt x="587" y="334"/>
                    <a:pt x="588" y="334"/>
                  </a:cubicBezTo>
                  <a:cubicBezTo>
                    <a:pt x="588" y="334"/>
                    <a:pt x="589" y="334"/>
                    <a:pt x="590" y="334"/>
                  </a:cubicBezTo>
                  <a:cubicBezTo>
                    <a:pt x="590" y="334"/>
                    <a:pt x="591" y="334"/>
                    <a:pt x="592" y="334"/>
                  </a:cubicBezTo>
                  <a:cubicBezTo>
                    <a:pt x="593" y="334"/>
                    <a:pt x="593" y="334"/>
                    <a:pt x="594" y="334"/>
                  </a:cubicBezTo>
                  <a:cubicBezTo>
                    <a:pt x="595" y="334"/>
                    <a:pt x="596" y="334"/>
                    <a:pt x="597" y="334"/>
                  </a:cubicBezTo>
                  <a:cubicBezTo>
                    <a:pt x="597" y="334"/>
                    <a:pt x="597" y="334"/>
                    <a:pt x="597" y="334"/>
                  </a:cubicBezTo>
                  <a:cubicBezTo>
                    <a:pt x="598" y="334"/>
                    <a:pt x="598" y="334"/>
                    <a:pt x="599" y="334"/>
                  </a:cubicBezTo>
                  <a:cubicBezTo>
                    <a:pt x="600" y="334"/>
                    <a:pt x="600" y="334"/>
                    <a:pt x="601" y="334"/>
                  </a:cubicBezTo>
                  <a:cubicBezTo>
                    <a:pt x="602" y="334"/>
                    <a:pt x="602" y="334"/>
                    <a:pt x="602" y="334"/>
                  </a:cubicBezTo>
                  <a:cubicBezTo>
                    <a:pt x="602" y="334"/>
                    <a:pt x="602" y="334"/>
                    <a:pt x="603" y="334"/>
                  </a:cubicBezTo>
                  <a:cubicBezTo>
                    <a:pt x="604" y="334"/>
                    <a:pt x="604" y="334"/>
                    <a:pt x="605" y="334"/>
                  </a:cubicBezTo>
                  <a:cubicBezTo>
                    <a:pt x="606" y="334"/>
                    <a:pt x="606" y="334"/>
                    <a:pt x="606" y="334"/>
                  </a:cubicBezTo>
                  <a:cubicBezTo>
                    <a:pt x="607" y="334"/>
                    <a:pt x="607" y="334"/>
                    <a:pt x="607" y="334"/>
                  </a:cubicBezTo>
                  <a:cubicBezTo>
                    <a:pt x="608" y="334"/>
                    <a:pt x="608" y="334"/>
                    <a:pt x="609" y="334"/>
                  </a:cubicBezTo>
                  <a:cubicBezTo>
                    <a:pt x="610" y="334"/>
                    <a:pt x="610" y="334"/>
                    <a:pt x="611" y="334"/>
                  </a:cubicBezTo>
                  <a:cubicBezTo>
                    <a:pt x="611" y="334"/>
                    <a:pt x="611" y="334"/>
                    <a:pt x="611" y="334"/>
                  </a:cubicBezTo>
                  <a:cubicBezTo>
                    <a:pt x="611" y="334"/>
                    <a:pt x="612" y="334"/>
                    <a:pt x="613" y="334"/>
                  </a:cubicBezTo>
                  <a:cubicBezTo>
                    <a:pt x="614" y="334"/>
                    <a:pt x="615" y="334"/>
                    <a:pt x="616" y="333"/>
                  </a:cubicBezTo>
                  <a:cubicBezTo>
                    <a:pt x="617" y="333"/>
                    <a:pt x="618" y="333"/>
                    <a:pt x="618" y="333"/>
                  </a:cubicBezTo>
                  <a:cubicBezTo>
                    <a:pt x="619" y="333"/>
                    <a:pt x="620" y="333"/>
                    <a:pt x="621" y="333"/>
                  </a:cubicBezTo>
                  <a:cubicBezTo>
                    <a:pt x="621" y="333"/>
                    <a:pt x="622" y="333"/>
                    <a:pt x="622" y="333"/>
                  </a:cubicBezTo>
                  <a:cubicBezTo>
                    <a:pt x="622" y="333"/>
                    <a:pt x="622" y="333"/>
                    <a:pt x="622" y="333"/>
                  </a:cubicBezTo>
                  <a:cubicBezTo>
                    <a:pt x="622" y="333"/>
                    <a:pt x="623" y="333"/>
                    <a:pt x="623" y="333"/>
                  </a:cubicBezTo>
                  <a:cubicBezTo>
                    <a:pt x="624" y="333"/>
                    <a:pt x="624" y="333"/>
                    <a:pt x="625" y="333"/>
                  </a:cubicBezTo>
                  <a:cubicBezTo>
                    <a:pt x="625" y="333"/>
                    <a:pt x="625" y="333"/>
                    <a:pt x="625" y="333"/>
                  </a:cubicBezTo>
                  <a:cubicBezTo>
                    <a:pt x="625" y="333"/>
                    <a:pt x="625" y="333"/>
                    <a:pt x="625" y="333"/>
                  </a:cubicBezTo>
                  <a:cubicBezTo>
                    <a:pt x="625" y="333"/>
                    <a:pt x="625" y="333"/>
                    <a:pt x="625" y="333"/>
                  </a:cubicBezTo>
                  <a:cubicBezTo>
                    <a:pt x="626" y="333"/>
                    <a:pt x="627" y="333"/>
                    <a:pt x="627" y="333"/>
                  </a:cubicBezTo>
                  <a:cubicBezTo>
                    <a:pt x="628" y="333"/>
                    <a:pt x="628" y="333"/>
                    <a:pt x="628" y="333"/>
                  </a:cubicBezTo>
                  <a:cubicBezTo>
                    <a:pt x="628" y="333"/>
                    <a:pt x="628" y="333"/>
                    <a:pt x="628" y="333"/>
                  </a:cubicBezTo>
                  <a:cubicBezTo>
                    <a:pt x="629" y="333"/>
                    <a:pt x="629" y="333"/>
                    <a:pt x="629" y="333"/>
                  </a:cubicBezTo>
                  <a:cubicBezTo>
                    <a:pt x="630" y="333"/>
                    <a:pt x="630" y="332"/>
                    <a:pt x="631" y="332"/>
                  </a:cubicBezTo>
                  <a:cubicBezTo>
                    <a:pt x="631" y="332"/>
                    <a:pt x="632" y="332"/>
                    <a:pt x="632" y="332"/>
                  </a:cubicBezTo>
                  <a:cubicBezTo>
                    <a:pt x="633" y="332"/>
                    <a:pt x="633" y="332"/>
                    <a:pt x="633" y="332"/>
                  </a:cubicBezTo>
                  <a:cubicBezTo>
                    <a:pt x="633" y="332"/>
                    <a:pt x="633" y="332"/>
                    <a:pt x="633" y="332"/>
                  </a:cubicBezTo>
                  <a:cubicBezTo>
                    <a:pt x="634" y="332"/>
                    <a:pt x="634" y="332"/>
                    <a:pt x="634" y="332"/>
                  </a:cubicBezTo>
                  <a:cubicBezTo>
                    <a:pt x="635" y="332"/>
                    <a:pt x="635" y="332"/>
                    <a:pt x="636" y="332"/>
                  </a:cubicBezTo>
                  <a:cubicBezTo>
                    <a:pt x="636" y="332"/>
                    <a:pt x="636" y="332"/>
                    <a:pt x="636" y="332"/>
                  </a:cubicBezTo>
                  <a:cubicBezTo>
                    <a:pt x="636" y="332"/>
                    <a:pt x="636" y="332"/>
                    <a:pt x="636" y="332"/>
                  </a:cubicBezTo>
                  <a:cubicBezTo>
                    <a:pt x="636" y="332"/>
                    <a:pt x="637" y="332"/>
                    <a:pt x="637" y="332"/>
                  </a:cubicBezTo>
                  <a:cubicBezTo>
                    <a:pt x="638" y="332"/>
                    <a:pt x="638" y="332"/>
                    <a:pt x="638" y="332"/>
                  </a:cubicBezTo>
                  <a:cubicBezTo>
                    <a:pt x="638" y="332"/>
                    <a:pt x="638" y="332"/>
                    <a:pt x="638" y="332"/>
                  </a:cubicBezTo>
                  <a:cubicBezTo>
                    <a:pt x="639" y="331"/>
                    <a:pt x="639" y="331"/>
                    <a:pt x="639" y="331"/>
                  </a:cubicBezTo>
                  <a:cubicBezTo>
                    <a:pt x="639" y="331"/>
                    <a:pt x="639" y="331"/>
                    <a:pt x="639" y="331"/>
                  </a:cubicBezTo>
                  <a:cubicBezTo>
                    <a:pt x="640" y="331"/>
                    <a:pt x="642" y="331"/>
                    <a:pt x="643" y="331"/>
                  </a:cubicBezTo>
                  <a:cubicBezTo>
                    <a:pt x="643" y="331"/>
                    <a:pt x="643" y="331"/>
                    <a:pt x="643" y="331"/>
                  </a:cubicBezTo>
                  <a:cubicBezTo>
                    <a:pt x="643" y="331"/>
                    <a:pt x="643" y="331"/>
                    <a:pt x="643" y="331"/>
                  </a:cubicBezTo>
                  <a:cubicBezTo>
                    <a:pt x="644" y="330"/>
                    <a:pt x="645" y="330"/>
                    <a:pt x="645" y="330"/>
                  </a:cubicBezTo>
                  <a:cubicBezTo>
                    <a:pt x="645" y="330"/>
                    <a:pt x="645" y="330"/>
                    <a:pt x="645" y="330"/>
                  </a:cubicBezTo>
                  <a:cubicBezTo>
                    <a:pt x="646" y="330"/>
                    <a:pt x="646" y="330"/>
                    <a:pt x="646" y="330"/>
                  </a:cubicBezTo>
                  <a:cubicBezTo>
                    <a:pt x="646" y="330"/>
                    <a:pt x="647" y="330"/>
                    <a:pt x="647" y="330"/>
                  </a:cubicBezTo>
                  <a:cubicBezTo>
                    <a:pt x="648" y="329"/>
                    <a:pt x="648" y="329"/>
                    <a:pt x="648" y="329"/>
                  </a:cubicBezTo>
                  <a:cubicBezTo>
                    <a:pt x="648" y="329"/>
                    <a:pt x="648" y="329"/>
                    <a:pt x="648" y="329"/>
                  </a:cubicBezTo>
                  <a:cubicBezTo>
                    <a:pt x="648" y="329"/>
                    <a:pt x="648" y="329"/>
                    <a:pt x="648" y="329"/>
                  </a:cubicBezTo>
                  <a:cubicBezTo>
                    <a:pt x="649" y="329"/>
                    <a:pt x="649" y="329"/>
                    <a:pt x="649" y="329"/>
                  </a:cubicBezTo>
                  <a:cubicBezTo>
                    <a:pt x="650" y="329"/>
                    <a:pt x="650" y="329"/>
                    <a:pt x="650" y="329"/>
                  </a:cubicBezTo>
                  <a:cubicBezTo>
                    <a:pt x="650" y="329"/>
                    <a:pt x="650" y="329"/>
                    <a:pt x="650" y="329"/>
                  </a:cubicBezTo>
                  <a:cubicBezTo>
                    <a:pt x="650" y="329"/>
                    <a:pt x="650" y="329"/>
                    <a:pt x="650" y="329"/>
                  </a:cubicBezTo>
                  <a:cubicBezTo>
                    <a:pt x="650" y="328"/>
                    <a:pt x="650" y="328"/>
                    <a:pt x="650" y="328"/>
                  </a:cubicBezTo>
                  <a:cubicBezTo>
                    <a:pt x="651" y="328"/>
                    <a:pt x="651" y="328"/>
                    <a:pt x="651" y="328"/>
                  </a:cubicBezTo>
                  <a:cubicBezTo>
                    <a:pt x="651" y="328"/>
                    <a:pt x="651" y="328"/>
                    <a:pt x="651" y="328"/>
                  </a:cubicBezTo>
                  <a:cubicBezTo>
                    <a:pt x="652" y="327"/>
                    <a:pt x="652" y="327"/>
                    <a:pt x="652" y="327"/>
                  </a:cubicBezTo>
                  <a:cubicBezTo>
                    <a:pt x="652" y="327"/>
                    <a:pt x="652" y="327"/>
                    <a:pt x="652" y="327"/>
                  </a:cubicBezTo>
                  <a:cubicBezTo>
                    <a:pt x="653" y="327"/>
                    <a:pt x="653" y="327"/>
                    <a:pt x="653" y="327"/>
                  </a:cubicBezTo>
                  <a:cubicBezTo>
                    <a:pt x="653" y="327"/>
                    <a:pt x="653" y="327"/>
                    <a:pt x="653" y="327"/>
                  </a:cubicBezTo>
                  <a:cubicBezTo>
                    <a:pt x="653" y="327"/>
                    <a:pt x="653" y="327"/>
                    <a:pt x="653" y="327"/>
                  </a:cubicBezTo>
                  <a:cubicBezTo>
                    <a:pt x="653" y="327"/>
                    <a:pt x="654" y="326"/>
                    <a:pt x="655" y="326"/>
                  </a:cubicBezTo>
                  <a:cubicBezTo>
                    <a:pt x="655" y="326"/>
                    <a:pt x="655" y="326"/>
                    <a:pt x="655" y="326"/>
                  </a:cubicBezTo>
                  <a:cubicBezTo>
                    <a:pt x="656" y="326"/>
                    <a:pt x="656"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4"/>
                    <a:pt x="657" y="324"/>
                    <a:pt x="657" y="324"/>
                  </a:cubicBezTo>
                  <a:cubicBezTo>
                    <a:pt x="657" y="324"/>
                    <a:pt x="657" y="324"/>
                    <a:pt x="657"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2"/>
                    <a:pt x="658" y="322"/>
                    <a:pt x="658" y="322"/>
                  </a:cubicBezTo>
                  <a:cubicBezTo>
                    <a:pt x="658" y="322"/>
                    <a:pt x="658" y="322"/>
                    <a:pt x="658" y="322"/>
                  </a:cubicBezTo>
                  <a:cubicBezTo>
                    <a:pt x="658" y="322"/>
                    <a:pt x="658" y="322"/>
                    <a:pt x="658" y="322"/>
                  </a:cubicBezTo>
                  <a:cubicBezTo>
                    <a:pt x="658" y="322"/>
                    <a:pt x="658" y="322"/>
                    <a:pt x="658" y="322"/>
                  </a:cubicBezTo>
                  <a:cubicBezTo>
                    <a:pt x="658" y="322"/>
                    <a:pt x="658" y="322"/>
                    <a:pt x="658" y="322"/>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7" y="287"/>
                    <a:pt x="657" y="287"/>
                    <a:pt x="657" y="287"/>
                  </a:cubicBezTo>
                  <a:cubicBezTo>
                    <a:pt x="656" y="244"/>
                    <a:pt x="656" y="244"/>
                    <a:pt x="656" y="244"/>
                  </a:cubicBezTo>
                  <a:cubicBezTo>
                    <a:pt x="657" y="244"/>
                    <a:pt x="658" y="244"/>
                    <a:pt x="659" y="244"/>
                  </a:cubicBezTo>
                  <a:cubicBezTo>
                    <a:pt x="659" y="244"/>
                    <a:pt x="659" y="244"/>
                    <a:pt x="659" y="244"/>
                  </a:cubicBezTo>
                  <a:cubicBezTo>
                    <a:pt x="661" y="244"/>
                    <a:pt x="663" y="244"/>
                    <a:pt x="665" y="243"/>
                  </a:cubicBezTo>
                  <a:cubicBezTo>
                    <a:pt x="666" y="243"/>
                    <a:pt x="667" y="243"/>
                    <a:pt x="668" y="244"/>
                  </a:cubicBezTo>
                  <a:cubicBezTo>
                    <a:pt x="669" y="244"/>
                    <a:pt x="670" y="244"/>
                    <a:pt x="671" y="244"/>
                  </a:cubicBezTo>
                  <a:cubicBezTo>
                    <a:pt x="671" y="244"/>
                    <a:pt x="671" y="244"/>
                    <a:pt x="671" y="244"/>
                  </a:cubicBezTo>
                  <a:cubicBezTo>
                    <a:pt x="672" y="244"/>
                    <a:pt x="673" y="244"/>
                    <a:pt x="674" y="244"/>
                  </a:cubicBezTo>
                  <a:cubicBezTo>
                    <a:pt x="675" y="244"/>
                    <a:pt x="675" y="244"/>
                    <a:pt x="675" y="244"/>
                  </a:cubicBezTo>
                  <a:cubicBezTo>
                    <a:pt x="675" y="244"/>
                    <a:pt x="675" y="244"/>
                    <a:pt x="675" y="244"/>
                  </a:cubicBezTo>
                  <a:cubicBezTo>
                    <a:pt x="676" y="244"/>
                    <a:pt x="677" y="244"/>
                    <a:pt x="677" y="244"/>
                  </a:cubicBezTo>
                  <a:cubicBezTo>
                    <a:pt x="678" y="244"/>
                    <a:pt x="679" y="244"/>
                    <a:pt x="680" y="244"/>
                  </a:cubicBezTo>
                  <a:cubicBezTo>
                    <a:pt x="681" y="244"/>
                    <a:pt x="682" y="244"/>
                    <a:pt x="683" y="244"/>
                  </a:cubicBezTo>
                  <a:cubicBezTo>
                    <a:pt x="683" y="244"/>
                    <a:pt x="683" y="244"/>
                    <a:pt x="683" y="244"/>
                  </a:cubicBezTo>
                  <a:cubicBezTo>
                    <a:pt x="684" y="244"/>
                    <a:pt x="684" y="244"/>
                    <a:pt x="684" y="244"/>
                  </a:cubicBezTo>
                  <a:cubicBezTo>
                    <a:pt x="684" y="244"/>
                    <a:pt x="684" y="244"/>
                    <a:pt x="684" y="244"/>
                  </a:cubicBezTo>
                  <a:cubicBezTo>
                    <a:pt x="685" y="245"/>
                    <a:pt x="685" y="245"/>
                    <a:pt x="685" y="245"/>
                  </a:cubicBezTo>
                  <a:cubicBezTo>
                    <a:pt x="686" y="245"/>
                    <a:pt x="687" y="245"/>
                    <a:pt x="688" y="245"/>
                  </a:cubicBezTo>
                  <a:cubicBezTo>
                    <a:pt x="688" y="245"/>
                    <a:pt x="689" y="245"/>
                    <a:pt x="689" y="245"/>
                  </a:cubicBezTo>
                  <a:cubicBezTo>
                    <a:pt x="690" y="245"/>
                    <a:pt x="690" y="245"/>
                    <a:pt x="690" y="245"/>
                  </a:cubicBezTo>
                  <a:cubicBezTo>
                    <a:pt x="690" y="245"/>
                    <a:pt x="690" y="245"/>
                    <a:pt x="690" y="245"/>
                  </a:cubicBezTo>
                  <a:cubicBezTo>
                    <a:pt x="690" y="245"/>
                    <a:pt x="690" y="245"/>
                    <a:pt x="690" y="245"/>
                  </a:cubicBezTo>
                  <a:cubicBezTo>
                    <a:pt x="690" y="245"/>
                    <a:pt x="690" y="245"/>
                    <a:pt x="690" y="245"/>
                  </a:cubicBezTo>
                  <a:cubicBezTo>
                    <a:pt x="691" y="245"/>
                    <a:pt x="691" y="245"/>
                    <a:pt x="692" y="245"/>
                  </a:cubicBezTo>
                  <a:cubicBezTo>
                    <a:pt x="692" y="245"/>
                    <a:pt x="693" y="245"/>
                    <a:pt x="693" y="245"/>
                  </a:cubicBezTo>
                  <a:cubicBezTo>
                    <a:pt x="695" y="245"/>
                    <a:pt x="695" y="245"/>
                    <a:pt x="695" y="245"/>
                  </a:cubicBezTo>
                  <a:cubicBezTo>
                    <a:pt x="696" y="245"/>
                    <a:pt x="696" y="245"/>
                    <a:pt x="696" y="245"/>
                  </a:cubicBezTo>
                  <a:cubicBezTo>
                    <a:pt x="697" y="245"/>
                    <a:pt x="697" y="245"/>
                    <a:pt x="697" y="245"/>
                  </a:cubicBezTo>
                  <a:cubicBezTo>
                    <a:pt x="698" y="245"/>
                    <a:pt x="698" y="245"/>
                    <a:pt x="698" y="245"/>
                  </a:cubicBezTo>
                  <a:cubicBezTo>
                    <a:pt x="699" y="245"/>
                    <a:pt x="699" y="245"/>
                    <a:pt x="699" y="245"/>
                  </a:cubicBezTo>
                  <a:cubicBezTo>
                    <a:pt x="700" y="245"/>
                    <a:pt x="700" y="245"/>
                    <a:pt x="700" y="245"/>
                  </a:cubicBezTo>
                  <a:cubicBezTo>
                    <a:pt x="700" y="245"/>
                    <a:pt x="700" y="245"/>
                    <a:pt x="700" y="245"/>
                  </a:cubicBezTo>
                  <a:cubicBezTo>
                    <a:pt x="701" y="245"/>
                    <a:pt x="701" y="245"/>
                    <a:pt x="701" y="245"/>
                  </a:cubicBezTo>
                  <a:cubicBezTo>
                    <a:pt x="702" y="245"/>
                    <a:pt x="702" y="245"/>
                    <a:pt x="702" y="245"/>
                  </a:cubicBezTo>
                  <a:cubicBezTo>
                    <a:pt x="702" y="245"/>
                    <a:pt x="702" y="245"/>
                    <a:pt x="702" y="245"/>
                  </a:cubicBezTo>
                  <a:cubicBezTo>
                    <a:pt x="703" y="245"/>
                    <a:pt x="703" y="245"/>
                    <a:pt x="703" y="245"/>
                  </a:cubicBezTo>
                  <a:cubicBezTo>
                    <a:pt x="703" y="245"/>
                    <a:pt x="703" y="245"/>
                    <a:pt x="703" y="245"/>
                  </a:cubicBezTo>
                  <a:cubicBezTo>
                    <a:pt x="704" y="245"/>
                    <a:pt x="704" y="245"/>
                    <a:pt x="704" y="245"/>
                  </a:cubicBezTo>
                  <a:cubicBezTo>
                    <a:pt x="704" y="245"/>
                    <a:pt x="704" y="245"/>
                    <a:pt x="704" y="245"/>
                  </a:cubicBezTo>
                  <a:cubicBezTo>
                    <a:pt x="704" y="245"/>
                    <a:pt x="704" y="245"/>
                    <a:pt x="704" y="245"/>
                  </a:cubicBezTo>
                  <a:cubicBezTo>
                    <a:pt x="705" y="245"/>
                    <a:pt x="705" y="245"/>
                    <a:pt x="705" y="245"/>
                  </a:cubicBezTo>
                  <a:cubicBezTo>
                    <a:pt x="706" y="245"/>
                    <a:pt x="706" y="245"/>
                    <a:pt x="706" y="245"/>
                  </a:cubicBezTo>
                  <a:cubicBezTo>
                    <a:pt x="707" y="245"/>
                    <a:pt x="707" y="245"/>
                    <a:pt x="707" y="245"/>
                  </a:cubicBezTo>
                  <a:cubicBezTo>
                    <a:pt x="707" y="245"/>
                    <a:pt x="707" y="245"/>
                    <a:pt x="707" y="245"/>
                  </a:cubicBezTo>
                  <a:cubicBezTo>
                    <a:pt x="708" y="245"/>
                    <a:pt x="708" y="245"/>
                    <a:pt x="708" y="245"/>
                  </a:cubicBezTo>
                  <a:cubicBezTo>
                    <a:pt x="709" y="245"/>
                    <a:pt x="709" y="245"/>
                    <a:pt x="709" y="245"/>
                  </a:cubicBezTo>
                  <a:cubicBezTo>
                    <a:pt x="709" y="245"/>
                    <a:pt x="709" y="245"/>
                    <a:pt x="709" y="245"/>
                  </a:cubicBezTo>
                  <a:cubicBezTo>
                    <a:pt x="709" y="245"/>
                    <a:pt x="709" y="245"/>
                    <a:pt x="709" y="245"/>
                  </a:cubicBezTo>
                  <a:cubicBezTo>
                    <a:pt x="710" y="245"/>
                    <a:pt x="710" y="245"/>
                    <a:pt x="710" y="245"/>
                  </a:cubicBezTo>
                  <a:cubicBezTo>
                    <a:pt x="711" y="245"/>
                    <a:pt x="711" y="245"/>
                    <a:pt x="711" y="245"/>
                  </a:cubicBezTo>
                  <a:cubicBezTo>
                    <a:pt x="712" y="245"/>
                    <a:pt x="712" y="245"/>
                    <a:pt x="712" y="245"/>
                  </a:cubicBezTo>
                  <a:cubicBezTo>
                    <a:pt x="712" y="245"/>
                    <a:pt x="713" y="245"/>
                    <a:pt x="713" y="245"/>
                  </a:cubicBezTo>
                  <a:cubicBezTo>
                    <a:pt x="714" y="245"/>
                    <a:pt x="714" y="245"/>
                    <a:pt x="714" y="245"/>
                  </a:cubicBezTo>
                  <a:cubicBezTo>
                    <a:pt x="715" y="245"/>
                    <a:pt x="715" y="245"/>
                    <a:pt x="715" y="245"/>
                  </a:cubicBezTo>
                  <a:cubicBezTo>
                    <a:pt x="715" y="245"/>
                    <a:pt x="715" y="245"/>
                    <a:pt x="715" y="245"/>
                  </a:cubicBezTo>
                  <a:cubicBezTo>
                    <a:pt x="715" y="245"/>
                    <a:pt x="715" y="245"/>
                    <a:pt x="715" y="245"/>
                  </a:cubicBezTo>
                  <a:cubicBezTo>
                    <a:pt x="715" y="245"/>
                    <a:pt x="715" y="245"/>
                    <a:pt x="715" y="245"/>
                  </a:cubicBezTo>
                  <a:cubicBezTo>
                    <a:pt x="716" y="245"/>
                    <a:pt x="716" y="245"/>
                    <a:pt x="717" y="245"/>
                  </a:cubicBezTo>
                  <a:cubicBezTo>
                    <a:pt x="717" y="244"/>
                    <a:pt x="718" y="244"/>
                    <a:pt x="718" y="244"/>
                  </a:cubicBezTo>
                  <a:cubicBezTo>
                    <a:pt x="719" y="244"/>
                    <a:pt x="720" y="244"/>
                    <a:pt x="720" y="244"/>
                  </a:cubicBezTo>
                  <a:cubicBezTo>
                    <a:pt x="721" y="244"/>
                    <a:pt x="721" y="244"/>
                    <a:pt x="721" y="244"/>
                  </a:cubicBezTo>
                  <a:cubicBezTo>
                    <a:pt x="721" y="244"/>
                    <a:pt x="721" y="244"/>
                    <a:pt x="721" y="244"/>
                  </a:cubicBezTo>
                  <a:cubicBezTo>
                    <a:pt x="722" y="244"/>
                    <a:pt x="722" y="244"/>
                    <a:pt x="722" y="244"/>
                  </a:cubicBezTo>
                  <a:cubicBezTo>
                    <a:pt x="723" y="244"/>
                    <a:pt x="723" y="244"/>
                    <a:pt x="724" y="244"/>
                  </a:cubicBezTo>
                  <a:cubicBezTo>
                    <a:pt x="724" y="243"/>
                    <a:pt x="725" y="243"/>
                    <a:pt x="726" y="243"/>
                  </a:cubicBezTo>
                  <a:cubicBezTo>
                    <a:pt x="726" y="243"/>
                    <a:pt x="727" y="243"/>
                    <a:pt x="727" y="243"/>
                  </a:cubicBezTo>
                  <a:cubicBezTo>
                    <a:pt x="728" y="243"/>
                    <a:pt x="729" y="243"/>
                    <a:pt x="729" y="243"/>
                  </a:cubicBezTo>
                  <a:cubicBezTo>
                    <a:pt x="730" y="243"/>
                    <a:pt x="730" y="242"/>
                    <a:pt x="731" y="242"/>
                  </a:cubicBezTo>
                  <a:cubicBezTo>
                    <a:pt x="732" y="242"/>
                    <a:pt x="732" y="242"/>
                    <a:pt x="733" y="242"/>
                  </a:cubicBezTo>
                  <a:cubicBezTo>
                    <a:pt x="734" y="242"/>
                    <a:pt x="735" y="241"/>
                    <a:pt x="737" y="241"/>
                  </a:cubicBezTo>
                  <a:cubicBezTo>
                    <a:pt x="737" y="241"/>
                    <a:pt x="738" y="241"/>
                    <a:pt x="739" y="241"/>
                  </a:cubicBezTo>
                  <a:cubicBezTo>
                    <a:pt x="739" y="241"/>
                    <a:pt x="740" y="240"/>
                    <a:pt x="740" y="240"/>
                  </a:cubicBezTo>
                  <a:cubicBezTo>
                    <a:pt x="741" y="240"/>
                    <a:pt x="742" y="240"/>
                    <a:pt x="742" y="240"/>
                  </a:cubicBezTo>
                  <a:cubicBezTo>
                    <a:pt x="743" y="240"/>
                    <a:pt x="744" y="239"/>
                    <a:pt x="745" y="239"/>
                  </a:cubicBezTo>
                  <a:cubicBezTo>
                    <a:pt x="745" y="239"/>
                    <a:pt x="746" y="239"/>
                    <a:pt x="747" y="239"/>
                  </a:cubicBezTo>
                  <a:cubicBezTo>
                    <a:pt x="747" y="238"/>
                    <a:pt x="748" y="238"/>
                    <a:pt x="748" y="238"/>
                  </a:cubicBezTo>
                  <a:cubicBezTo>
                    <a:pt x="750" y="238"/>
                    <a:pt x="752" y="237"/>
                    <a:pt x="753" y="237"/>
                  </a:cubicBezTo>
                  <a:cubicBezTo>
                    <a:pt x="754" y="236"/>
                    <a:pt x="755" y="236"/>
                    <a:pt x="756" y="236"/>
                  </a:cubicBezTo>
                  <a:cubicBezTo>
                    <a:pt x="757" y="236"/>
                    <a:pt x="757" y="236"/>
                    <a:pt x="757" y="236"/>
                  </a:cubicBezTo>
                  <a:cubicBezTo>
                    <a:pt x="757" y="235"/>
                    <a:pt x="757" y="235"/>
                    <a:pt x="757" y="235"/>
                  </a:cubicBezTo>
                  <a:cubicBezTo>
                    <a:pt x="758" y="235"/>
                    <a:pt x="758" y="235"/>
                    <a:pt x="758" y="235"/>
                  </a:cubicBezTo>
                  <a:cubicBezTo>
                    <a:pt x="759" y="235"/>
                    <a:pt x="759" y="235"/>
                    <a:pt x="759" y="235"/>
                  </a:cubicBezTo>
                  <a:cubicBezTo>
                    <a:pt x="760" y="235"/>
                    <a:pt x="760" y="234"/>
                    <a:pt x="761" y="234"/>
                  </a:cubicBezTo>
                  <a:cubicBezTo>
                    <a:pt x="762" y="234"/>
                    <a:pt x="762" y="234"/>
                    <a:pt x="762" y="234"/>
                  </a:cubicBezTo>
                  <a:cubicBezTo>
                    <a:pt x="762" y="234"/>
                    <a:pt x="762" y="234"/>
                    <a:pt x="762" y="234"/>
                  </a:cubicBezTo>
                  <a:cubicBezTo>
                    <a:pt x="762" y="234"/>
                    <a:pt x="762" y="234"/>
                    <a:pt x="762" y="234"/>
                  </a:cubicBezTo>
                  <a:cubicBezTo>
                    <a:pt x="763" y="234"/>
                    <a:pt x="763" y="233"/>
                    <a:pt x="764" y="233"/>
                  </a:cubicBezTo>
                  <a:cubicBezTo>
                    <a:pt x="764" y="233"/>
                    <a:pt x="764" y="233"/>
                    <a:pt x="764" y="233"/>
                  </a:cubicBezTo>
                  <a:cubicBezTo>
                    <a:pt x="765" y="233"/>
                    <a:pt x="765" y="233"/>
                    <a:pt x="765" y="233"/>
                  </a:cubicBezTo>
                  <a:cubicBezTo>
                    <a:pt x="765" y="233"/>
                    <a:pt x="765" y="233"/>
                    <a:pt x="765" y="233"/>
                  </a:cubicBezTo>
                  <a:cubicBezTo>
                    <a:pt x="766" y="232"/>
                    <a:pt x="766" y="232"/>
                    <a:pt x="766" y="232"/>
                  </a:cubicBezTo>
                  <a:cubicBezTo>
                    <a:pt x="767" y="232"/>
                    <a:pt x="767" y="232"/>
                    <a:pt x="767" y="232"/>
                  </a:cubicBezTo>
                  <a:cubicBezTo>
                    <a:pt x="768" y="231"/>
                    <a:pt x="768" y="231"/>
                    <a:pt x="768" y="231"/>
                  </a:cubicBezTo>
                  <a:cubicBezTo>
                    <a:pt x="769" y="231"/>
                    <a:pt x="769" y="231"/>
                    <a:pt x="769" y="231"/>
                  </a:cubicBezTo>
                  <a:cubicBezTo>
                    <a:pt x="769" y="231"/>
                    <a:pt x="769" y="231"/>
                    <a:pt x="769" y="231"/>
                  </a:cubicBezTo>
                  <a:cubicBezTo>
                    <a:pt x="769" y="231"/>
                    <a:pt x="769" y="231"/>
                    <a:pt x="769" y="231"/>
                  </a:cubicBezTo>
                  <a:cubicBezTo>
                    <a:pt x="769" y="231"/>
                    <a:pt x="769" y="231"/>
                    <a:pt x="769" y="231"/>
                  </a:cubicBezTo>
                  <a:cubicBezTo>
                    <a:pt x="770" y="230"/>
                    <a:pt x="770" y="230"/>
                    <a:pt x="770" y="230"/>
                  </a:cubicBezTo>
                  <a:cubicBezTo>
                    <a:pt x="770" y="230"/>
                    <a:pt x="770" y="230"/>
                    <a:pt x="770" y="230"/>
                  </a:cubicBezTo>
                  <a:cubicBezTo>
                    <a:pt x="771" y="230"/>
                    <a:pt x="771" y="230"/>
                    <a:pt x="771" y="230"/>
                  </a:cubicBezTo>
                  <a:cubicBezTo>
                    <a:pt x="772" y="229"/>
                    <a:pt x="772" y="229"/>
                    <a:pt x="772" y="229"/>
                  </a:cubicBezTo>
                  <a:cubicBezTo>
                    <a:pt x="772" y="229"/>
                    <a:pt x="772" y="229"/>
                    <a:pt x="772" y="229"/>
                  </a:cubicBezTo>
                  <a:cubicBezTo>
                    <a:pt x="773" y="229"/>
                    <a:pt x="773" y="229"/>
                    <a:pt x="773" y="229"/>
                  </a:cubicBezTo>
                  <a:cubicBezTo>
                    <a:pt x="773" y="229"/>
                    <a:pt x="773" y="229"/>
                    <a:pt x="773" y="229"/>
                  </a:cubicBezTo>
                  <a:cubicBezTo>
                    <a:pt x="773" y="229"/>
                    <a:pt x="773" y="229"/>
                    <a:pt x="773" y="229"/>
                  </a:cubicBezTo>
                  <a:cubicBezTo>
                    <a:pt x="773" y="228"/>
                    <a:pt x="773" y="228"/>
                    <a:pt x="773" y="228"/>
                  </a:cubicBezTo>
                  <a:cubicBezTo>
                    <a:pt x="774" y="228"/>
                    <a:pt x="774" y="228"/>
                    <a:pt x="774" y="228"/>
                  </a:cubicBezTo>
                  <a:cubicBezTo>
                    <a:pt x="774" y="228"/>
                    <a:pt x="774" y="228"/>
                    <a:pt x="774" y="228"/>
                  </a:cubicBezTo>
                  <a:cubicBezTo>
                    <a:pt x="775" y="227"/>
                    <a:pt x="775" y="227"/>
                    <a:pt x="775" y="227"/>
                  </a:cubicBezTo>
                  <a:cubicBezTo>
                    <a:pt x="775" y="227"/>
                    <a:pt x="775" y="227"/>
                    <a:pt x="775" y="227"/>
                  </a:cubicBezTo>
                  <a:cubicBezTo>
                    <a:pt x="776" y="227"/>
                    <a:pt x="776" y="227"/>
                    <a:pt x="776" y="227"/>
                  </a:cubicBezTo>
                  <a:cubicBezTo>
                    <a:pt x="776" y="226"/>
                    <a:pt x="776" y="226"/>
                    <a:pt x="776" y="226"/>
                  </a:cubicBezTo>
                  <a:cubicBezTo>
                    <a:pt x="776" y="226"/>
                    <a:pt x="776" y="226"/>
                    <a:pt x="776" y="226"/>
                  </a:cubicBezTo>
                  <a:cubicBezTo>
                    <a:pt x="777" y="226"/>
                    <a:pt x="777" y="226"/>
                    <a:pt x="777" y="226"/>
                  </a:cubicBezTo>
                  <a:cubicBezTo>
                    <a:pt x="777" y="225"/>
                    <a:pt x="777" y="225"/>
                    <a:pt x="777" y="225"/>
                  </a:cubicBezTo>
                  <a:cubicBezTo>
                    <a:pt x="777" y="225"/>
                    <a:pt x="777" y="225"/>
                    <a:pt x="777" y="225"/>
                  </a:cubicBezTo>
                  <a:cubicBezTo>
                    <a:pt x="778" y="225"/>
                    <a:pt x="778" y="225"/>
                    <a:pt x="778" y="225"/>
                  </a:cubicBezTo>
                  <a:cubicBezTo>
                    <a:pt x="778" y="224"/>
                    <a:pt x="778" y="224"/>
                    <a:pt x="778" y="224"/>
                  </a:cubicBezTo>
                  <a:cubicBezTo>
                    <a:pt x="778" y="224"/>
                    <a:pt x="778" y="224"/>
                    <a:pt x="778" y="224"/>
                  </a:cubicBezTo>
                  <a:cubicBezTo>
                    <a:pt x="778" y="224"/>
                    <a:pt x="778" y="224"/>
                    <a:pt x="778" y="224"/>
                  </a:cubicBezTo>
                  <a:cubicBezTo>
                    <a:pt x="778" y="224"/>
                    <a:pt x="778" y="224"/>
                    <a:pt x="778" y="224"/>
                  </a:cubicBezTo>
                  <a:cubicBezTo>
                    <a:pt x="778" y="224"/>
                    <a:pt x="778" y="224"/>
                    <a:pt x="778" y="224"/>
                  </a:cubicBezTo>
                  <a:cubicBezTo>
                    <a:pt x="779" y="223"/>
                    <a:pt x="779" y="223"/>
                    <a:pt x="779" y="223"/>
                  </a:cubicBezTo>
                  <a:cubicBezTo>
                    <a:pt x="779" y="223"/>
                    <a:pt x="779" y="223"/>
                    <a:pt x="779" y="223"/>
                  </a:cubicBezTo>
                  <a:cubicBezTo>
                    <a:pt x="779" y="223"/>
                    <a:pt x="779" y="223"/>
                    <a:pt x="779" y="223"/>
                  </a:cubicBezTo>
                  <a:cubicBezTo>
                    <a:pt x="779" y="222"/>
                    <a:pt x="779" y="222"/>
                    <a:pt x="779" y="222"/>
                  </a:cubicBezTo>
                  <a:cubicBezTo>
                    <a:pt x="779" y="222"/>
                    <a:pt x="779" y="222"/>
                    <a:pt x="779" y="222"/>
                  </a:cubicBezTo>
                  <a:cubicBezTo>
                    <a:pt x="780" y="222"/>
                    <a:pt x="780" y="222"/>
                    <a:pt x="780" y="222"/>
                  </a:cubicBezTo>
                  <a:cubicBezTo>
                    <a:pt x="780" y="221"/>
                    <a:pt x="780" y="221"/>
                    <a:pt x="780" y="221"/>
                  </a:cubicBezTo>
                  <a:cubicBezTo>
                    <a:pt x="780" y="221"/>
                    <a:pt x="780" y="221"/>
                    <a:pt x="780" y="221"/>
                  </a:cubicBezTo>
                  <a:cubicBezTo>
                    <a:pt x="780" y="220"/>
                    <a:pt x="780" y="220"/>
                    <a:pt x="780" y="220"/>
                  </a:cubicBezTo>
                  <a:cubicBezTo>
                    <a:pt x="780" y="220"/>
                    <a:pt x="780" y="220"/>
                    <a:pt x="780" y="220"/>
                  </a:cubicBezTo>
                  <a:cubicBezTo>
                    <a:pt x="780" y="220"/>
                    <a:pt x="780" y="220"/>
                    <a:pt x="780" y="220"/>
                  </a:cubicBezTo>
                  <a:cubicBezTo>
                    <a:pt x="780" y="219"/>
                    <a:pt x="780" y="219"/>
                    <a:pt x="780" y="219"/>
                  </a:cubicBezTo>
                  <a:cubicBezTo>
                    <a:pt x="781" y="219"/>
                    <a:pt x="781" y="219"/>
                    <a:pt x="781" y="219"/>
                  </a:cubicBezTo>
                  <a:cubicBezTo>
                    <a:pt x="781" y="218"/>
                    <a:pt x="781" y="218"/>
                    <a:pt x="781" y="218"/>
                  </a:cubicBezTo>
                  <a:cubicBezTo>
                    <a:pt x="781" y="218"/>
                    <a:pt x="781" y="218"/>
                    <a:pt x="781" y="218"/>
                  </a:cubicBezTo>
                  <a:cubicBezTo>
                    <a:pt x="781" y="218"/>
                    <a:pt x="781" y="218"/>
                    <a:pt x="781" y="218"/>
                  </a:cubicBezTo>
                  <a:cubicBezTo>
                    <a:pt x="781" y="217"/>
                    <a:pt x="781" y="217"/>
                    <a:pt x="781" y="217"/>
                  </a:cubicBezTo>
                  <a:cubicBezTo>
                    <a:pt x="781" y="217"/>
                    <a:pt x="781" y="217"/>
                    <a:pt x="781" y="217"/>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2"/>
            <p:cNvSpPr/>
            <p:nvPr/>
          </p:nvSpPr>
          <p:spPr bwMode="auto">
            <a:xfrm flipH="1">
              <a:off x="5262760" y="3049612"/>
              <a:ext cx="1152525" cy="292100"/>
            </a:xfrm>
            <a:custGeom>
              <a:avLst/>
              <a:gdLst>
                <a:gd name="T0" fmla="*/ 742 w 779"/>
                <a:gd name="T1" fmla="*/ 59 h 196"/>
                <a:gd name="T2" fmla="*/ 722 w 779"/>
                <a:gd name="T3" fmla="*/ 57 h 196"/>
                <a:gd name="T4" fmla="*/ 670 w 779"/>
                <a:gd name="T5" fmla="*/ 64 h 196"/>
                <a:gd name="T6" fmla="*/ 653 w 779"/>
                <a:gd name="T7" fmla="*/ 67 h 196"/>
                <a:gd name="T8" fmla="*/ 640 w 779"/>
                <a:gd name="T9" fmla="*/ 66 h 196"/>
                <a:gd name="T10" fmla="*/ 630 w 779"/>
                <a:gd name="T11" fmla="*/ 56 h 196"/>
                <a:gd name="T12" fmla="*/ 584 w 779"/>
                <a:gd name="T13" fmla="*/ 4 h 196"/>
                <a:gd name="T14" fmla="*/ 481 w 779"/>
                <a:gd name="T15" fmla="*/ 3 h 196"/>
                <a:gd name="T16" fmla="*/ 470 w 779"/>
                <a:gd name="T17" fmla="*/ 4 h 196"/>
                <a:gd name="T18" fmla="*/ 448 w 779"/>
                <a:gd name="T19" fmla="*/ 32 h 196"/>
                <a:gd name="T20" fmla="*/ 433 w 779"/>
                <a:gd name="T21" fmla="*/ 50 h 196"/>
                <a:gd name="T22" fmla="*/ 384 w 779"/>
                <a:gd name="T23" fmla="*/ 53 h 196"/>
                <a:gd name="T24" fmla="*/ 341 w 779"/>
                <a:gd name="T25" fmla="*/ 50 h 196"/>
                <a:gd name="T26" fmla="*/ 345 w 779"/>
                <a:gd name="T27" fmla="*/ 21 h 196"/>
                <a:gd name="T28" fmla="*/ 342 w 779"/>
                <a:gd name="T29" fmla="*/ 3 h 196"/>
                <a:gd name="T30" fmla="*/ 298 w 779"/>
                <a:gd name="T31" fmla="*/ 0 h 196"/>
                <a:gd name="T32" fmla="*/ 191 w 779"/>
                <a:gd name="T33" fmla="*/ 0 h 196"/>
                <a:gd name="T34" fmla="*/ 163 w 779"/>
                <a:gd name="T35" fmla="*/ 12 h 196"/>
                <a:gd name="T36" fmla="*/ 168 w 779"/>
                <a:gd name="T37" fmla="*/ 35 h 196"/>
                <a:gd name="T38" fmla="*/ 175 w 779"/>
                <a:gd name="T39" fmla="*/ 68 h 196"/>
                <a:gd name="T40" fmla="*/ 140 w 779"/>
                <a:gd name="T41" fmla="*/ 76 h 196"/>
                <a:gd name="T42" fmla="*/ 127 w 779"/>
                <a:gd name="T43" fmla="*/ 75 h 196"/>
                <a:gd name="T44" fmla="*/ 108 w 779"/>
                <a:gd name="T45" fmla="*/ 72 h 196"/>
                <a:gd name="T46" fmla="*/ 71 w 779"/>
                <a:gd name="T47" fmla="*/ 72 h 196"/>
                <a:gd name="T48" fmla="*/ 30 w 779"/>
                <a:gd name="T49" fmla="*/ 78 h 196"/>
                <a:gd name="T50" fmla="*/ 1 w 779"/>
                <a:gd name="T51" fmla="*/ 102 h 196"/>
                <a:gd name="T52" fmla="*/ 25 w 779"/>
                <a:gd name="T53" fmla="*/ 118 h 196"/>
                <a:gd name="T54" fmla="*/ 73 w 779"/>
                <a:gd name="T55" fmla="*/ 121 h 196"/>
                <a:gd name="T56" fmla="*/ 101 w 779"/>
                <a:gd name="T57" fmla="*/ 119 h 196"/>
                <a:gd name="T58" fmla="*/ 128 w 779"/>
                <a:gd name="T59" fmla="*/ 115 h 196"/>
                <a:gd name="T60" fmla="*/ 154 w 779"/>
                <a:gd name="T61" fmla="*/ 118 h 196"/>
                <a:gd name="T62" fmla="*/ 164 w 779"/>
                <a:gd name="T63" fmla="*/ 137 h 196"/>
                <a:gd name="T64" fmla="*/ 122 w 779"/>
                <a:gd name="T65" fmla="*/ 196 h 196"/>
                <a:gd name="T66" fmla="*/ 423 w 779"/>
                <a:gd name="T67" fmla="*/ 195 h 196"/>
                <a:gd name="T68" fmla="*/ 580 w 779"/>
                <a:gd name="T69" fmla="*/ 193 h 196"/>
                <a:gd name="T70" fmla="*/ 587 w 779"/>
                <a:gd name="T71" fmla="*/ 193 h 196"/>
                <a:gd name="T72" fmla="*/ 647 w 779"/>
                <a:gd name="T73" fmla="*/ 187 h 196"/>
                <a:gd name="T74" fmla="*/ 646 w 779"/>
                <a:gd name="T75" fmla="*/ 158 h 196"/>
                <a:gd name="T76" fmla="*/ 631 w 779"/>
                <a:gd name="T77" fmla="*/ 117 h 196"/>
                <a:gd name="T78" fmla="*/ 661 w 779"/>
                <a:gd name="T79" fmla="*/ 109 h 196"/>
                <a:gd name="T80" fmla="*/ 671 w 779"/>
                <a:gd name="T81" fmla="*/ 109 h 196"/>
                <a:gd name="T82" fmla="*/ 687 w 779"/>
                <a:gd name="T83" fmla="*/ 110 h 196"/>
                <a:gd name="T84" fmla="*/ 712 w 779"/>
                <a:gd name="T85" fmla="*/ 110 h 196"/>
                <a:gd name="T86" fmla="*/ 757 w 779"/>
                <a:gd name="T87" fmla="*/ 101 h 196"/>
                <a:gd name="T88" fmla="*/ 766 w 779"/>
                <a:gd name="T89" fmla="*/ 6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79" h="196">
                  <a:moveTo>
                    <a:pt x="766" y="69"/>
                  </a:moveTo>
                  <a:cubicBezTo>
                    <a:pt x="761" y="66"/>
                    <a:pt x="754" y="63"/>
                    <a:pt x="748" y="60"/>
                  </a:cubicBezTo>
                  <a:cubicBezTo>
                    <a:pt x="746" y="60"/>
                    <a:pt x="744" y="59"/>
                    <a:pt x="742" y="59"/>
                  </a:cubicBezTo>
                  <a:cubicBezTo>
                    <a:pt x="740" y="58"/>
                    <a:pt x="738" y="58"/>
                    <a:pt x="736" y="58"/>
                  </a:cubicBezTo>
                  <a:cubicBezTo>
                    <a:pt x="733" y="58"/>
                    <a:pt x="731" y="57"/>
                    <a:pt x="729" y="57"/>
                  </a:cubicBezTo>
                  <a:cubicBezTo>
                    <a:pt x="726" y="57"/>
                    <a:pt x="724" y="57"/>
                    <a:pt x="722" y="57"/>
                  </a:cubicBezTo>
                  <a:cubicBezTo>
                    <a:pt x="716" y="57"/>
                    <a:pt x="710" y="58"/>
                    <a:pt x="704" y="58"/>
                  </a:cubicBezTo>
                  <a:cubicBezTo>
                    <a:pt x="698" y="59"/>
                    <a:pt x="692" y="60"/>
                    <a:pt x="686" y="61"/>
                  </a:cubicBezTo>
                  <a:cubicBezTo>
                    <a:pt x="680" y="62"/>
                    <a:pt x="675" y="63"/>
                    <a:pt x="670" y="64"/>
                  </a:cubicBezTo>
                  <a:cubicBezTo>
                    <a:pt x="665" y="65"/>
                    <a:pt x="660" y="66"/>
                    <a:pt x="656" y="67"/>
                  </a:cubicBezTo>
                  <a:cubicBezTo>
                    <a:pt x="656" y="67"/>
                    <a:pt x="655" y="67"/>
                    <a:pt x="655" y="67"/>
                  </a:cubicBezTo>
                  <a:cubicBezTo>
                    <a:pt x="654" y="67"/>
                    <a:pt x="654" y="67"/>
                    <a:pt x="653" y="67"/>
                  </a:cubicBezTo>
                  <a:cubicBezTo>
                    <a:pt x="652" y="68"/>
                    <a:pt x="652" y="68"/>
                    <a:pt x="651" y="68"/>
                  </a:cubicBezTo>
                  <a:cubicBezTo>
                    <a:pt x="651" y="68"/>
                    <a:pt x="650" y="68"/>
                    <a:pt x="650" y="68"/>
                  </a:cubicBezTo>
                  <a:cubicBezTo>
                    <a:pt x="646" y="68"/>
                    <a:pt x="643" y="67"/>
                    <a:pt x="640" y="66"/>
                  </a:cubicBezTo>
                  <a:cubicBezTo>
                    <a:pt x="638" y="65"/>
                    <a:pt x="636" y="64"/>
                    <a:pt x="634" y="62"/>
                  </a:cubicBezTo>
                  <a:cubicBezTo>
                    <a:pt x="632" y="61"/>
                    <a:pt x="631" y="59"/>
                    <a:pt x="631" y="58"/>
                  </a:cubicBezTo>
                  <a:cubicBezTo>
                    <a:pt x="630" y="57"/>
                    <a:pt x="630" y="56"/>
                    <a:pt x="630" y="56"/>
                  </a:cubicBezTo>
                  <a:cubicBezTo>
                    <a:pt x="649" y="5"/>
                    <a:pt x="649" y="5"/>
                    <a:pt x="649" y="5"/>
                  </a:cubicBezTo>
                  <a:cubicBezTo>
                    <a:pt x="647" y="5"/>
                    <a:pt x="639" y="5"/>
                    <a:pt x="628" y="5"/>
                  </a:cubicBezTo>
                  <a:cubicBezTo>
                    <a:pt x="616" y="4"/>
                    <a:pt x="601" y="4"/>
                    <a:pt x="584" y="4"/>
                  </a:cubicBezTo>
                  <a:cubicBezTo>
                    <a:pt x="567" y="4"/>
                    <a:pt x="549" y="3"/>
                    <a:pt x="532" y="3"/>
                  </a:cubicBezTo>
                  <a:cubicBezTo>
                    <a:pt x="515" y="3"/>
                    <a:pt x="498" y="3"/>
                    <a:pt x="486" y="3"/>
                  </a:cubicBezTo>
                  <a:cubicBezTo>
                    <a:pt x="484" y="3"/>
                    <a:pt x="483" y="3"/>
                    <a:pt x="481" y="3"/>
                  </a:cubicBezTo>
                  <a:cubicBezTo>
                    <a:pt x="480" y="3"/>
                    <a:pt x="478" y="3"/>
                    <a:pt x="477" y="3"/>
                  </a:cubicBezTo>
                  <a:cubicBezTo>
                    <a:pt x="476" y="3"/>
                    <a:pt x="475" y="4"/>
                    <a:pt x="473" y="4"/>
                  </a:cubicBezTo>
                  <a:cubicBezTo>
                    <a:pt x="472" y="4"/>
                    <a:pt x="471" y="4"/>
                    <a:pt x="470" y="4"/>
                  </a:cubicBezTo>
                  <a:cubicBezTo>
                    <a:pt x="460" y="4"/>
                    <a:pt x="454" y="6"/>
                    <a:pt x="450" y="9"/>
                  </a:cubicBezTo>
                  <a:cubicBezTo>
                    <a:pt x="447" y="12"/>
                    <a:pt x="446" y="15"/>
                    <a:pt x="446" y="20"/>
                  </a:cubicBezTo>
                  <a:cubicBezTo>
                    <a:pt x="446" y="24"/>
                    <a:pt x="447" y="28"/>
                    <a:pt x="448" y="32"/>
                  </a:cubicBezTo>
                  <a:cubicBezTo>
                    <a:pt x="449" y="36"/>
                    <a:pt x="449" y="40"/>
                    <a:pt x="449" y="43"/>
                  </a:cubicBezTo>
                  <a:cubicBezTo>
                    <a:pt x="448" y="44"/>
                    <a:pt x="447" y="46"/>
                    <a:pt x="444" y="47"/>
                  </a:cubicBezTo>
                  <a:cubicBezTo>
                    <a:pt x="441" y="48"/>
                    <a:pt x="437" y="49"/>
                    <a:pt x="433" y="50"/>
                  </a:cubicBezTo>
                  <a:cubicBezTo>
                    <a:pt x="428" y="51"/>
                    <a:pt x="423" y="52"/>
                    <a:pt x="417" y="52"/>
                  </a:cubicBezTo>
                  <a:cubicBezTo>
                    <a:pt x="411" y="53"/>
                    <a:pt x="405" y="53"/>
                    <a:pt x="398" y="53"/>
                  </a:cubicBezTo>
                  <a:cubicBezTo>
                    <a:pt x="394" y="53"/>
                    <a:pt x="389" y="53"/>
                    <a:pt x="384" y="53"/>
                  </a:cubicBezTo>
                  <a:cubicBezTo>
                    <a:pt x="379" y="53"/>
                    <a:pt x="375" y="53"/>
                    <a:pt x="370" y="52"/>
                  </a:cubicBezTo>
                  <a:cubicBezTo>
                    <a:pt x="365" y="52"/>
                    <a:pt x="360" y="52"/>
                    <a:pt x="355" y="51"/>
                  </a:cubicBezTo>
                  <a:cubicBezTo>
                    <a:pt x="351" y="51"/>
                    <a:pt x="346" y="50"/>
                    <a:pt x="341" y="50"/>
                  </a:cubicBezTo>
                  <a:cubicBezTo>
                    <a:pt x="330" y="48"/>
                    <a:pt x="325" y="45"/>
                    <a:pt x="324" y="42"/>
                  </a:cubicBezTo>
                  <a:cubicBezTo>
                    <a:pt x="323" y="39"/>
                    <a:pt x="325" y="35"/>
                    <a:pt x="329" y="32"/>
                  </a:cubicBezTo>
                  <a:cubicBezTo>
                    <a:pt x="334" y="28"/>
                    <a:pt x="340" y="24"/>
                    <a:pt x="345" y="21"/>
                  </a:cubicBezTo>
                  <a:cubicBezTo>
                    <a:pt x="351" y="17"/>
                    <a:pt x="356" y="14"/>
                    <a:pt x="358" y="12"/>
                  </a:cubicBezTo>
                  <a:cubicBezTo>
                    <a:pt x="361" y="10"/>
                    <a:pt x="360" y="8"/>
                    <a:pt x="356" y="6"/>
                  </a:cubicBezTo>
                  <a:cubicBezTo>
                    <a:pt x="353" y="5"/>
                    <a:pt x="348" y="4"/>
                    <a:pt x="342" y="3"/>
                  </a:cubicBezTo>
                  <a:cubicBezTo>
                    <a:pt x="336" y="2"/>
                    <a:pt x="329" y="1"/>
                    <a:pt x="324" y="1"/>
                  </a:cubicBezTo>
                  <a:cubicBezTo>
                    <a:pt x="319" y="1"/>
                    <a:pt x="315" y="0"/>
                    <a:pt x="315" y="0"/>
                  </a:cubicBezTo>
                  <a:cubicBezTo>
                    <a:pt x="314" y="0"/>
                    <a:pt x="307" y="0"/>
                    <a:pt x="298" y="0"/>
                  </a:cubicBezTo>
                  <a:cubicBezTo>
                    <a:pt x="289" y="0"/>
                    <a:pt x="277" y="0"/>
                    <a:pt x="264" y="0"/>
                  </a:cubicBezTo>
                  <a:cubicBezTo>
                    <a:pt x="250" y="0"/>
                    <a:pt x="236" y="0"/>
                    <a:pt x="224" y="0"/>
                  </a:cubicBezTo>
                  <a:cubicBezTo>
                    <a:pt x="211" y="0"/>
                    <a:pt x="199" y="0"/>
                    <a:pt x="191" y="0"/>
                  </a:cubicBezTo>
                  <a:cubicBezTo>
                    <a:pt x="184" y="1"/>
                    <a:pt x="178" y="1"/>
                    <a:pt x="174" y="3"/>
                  </a:cubicBezTo>
                  <a:cubicBezTo>
                    <a:pt x="170" y="4"/>
                    <a:pt x="168" y="6"/>
                    <a:pt x="166" y="8"/>
                  </a:cubicBezTo>
                  <a:cubicBezTo>
                    <a:pt x="164" y="9"/>
                    <a:pt x="164" y="11"/>
                    <a:pt x="163" y="12"/>
                  </a:cubicBezTo>
                  <a:cubicBezTo>
                    <a:pt x="163" y="14"/>
                    <a:pt x="163" y="15"/>
                    <a:pt x="163" y="15"/>
                  </a:cubicBezTo>
                  <a:cubicBezTo>
                    <a:pt x="164" y="15"/>
                    <a:pt x="164" y="18"/>
                    <a:pt x="165" y="21"/>
                  </a:cubicBezTo>
                  <a:cubicBezTo>
                    <a:pt x="166" y="25"/>
                    <a:pt x="167" y="30"/>
                    <a:pt x="168" y="35"/>
                  </a:cubicBezTo>
                  <a:cubicBezTo>
                    <a:pt x="170" y="40"/>
                    <a:pt x="171" y="46"/>
                    <a:pt x="173" y="50"/>
                  </a:cubicBezTo>
                  <a:cubicBezTo>
                    <a:pt x="174" y="55"/>
                    <a:pt x="176" y="60"/>
                    <a:pt x="177" y="62"/>
                  </a:cubicBezTo>
                  <a:cubicBezTo>
                    <a:pt x="178" y="64"/>
                    <a:pt x="177" y="66"/>
                    <a:pt x="175" y="68"/>
                  </a:cubicBezTo>
                  <a:cubicBezTo>
                    <a:pt x="173" y="70"/>
                    <a:pt x="170" y="71"/>
                    <a:pt x="167" y="72"/>
                  </a:cubicBezTo>
                  <a:cubicBezTo>
                    <a:pt x="163" y="73"/>
                    <a:pt x="159" y="74"/>
                    <a:pt x="154" y="75"/>
                  </a:cubicBezTo>
                  <a:cubicBezTo>
                    <a:pt x="149" y="75"/>
                    <a:pt x="145" y="76"/>
                    <a:pt x="140" y="76"/>
                  </a:cubicBezTo>
                  <a:cubicBezTo>
                    <a:pt x="138" y="76"/>
                    <a:pt x="137" y="76"/>
                    <a:pt x="135" y="76"/>
                  </a:cubicBezTo>
                  <a:cubicBezTo>
                    <a:pt x="134" y="76"/>
                    <a:pt x="132" y="76"/>
                    <a:pt x="131" y="75"/>
                  </a:cubicBezTo>
                  <a:cubicBezTo>
                    <a:pt x="129" y="75"/>
                    <a:pt x="128" y="75"/>
                    <a:pt x="127" y="75"/>
                  </a:cubicBezTo>
                  <a:cubicBezTo>
                    <a:pt x="126" y="75"/>
                    <a:pt x="124" y="74"/>
                    <a:pt x="123" y="74"/>
                  </a:cubicBezTo>
                  <a:cubicBezTo>
                    <a:pt x="122" y="74"/>
                    <a:pt x="119" y="73"/>
                    <a:pt x="117" y="73"/>
                  </a:cubicBezTo>
                  <a:cubicBezTo>
                    <a:pt x="114" y="72"/>
                    <a:pt x="111" y="72"/>
                    <a:pt x="108" y="72"/>
                  </a:cubicBezTo>
                  <a:cubicBezTo>
                    <a:pt x="105" y="72"/>
                    <a:pt x="101" y="71"/>
                    <a:pt x="98" y="71"/>
                  </a:cubicBezTo>
                  <a:cubicBezTo>
                    <a:pt x="94" y="71"/>
                    <a:pt x="90" y="71"/>
                    <a:pt x="86" y="71"/>
                  </a:cubicBezTo>
                  <a:cubicBezTo>
                    <a:pt x="81" y="71"/>
                    <a:pt x="76" y="71"/>
                    <a:pt x="71" y="72"/>
                  </a:cubicBezTo>
                  <a:cubicBezTo>
                    <a:pt x="66" y="72"/>
                    <a:pt x="62" y="73"/>
                    <a:pt x="57" y="73"/>
                  </a:cubicBezTo>
                  <a:cubicBezTo>
                    <a:pt x="52" y="74"/>
                    <a:pt x="47" y="74"/>
                    <a:pt x="43" y="75"/>
                  </a:cubicBezTo>
                  <a:cubicBezTo>
                    <a:pt x="38" y="76"/>
                    <a:pt x="34" y="77"/>
                    <a:pt x="30" y="78"/>
                  </a:cubicBezTo>
                  <a:cubicBezTo>
                    <a:pt x="22" y="80"/>
                    <a:pt x="17" y="83"/>
                    <a:pt x="12" y="85"/>
                  </a:cubicBezTo>
                  <a:cubicBezTo>
                    <a:pt x="8" y="88"/>
                    <a:pt x="5" y="91"/>
                    <a:pt x="3" y="93"/>
                  </a:cubicBezTo>
                  <a:cubicBezTo>
                    <a:pt x="1" y="96"/>
                    <a:pt x="0" y="99"/>
                    <a:pt x="1" y="102"/>
                  </a:cubicBezTo>
                  <a:cubicBezTo>
                    <a:pt x="1" y="105"/>
                    <a:pt x="2" y="107"/>
                    <a:pt x="4" y="110"/>
                  </a:cubicBezTo>
                  <a:cubicBezTo>
                    <a:pt x="6" y="111"/>
                    <a:pt x="8" y="113"/>
                    <a:pt x="12" y="114"/>
                  </a:cubicBezTo>
                  <a:cubicBezTo>
                    <a:pt x="15" y="116"/>
                    <a:pt x="20" y="117"/>
                    <a:pt x="25" y="118"/>
                  </a:cubicBezTo>
                  <a:cubicBezTo>
                    <a:pt x="30" y="119"/>
                    <a:pt x="36" y="120"/>
                    <a:pt x="42" y="121"/>
                  </a:cubicBezTo>
                  <a:cubicBezTo>
                    <a:pt x="49" y="122"/>
                    <a:pt x="56" y="122"/>
                    <a:pt x="64" y="122"/>
                  </a:cubicBezTo>
                  <a:cubicBezTo>
                    <a:pt x="67" y="122"/>
                    <a:pt x="70" y="122"/>
                    <a:pt x="73" y="121"/>
                  </a:cubicBezTo>
                  <a:cubicBezTo>
                    <a:pt x="76" y="121"/>
                    <a:pt x="79" y="121"/>
                    <a:pt x="82" y="121"/>
                  </a:cubicBezTo>
                  <a:cubicBezTo>
                    <a:pt x="85" y="121"/>
                    <a:pt x="88" y="120"/>
                    <a:pt x="91" y="120"/>
                  </a:cubicBezTo>
                  <a:cubicBezTo>
                    <a:pt x="95" y="119"/>
                    <a:pt x="98" y="119"/>
                    <a:pt x="101" y="119"/>
                  </a:cubicBezTo>
                  <a:cubicBezTo>
                    <a:pt x="105" y="118"/>
                    <a:pt x="108" y="117"/>
                    <a:pt x="111" y="117"/>
                  </a:cubicBezTo>
                  <a:cubicBezTo>
                    <a:pt x="114" y="117"/>
                    <a:pt x="117" y="116"/>
                    <a:pt x="120" y="116"/>
                  </a:cubicBezTo>
                  <a:cubicBezTo>
                    <a:pt x="123" y="116"/>
                    <a:pt x="125" y="116"/>
                    <a:pt x="128" y="115"/>
                  </a:cubicBezTo>
                  <a:cubicBezTo>
                    <a:pt x="130" y="115"/>
                    <a:pt x="132" y="115"/>
                    <a:pt x="134" y="115"/>
                  </a:cubicBezTo>
                  <a:cubicBezTo>
                    <a:pt x="139" y="115"/>
                    <a:pt x="142" y="115"/>
                    <a:pt x="146" y="116"/>
                  </a:cubicBezTo>
                  <a:cubicBezTo>
                    <a:pt x="149" y="116"/>
                    <a:pt x="151" y="117"/>
                    <a:pt x="154" y="118"/>
                  </a:cubicBezTo>
                  <a:cubicBezTo>
                    <a:pt x="156" y="119"/>
                    <a:pt x="158" y="120"/>
                    <a:pt x="159" y="121"/>
                  </a:cubicBezTo>
                  <a:cubicBezTo>
                    <a:pt x="161" y="122"/>
                    <a:pt x="163" y="123"/>
                    <a:pt x="165" y="124"/>
                  </a:cubicBezTo>
                  <a:cubicBezTo>
                    <a:pt x="168" y="125"/>
                    <a:pt x="167" y="130"/>
                    <a:pt x="164" y="137"/>
                  </a:cubicBezTo>
                  <a:cubicBezTo>
                    <a:pt x="161" y="143"/>
                    <a:pt x="156" y="152"/>
                    <a:pt x="150" y="160"/>
                  </a:cubicBezTo>
                  <a:cubicBezTo>
                    <a:pt x="144" y="169"/>
                    <a:pt x="137" y="177"/>
                    <a:pt x="132" y="184"/>
                  </a:cubicBezTo>
                  <a:cubicBezTo>
                    <a:pt x="127" y="191"/>
                    <a:pt x="123" y="195"/>
                    <a:pt x="122" y="196"/>
                  </a:cubicBezTo>
                  <a:cubicBezTo>
                    <a:pt x="311" y="196"/>
                    <a:pt x="311" y="196"/>
                    <a:pt x="311" y="196"/>
                  </a:cubicBezTo>
                  <a:cubicBezTo>
                    <a:pt x="314" y="196"/>
                    <a:pt x="328" y="196"/>
                    <a:pt x="348" y="196"/>
                  </a:cubicBezTo>
                  <a:cubicBezTo>
                    <a:pt x="368" y="195"/>
                    <a:pt x="395" y="195"/>
                    <a:pt x="423" y="195"/>
                  </a:cubicBezTo>
                  <a:cubicBezTo>
                    <a:pt x="452" y="194"/>
                    <a:pt x="482" y="194"/>
                    <a:pt x="509" y="194"/>
                  </a:cubicBezTo>
                  <a:cubicBezTo>
                    <a:pt x="537" y="193"/>
                    <a:pt x="561" y="193"/>
                    <a:pt x="578" y="193"/>
                  </a:cubicBezTo>
                  <a:cubicBezTo>
                    <a:pt x="579" y="193"/>
                    <a:pt x="580" y="193"/>
                    <a:pt x="580" y="193"/>
                  </a:cubicBezTo>
                  <a:cubicBezTo>
                    <a:pt x="581" y="193"/>
                    <a:pt x="582" y="193"/>
                    <a:pt x="583" y="193"/>
                  </a:cubicBezTo>
                  <a:cubicBezTo>
                    <a:pt x="583" y="193"/>
                    <a:pt x="584" y="193"/>
                    <a:pt x="585" y="193"/>
                  </a:cubicBezTo>
                  <a:cubicBezTo>
                    <a:pt x="586" y="193"/>
                    <a:pt x="586" y="193"/>
                    <a:pt x="587" y="193"/>
                  </a:cubicBezTo>
                  <a:cubicBezTo>
                    <a:pt x="602" y="193"/>
                    <a:pt x="613" y="192"/>
                    <a:pt x="621" y="192"/>
                  </a:cubicBezTo>
                  <a:cubicBezTo>
                    <a:pt x="629" y="191"/>
                    <a:pt x="635" y="191"/>
                    <a:pt x="639" y="190"/>
                  </a:cubicBezTo>
                  <a:cubicBezTo>
                    <a:pt x="643" y="189"/>
                    <a:pt x="645" y="188"/>
                    <a:pt x="647" y="187"/>
                  </a:cubicBezTo>
                  <a:cubicBezTo>
                    <a:pt x="649" y="186"/>
                    <a:pt x="651" y="185"/>
                    <a:pt x="653" y="185"/>
                  </a:cubicBezTo>
                  <a:cubicBezTo>
                    <a:pt x="655" y="184"/>
                    <a:pt x="655" y="180"/>
                    <a:pt x="654" y="176"/>
                  </a:cubicBezTo>
                  <a:cubicBezTo>
                    <a:pt x="652" y="171"/>
                    <a:pt x="650" y="165"/>
                    <a:pt x="646" y="158"/>
                  </a:cubicBezTo>
                  <a:cubicBezTo>
                    <a:pt x="643" y="152"/>
                    <a:pt x="640" y="145"/>
                    <a:pt x="637" y="139"/>
                  </a:cubicBezTo>
                  <a:cubicBezTo>
                    <a:pt x="634" y="133"/>
                    <a:pt x="631" y="128"/>
                    <a:pt x="630" y="125"/>
                  </a:cubicBezTo>
                  <a:cubicBezTo>
                    <a:pt x="629" y="122"/>
                    <a:pt x="629" y="119"/>
                    <a:pt x="631" y="117"/>
                  </a:cubicBezTo>
                  <a:cubicBezTo>
                    <a:pt x="632" y="115"/>
                    <a:pt x="634" y="114"/>
                    <a:pt x="638" y="113"/>
                  </a:cubicBezTo>
                  <a:cubicBezTo>
                    <a:pt x="641" y="111"/>
                    <a:pt x="644" y="111"/>
                    <a:pt x="648" y="110"/>
                  </a:cubicBezTo>
                  <a:cubicBezTo>
                    <a:pt x="652" y="109"/>
                    <a:pt x="657" y="109"/>
                    <a:pt x="661" y="109"/>
                  </a:cubicBezTo>
                  <a:cubicBezTo>
                    <a:pt x="663" y="109"/>
                    <a:pt x="664" y="109"/>
                    <a:pt x="665" y="109"/>
                  </a:cubicBezTo>
                  <a:cubicBezTo>
                    <a:pt x="666" y="109"/>
                    <a:pt x="667" y="109"/>
                    <a:pt x="668" y="109"/>
                  </a:cubicBezTo>
                  <a:cubicBezTo>
                    <a:pt x="669" y="109"/>
                    <a:pt x="670" y="109"/>
                    <a:pt x="671" y="109"/>
                  </a:cubicBezTo>
                  <a:cubicBezTo>
                    <a:pt x="672" y="109"/>
                    <a:pt x="673" y="109"/>
                    <a:pt x="674" y="109"/>
                  </a:cubicBezTo>
                  <a:cubicBezTo>
                    <a:pt x="676" y="110"/>
                    <a:pt x="678" y="110"/>
                    <a:pt x="681" y="110"/>
                  </a:cubicBezTo>
                  <a:cubicBezTo>
                    <a:pt x="683" y="110"/>
                    <a:pt x="685" y="110"/>
                    <a:pt x="687" y="110"/>
                  </a:cubicBezTo>
                  <a:cubicBezTo>
                    <a:pt x="689" y="110"/>
                    <a:pt x="691" y="111"/>
                    <a:pt x="694" y="111"/>
                  </a:cubicBezTo>
                  <a:cubicBezTo>
                    <a:pt x="696" y="111"/>
                    <a:pt x="698" y="111"/>
                    <a:pt x="700" y="111"/>
                  </a:cubicBezTo>
                  <a:cubicBezTo>
                    <a:pt x="704" y="111"/>
                    <a:pt x="708" y="110"/>
                    <a:pt x="712" y="110"/>
                  </a:cubicBezTo>
                  <a:cubicBezTo>
                    <a:pt x="716" y="110"/>
                    <a:pt x="720" y="109"/>
                    <a:pt x="725" y="108"/>
                  </a:cubicBezTo>
                  <a:cubicBezTo>
                    <a:pt x="729" y="108"/>
                    <a:pt x="734" y="107"/>
                    <a:pt x="740" y="105"/>
                  </a:cubicBezTo>
                  <a:cubicBezTo>
                    <a:pt x="745" y="104"/>
                    <a:pt x="751" y="103"/>
                    <a:pt x="757" y="101"/>
                  </a:cubicBezTo>
                  <a:cubicBezTo>
                    <a:pt x="767" y="98"/>
                    <a:pt x="773" y="94"/>
                    <a:pt x="776" y="91"/>
                  </a:cubicBezTo>
                  <a:cubicBezTo>
                    <a:pt x="779" y="87"/>
                    <a:pt x="779" y="83"/>
                    <a:pt x="777" y="79"/>
                  </a:cubicBezTo>
                  <a:cubicBezTo>
                    <a:pt x="775" y="76"/>
                    <a:pt x="771" y="72"/>
                    <a:pt x="766" y="6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5637441" y="3338639"/>
            <a:ext cx="1548393" cy="794448"/>
            <a:chOff x="3889573" y="3195662"/>
            <a:chExt cx="1222375" cy="627062"/>
          </a:xfrm>
          <a:effectLst/>
        </p:grpSpPr>
        <p:sp>
          <p:nvSpPr>
            <p:cNvPr id="11" name="Freeform 13"/>
            <p:cNvSpPr/>
            <p:nvPr/>
          </p:nvSpPr>
          <p:spPr bwMode="auto">
            <a:xfrm flipH="1">
              <a:off x="3889573" y="3236937"/>
              <a:ext cx="1222375" cy="585787"/>
            </a:xfrm>
            <a:custGeom>
              <a:avLst/>
              <a:gdLst>
                <a:gd name="T0" fmla="*/ 74 w 826"/>
                <a:gd name="T1" fmla="*/ 210 h 396"/>
                <a:gd name="T2" fmla="*/ 84 w 826"/>
                <a:gd name="T3" fmla="*/ 209 h 396"/>
                <a:gd name="T4" fmla="*/ 190 w 826"/>
                <a:gd name="T5" fmla="*/ 347 h 396"/>
                <a:gd name="T6" fmla="*/ 291 w 826"/>
                <a:gd name="T7" fmla="*/ 329 h 396"/>
                <a:gd name="T8" fmla="*/ 352 w 826"/>
                <a:gd name="T9" fmla="*/ 322 h 396"/>
                <a:gd name="T10" fmla="*/ 385 w 826"/>
                <a:gd name="T11" fmla="*/ 327 h 396"/>
                <a:gd name="T12" fmla="*/ 398 w 826"/>
                <a:gd name="T13" fmla="*/ 379 h 396"/>
                <a:gd name="T14" fmla="*/ 414 w 826"/>
                <a:gd name="T15" fmla="*/ 388 h 396"/>
                <a:gd name="T16" fmla="*/ 425 w 826"/>
                <a:gd name="T17" fmla="*/ 391 h 396"/>
                <a:gd name="T18" fmla="*/ 443 w 826"/>
                <a:gd name="T19" fmla="*/ 394 h 396"/>
                <a:gd name="T20" fmla="*/ 460 w 826"/>
                <a:gd name="T21" fmla="*/ 395 h 396"/>
                <a:gd name="T22" fmla="*/ 486 w 826"/>
                <a:gd name="T23" fmla="*/ 396 h 396"/>
                <a:gd name="T24" fmla="*/ 509 w 826"/>
                <a:gd name="T25" fmla="*/ 394 h 396"/>
                <a:gd name="T26" fmla="*/ 533 w 826"/>
                <a:gd name="T27" fmla="*/ 391 h 396"/>
                <a:gd name="T28" fmla="*/ 557 w 826"/>
                <a:gd name="T29" fmla="*/ 384 h 396"/>
                <a:gd name="T30" fmla="*/ 565 w 826"/>
                <a:gd name="T31" fmla="*/ 380 h 396"/>
                <a:gd name="T32" fmla="*/ 568 w 826"/>
                <a:gd name="T33" fmla="*/ 377 h 396"/>
                <a:gd name="T34" fmla="*/ 569 w 826"/>
                <a:gd name="T35" fmla="*/ 374 h 396"/>
                <a:gd name="T36" fmla="*/ 570 w 826"/>
                <a:gd name="T37" fmla="*/ 369 h 396"/>
                <a:gd name="T38" fmla="*/ 603 w 826"/>
                <a:gd name="T39" fmla="*/ 305 h 396"/>
                <a:gd name="T40" fmla="*/ 787 w 826"/>
                <a:gd name="T41" fmla="*/ 303 h 396"/>
                <a:gd name="T42" fmla="*/ 806 w 826"/>
                <a:gd name="T43" fmla="*/ 302 h 396"/>
                <a:gd name="T44" fmla="*/ 810 w 826"/>
                <a:gd name="T45" fmla="*/ 302 h 396"/>
                <a:gd name="T46" fmla="*/ 814 w 826"/>
                <a:gd name="T47" fmla="*/ 300 h 396"/>
                <a:gd name="T48" fmla="*/ 815 w 826"/>
                <a:gd name="T49" fmla="*/ 299 h 396"/>
                <a:gd name="T50" fmla="*/ 816 w 826"/>
                <a:gd name="T51" fmla="*/ 297 h 396"/>
                <a:gd name="T52" fmla="*/ 821 w 826"/>
                <a:gd name="T53" fmla="*/ 146 h 396"/>
                <a:gd name="T54" fmla="*/ 787 w 826"/>
                <a:gd name="T55" fmla="*/ 148 h 396"/>
                <a:gd name="T56" fmla="*/ 607 w 826"/>
                <a:gd name="T57" fmla="*/ 150 h 396"/>
                <a:gd name="T58" fmla="*/ 572 w 826"/>
                <a:gd name="T59" fmla="*/ 151 h 396"/>
                <a:gd name="T60" fmla="*/ 563 w 826"/>
                <a:gd name="T61" fmla="*/ 151 h 396"/>
                <a:gd name="T62" fmla="*/ 553 w 826"/>
                <a:gd name="T63" fmla="*/ 153 h 396"/>
                <a:gd name="T64" fmla="*/ 548 w 826"/>
                <a:gd name="T65" fmla="*/ 155 h 396"/>
                <a:gd name="T66" fmla="*/ 546 w 826"/>
                <a:gd name="T67" fmla="*/ 157 h 396"/>
                <a:gd name="T68" fmla="*/ 544 w 826"/>
                <a:gd name="T69" fmla="*/ 159 h 396"/>
                <a:gd name="T70" fmla="*/ 503 w 826"/>
                <a:gd name="T71" fmla="*/ 234 h 396"/>
                <a:gd name="T72" fmla="*/ 421 w 826"/>
                <a:gd name="T73" fmla="*/ 229 h 396"/>
                <a:gd name="T74" fmla="*/ 407 w 826"/>
                <a:gd name="T75" fmla="*/ 178 h 396"/>
                <a:gd name="T76" fmla="*/ 393 w 826"/>
                <a:gd name="T77" fmla="*/ 172 h 396"/>
                <a:gd name="T78" fmla="*/ 381 w 826"/>
                <a:gd name="T79" fmla="*/ 169 h 396"/>
                <a:gd name="T80" fmla="*/ 370 w 826"/>
                <a:gd name="T81" fmla="*/ 167 h 396"/>
                <a:gd name="T82" fmla="*/ 359 w 826"/>
                <a:gd name="T83" fmla="*/ 166 h 396"/>
                <a:gd name="T84" fmla="*/ 355 w 826"/>
                <a:gd name="T85" fmla="*/ 166 h 396"/>
                <a:gd name="T86" fmla="*/ 341 w 826"/>
                <a:gd name="T87" fmla="*/ 167 h 396"/>
                <a:gd name="T88" fmla="*/ 292 w 826"/>
                <a:gd name="T89" fmla="*/ 173 h 396"/>
                <a:gd name="T90" fmla="*/ 232 w 826"/>
                <a:gd name="T91" fmla="*/ 78 h 396"/>
                <a:gd name="T92" fmla="*/ 203 w 826"/>
                <a:gd name="T93" fmla="*/ 53 h 396"/>
                <a:gd name="T94" fmla="*/ 191 w 826"/>
                <a:gd name="T95" fmla="*/ 50 h 396"/>
                <a:gd name="T96" fmla="*/ 179 w 826"/>
                <a:gd name="T97" fmla="*/ 49 h 396"/>
                <a:gd name="T98" fmla="*/ 164 w 826"/>
                <a:gd name="T99" fmla="*/ 48 h 396"/>
                <a:gd name="T100" fmla="*/ 149 w 826"/>
                <a:gd name="T101" fmla="*/ 48 h 396"/>
                <a:gd name="T102" fmla="*/ 130 w 826"/>
                <a:gd name="T103" fmla="*/ 49 h 396"/>
                <a:gd name="T104" fmla="*/ 112 w 826"/>
                <a:gd name="T105" fmla="*/ 53 h 396"/>
                <a:gd name="T106" fmla="*/ 106 w 826"/>
                <a:gd name="T107" fmla="*/ 55 h 396"/>
                <a:gd name="T108" fmla="*/ 77 w 826"/>
                <a:gd name="T109" fmla="*/ 63 h 396"/>
                <a:gd name="T110" fmla="*/ 37 w 826"/>
                <a:gd name="T111" fmla="*/ 60 h 396"/>
                <a:gd name="T112" fmla="*/ 15 w 826"/>
                <a:gd name="T113" fmla="*/ 31 h 396"/>
                <a:gd name="T114" fmla="*/ 4 w 826"/>
                <a:gd name="T115" fmla="*/ 150 h 396"/>
                <a:gd name="T116" fmla="*/ 29 w 826"/>
                <a:gd name="T117" fmla="*/ 196 h 396"/>
                <a:gd name="T118" fmla="*/ 43 w 826"/>
                <a:gd name="T119" fmla="*/ 208 h 396"/>
                <a:gd name="T120" fmla="*/ 46 w 826"/>
                <a:gd name="T121" fmla="*/ 209 h 396"/>
                <a:gd name="T122" fmla="*/ 56 w 826"/>
                <a:gd name="T123" fmla="*/ 210 h 396"/>
                <a:gd name="T124" fmla="*/ 67 w 826"/>
                <a:gd name="T125" fmla="*/ 21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6" h="396">
                  <a:moveTo>
                    <a:pt x="67" y="211"/>
                  </a:moveTo>
                  <a:cubicBezTo>
                    <a:pt x="67" y="211"/>
                    <a:pt x="67" y="211"/>
                    <a:pt x="67" y="211"/>
                  </a:cubicBezTo>
                  <a:cubicBezTo>
                    <a:pt x="68" y="211"/>
                    <a:pt x="68" y="211"/>
                    <a:pt x="68" y="211"/>
                  </a:cubicBezTo>
                  <a:cubicBezTo>
                    <a:pt x="68" y="211"/>
                    <a:pt x="68" y="211"/>
                    <a:pt x="68" y="211"/>
                  </a:cubicBezTo>
                  <a:cubicBezTo>
                    <a:pt x="68" y="211"/>
                    <a:pt x="68" y="211"/>
                    <a:pt x="68" y="211"/>
                  </a:cubicBezTo>
                  <a:cubicBezTo>
                    <a:pt x="69" y="211"/>
                    <a:pt x="69" y="211"/>
                    <a:pt x="69" y="211"/>
                  </a:cubicBezTo>
                  <a:cubicBezTo>
                    <a:pt x="69" y="211"/>
                    <a:pt x="69" y="211"/>
                    <a:pt x="69" y="211"/>
                  </a:cubicBezTo>
                  <a:cubicBezTo>
                    <a:pt x="70" y="211"/>
                    <a:pt x="70" y="211"/>
                    <a:pt x="70" y="211"/>
                  </a:cubicBezTo>
                  <a:cubicBezTo>
                    <a:pt x="71" y="211"/>
                    <a:pt x="71" y="211"/>
                    <a:pt x="71" y="211"/>
                  </a:cubicBezTo>
                  <a:cubicBezTo>
                    <a:pt x="71" y="211"/>
                    <a:pt x="71" y="211"/>
                    <a:pt x="71" y="211"/>
                  </a:cubicBezTo>
                  <a:cubicBezTo>
                    <a:pt x="72" y="210"/>
                    <a:pt x="72" y="210"/>
                    <a:pt x="72" y="210"/>
                  </a:cubicBezTo>
                  <a:cubicBezTo>
                    <a:pt x="73" y="210"/>
                    <a:pt x="73" y="210"/>
                    <a:pt x="73" y="210"/>
                  </a:cubicBezTo>
                  <a:cubicBezTo>
                    <a:pt x="73" y="210"/>
                    <a:pt x="73" y="210"/>
                    <a:pt x="73" y="210"/>
                  </a:cubicBezTo>
                  <a:cubicBezTo>
                    <a:pt x="73" y="210"/>
                    <a:pt x="73" y="210"/>
                    <a:pt x="73" y="210"/>
                  </a:cubicBezTo>
                  <a:cubicBezTo>
                    <a:pt x="74" y="210"/>
                    <a:pt x="74" y="210"/>
                    <a:pt x="74" y="210"/>
                  </a:cubicBezTo>
                  <a:cubicBezTo>
                    <a:pt x="75" y="210"/>
                    <a:pt x="75" y="210"/>
                    <a:pt x="75" y="210"/>
                  </a:cubicBezTo>
                  <a:cubicBezTo>
                    <a:pt x="76" y="210"/>
                    <a:pt x="76" y="210"/>
                    <a:pt x="76" y="210"/>
                  </a:cubicBezTo>
                  <a:cubicBezTo>
                    <a:pt x="77" y="210"/>
                    <a:pt x="77" y="210"/>
                    <a:pt x="77" y="210"/>
                  </a:cubicBezTo>
                  <a:cubicBezTo>
                    <a:pt x="78" y="210"/>
                    <a:pt x="78" y="210"/>
                    <a:pt x="78" y="210"/>
                  </a:cubicBezTo>
                  <a:cubicBezTo>
                    <a:pt x="78" y="210"/>
                    <a:pt x="78" y="210"/>
                    <a:pt x="78" y="210"/>
                  </a:cubicBezTo>
                  <a:cubicBezTo>
                    <a:pt x="78" y="210"/>
                    <a:pt x="78" y="210"/>
                    <a:pt x="78" y="210"/>
                  </a:cubicBezTo>
                  <a:cubicBezTo>
                    <a:pt x="78" y="210"/>
                    <a:pt x="78" y="210"/>
                    <a:pt x="78" y="210"/>
                  </a:cubicBezTo>
                  <a:cubicBezTo>
                    <a:pt x="78" y="210"/>
                    <a:pt x="78" y="210"/>
                    <a:pt x="78" y="210"/>
                  </a:cubicBezTo>
                  <a:cubicBezTo>
                    <a:pt x="79" y="210"/>
                    <a:pt x="79" y="210"/>
                    <a:pt x="79" y="210"/>
                  </a:cubicBezTo>
                  <a:cubicBezTo>
                    <a:pt x="80" y="210"/>
                    <a:pt x="80" y="210"/>
                    <a:pt x="81" y="210"/>
                  </a:cubicBezTo>
                  <a:cubicBezTo>
                    <a:pt x="81" y="210"/>
                    <a:pt x="81" y="210"/>
                    <a:pt x="82" y="210"/>
                  </a:cubicBezTo>
                  <a:cubicBezTo>
                    <a:pt x="82" y="210"/>
                    <a:pt x="83" y="210"/>
                    <a:pt x="83" y="209"/>
                  </a:cubicBezTo>
                  <a:cubicBezTo>
                    <a:pt x="83" y="209"/>
                    <a:pt x="83" y="209"/>
                    <a:pt x="83" y="209"/>
                  </a:cubicBezTo>
                  <a:cubicBezTo>
                    <a:pt x="83" y="209"/>
                    <a:pt x="83" y="209"/>
                    <a:pt x="83" y="209"/>
                  </a:cubicBezTo>
                  <a:cubicBezTo>
                    <a:pt x="84" y="209"/>
                    <a:pt x="84" y="209"/>
                    <a:pt x="84" y="209"/>
                  </a:cubicBezTo>
                  <a:cubicBezTo>
                    <a:pt x="85" y="209"/>
                    <a:pt x="86" y="209"/>
                    <a:pt x="86" y="209"/>
                  </a:cubicBezTo>
                  <a:cubicBezTo>
                    <a:pt x="86" y="286"/>
                    <a:pt x="86" y="286"/>
                    <a:pt x="86" y="286"/>
                  </a:cubicBezTo>
                  <a:cubicBezTo>
                    <a:pt x="86" y="288"/>
                    <a:pt x="87" y="291"/>
                    <a:pt x="88" y="294"/>
                  </a:cubicBezTo>
                  <a:cubicBezTo>
                    <a:pt x="88" y="295"/>
                    <a:pt x="88" y="296"/>
                    <a:pt x="89" y="297"/>
                  </a:cubicBezTo>
                  <a:cubicBezTo>
                    <a:pt x="90" y="301"/>
                    <a:pt x="92" y="305"/>
                    <a:pt x="95" y="310"/>
                  </a:cubicBezTo>
                  <a:cubicBezTo>
                    <a:pt x="97" y="314"/>
                    <a:pt x="100" y="318"/>
                    <a:pt x="103" y="322"/>
                  </a:cubicBezTo>
                  <a:cubicBezTo>
                    <a:pt x="106" y="326"/>
                    <a:pt x="109" y="329"/>
                    <a:pt x="112" y="332"/>
                  </a:cubicBezTo>
                  <a:cubicBezTo>
                    <a:pt x="116" y="336"/>
                    <a:pt x="119" y="340"/>
                    <a:pt x="122" y="343"/>
                  </a:cubicBezTo>
                  <a:cubicBezTo>
                    <a:pt x="125" y="346"/>
                    <a:pt x="128" y="348"/>
                    <a:pt x="130" y="350"/>
                  </a:cubicBezTo>
                  <a:cubicBezTo>
                    <a:pt x="133" y="352"/>
                    <a:pt x="134" y="354"/>
                    <a:pt x="136" y="355"/>
                  </a:cubicBezTo>
                  <a:cubicBezTo>
                    <a:pt x="137" y="356"/>
                    <a:pt x="138" y="357"/>
                    <a:pt x="138" y="357"/>
                  </a:cubicBezTo>
                  <a:cubicBezTo>
                    <a:pt x="139" y="357"/>
                    <a:pt x="143" y="356"/>
                    <a:pt x="150" y="355"/>
                  </a:cubicBezTo>
                  <a:cubicBezTo>
                    <a:pt x="156" y="353"/>
                    <a:pt x="164" y="352"/>
                    <a:pt x="174" y="350"/>
                  </a:cubicBezTo>
                  <a:cubicBezTo>
                    <a:pt x="179" y="349"/>
                    <a:pt x="184" y="348"/>
                    <a:pt x="189" y="347"/>
                  </a:cubicBezTo>
                  <a:cubicBezTo>
                    <a:pt x="190" y="347"/>
                    <a:pt x="190" y="347"/>
                    <a:pt x="190" y="347"/>
                  </a:cubicBezTo>
                  <a:cubicBezTo>
                    <a:pt x="193" y="346"/>
                    <a:pt x="195" y="346"/>
                    <a:pt x="198" y="345"/>
                  </a:cubicBezTo>
                  <a:cubicBezTo>
                    <a:pt x="198" y="345"/>
                    <a:pt x="198" y="345"/>
                    <a:pt x="198" y="345"/>
                  </a:cubicBezTo>
                  <a:cubicBezTo>
                    <a:pt x="201" y="345"/>
                    <a:pt x="204" y="344"/>
                    <a:pt x="207" y="344"/>
                  </a:cubicBezTo>
                  <a:cubicBezTo>
                    <a:pt x="207" y="344"/>
                    <a:pt x="207" y="344"/>
                    <a:pt x="207" y="344"/>
                  </a:cubicBezTo>
                  <a:cubicBezTo>
                    <a:pt x="209" y="343"/>
                    <a:pt x="210" y="343"/>
                    <a:pt x="211" y="343"/>
                  </a:cubicBezTo>
                  <a:cubicBezTo>
                    <a:pt x="218" y="341"/>
                    <a:pt x="226" y="340"/>
                    <a:pt x="234" y="339"/>
                  </a:cubicBezTo>
                  <a:cubicBezTo>
                    <a:pt x="236" y="338"/>
                    <a:pt x="238" y="338"/>
                    <a:pt x="241" y="337"/>
                  </a:cubicBezTo>
                  <a:cubicBezTo>
                    <a:pt x="242" y="337"/>
                    <a:pt x="242" y="337"/>
                    <a:pt x="243" y="337"/>
                  </a:cubicBezTo>
                  <a:cubicBezTo>
                    <a:pt x="244" y="337"/>
                    <a:pt x="245" y="337"/>
                    <a:pt x="246" y="337"/>
                  </a:cubicBezTo>
                  <a:cubicBezTo>
                    <a:pt x="253" y="335"/>
                    <a:pt x="260" y="334"/>
                    <a:pt x="267" y="333"/>
                  </a:cubicBezTo>
                  <a:cubicBezTo>
                    <a:pt x="268" y="333"/>
                    <a:pt x="268" y="333"/>
                    <a:pt x="268" y="333"/>
                  </a:cubicBezTo>
                  <a:cubicBezTo>
                    <a:pt x="272" y="332"/>
                    <a:pt x="275" y="332"/>
                    <a:pt x="279" y="331"/>
                  </a:cubicBezTo>
                  <a:cubicBezTo>
                    <a:pt x="280" y="331"/>
                    <a:pt x="280" y="331"/>
                    <a:pt x="280" y="331"/>
                  </a:cubicBezTo>
                  <a:cubicBezTo>
                    <a:pt x="283" y="330"/>
                    <a:pt x="285" y="330"/>
                    <a:pt x="288" y="329"/>
                  </a:cubicBezTo>
                  <a:cubicBezTo>
                    <a:pt x="289" y="329"/>
                    <a:pt x="290" y="329"/>
                    <a:pt x="291" y="329"/>
                  </a:cubicBezTo>
                  <a:cubicBezTo>
                    <a:pt x="294" y="329"/>
                    <a:pt x="296" y="328"/>
                    <a:pt x="298" y="328"/>
                  </a:cubicBezTo>
                  <a:cubicBezTo>
                    <a:pt x="299" y="328"/>
                    <a:pt x="300" y="328"/>
                    <a:pt x="301" y="327"/>
                  </a:cubicBezTo>
                  <a:cubicBezTo>
                    <a:pt x="304" y="327"/>
                    <a:pt x="307" y="327"/>
                    <a:pt x="309" y="326"/>
                  </a:cubicBezTo>
                  <a:cubicBezTo>
                    <a:pt x="310" y="326"/>
                    <a:pt x="310" y="326"/>
                    <a:pt x="310" y="326"/>
                  </a:cubicBezTo>
                  <a:cubicBezTo>
                    <a:pt x="313" y="326"/>
                    <a:pt x="316" y="325"/>
                    <a:pt x="319" y="325"/>
                  </a:cubicBezTo>
                  <a:cubicBezTo>
                    <a:pt x="320" y="325"/>
                    <a:pt x="320" y="325"/>
                    <a:pt x="320" y="325"/>
                  </a:cubicBezTo>
                  <a:cubicBezTo>
                    <a:pt x="322" y="324"/>
                    <a:pt x="325" y="324"/>
                    <a:pt x="327" y="324"/>
                  </a:cubicBezTo>
                  <a:cubicBezTo>
                    <a:pt x="328" y="324"/>
                    <a:pt x="329" y="324"/>
                    <a:pt x="330" y="324"/>
                  </a:cubicBezTo>
                  <a:cubicBezTo>
                    <a:pt x="331" y="323"/>
                    <a:pt x="331" y="323"/>
                    <a:pt x="332" y="323"/>
                  </a:cubicBezTo>
                  <a:cubicBezTo>
                    <a:pt x="332" y="323"/>
                    <a:pt x="332" y="323"/>
                    <a:pt x="332" y="323"/>
                  </a:cubicBezTo>
                  <a:cubicBezTo>
                    <a:pt x="334" y="323"/>
                    <a:pt x="336" y="323"/>
                    <a:pt x="337" y="323"/>
                  </a:cubicBezTo>
                  <a:cubicBezTo>
                    <a:pt x="338" y="323"/>
                    <a:pt x="338" y="323"/>
                    <a:pt x="338" y="323"/>
                  </a:cubicBezTo>
                  <a:cubicBezTo>
                    <a:pt x="341" y="322"/>
                    <a:pt x="345" y="322"/>
                    <a:pt x="348" y="322"/>
                  </a:cubicBezTo>
                  <a:cubicBezTo>
                    <a:pt x="348" y="322"/>
                    <a:pt x="348" y="322"/>
                    <a:pt x="348" y="322"/>
                  </a:cubicBezTo>
                  <a:cubicBezTo>
                    <a:pt x="349" y="322"/>
                    <a:pt x="351" y="322"/>
                    <a:pt x="352" y="322"/>
                  </a:cubicBezTo>
                  <a:cubicBezTo>
                    <a:pt x="352" y="322"/>
                    <a:pt x="353" y="322"/>
                    <a:pt x="353" y="322"/>
                  </a:cubicBezTo>
                  <a:cubicBezTo>
                    <a:pt x="353" y="322"/>
                    <a:pt x="353" y="322"/>
                    <a:pt x="353" y="322"/>
                  </a:cubicBezTo>
                  <a:cubicBezTo>
                    <a:pt x="353" y="322"/>
                    <a:pt x="353" y="322"/>
                    <a:pt x="353" y="322"/>
                  </a:cubicBezTo>
                  <a:cubicBezTo>
                    <a:pt x="354" y="322"/>
                    <a:pt x="354" y="322"/>
                    <a:pt x="354" y="322"/>
                  </a:cubicBezTo>
                  <a:cubicBezTo>
                    <a:pt x="355" y="322"/>
                    <a:pt x="355" y="322"/>
                    <a:pt x="355" y="322"/>
                  </a:cubicBezTo>
                  <a:cubicBezTo>
                    <a:pt x="355" y="322"/>
                    <a:pt x="355" y="322"/>
                    <a:pt x="355" y="322"/>
                  </a:cubicBezTo>
                  <a:cubicBezTo>
                    <a:pt x="356" y="322"/>
                    <a:pt x="356" y="322"/>
                    <a:pt x="356" y="322"/>
                  </a:cubicBezTo>
                  <a:cubicBezTo>
                    <a:pt x="360" y="322"/>
                    <a:pt x="363" y="323"/>
                    <a:pt x="366" y="323"/>
                  </a:cubicBezTo>
                  <a:cubicBezTo>
                    <a:pt x="366" y="323"/>
                    <a:pt x="366" y="323"/>
                    <a:pt x="366" y="323"/>
                  </a:cubicBezTo>
                  <a:cubicBezTo>
                    <a:pt x="370" y="323"/>
                    <a:pt x="373" y="324"/>
                    <a:pt x="376" y="325"/>
                  </a:cubicBezTo>
                  <a:cubicBezTo>
                    <a:pt x="376" y="325"/>
                    <a:pt x="376" y="325"/>
                    <a:pt x="376" y="325"/>
                  </a:cubicBezTo>
                  <a:cubicBezTo>
                    <a:pt x="378" y="325"/>
                    <a:pt x="379" y="325"/>
                    <a:pt x="381" y="325"/>
                  </a:cubicBezTo>
                  <a:cubicBezTo>
                    <a:pt x="381" y="326"/>
                    <a:pt x="381" y="326"/>
                    <a:pt x="381" y="326"/>
                  </a:cubicBezTo>
                  <a:cubicBezTo>
                    <a:pt x="382" y="326"/>
                    <a:pt x="384" y="326"/>
                    <a:pt x="385" y="327"/>
                  </a:cubicBezTo>
                  <a:cubicBezTo>
                    <a:pt x="385" y="327"/>
                    <a:pt x="385" y="327"/>
                    <a:pt x="385" y="327"/>
                  </a:cubicBezTo>
                  <a:cubicBezTo>
                    <a:pt x="386" y="327"/>
                    <a:pt x="388" y="327"/>
                    <a:pt x="389" y="328"/>
                  </a:cubicBezTo>
                  <a:cubicBezTo>
                    <a:pt x="389" y="328"/>
                    <a:pt x="389" y="328"/>
                    <a:pt x="389" y="328"/>
                  </a:cubicBezTo>
                  <a:cubicBezTo>
                    <a:pt x="390" y="328"/>
                    <a:pt x="391" y="328"/>
                    <a:pt x="392" y="329"/>
                  </a:cubicBezTo>
                  <a:cubicBezTo>
                    <a:pt x="392" y="329"/>
                    <a:pt x="393" y="329"/>
                    <a:pt x="394" y="329"/>
                  </a:cubicBezTo>
                  <a:cubicBezTo>
                    <a:pt x="394" y="330"/>
                    <a:pt x="395" y="330"/>
                    <a:pt x="395" y="330"/>
                  </a:cubicBezTo>
                  <a:cubicBezTo>
                    <a:pt x="395" y="330"/>
                    <a:pt x="395" y="330"/>
                    <a:pt x="395" y="330"/>
                  </a:cubicBezTo>
                  <a:cubicBezTo>
                    <a:pt x="394" y="369"/>
                    <a:pt x="394" y="369"/>
                    <a:pt x="394" y="369"/>
                  </a:cubicBezTo>
                  <a:cubicBezTo>
                    <a:pt x="394" y="370"/>
                    <a:pt x="394" y="371"/>
                    <a:pt x="394" y="372"/>
                  </a:cubicBezTo>
                  <a:cubicBezTo>
                    <a:pt x="395" y="373"/>
                    <a:pt x="395" y="373"/>
                    <a:pt x="395" y="373"/>
                  </a:cubicBezTo>
                  <a:cubicBezTo>
                    <a:pt x="395" y="373"/>
                    <a:pt x="395" y="374"/>
                    <a:pt x="395" y="374"/>
                  </a:cubicBezTo>
                  <a:cubicBezTo>
                    <a:pt x="395" y="375"/>
                    <a:pt x="395" y="375"/>
                    <a:pt x="395" y="375"/>
                  </a:cubicBezTo>
                  <a:cubicBezTo>
                    <a:pt x="395" y="375"/>
                    <a:pt x="395" y="375"/>
                    <a:pt x="395" y="375"/>
                  </a:cubicBezTo>
                  <a:cubicBezTo>
                    <a:pt x="396" y="376"/>
                    <a:pt x="396" y="376"/>
                    <a:pt x="396" y="377"/>
                  </a:cubicBezTo>
                  <a:cubicBezTo>
                    <a:pt x="396" y="377"/>
                    <a:pt x="396" y="377"/>
                    <a:pt x="396" y="377"/>
                  </a:cubicBezTo>
                  <a:cubicBezTo>
                    <a:pt x="397" y="377"/>
                    <a:pt x="397" y="378"/>
                    <a:pt x="398" y="379"/>
                  </a:cubicBezTo>
                  <a:cubicBezTo>
                    <a:pt x="398" y="379"/>
                    <a:pt x="398" y="379"/>
                    <a:pt x="398" y="379"/>
                  </a:cubicBezTo>
                  <a:cubicBezTo>
                    <a:pt x="398" y="379"/>
                    <a:pt x="398" y="379"/>
                    <a:pt x="398" y="379"/>
                  </a:cubicBezTo>
                  <a:cubicBezTo>
                    <a:pt x="399" y="380"/>
                    <a:pt x="399" y="380"/>
                    <a:pt x="400" y="381"/>
                  </a:cubicBezTo>
                  <a:cubicBezTo>
                    <a:pt x="400" y="381"/>
                    <a:pt x="400" y="381"/>
                    <a:pt x="400" y="381"/>
                  </a:cubicBezTo>
                  <a:cubicBezTo>
                    <a:pt x="401" y="381"/>
                    <a:pt x="401" y="381"/>
                    <a:pt x="401" y="381"/>
                  </a:cubicBezTo>
                  <a:cubicBezTo>
                    <a:pt x="402" y="382"/>
                    <a:pt x="402" y="383"/>
                    <a:pt x="404" y="383"/>
                  </a:cubicBezTo>
                  <a:cubicBezTo>
                    <a:pt x="404" y="383"/>
                    <a:pt x="404" y="383"/>
                    <a:pt x="404" y="383"/>
                  </a:cubicBezTo>
                  <a:cubicBezTo>
                    <a:pt x="404" y="384"/>
                    <a:pt x="404" y="384"/>
                    <a:pt x="405" y="384"/>
                  </a:cubicBezTo>
                  <a:cubicBezTo>
                    <a:pt x="405" y="384"/>
                    <a:pt x="405" y="384"/>
                    <a:pt x="405" y="384"/>
                  </a:cubicBezTo>
                  <a:cubicBezTo>
                    <a:pt x="407" y="385"/>
                    <a:pt x="409" y="386"/>
                    <a:pt x="410" y="387"/>
                  </a:cubicBezTo>
                  <a:cubicBezTo>
                    <a:pt x="411" y="387"/>
                    <a:pt x="411" y="387"/>
                    <a:pt x="411" y="387"/>
                  </a:cubicBezTo>
                  <a:cubicBezTo>
                    <a:pt x="412" y="387"/>
                    <a:pt x="412" y="387"/>
                    <a:pt x="413" y="388"/>
                  </a:cubicBezTo>
                  <a:cubicBezTo>
                    <a:pt x="414" y="388"/>
                    <a:pt x="414" y="388"/>
                    <a:pt x="414" y="388"/>
                  </a:cubicBezTo>
                  <a:cubicBezTo>
                    <a:pt x="414" y="388"/>
                    <a:pt x="414" y="388"/>
                    <a:pt x="414" y="388"/>
                  </a:cubicBezTo>
                  <a:cubicBezTo>
                    <a:pt x="414" y="388"/>
                    <a:pt x="414" y="388"/>
                    <a:pt x="414" y="388"/>
                  </a:cubicBezTo>
                  <a:cubicBezTo>
                    <a:pt x="414" y="388"/>
                    <a:pt x="415" y="388"/>
                    <a:pt x="415" y="388"/>
                  </a:cubicBezTo>
                  <a:cubicBezTo>
                    <a:pt x="415" y="389"/>
                    <a:pt x="416" y="389"/>
                    <a:pt x="416" y="389"/>
                  </a:cubicBezTo>
                  <a:cubicBezTo>
                    <a:pt x="417" y="389"/>
                    <a:pt x="417" y="389"/>
                    <a:pt x="417" y="389"/>
                  </a:cubicBezTo>
                  <a:cubicBezTo>
                    <a:pt x="417" y="389"/>
                    <a:pt x="417" y="389"/>
                    <a:pt x="417" y="389"/>
                  </a:cubicBezTo>
                  <a:cubicBezTo>
                    <a:pt x="418" y="389"/>
                    <a:pt x="418" y="389"/>
                    <a:pt x="418" y="389"/>
                  </a:cubicBezTo>
                  <a:cubicBezTo>
                    <a:pt x="418" y="389"/>
                    <a:pt x="418" y="389"/>
                    <a:pt x="418" y="389"/>
                  </a:cubicBezTo>
                  <a:cubicBezTo>
                    <a:pt x="419" y="390"/>
                    <a:pt x="419" y="390"/>
                    <a:pt x="419" y="390"/>
                  </a:cubicBezTo>
                  <a:cubicBezTo>
                    <a:pt x="420" y="390"/>
                    <a:pt x="420" y="390"/>
                    <a:pt x="420" y="390"/>
                  </a:cubicBezTo>
                  <a:cubicBezTo>
                    <a:pt x="421" y="390"/>
                    <a:pt x="421" y="390"/>
                    <a:pt x="421" y="390"/>
                  </a:cubicBezTo>
                  <a:cubicBezTo>
                    <a:pt x="421" y="390"/>
                    <a:pt x="421" y="390"/>
                    <a:pt x="421" y="390"/>
                  </a:cubicBezTo>
                  <a:cubicBezTo>
                    <a:pt x="422" y="390"/>
                    <a:pt x="422" y="390"/>
                    <a:pt x="422" y="390"/>
                  </a:cubicBezTo>
                  <a:cubicBezTo>
                    <a:pt x="422" y="390"/>
                    <a:pt x="422" y="390"/>
                    <a:pt x="422" y="390"/>
                  </a:cubicBezTo>
                  <a:cubicBezTo>
                    <a:pt x="423" y="390"/>
                    <a:pt x="423" y="390"/>
                    <a:pt x="423" y="390"/>
                  </a:cubicBezTo>
                  <a:cubicBezTo>
                    <a:pt x="423" y="391"/>
                    <a:pt x="423" y="391"/>
                    <a:pt x="424" y="391"/>
                  </a:cubicBezTo>
                  <a:cubicBezTo>
                    <a:pt x="424" y="391"/>
                    <a:pt x="425" y="391"/>
                    <a:pt x="425" y="391"/>
                  </a:cubicBezTo>
                  <a:cubicBezTo>
                    <a:pt x="425" y="391"/>
                    <a:pt x="426" y="391"/>
                    <a:pt x="426" y="391"/>
                  </a:cubicBezTo>
                  <a:cubicBezTo>
                    <a:pt x="427" y="391"/>
                    <a:pt x="427" y="391"/>
                    <a:pt x="427" y="391"/>
                  </a:cubicBezTo>
                  <a:cubicBezTo>
                    <a:pt x="427" y="391"/>
                    <a:pt x="427" y="391"/>
                    <a:pt x="427" y="391"/>
                  </a:cubicBezTo>
                  <a:cubicBezTo>
                    <a:pt x="427" y="392"/>
                    <a:pt x="427" y="392"/>
                    <a:pt x="427" y="392"/>
                  </a:cubicBezTo>
                  <a:cubicBezTo>
                    <a:pt x="428" y="392"/>
                    <a:pt x="428" y="392"/>
                    <a:pt x="429" y="392"/>
                  </a:cubicBezTo>
                  <a:cubicBezTo>
                    <a:pt x="429" y="392"/>
                    <a:pt x="429" y="392"/>
                    <a:pt x="430" y="392"/>
                  </a:cubicBezTo>
                  <a:cubicBezTo>
                    <a:pt x="430" y="392"/>
                    <a:pt x="431" y="392"/>
                    <a:pt x="431" y="392"/>
                  </a:cubicBezTo>
                  <a:cubicBezTo>
                    <a:pt x="432" y="392"/>
                    <a:pt x="432" y="392"/>
                    <a:pt x="432" y="392"/>
                  </a:cubicBezTo>
                  <a:cubicBezTo>
                    <a:pt x="433" y="393"/>
                    <a:pt x="433" y="393"/>
                    <a:pt x="434" y="393"/>
                  </a:cubicBezTo>
                  <a:cubicBezTo>
                    <a:pt x="434" y="393"/>
                    <a:pt x="435" y="393"/>
                    <a:pt x="435" y="393"/>
                  </a:cubicBezTo>
                  <a:cubicBezTo>
                    <a:pt x="436" y="393"/>
                    <a:pt x="436" y="393"/>
                    <a:pt x="437" y="393"/>
                  </a:cubicBezTo>
                  <a:cubicBezTo>
                    <a:pt x="437" y="393"/>
                    <a:pt x="438" y="393"/>
                    <a:pt x="438" y="393"/>
                  </a:cubicBezTo>
                  <a:cubicBezTo>
                    <a:pt x="438" y="393"/>
                    <a:pt x="439" y="393"/>
                    <a:pt x="440" y="394"/>
                  </a:cubicBezTo>
                  <a:cubicBezTo>
                    <a:pt x="440" y="394"/>
                    <a:pt x="441" y="394"/>
                    <a:pt x="441" y="394"/>
                  </a:cubicBezTo>
                  <a:cubicBezTo>
                    <a:pt x="442" y="394"/>
                    <a:pt x="442" y="394"/>
                    <a:pt x="443" y="394"/>
                  </a:cubicBezTo>
                  <a:cubicBezTo>
                    <a:pt x="443" y="394"/>
                    <a:pt x="444" y="394"/>
                    <a:pt x="444" y="394"/>
                  </a:cubicBezTo>
                  <a:cubicBezTo>
                    <a:pt x="445" y="394"/>
                    <a:pt x="445" y="394"/>
                    <a:pt x="446" y="394"/>
                  </a:cubicBezTo>
                  <a:cubicBezTo>
                    <a:pt x="446" y="394"/>
                    <a:pt x="447" y="394"/>
                    <a:pt x="447" y="394"/>
                  </a:cubicBezTo>
                  <a:cubicBezTo>
                    <a:pt x="448" y="394"/>
                    <a:pt x="448" y="395"/>
                    <a:pt x="449" y="395"/>
                  </a:cubicBezTo>
                  <a:cubicBezTo>
                    <a:pt x="449" y="395"/>
                    <a:pt x="449" y="395"/>
                    <a:pt x="449" y="395"/>
                  </a:cubicBezTo>
                  <a:cubicBezTo>
                    <a:pt x="449" y="395"/>
                    <a:pt x="449" y="395"/>
                    <a:pt x="449" y="395"/>
                  </a:cubicBezTo>
                  <a:cubicBezTo>
                    <a:pt x="449" y="395"/>
                    <a:pt x="449" y="395"/>
                    <a:pt x="449" y="395"/>
                  </a:cubicBezTo>
                  <a:cubicBezTo>
                    <a:pt x="450" y="395"/>
                    <a:pt x="450" y="395"/>
                    <a:pt x="451" y="395"/>
                  </a:cubicBezTo>
                  <a:cubicBezTo>
                    <a:pt x="451" y="395"/>
                    <a:pt x="452" y="395"/>
                    <a:pt x="453" y="395"/>
                  </a:cubicBezTo>
                  <a:cubicBezTo>
                    <a:pt x="453" y="395"/>
                    <a:pt x="454" y="395"/>
                    <a:pt x="455" y="395"/>
                  </a:cubicBezTo>
                  <a:cubicBezTo>
                    <a:pt x="455" y="395"/>
                    <a:pt x="456" y="395"/>
                    <a:pt x="456" y="395"/>
                  </a:cubicBezTo>
                  <a:cubicBezTo>
                    <a:pt x="457" y="395"/>
                    <a:pt x="457" y="395"/>
                    <a:pt x="457" y="395"/>
                  </a:cubicBezTo>
                  <a:cubicBezTo>
                    <a:pt x="457" y="395"/>
                    <a:pt x="457" y="395"/>
                    <a:pt x="457" y="395"/>
                  </a:cubicBezTo>
                  <a:cubicBezTo>
                    <a:pt x="457" y="395"/>
                    <a:pt x="458" y="395"/>
                    <a:pt x="458" y="395"/>
                  </a:cubicBezTo>
                  <a:cubicBezTo>
                    <a:pt x="459" y="395"/>
                    <a:pt x="460" y="395"/>
                    <a:pt x="460" y="395"/>
                  </a:cubicBezTo>
                  <a:cubicBezTo>
                    <a:pt x="461" y="395"/>
                    <a:pt x="462" y="395"/>
                    <a:pt x="462" y="396"/>
                  </a:cubicBezTo>
                  <a:cubicBezTo>
                    <a:pt x="465" y="396"/>
                    <a:pt x="465" y="396"/>
                    <a:pt x="465" y="396"/>
                  </a:cubicBezTo>
                  <a:cubicBezTo>
                    <a:pt x="465" y="396"/>
                    <a:pt x="466" y="396"/>
                    <a:pt x="467" y="396"/>
                  </a:cubicBezTo>
                  <a:cubicBezTo>
                    <a:pt x="469" y="396"/>
                    <a:pt x="469" y="396"/>
                    <a:pt x="469" y="396"/>
                  </a:cubicBezTo>
                  <a:cubicBezTo>
                    <a:pt x="470" y="396"/>
                    <a:pt x="470" y="396"/>
                    <a:pt x="471" y="396"/>
                  </a:cubicBezTo>
                  <a:cubicBezTo>
                    <a:pt x="472" y="396"/>
                    <a:pt x="473" y="396"/>
                    <a:pt x="473" y="396"/>
                  </a:cubicBezTo>
                  <a:cubicBezTo>
                    <a:pt x="474" y="396"/>
                    <a:pt x="475" y="396"/>
                    <a:pt x="476" y="396"/>
                  </a:cubicBezTo>
                  <a:cubicBezTo>
                    <a:pt x="476" y="396"/>
                    <a:pt x="477" y="396"/>
                    <a:pt x="477" y="396"/>
                  </a:cubicBezTo>
                  <a:cubicBezTo>
                    <a:pt x="478" y="396"/>
                    <a:pt x="478" y="396"/>
                    <a:pt x="479" y="396"/>
                  </a:cubicBezTo>
                  <a:cubicBezTo>
                    <a:pt x="480" y="396"/>
                    <a:pt x="480" y="396"/>
                    <a:pt x="480" y="396"/>
                  </a:cubicBezTo>
                  <a:cubicBezTo>
                    <a:pt x="480" y="396"/>
                    <a:pt x="481" y="396"/>
                    <a:pt x="481" y="396"/>
                  </a:cubicBezTo>
                  <a:cubicBezTo>
                    <a:pt x="482" y="396"/>
                    <a:pt x="482" y="396"/>
                    <a:pt x="482" y="396"/>
                  </a:cubicBezTo>
                  <a:cubicBezTo>
                    <a:pt x="483" y="396"/>
                    <a:pt x="483" y="396"/>
                    <a:pt x="483" y="396"/>
                  </a:cubicBezTo>
                  <a:cubicBezTo>
                    <a:pt x="484" y="396"/>
                    <a:pt x="484" y="396"/>
                    <a:pt x="484" y="396"/>
                  </a:cubicBezTo>
                  <a:cubicBezTo>
                    <a:pt x="486" y="396"/>
                    <a:pt x="486" y="396"/>
                    <a:pt x="486" y="396"/>
                  </a:cubicBezTo>
                  <a:cubicBezTo>
                    <a:pt x="486" y="396"/>
                    <a:pt x="487" y="396"/>
                    <a:pt x="488" y="396"/>
                  </a:cubicBezTo>
                  <a:cubicBezTo>
                    <a:pt x="488" y="396"/>
                    <a:pt x="489" y="396"/>
                    <a:pt x="489" y="396"/>
                  </a:cubicBezTo>
                  <a:cubicBezTo>
                    <a:pt x="489" y="396"/>
                    <a:pt x="489" y="396"/>
                    <a:pt x="489" y="396"/>
                  </a:cubicBezTo>
                  <a:cubicBezTo>
                    <a:pt x="490" y="396"/>
                    <a:pt x="490" y="396"/>
                    <a:pt x="491" y="396"/>
                  </a:cubicBezTo>
                  <a:cubicBezTo>
                    <a:pt x="492" y="396"/>
                    <a:pt x="492" y="396"/>
                    <a:pt x="493" y="396"/>
                  </a:cubicBezTo>
                  <a:cubicBezTo>
                    <a:pt x="494" y="395"/>
                    <a:pt x="495" y="395"/>
                    <a:pt x="496" y="395"/>
                  </a:cubicBezTo>
                  <a:cubicBezTo>
                    <a:pt x="496" y="395"/>
                    <a:pt x="497" y="395"/>
                    <a:pt x="497" y="395"/>
                  </a:cubicBezTo>
                  <a:cubicBezTo>
                    <a:pt x="497" y="395"/>
                    <a:pt x="497" y="395"/>
                    <a:pt x="497" y="395"/>
                  </a:cubicBezTo>
                  <a:cubicBezTo>
                    <a:pt x="498" y="395"/>
                    <a:pt x="498" y="395"/>
                    <a:pt x="499" y="395"/>
                  </a:cubicBezTo>
                  <a:cubicBezTo>
                    <a:pt x="499" y="395"/>
                    <a:pt x="500" y="395"/>
                    <a:pt x="501" y="395"/>
                  </a:cubicBezTo>
                  <a:cubicBezTo>
                    <a:pt x="502" y="395"/>
                    <a:pt x="503" y="395"/>
                    <a:pt x="504" y="395"/>
                  </a:cubicBezTo>
                  <a:cubicBezTo>
                    <a:pt x="505" y="395"/>
                    <a:pt x="505" y="395"/>
                    <a:pt x="505" y="395"/>
                  </a:cubicBezTo>
                  <a:cubicBezTo>
                    <a:pt x="505" y="395"/>
                    <a:pt x="505" y="395"/>
                    <a:pt x="505" y="395"/>
                  </a:cubicBezTo>
                  <a:cubicBezTo>
                    <a:pt x="506" y="395"/>
                    <a:pt x="506" y="395"/>
                    <a:pt x="507" y="395"/>
                  </a:cubicBezTo>
                  <a:cubicBezTo>
                    <a:pt x="508" y="395"/>
                    <a:pt x="509" y="395"/>
                    <a:pt x="509" y="394"/>
                  </a:cubicBezTo>
                  <a:cubicBezTo>
                    <a:pt x="510" y="394"/>
                    <a:pt x="511" y="394"/>
                    <a:pt x="512" y="394"/>
                  </a:cubicBezTo>
                  <a:cubicBezTo>
                    <a:pt x="512" y="394"/>
                    <a:pt x="512" y="394"/>
                    <a:pt x="512" y="394"/>
                  </a:cubicBezTo>
                  <a:cubicBezTo>
                    <a:pt x="513" y="394"/>
                    <a:pt x="513" y="394"/>
                    <a:pt x="513" y="394"/>
                  </a:cubicBezTo>
                  <a:cubicBezTo>
                    <a:pt x="513" y="394"/>
                    <a:pt x="513" y="394"/>
                    <a:pt x="513" y="394"/>
                  </a:cubicBezTo>
                  <a:cubicBezTo>
                    <a:pt x="513" y="394"/>
                    <a:pt x="514" y="394"/>
                    <a:pt x="515" y="394"/>
                  </a:cubicBezTo>
                  <a:cubicBezTo>
                    <a:pt x="516" y="394"/>
                    <a:pt x="517" y="394"/>
                    <a:pt x="518" y="394"/>
                  </a:cubicBezTo>
                  <a:cubicBezTo>
                    <a:pt x="519" y="393"/>
                    <a:pt x="519" y="393"/>
                    <a:pt x="519" y="393"/>
                  </a:cubicBezTo>
                  <a:cubicBezTo>
                    <a:pt x="520" y="393"/>
                    <a:pt x="520" y="393"/>
                    <a:pt x="520" y="393"/>
                  </a:cubicBezTo>
                  <a:cubicBezTo>
                    <a:pt x="521" y="393"/>
                    <a:pt x="521" y="393"/>
                    <a:pt x="522" y="393"/>
                  </a:cubicBezTo>
                  <a:cubicBezTo>
                    <a:pt x="523" y="393"/>
                    <a:pt x="524" y="393"/>
                    <a:pt x="525" y="392"/>
                  </a:cubicBezTo>
                  <a:cubicBezTo>
                    <a:pt x="527" y="392"/>
                    <a:pt x="527" y="392"/>
                    <a:pt x="527" y="392"/>
                  </a:cubicBezTo>
                  <a:cubicBezTo>
                    <a:pt x="527" y="392"/>
                    <a:pt x="527" y="392"/>
                    <a:pt x="527" y="392"/>
                  </a:cubicBezTo>
                  <a:cubicBezTo>
                    <a:pt x="528" y="392"/>
                    <a:pt x="529" y="392"/>
                    <a:pt x="529" y="392"/>
                  </a:cubicBezTo>
                  <a:cubicBezTo>
                    <a:pt x="530" y="392"/>
                    <a:pt x="531" y="392"/>
                    <a:pt x="532" y="391"/>
                  </a:cubicBezTo>
                  <a:cubicBezTo>
                    <a:pt x="533" y="391"/>
                    <a:pt x="533" y="391"/>
                    <a:pt x="533" y="391"/>
                  </a:cubicBezTo>
                  <a:cubicBezTo>
                    <a:pt x="534" y="391"/>
                    <a:pt x="536" y="391"/>
                    <a:pt x="537" y="390"/>
                  </a:cubicBezTo>
                  <a:cubicBezTo>
                    <a:pt x="538" y="390"/>
                    <a:pt x="538" y="390"/>
                    <a:pt x="539" y="390"/>
                  </a:cubicBezTo>
                  <a:cubicBezTo>
                    <a:pt x="539" y="390"/>
                    <a:pt x="539" y="390"/>
                    <a:pt x="539" y="390"/>
                  </a:cubicBezTo>
                  <a:cubicBezTo>
                    <a:pt x="540" y="390"/>
                    <a:pt x="540" y="390"/>
                    <a:pt x="540" y="390"/>
                  </a:cubicBezTo>
                  <a:cubicBezTo>
                    <a:pt x="541" y="390"/>
                    <a:pt x="542" y="389"/>
                    <a:pt x="543" y="389"/>
                  </a:cubicBezTo>
                  <a:cubicBezTo>
                    <a:pt x="544" y="389"/>
                    <a:pt x="544" y="389"/>
                    <a:pt x="545" y="388"/>
                  </a:cubicBezTo>
                  <a:cubicBezTo>
                    <a:pt x="545" y="388"/>
                    <a:pt x="545" y="388"/>
                    <a:pt x="545" y="388"/>
                  </a:cubicBezTo>
                  <a:cubicBezTo>
                    <a:pt x="546" y="388"/>
                    <a:pt x="547" y="388"/>
                    <a:pt x="548" y="387"/>
                  </a:cubicBezTo>
                  <a:cubicBezTo>
                    <a:pt x="549" y="387"/>
                    <a:pt x="550" y="387"/>
                    <a:pt x="550" y="387"/>
                  </a:cubicBezTo>
                  <a:cubicBezTo>
                    <a:pt x="551" y="387"/>
                    <a:pt x="551" y="387"/>
                    <a:pt x="551" y="387"/>
                  </a:cubicBezTo>
                  <a:cubicBezTo>
                    <a:pt x="552" y="386"/>
                    <a:pt x="553" y="386"/>
                    <a:pt x="554" y="386"/>
                  </a:cubicBezTo>
                  <a:cubicBezTo>
                    <a:pt x="554" y="385"/>
                    <a:pt x="555" y="385"/>
                    <a:pt x="555" y="385"/>
                  </a:cubicBezTo>
                  <a:cubicBezTo>
                    <a:pt x="556" y="385"/>
                    <a:pt x="556" y="385"/>
                    <a:pt x="556" y="385"/>
                  </a:cubicBezTo>
                  <a:cubicBezTo>
                    <a:pt x="556" y="385"/>
                    <a:pt x="556" y="385"/>
                    <a:pt x="556" y="385"/>
                  </a:cubicBezTo>
                  <a:cubicBezTo>
                    <a:pt x="557" y="384"/>
                    <a:pt x="557" y="384"/>
                    <a:pt x="557" y="384"/>
                  </a:cubicBezTo>
                  <a:cubicBezTo>
                    <a:pt x="557" y="384"/>
                    <a:pt x="558" y="384"/>
                    <a:pt x="558" y="384"/>
                  </a:cubicBezTo>
                  <a:cubicBezTo>
                    <a:pt x="559" y="383"/>
                    <a:pt x="559" y="383"/>
                    <a:pt x="560" y="383"/>
                  </a:cubicBezTo>
                  <a:cubicBezTo>
                    <a:pt x="560" y="383"/>
                    <a:pt x="560" y="383"/>
                    <a:pt x="560" y="383"/>
                  </a:cubicBezTo>
                  <a:cubicBezTo>
                    <a:pt x="560" y="383"/>
                    <a:pt x="560" y="383"/>
                    <a:pt x="560" y="383"/>
                  </a:cubicBezTo>
                  <a:cubicBezTo>
                    <a:pt x="560" y="383"/>
                    <a:pt x="560" y="383"/>
                    <a:pt x="560" y="383"/>
                  </a:cubicBezTo>
                  <a:cubicBezTo>
                    <a:pt x="561" y="382"/>
                    <a:pt x="561" y="382"/>
                    <a:pt x="561" y="382"/>
                  </a:cubicBezTo>
                  <a:cubicBezTo>
                    <a:pt x="562" y="382"/>
                    <a:pt x="562" y="382"/>
                    <a:pt x="562" y="382"/>
                  </a:cubicBezTo>
                  <a:cubicBezTo>
                    <a:pt x="563" y="381"/>
                    <a:pt x="563" y="381"/>
                    <a:pt x="563" y="381"/>
                  </a:cubicBezTo>
                  <a:cubicBezTo>
                    <a:pt x="563" y="381"/>
                    <a:pt x="563" y="381"/>
                    <a:pt x="563" y="381"/>
                  </a:cubicBezTo>
                  <a:cubicBezTo>
                    <a:pt x="563" y="381"/>
                    <a:pt x="563" y="381"/>
                    <a:pt x="563" y="381"/>
                  </a:cubicBezTo>
                  <a:cubicBezTo>
                    <a:pt x="564" y="381"/>
                    <a:pt x="564" y="381"/>
                    <a:pt x="564" y="381"/>
                  </a:cubicBezTo>
                  <a:cubicBezTo>
                    <a:pt x="564" y="381"/>
                    <a:pt x="564" y="381"/>
                    <a:pt x="564" y="381"/>
                  </a:cubicBezTo>
                  <a:cubicBezTo>
                    <a:pt x="564" y="380"/>
                    <a:pt x="564" y="380"/>
                    <a:pt x="564" y="380"/>
                  </a:cubicBezTo>
                  <a:cubicBezTo>
                    <a:pt x="565" y="380"/>
                    <a:pt x="565" y="380"/>
                    <a:pt x="565" y="380"/>
                  </a:cubicBezTo>
                  <a:cubicBezTo>
                    <a:pt x="565" y="380"/>
                    <a:pt x="565" y="380"/>
                    <a:pt x="565" y="380"/>
                  </a:cubicBezTo>
                  <a:cubicBezTo>
                    <a:pt x="565" y="380"/>
                    <a:pt x="565" y="380"/>
                    <a:pt x="565" y="380"/>
                  </a:cubicBezTo>
                  <a:cubicBezTo>
                    <a:pt x="565" y="379"/>
                    <a:pt x="565" y="379"/>
                    <a:pt x="565" y="379"/>
                  </a:cubicBezTo>
                  <a:cubicBezTo>
                    <a:pt x="566" y="379"/>
                    <a:pt x="566" y="379"/>
                    <a:pt x="566" y="379"/>
                  </a:cubicBezTo>
                  <a:cubicBezTo>
                    <a:pt x="566" y="379"/>
                    <a:pt x="566" y="379"/>
                    <a:pt x="566" y="379"/>
                  </a:cubicBezTo>
                  <a:cubicBezTo>
                    <a:pt x="566" y="379"/>
                    <a:pt x="566" y="379"/>
                    <a:pt x="566" y="379"/>
                  </a:cubicBezTo>
                  <a:cubicBezTo>
                    <a:pt x="566" y="379"/>
                    <a:pt x="566" y="379"/>
                    <a:pt x="566" y="379"/>
                  </a:cubicBezTo>
                  <a:cubicBezTo>
                    <a:pt x="566" y="378"/>
                    <a:pt x="566" y="378"/>
                    <a:pt x="566" y="378"/>
                  </a:cubicBezTo>
                  <a:cubicBezTo>
                    <a:pt x="567" y="378"/>
                    <a:pt x="567" y="378"/>
                    <a:pt x="567" y="378"/>
                  </a:cubicBezTo>
                  <a:cubicBezTo>
                    <a:pt x="567" y="378"/>
                    <a:pt x="567" y="378"/>
                    <a:pt x="567" y="378"/>
                  </a:cubicBezTo>
                  <a:cubicBezTo>
                    <a:pt x="567" y="378"/>
                    <a:pt x="567" y="378"/>
                    <a:pt x="567" y="378"/>
                  </a:cubicBezTo>
                  <a:cubicBezTo>
                    <a:pt x="567" y="377"/>
                    <a:pt x="567" y="377"/>
                    <a:pt x="567" y="377"/>
                  </a:cubicBezTo>
                  <a:cubicBezTo>
                    <a:pt x="567" y="377"/>
                    <a:pt x="567" y="377"/>
                    <a:pt x="567" y="377"/>
                  </a:cubicBezTo>
                  <a:cubicBezTo>
                    <a:pt x="567" y="377"/>
                    <a:pt x="567" y="377"/>
                    <a:pt x="567" y="377"/>
                  </a:cubicBezTo>
                  <a:cubicBezTo>
                    <a:pt x="568" y="377"/>
                    <a:pt x="568" y="377"/>
                    <a:pt x="568" y="377"/>
                  </a:cubicBezTo>
                  <a:cubicBezTo>
                    <a:pt x="568" y="377"/>
                    <a:pt x="568" y="377"/>
                    <a:pt x="568" y="377"/>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5"/>
                    <a:pt x="568" y="375"/>
                    <a:pt x="568" y="375"/>
                  </a:cubicBezTo>
                  <a:cubicBezTo>
                    <a:pt x="568" y="375"/>
                    <a:pt x="568" y="375"/>
                    <a:pt x="568" y="375"/>
                  </a:cubicBezTo>
                  <a:cubicBezTo>
                    <a:pt x="568" y="376"/>
                    <a:pt x="568" y="376"/>
                    <a:pt x="568" y="376"/>
                  </a:cubicBezTo>
                  <a:cubicBezTo>
                    <a:pt x="568" y="375"/>
                    <a:pt x="568" y="375"/>
                    <a:pt x="568" y="375"/>
                  </a:cubicBezTo>
                  <a:cubicBezTo>
                    <a:pt x="569" y="375"/>
                    <a:pt x="569" y="375"/>
                    <a:pt x="569" y="375"/>
                  </a:cubicBezTo>
                  <a:cubicBezTo>
                    <a:pt x="569" y="375"/>
                    <a:pt x="569" y="375"/>
                    <a:pt x="569" y="375"/>
                  </a:cubicBezTo>
                  <a:cubicBezTo>
                    <a:pt x="569" y="375"/>
                    <a:pt x="569" y="375"/>
                    <a:pt x="569" y="375"/>
                  </a:cubicBezTo>
                  <a:cubicBezTo>
                    <a:pt x="569" y="375"/>
                    <a:pt x="569" y="375"/>
                    <a:pt x="569" y="375"/>
                  </a:cubicBezTo>
                  <a:cubicBezTo>
                    <a:pt x="569" y="374"/>
                    <a:pt x="569" y="374"/>
                    <a:pt x="569" y="374"/>
                  </a:cubicBezTo>
                  <a:cubicBezTo>
                    <a:pt x="569" y="374"/>
                    <a:pt x="569" y="374"/>
                    <a:pt x="569" y="374"/>
                  </a:cubicBezTo>
                  <a:cubicBezTo>
                    <a:pt x="569" y="374"/>
                    <a:pt x="569" y="374"/>
                    <a:pt x="569" y="374"/>
                  </a:cubicBezTo>
                  <a:cubicBezTo>
                    <a:pt x="569" y="374"/>
                    <a:pt x="569" y="374"/>
                    <a:pt x="569" y="374"/>
                  </a:cubicBezTo>
                  <a:cubicBezTo>
                    <a:pt x="569" y="374"/>
                    <a:pt x="569" y="374"/>
                    <a:pt x="569" y="374"/>
                  </a:cubicBezTo>
                  <a:cubicBezTo>
                    <a:pt x="569" y="373"/>
                    <a:pt x="569" y="373"/>
                    <a:pt x="569" y="373"/>
                  </a:cubicBezTo>
                  <a:cubicBezTo>
                    <a:pt x="569" y="373"/>
                    <a:pt x="569" y="373"/>
                    <a:pt x="569" y="373"/>
                  </a:cubicBezTo>
                  <a:cubicBezTo>
                    <a:pt x="569" y="372"/>
                    <a:pt x="569" y="372"/>
                    <a:pt x="569" y="372"/>
                  </a:cubicBezTo>
                  <a:cubicBezTo>
                    <a:pt x="569" y="372"/>
                    <a:pt x="569" y="372"/>
                    <a:pt x="569" y="372"/>
                  </a:cubicBezTo>
                  <a:cubicBezTo>
                    <a:pt x="569" y="371"/>
                    <a:pt x="569" y="371"/>
                    <a:pt x="569" y="371"/>
                  </a:cubicBezTo>
                  <a:cubicBezTo>
                    <a:pt x="569" y="371"/>
                    <a:pt x="569" y="371"/>
                    <a:pt x="569" y="371"/>
                  </a:cubicBezTo>
                  <a:cubicBezTo>
                    <a:pt x="570" y="371"/>
                    <a:pt x="570" y="371"/>
                    <a:pt x="570" y="371"/>
                  </a:cubicBezTo>
                  <a:cubicBezTo>
                    <a:pt x="570" y="371"/>
                    <a:pt x="570" y="370"/>
                    <a:pt x="570" y="370"/>
                  </a:cubicBezTo>
                  <a:cubicBezTo>
                    <a:pt x="570" y="369"/>
                    <a:pt x="570" y="369"/>
                    <a:pt x="570" y="369"/>
                  </a:cubicBezTo>
                  <a:cubicBezTo>
                    <a:pt x="570" y="369"/>
                    <a:pt x="570" y="369"/>
                    <a:pt x="570" y="369"/>
                  </a:cubicBezTo>
                  <a:cubicBezTo>
                    <a:pt x="570" y="369"/>
                    <a:pt x="570" y="369"/>
                    <a:pt x="570" y="369"/>
                  </a:cubicBezTo>
                  <a:cubicBezTo>
                    <a:pt x="570" y="368"/>
                    <a:pt x="570" y="368"/>
                    <a:pt x="570" y="368"/>
                  </a:cubicBezTo>
                  <a:cubicBezTo>
                    <a:pt x="570" y="367"/>
                    <a:pt x="570" y="367"/>
                    <a:pt x="570" y="367"/>
                  </a:cubicBezTo>
                  <a:cubicBezTo>
                    <a:pt x="570" y="367"/>
                    <a:pt x="570" y="367"/>
                    <a:pt x="570" y="367"/>
                  </a:cubicBezTo>
                  <a:cubicBezTo>
                    <a:pt x="570" y="367"/>
                    <a:pt x="570" y="367"/>
                    <a:pt x="570" y="367"/>
                  </a:cubicBezTo>
                  <a:cubicBezTo>
                    <a:pt x="570" y="367"/>
                    <a:pt x="570" y="367"/>
                    <a:pt x="570" y="367"/>
                  </a:cubicBezTo>
                  <a:cubicBezTo>
                    <a:pt x="570" y="366"/>
                    <a:pt x="570" y="365"/>
                    <a:pt x="570" y="365"/>
                  </a:cubicBezTo>
                  <a:cubicBezTo>
                    <a:pt x="571" y="345"/>
                    <a:pt x="572" y="325"/>
                    <a:pt x="573" y="305"/>
                  </a:cubicBezTo>
                  <a:cubicBezTo>
                    <a:pt x="574" y="305"/>
                    <a:pt x="575" y="305"/>
                    <a:pt x="576" y="305"/>
                  </a:cubicBezTo>
                  <a:cubicBezTo>
                    <a:pt x="576" y="305"/>
                    <a:pt x="576" y="305"/>
                    <a:pt x="576" y="305"/>
                  </a:cubicBezTo>
                  <a:cubicBezTo>
                    <a:pt x="577" y="305"/>
                    <a:pt x="579" y="305"/>
                    <a:pt x="580" y="305"/>
                  </a:cubicBezTo>
                  <a:cubicBezTo>
                    <a:pt x="583" y="305"/>
                    <a:pt x="586" y="305"/>
                    <a:pt x="590" y="305"/>
                  </a:cubicBezTo>
                  <a:cubicBezTo>
                    <a:pt x="590" y="305"/>
                    <a:pt x="590" y="305"/>
                    <a:pt x="590" y="305"/>
                  </a:cubicBezTo>
                  <a:cubicBezTo>
                    <a:pt x="592" y="305"/>
                    <a:pt x="594" y="305"/>
                    <a:pt x="596" y="305"/>
                  </a:cubicBezTo>
                  <a:cubicBezTo>
                    <a:pt x="597" y="305"/>
                    <a:pt x="598" y="305"/>
                    <a:pt x="599" y="305"/>
                  </a:cubicBezTo>
                  <a:cubicBezTo>
                    <a:pt x="600" y="305"/>
                    <a:pt x="601" y="305"/>
                    <a:pt x="603" y="305"/>
                  </a:cubicBezTo>
                  <a:cubicBezTo>
                    <a:pt x="604" y="305"/>
                    <a:pt x="606" y="305"/>
                    <a:pt x="608" y="305"/>
                  </a:cubicBezTo>
                  <a:cubicBezTo>
                    <a:pt x="613" y="305"/>
                    <a:pt x="619" y="304"/>
                    <a:pt x="625" y="304"/>
                  </a:cubicBezTo>
                  <a:cubicBezTo>
                    <a:pt x="630" y="304"/>
                    <a:pt x="635" y="304"/>
                    <a:pt x="640" y="304"/>
                  </a:cubicBezTo>
                  <a:cubicBezTo>
                    <a:pt x="646" y="304"/>
                    <a:pt x="651" y="304"/>
                    <a:pt x="656" y="304"/>
                  </a:cubicBezTo>
                  <a:cubicBezTo>
                    <a:pt x="661" y="304"/>
                    <a:pt x="667" y="304"/>
                    <a:pt x="672" y="304"/>
                  </a:cubicBezTo>
                  <a:cubicBezTo>
                    <a:pt x="678" y="304"/>
                    <a:pt x="683" y="304"/>
                    <a:pt x="689" y="304"/>
                  </a:cubicBezTo>
                  <a:cubicBezTo>
                    <a:pt x="694" y="304"/>
                    <a:pt x="699" y="304"/>
                    <a:pt x="704" y="304"/>
                  </a:cubicBezTo>
                  <a:cubicBezTo>
                    <a:pt x="710" y="304"/>
                    <a:pt x="715" y="304"/>
                    <a:pt x="720" y="304"/>
                  </a:cubicBezTo>
                  <a:cubicBezTo>
                    <a:pt x="725" y="304"/>
                    <a:pt x="730" y="303"/>
                    <a:pt x="735" y="303"/>
                  </a:cubicBezTo>
                  <a:cubicBezTo>
                    <a:pt x="740" y="303"/>
                    <a:pt x="744" y="303"/>
                    <a:pt x="749" y="303"/>
                  </a:cubicBezTo>
                  <a:cubicBezTo>
                    <a:pt x="753" y="303"/>
                    <a:pt x="757" y="303"/>
                    <a:pt x="761" y="303"/>
                  </a:cubicBezTo>
                  <a:cubicBezTo>
                    <a:pt x="765" y="303"/>
                    <a:pt x="768" y="303"/>
                    <a:pt x="772" y="303"/>
                  </a:cubicBezTo>
                  <a:cubicBezTo>
                    <a:pt x="775" y="303"/>
                    <a:pt x="778" y="303"/>
                    <a:pt x="781" y="303"/>
                  </a:cubicBezTo>
                  <a:cubicBezTo>
                    <a:pt x="783" y="303"/>
                    <a:pt x="785" y="303"/>
                    <a:pt x="787" y="303"/>
                  </a:cubicBezTo>
                  <a:cubicBezTo>
                    <a:pt x="787" y="303"/>
                    <a:pt x="787" y="303"/>
                    <a:pt x="787" y="303"/>
                  </a:cubicBezTo>
                  <a:cubicBezTo>
                    <a:pt x="791" y="303"/>
                    <a:pt x="795" y="303"/>
                    <a:pt x="797" y="303"/>
                  </a:cubicBezTo>
                  <a:cubicBezTo>
                    <a:pt x="798" y="303"/>
                    <a:pt x="798" y="303"/>
                    <a:pt x="798" y="303"/>
                  </a:cubicBezTo>
                  <a:cubicBezTo>
                    <a:pt x="799" y="302"/>
                    <a:pt x="799" y="302"/>
                    <a:pt x="799" y="302"/>
                  </a:cubicBezTo>
                  <a:cubicBezTo>
                    <a:pt x="800" y="302"/>
                    <a:pt x="800" y="302"/>
                    <a:pt x="800" y="302"/>
                  </a:cubicBezTo>
                  <a:cubicBezTo>
                    <a:pt x="800" y="302"/>
                    <a:pt x="800" y="302"/>
                    <a:pt x="800" y="302"/>
                  </a:cubicBezTo>
                  <a:cubicBezTo>
                    <a:pt x="801" y="302"/>
                    <a:pt x="801" y="302"/>
                    <a:pt x="801" y="302"/>
                  </a:cubicBezTo>
                  <a:cubicBezTo>
                    <a:pt x="802" y="302"/>
                    <a:pt x="802" y="302"/>
                    <a:pt x="802" y="302"/>
                  </a:cubicBezTo>
                  <a:cubicBezTo>
                    <a:pt x="802" y="302"/>
                    <a:pt x="803" y="302"/>
                    <a:pt x="803" y="302"/>
                  </a:cubicBezTo>
                  <a:cubicBezTo>
                    <a:pt x="804" y="302"/>
                    <a:pt x="804" y="302"/>
                    <a:pt x="804" y="302"/>
                  </a:cubicBezTo>
                  <a:cubicBezTo>
                    <a:pt x="804" y="302"/>
                    <a:pt x="804" y="302"/>
                    <a:pt x="804" y="302"/>
                  </a:cubicBezTo>
                  <a:cubicBezTo>
                    <a:pt x="804" y="302"/>
                    <a:pt x="804" y="302"/>
                    <a:pt x="804" y="302"/>
                  </a:cubicBezTo>
                  <a:cubicBezTo>
                    <a:pt x="804" y="302"/>
                    <a:pt x="804" y="302"/>
                    <a:pt x="804" y="302"/>
                  </a:cubicBezTo>
                  <a:cubicBezTo>
                    <a:pt x="805" y="302"/>
                    <a:pt x="805" y="302"/>
                    <a:pt x="805" y="302"/>
                  </a:cubicBezTo>
                  <a:cubicBezTo>
                    <a:pt x="806" y="302"/>
                    <a:pt x="806" y="302"/>
                    <a:pt x="806" y="302"/>
                  </a:cubicBezTo>
                  <a:cubicBezTo>
                    <a:pt x="806" y="302"/>
                    <a:pt x="806" y="302"/>
                    <a:pt x="806" y="302"/>
                  </a:cubicBezTo>
                  <a:cubicBezTo>
                    <a:pt x="806" y="302"/>
                    <a:pt x="806" y="302"/>
                    <a:pt x="806" y="302"/>
                  </a:cubicBezTo>
                  <a:cubicBezTo>
                    <a:pt x="806" y="302"/>
                    <a:pt x="806" y="302"/>
                    <a:pt x="806"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8" y="302"/>
                    <a:pt x="808" y="302"/>
                    <a:pt x="808" y="302"/>
                  </a:cubicBezTo>
                  <a:cubicBezTo>
                    <a:pt x="808" y="302"/>
                    <a:pt x="808" y="302"/>
                    <a:pt x="808" y="302"/>
                  </a:cubicBezTo>
                  <a:cubicBezTo>
                    <a:pt x="809" y="302"/>
                    <a:pt x="809" y="302"/>
                    <a:pt x="809" y="302"/>
                  </a:cubicBezTo>
                  <a:cubicBezTo>
                    <a:pt x="809" y="302"/>
                    <a:pt x="809" y="302"/>
                    <a:pt x="809" y="302"/>
                  </a:cubicBezTo>
                  <a:cubicBezTo>
                    <a:pt x="809" y="302"/>
                    <a:pt x="809" y="302"/>
                    <a:pt x="809" y="302"/>
                  </a:cubicBezTo>
                  <a:cubicBezTo>
                    <a:pt x="809" y="302"/>
                    <a:pt x="809" y="302"/>
                    <a:pt x="809" y="302"/>
                  </a:cubicBezTo>
                  <a:cubicBezTo>
                    <a:pt x="810" y="302"/>
                    <a:pt x="810" y="302"/>
                    <a:pt x="810" y="302"/>
                  </a:cubicBezTo>
                  <a:cubicBezTo>
                    <a:pt x="811" y="301"/>
                    <a:pt x="811" y="301"/>
                    <a:pt x="811" y="301"/>
                  </a:cubicBezTo>
                  <a:cubicBezTo>
                    <a:pt x="811" y="301"/>
                    <a:pt x="811" y="301"/>
                    <a:pt x="811" y="301"/>
                  </a:cubicBezTo>
                  <a:cubicBezTo>
                    <a:pt x="811" y="301"/>
                    <a:pt x="811" y="301"/>
                    <a:pt x="811" y="301"/>
                  </a:cubicBezTo>
                  <a:cubicBezTo>
                    <a:pt x="811" y="301"/>
                    <a:pt x="811" y="301"/>
                    <a:pt x="811" y="301"/>
                  </a:cubicBezTo>
                  <a:cubicBezTo>
                    <a:pt x="812" y="301"/>
                    <a:pt x="812" y="301"/>
                    <a:pt x="812" y="301"/>
                  </a:cubicBezTo>
                  <a:cubicBezTo>
                    <a:pt x="812" y="301"/>
                    <a:pt x="812" y="301"/>
                    <a:pt x="812" y="301"/>
                  </a:cubicBezTo>
                  <a:cubicBezTo>
                    <a:pt x="813" y="301"/>
                    <a:pt x="813" y="301"/>
                    <a:pt x="813" y="301"/>
                  </a:cubicBezTo>
                  <a:cubicBezTo>
                    <a:pt x="813" y="301"/>
                    <a:pt x="813" y="301"/>
                    <a:pt x="813" y="301"/>
                  </a:cubicBezTo>
                  <a:cubicBezTo>
                    <a:pt x="813" y="301"/>
                    <a:pt x="813" y="301"/>
                    <a:pt x="813" y="301"/>
                  </a:cubicBezTo>
                  <a:cubicBezTo>
                    <a:pt x="813" y="301"/>
                    <a:pt x="813" y="301"/>
                    <a:pt x="813" y="301"/>
                  </a:cubicBezTo>
                  <a:cubicBezTo>
                    <a:pt x="813" y="300"/>
                    <a:pt x="813" y="300"/>
                    <a:pt x="813"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6" y="298"/>
                    <a:pt x="816" y="298"/>
                    <a:pt x="816" y="298"/>
                  </a:cubicBezTo>
                  <a:cubicBezTo>
                    <a:pt x="816" y="298"/>
                    <a:pt x="816" y="298"/>
                    <a:pt x="816" y="298"/>
                  </a:cubicBezTo>
                  <a:cubicBezTo>
                    <a:pt x="816" y="298"/>
                    <a:pt x="816" y="298"/>
                    <a:pt x="816" y="298"/>
                  </a:cubicBezTo>
                  <a:cubicBezTo>
                    <a:pt x="816" y="298"/>
                    <a:pt x="816" y="298"/>
                    <a:pt x="816" y="298"/>
                  </a:cubicBezTo>
                  <a:cubicBezTo>
                    <a:pt x="816" y="298"/>
                    <a:pt x="816" y="298"/>
                    <a:pt x="816" y="298"/>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9" y="245"/>
                    <a:pt x="823" y="194"/>
                    <a:pt x="826" y="142"/>
                  </a:cubicBezTo>
                  <a:cubicBezTo>
                    <a:pt x="826" y="143"/>
                    <a:pt x="826" y="143"/>
                    <a:pt x="826" y="143"/>
                  </a:cubicBezTo>
                  <a:cubicBezTo>
                    <a:pt x="826" y="143"/>
                    <a:pt x="826" y="143"/>
                    <a:pt x="826" y="143"/>
                  </a:cubicBezTo>
                  <a:cubicBezTo>
                    <a:pt x="825" y="144"/>
                    <a:pt x="825" y="144"/>
                    <a:pt x="825" y="144"/>
                  </a:cubicBezTo>
                  <a:cubicBezTo>
                    <a:pt x="825" y="144"/>
                    <a:pt x="825" y="144"/>
                    <a:pt x="825" y="144"/>
                  </a:cubicBezTo>
                  <a:cubicBezTo>
                    <a:pt x="825" y="144"/>
                    <a:pt x="825" y="144"/>
                    <a:pt x="825" y="144"/>
                  </a:cubicBezTo>
                  <a:cubicBezTo>
                    <a:pt x="825" y="144"/>
                    <a:pt x="825" y="144"/>
                    <a:pt x="825" y="144"/>
                  </a:cubicBezTo>
                  <a:cubicBezTo>
                    <a:pt x="824" y="145"/>
                    <a:pt x="824" y="145"/>
                    <a:pt x="824" y="145"/>
                  </a:cubicBezTo>
                  <a:cubicBezTo>
                    <a:pt x="824" y="145"/>
                    <a:pt x="824" y="145"/>
                    <a:pt x="824" y="145"/>
                  </a:cubicBezTo>
                  <a:cubicBezTo>
                    <a:pt x="824" y="145"/>
                    <a:pt x="823" y="146"/>
                    <a:pt x="823" y="146"/>
                  </a:cubicBezTo>
                  <a:cubicBezTo>
                    <a:pt x="823" y="146"/>
                    <a:pt x="823" y="146"/>
                    <a:pt x="823" y="146"/>
                  </a:cubicBezTo>
                  <a:cubicBezTo>
                    <a:pt x="822" y="146"/>
                    <a:pt x="822" y="146"/>
                    <a:pt x="821" y="146"/>
                  </a:cubicBezTo>
                  <a:cubicBezTo>
                    <a:pt x="821" y="146"/>
                    <a:pt x="821" y="146"/>
                    <a:pt x="821" y="146"/>
                  </a:cubicBezTo>
                  <a:cubicBezTo>
                    <a:pt x="820" y="146"/>
                    <a:pt x="820" y="147"/>
                    <a:pt x="819" y="147"/>
                  </a:cubicBezTo>
                  <a:cubicBezTo>
                    <a:pt x="819" y="147"/>
                    <a:pt x="819" y="147"/>
                    <a:pt x="819" y="147"/>
                  </a:cubicBezTo>
                  <a:cubicBezTo>
                    <a:pt x="818" y="147"/>
                    <a:pt x="818" y="147"/>
                    <a:pt x="817" y="147"/>
                  </a:cubicBezTo>
                  <a:cubicBezTo>
                    <a:pt x="816" y="147"/>
                    <a:pt x="815" y="147"/>
                    <a:pt x="813" y="147"/>
                  </a:cubicBezTo>
                  <a:cubicBezTo>
                    <a:pt x="813" y="147"/>
                    <a:pt x="812" y="147"/>
                    <a:pt x="811" y="147"/>
                  </a:cubicBezTo>
                  <a:cubicBezTo>
                    <a:pt x="811" y="147"/>
                    <a:pt x="810" y="147"/>
                    <a:pt x="810" y="147"/>
                  </a:cubicBezTo>
                  <a:cubicBezTo>
                    <a:pt x="809" y="147"/>
                    <a:pt x="809" y="147"/>
                    <a:pt x="808" y="147"/>
                  </a:cubicBezTo>
                  <a:cubicBezTo>
                    <a:pt x="807" y="148"/>
                    <a:pt x="807" y="148"/>
                    <a:pt x="807" y="148"/>
                  </a:cubicBezTo>
                  <a:cubicBezTo>
                    <a:pt x="807" y="148"/>
                    <a:pt x="806" y="148"/>
                    <a:pt x="806" y="148"/>
                  </a:cubicBezTo>
                  <a:cubicBezTo>
                    <a:pt x="805" y="148"/>
                    <a:pt x="803" y="148"/>
                    <a:pt x="802" y="148"/>
                  </a:cubicBezTo>
                  <a:cubicBezTo>
                    <a:pt x="801" y="148"/>
                    <a:pt x="800" y="148"/>
                    <a:pt x="800" y="148"/>
                  </a:cubicBezTo>
                  <a:cubicBezTo>
                    <a:pt x="797" y="148"/>
                    <a:pt x="795" y="148"/>
                    <a:pt x="792" y="148"/>
                  </a:cubicBezTo>
                  <a:cubicBezTo>
                    <a:pt x="791" y="148"/>
                    <a:pt x="790" y="148"/>
                    <a:pt x="789" y="148"/>
                  </a:cubicBezTo>
                  <a:cubicBezTo>
                    <a:pt x="789" y="148"/>
                    <a:pt x="788" y="148"/>
                    <a:pt x="787" y="148"/>
                  </a:cubicBezTo>
                  <a:cubicBezTo>
                    <a:pt x="787" y="148"/>
                    <a:pt x="786" y="148"/>
                    <a:pt x="786" y="148"/>
                  </a:cubicBezTo>
                  <a:cubicBezTo>
                    <a:pt x="784" y="148"/>
                    <a:pt x="783" y="148"/>
                    <a:pt x="781" y="148"/>
                  </a:cubicBezTo>
                  <a:cubicBezTo>
                    <a:pt x="777" y="148"/>
                    <a:pt x="774" y="148"/>
                    <a:pt x="770" y="148"/>
                  </a:cubicBezTo>
                  <a:cubicBezTo>
                    <a:pt x="766" y="148"/>
                    <a:pt x="762" y="148"/>
                    <a:pt x="758" y="148"/>
                  </a:cubicBezTo>
                  <a:cubicBezTo>
                    <a:pt x="753" y="148"/>
                    <a:pt x="748" y="148"/>
                    <a:pt x="743" y="149"/>
                  </a:cubicBezTo>
                  <a:cubicBezTo>
                    <a:pt x="739" y="149"/>
                    <a:pt x="733" y="149"/>
                    <a:pt x="728" y="149"/>
                  </a:cubicBezTo>
                  <a:cubicBezTo>
                    <a:pt x="723" y="149"/>
                    <a:pt x="718" y="149"/>
                    <a:pt x="713" y="149"/>
                  </a:cubicBezTo>
                  <a:cubicBezTo>
                    <a:pt x="707" y="149"/>
                    <a:pt x="702" y="149"/>
                    <a:pt x="697" y="149"/>
                  </a:cubicBezTo>
                  <a:cubicBezTo>
                    <a:pt x="691" y="149"/>
                    <a:pt x="686" y="149"/>
                    <a:pt x="680" y="149"/>
                  </a:cubicBezTo>
                  <a:cubicBezTo>
                    <a:pt x="675" y="149"/>
                    <a:pt x="669" y="149"/>
                    <a:pt x="664" y="149"/>
                  </a:cubicBezTo>
                  <a:cubicBezTo>
                    <a:pt x="658" y="149"/>
                    <a:pt x="653" y="149"/>
                    <a:pt x="648" y="149"/>
                  </a:cubicBezTo>
                  <a:cubicBezTo>
                    <a:pt x="643" y="150"/>
                    <a:pt x="637" y="150"/>
                    <a:pt x="632" y="150"/>
                  </a:cubicBezTo>
                  <a:cubicBezTo>
                    <a:pt x="629" y="150"/>
                    <a:pt x="625" y="150"/>
                    <a:pt x="622" y="150"/>
                  </a:cubicBezTo>
                  <a:cubicBezTo>
                    <a:pt x="621" y="150"/>
                    <a:pt x="620" y="150"/>
                    <a:pt x="619" y="150"/>
                  </a:cubicBezTo>
                  <a:cubicBezTo>
                    <a:pt x="615" y="150"/>
                    <a:pt x="611" y="150"/>
                    <a:pt x="607" y="150"/>
                  </a:cubicBezTo>
                  <a:cubicBezTo>
                    <a:pt x="604" y="150"/>
                    <a:pt x="600" y="150"/>
                    <a:pt x="597" y="150"/>
                  </a:cubicBezTo>
                  <a:cubicBezTo>
                    <a:pt x="596" y="150"/>
                    <a:pt x="596" y="150"/>
                    <a:pt x="596" y="150"/>
                  </a:cubicBezTo>
                  <a:cubicBezTo>
                    <a:pt x="595" y="150"/>
                    <a:pt x="593" y="150"/>
                    <a:pt x="592" y="150"/>
                  </a:cubicBezTo>
                  <a:cubicBezTo>
                    <a:pt x="591" y="150"/>
                    <a:pt x="591" y="150"/>
                    <a:pt x="590" y="150"/>
                  </a:cubicBezTo>
                  <a:cubicBezTo>
                    <a:pt x="589" y="150"/>
                    <a:pt x="588" y="150"/>
                    <a:pt x="587" y="150"/>
                  </a:cubicBezTo>
                  <a:cubicBezTo>
                    <a:pt x="587" y="150"/>
                    <a:pt x="587" y="150"/>
                    <a:pt x="587" y="150"/>
                  </a:cubicBezTo>
                  <a:cubicBezTo>
                    <a:pt x="586" y="150"/>
                    <a:pt x="586" y="150"/>
                    <a:pt x="586" y="150"/>
                  </a:cubicBezTo>
                  <a:cubicBezTo>
                    <a:pt x="585" y="150"/>
                    <a:pt x="584" y="150"/>
                    <a:pt x="583" y="150"/>
                  </a:cubicBezTo>
                  <a:cubicBezTo>
                    <a:pt x="582" y="150"/>
                    <a:pt x="582" y="150"/>
                    <a:pt x="582" y="150"/>
                  </a:cubicBezTo>
                  <a:cubicBezTo>
                    <a:pt x="582" y="150"/>
                    <a:pt x="582" y="150"/>
                    <a:pt x="582" y="150"/>
                  </a:cubicBezTo>
                  <a:cubicBezTo>
                    <a:pt x="582" y="150"/>
                    <a:pt x="582" y="150"/>
                    <a:pt x="582" y="150"/>
                  </a:cubicBezTo>
                  <a:cubicBezTo>
                    <a:pt x="580" y="150"/>
                    <a:pt x="578" y="151"/>
                    <a:pt x="576" y="151"/>
                  </a:cubicBezTo>
                  <a:cubicBezTo>
                    <a:pt x="575" y="151"/>
                    <a:pt x="575" y="151"/>
                    <a:pt x="575" y="151"/>
                  </a:cubicBezTo>
                  <a:cubicBezTo>
                    <a:pt x="574" y="151"/>
                    <a:pt x="574" y="151"/>
                    <a:pt x="574" y="151"/>
                  </a:cubicBezTo>
                  <a:cubicBezTo>
                    <a:pt x="573" y="151"/>
                    <a:pt x="573" y="151"/>
                    <a:pt x="572" y="151"/>
                  </a:cubicBezTo>
                  <a:cubicBezTo>
                    <a:pt x="572" y="151"/>
                    <a:pt x="572" y="151"/>
                    <a:pt x="572" y="151"/>
                  </a:cubicBezTo>
                  <a:cubicBezTo>
                    <a:pt x="571" y="151"/>
                    <a:pt x="571" y="151"/>
                    <a:pt x="571" y="151"/>
                  </a:cubicBezTo>
                  <a:cubicBezTo>
                    <a:pt x="571" y="151"/>
                    <a:pt x="571" y="151"/>
                    <a:pt x="571" y="151"/>
                  </a:cubicBezTo>
                  <a:cubicBezTo>
                    <a:pt x="571" y="151"/>
                    <a:pt x="571" y="151"/>
                    <a:pt x="571" y="151"/>
                  </a:cubicBezTo>
                  <a:cubicBezTo>
                    <a:pt x="570" y="151"/>
                    <a:pt x="570" y="151"/>
                    <a:pt x="570" y="151"/>
                  </a:cubicBezTo>
                  <a:cubicBezTo>
                    <a:pt x="569" y="151"/>
                    <a:pt x="569" y="151"/>
                    <a:pt x="569" y="151"/>
                  </a:cubicBezTo>
                  <a:cubicBezTo>
                    <a:pt x="568" y="151"/>
                    <a:pt x="568" y="151"/>
                    <a:pt x="568" y="151"/>
                  </a:cubicBezTo>
                  <a:cubicBezTo>
                    <a:pt x="568" y="151"/>
                    <a:pt x="568" y="151"/>
                    <a:pt x="568" y="151"/>
                  </a:cubicBezTo>
                  <a:cubicBezTo>
                    <a:pt x="567" y="151"/>
                    <a:pt x="567" y="151"/>
                    <a:pt x="567" y="151"/>
                  </a:cubicBezTo>
                  <a:cubicBezTo>
                    <a:pt x="566" y="151"/>
                    <a:pt x="566" y="151"/>
                    <a:pt x="566" y="151"/>
                  </a:cubicBezTo>
                  <a:cubicBezTo>
                    <a:pt x="565" y="151"/>
                    <a:pt x="565" y="151"/>
                    <a:pt x="565" y="151"/>
                  </a:cubicBezTo>
                  <a:cubicBezTo>
                    <a:pt x="565" y="151"/>
                    <a:pt x="565" y="151"/>
                    <a:pt x="565" y="151"/>
                  </a:cubicBezTo>
                  <a:cubicBezTo>
                    <a:pt x="565" y="151"/>
                    <a:pt x="565" y="151"/>
                    <a:pt x="565" y="151"/>
                  </a:cubicBezTo>
                  <a:cubicBezTo>
                    <a:pt x="564" y="151"/>
                    <a:pt x="564" y="151"/>
                    <a:pt x="564" y="151"/>
                  </a:cubicBezTo>
                  <a:cubicBezTo>
                    <a:pt x="563" y="151"/>
                    <a:pt x="563" y="151"/>
                    <a:pt x="563" y="151"/>
                  </a:cubicBezTo>
                  <a:cubicBezTo>
                    <a:pt x="562" y="152"/>
                    <a:pt x="562" y="152"/>
                    <a:pt x="562" y="152"/>
                  </a:cubicBezTo>
                  <a:cubicBezTo>
                    <a:pt x="562" y="152"/>
                    <a:pt x="562" y="152"/>
                    <a:pt x="562" y="152"/>
                  </a:cubicBezTo>
                  <a:cubicBezTo>
                    <a:pt x="561" y="152"/>
                    <a:pt x="561" y="152"/>
                    <a:pt x="561" y="152"/>
                  </a:cubicBezTo>
                  <a:cubicBezTo>
                    <a:pt x="560" y="152"/>
                    <a:pt x="560" y="152"/>
                    <a:pt x="559" y="152"/>
                  </a:cubicBezTo>
                  <a:cubicBezTo>
                    <a:pt x="559" y="152"/>
                    <a:pt x="559" y="152"/>
                    <a:pt x="559" y="152"/>
                  </a:cubicBezTo>
                  <a:cubicBezTo>
                    <a:pt x="559" y="152"/>
                    <a:pt x="559" y="152"/>
                    <a:pt x="559" y="152"/>
                  </a:cubicBezTo>
                  <a:cubicBezTo>
                    <a:pt x="559" y="152"/>
                    <a:pt x="559" y="152"/>
                    <a:pt x="559" y="152"/>
                  </a:cubicBezTo>
                  <a:cubicBezTo>
                    <a:pt x="558" y="152"/>
                    <a:pt x="558" y="152"/>
                    <a:pt x="558" y="152"/>
                  </a:cubicBezTo>
                  <a:cubicBezTo>
                    <a:pt x="558" y="152"/>
                    <a:pt x="558" y="152"/>
                    <a:pt x="557" y="152"/>
                  </a:cubicBezTo>
                  <a:cubicBezTo>
                    <a:pt x="556" y="152"/>
                    <a:pt x="556" y="152"/>
                    <a:pt x="556" y="152"/>
                  </a:cubicBezTo>
                  <a:cubicBezTo>
                    <a:pt x="556" y="152"/>
                    <a:pt x="556" y="152"/>
                    <a:pt x="556" y="152"/>
                  </a:cubicBezTo>
                  <a:cubicBezTo>
                    <a:pt x="556" y="153"/>
                    <a:pt x="555" y="153"/>
                    <a:pt x="554" y="153"/>
                  </a:cubicBezTo>
                  <a:cubicBezTo>
                    <a:pt x="554" y="153"/>
                    <a:pt x="554" y="153"/>
                    <a:pt x="554" y="153"/>
                  </a:cubicBezTo>
                  <a:cubicBezTo>
                    <a:pt x="554" y="153"/>
                    <a:pt x="554" y="153"/>
                    <a:pt x="554" y="153"/>
                  </a:cubicBezTo>
                  <a:cubicBezTo>
                    <a:pt x="553" y="153"/>
                    <a:pt x="553" y="153"/>
                    <a:pt x="553" y="153"/>
                  </a:cubicBezTo>
                  <a:cubicBezTo>
                    <a:pt x="552" y="153"/>
                    <a:pt x="552" y="153"/>
                    <a:pt x="552" y="153"/>
                  </a:cubicBezTo>
                  <a:cubicBezTo>
                    <a:pt x="552" y="154"/>
                    <a:pt x="552" y="154"/>
                    <a:pt x="552" y="154"/>
                  </a:cubicBezTo>
                  <a:cubicBezTo>
                    <a:pt x="551" y="154"/>
                    <a:pt x="551" y="154"/>
                    <a:pt x="551" y="154"/>
                  </a:cubicBezTo>
                  <a:cubicBezTo>
                    <a:pt x="551" y="154"/>
                    <a:pt x="551" y="154"/>
                    <a:pt x="551" y="154"/>
                  </a:cubicBezTo>
                  <a:cubicBezTo>
                    <a:pt x="551" y="154"/>
                    <a:pt x="551" y="154"/>
                    <a:pt x="551" y="154"/>
                  </a:cubicBezTo>
                  <a:cubicBezTo>
                    <a:pt x="550" y="154"/>
                    <a:pt x="550" y="154"/>
                    <a:pt x="550" y="154"/>
                  </a:cubicBezTo>
                  <a:cubicBezTo>
                    <a:pt x="550" y="154"/>
                    <a:pt x="550" y="154"/>
                    <a:pt x="550" y="154"/>
                  </a:cubicBezTo>
                  <a:cubicBezTo>
                    <a:pt x="550" y="154"/>
                    <a:pt x="550" y="154"/>
                    <a:pt x="550" y="154"/>
                  </a:cubicBezTo>
                  <a:cubicBezTo>
                    <a:pt x="549" y="155"/>
                    <a:pt x="549" y="155"/>
                    <a:pt x="549" y="155"/>
                  </a:cubicBezTo>
                  <a:cubicBezTo>
                    <a:pt x="549" y="155"/>
                    <a:pt x="549" y="155"/>
                    <a:pt x="549" y="155"/>
                  </a:cubicBezTo>
                  <a:cubicBezTo>
                    <a:pt x="549" y="155"/>
                    <a:pt x="549" y="155"/>
                    <a:pt x="549" y="155"/>
                  </a:cubicBezTo>
                  <a:cubicBezTo>
                    <a:pt x="549" y="155"/>
                    <a:pt x="549" y="155"/>
                    <a:pt x="549" y="155"/>
                  </a:cubicBezTo>
                  <a:cubicBezTo>
                    <a:pt x="548" y="155"/>
                    <a:pt x="548" y="155"/>
                    <a:pt x="548" y="155"/>
                  </a:cubicBezTo>
                  <a:cubicBezTo>
                    <a:pt x="548" y="155"/>
                    <a:pt x="548" y="155"/>
                    <a:pt x="548" y="155"/>
                  </a:cubicBezTo>
                  <a:cubicBezTo>
                    <a:pt x="548" y="155"/>
                    <a:pt x="548" y="155"/>
                    <a:pt x="548" y="155"/>
                  </a:cubicBezTo>
                  <a:cubicBezTo>
                    <a:pt x="548" y="155"/>
                    <a:pt x="548" y="155"/>
                    <a:pt x="548" y="155"/>
                  </a:cubicBezTo>
                  <a:cubicBezTo>
                    <a:pt x="548" y="155"/>
                    <a:pt x="548" y="155"/>
                    <a:pt x="548" y="155"/>
                  </a:cubicBezTo>
                  <a:cubicBezTo>
                    <a:pt x="548" y="156"/>
                    <a:pt x="548" y="156"/>
                    <a:pt x="548" y="156"/>
                  </a:cubicBezTo>
                  <a:cubicBezTo>
                    <a:pt x="547" y="156"/>
                    <a:pt x="547" y="156"/>
                    <a:pt x="547" y="156"/>
                  </a:cubicBezTo>
                  <a:cubicBezTo>
                    <a:pt x="547" y="156"/>
                    <a:pt x="547" y="156"/>
                    <a:pt x="547" y="156"/>
                  </a:cubicBezTo>
                  <a:cubicBezTo>
                    <a:pt x="547" y="156"/>
                    <a:pt x="547" y="156"/>
                    <a:pt x="547" y="156"/>
                  </a:cubicBezTo>
                  <a:cubicBezTo>
                    <a:pt x="547" y="156"/>
                    <a:pt x="547" y="156"/>
                    <a:pt x="547" y="156"/>
                  </a:cubicBezTo>
                  <a:cubicBezTo>
                    <a:pt x="547" y="156"/>
                    <a:pt x="547" y="156"/>
                    <a:pt x="547" y="156"/>
                  </a:cubicBezTo>
                  <a:cubicBezTo>
                    <a:pt x="547" y="156"/>
                    <a:pt x="547" y="156"/>
                    <a:pt x="547" y="156"/>
                  </a:cubicBezTo>
                  <a:cubicBezTo>
                    <a:pt x="546" y="156"/>
                    <a:pt x="546" y="156"/>
                    <a:pt x="546" y="156"/>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5" y="157"/>
                    <a:pt x="545" y="157"/>
                    <a:pt x="545" y="157"/>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9"/>
                    <a:pt x="545" y="159"/>
                    <a:pt x="545" y="159"/>
                  </a:cubicBezTo>
                  <a:cubicBezTo>
                    <a:pt x="545" y="159"/>
                    <a:pt x="545" y="159"/>
                    <a:pt x="545" y="159"/>
                  </a:cubicBezTo>
                  <a:cubicBezTo>
                    <a:pt x="545" y="159"/>
                    <a:pt x="545" y="159"/>
                    <a:pt x="545" y="159"/>
                  </a:cubicBezTo>
                  <a:cubicBezTo>
                    <a:pt x="544" y="159"/>
                    <a:pt x="544" y="159"/>
                    <a:pt x="544" y="159"/>
                  </a:cubicBezTo>
                  <a:cubicBezTo>
                    <a:pt x="544" y="159"/>
                    <a:pt x="544" y="159"/>
                    <a:pt x="544" y="159"/>
                  </a:cubicBezTo>
                  <a:cubicBezTo>
                    <a:pt x="544" y="160"/>
                    <a:pt x="544" y="160"/>
                    <a:pt x="544" y="160"/>
                  </a:cubicBezTo>
                  <a:cubicBezTo>
                    <a:pt x="544" y="160"/>
                    <a:pt x="544" y="160"/>
                    <a:pt x="544" y="160"/>
                  </a:cubicBezTo>
                  <a:cubicBezTo>
                    <a:pt x="544" y="160"/>
                    <a:pt x="544" y="160"/>
                    <a:pt x="544" y="160"/>
                  </a:cubicBezTo>
                  <a:cubicBezTo>
                    <a:pt x="544" y="160"/>
                    <a:pt x="544" y="160"/>
                    <a:pt x="544" y="160"/>
                  </a:cubicBezTo>
                  <a:cubicBezTo>
                    <a:pt x="544" y="160"/>
                    <a:pt x="544" y="160"/>
                    <a:pt x="544" y="160"/>
                  </a:cubicBezTo>
                  <a:cubicBezTo>
                    <a:pt x="542" y="230"/>
                    <a:pt x="542" y="230"/>
                    <a:pt x="542" y="230"/>
                  </a:cubicBezTo>
                  <a:cubicBezTo>
                    <a:pt x="541" y="230"/>
                    <a:pt x="540" y="230"/>
                    <a:pt x="539" y="230"/>
                  </a:cubicBezTo>
                  <a:cubicBezTo>
                    <a:pt x="537" y="231"/>
                    <a:pt x="535" y="231"/>
                    <a:pt x="533" y="231"/>
                  </a:cubicBezTo>
                  <a:cubicBezTo>
                    <a:pt x="533" y="231"/>
                    <a:pt x="533" y="231"/>
                    <a:pt x="533" y="231"/>
                  </a:cubicBezTo>
                  <a:cubicBezTo>
                    <a:pt x="531" y="232"/>
                    <a:pt x="528" y="232"/>
                    <a:pt x="526" y="232"/>
                  </a:cubicBezTo>
                  <a:cubicBezTo>
                    <a:pt x="525" y="232"/>
                    <a:pt x="525" y="232"/>
                    <a:pt x="525" y="232"/>
                  </a:cubicBezTo>
                  <a:cubicBezTo>
                    <a:pt x="523" y="233"/>
                    <a:pt x="521" y="233"/>
                    <a:pt x="518" y="233"/>
                  </a:cubicBezTo>
                  <a:cubicBezTo>
                    <a:pt x="513" y="234"/>
                    <a:pt x="508" y="234"/>
                    <a:pt x="503" y="234"/>
                  </a:cubicBezTo>
                  <a:cubicBezTo>
                    <a:pt x="503" y="234"/>
                    <a:pt x="503" y="234"/>
                    <a:pt x="503" y="234"/>
                  </a:cubicBezTo>
                  <a:cubicBezTo>
                    <a:pt x="500" y="234"/>
                    <a:pt x="497" y="235"/>
                    <a:pt x="495" y="235"/>
                  </a:cubicBezTo>
                  <a:cubicBezTo>
                    <a:pt x="495" y="235"/>
                    <a:pt x="495" y="235"/>
                    <a:pt x="495" y="235"/>
                  </a:cubicBezTo>
                  <a:cubicBezTo>
                    <a:pt x="492" y="235"/>
                    <a:pt x="489" y="235"/>
                    <a:pt x="487" y="235"/>
                  </a:cubicBezTo>
                  <a:cubicBezTo>
                    <a:pt x="481" y="235"/>
                    <a:pt x="475" y="235"/>
                    <a:pt x="470" y="235"/>
                  </a:cubicBezTo>
                  <a:cubicBezTo>
                    <a:pt x="467" y="235"/>
                    <a:pt x="464" y="234"/>
                    <a:pt x="462" y="234"/>
                  </a:cubicBezTo>
                  <a:cubicBezTo>
                    <a:pt x="461" y="234"/>
                    <a:pt x="461" y="234"/>
                    <a:pt x="461" y="234"/>
                  </a:cubicBezTo>
                  <a:cubicBezTo>
                    <a:pt x="459" y="234"/>
                    <a:pt x="456" y="234"/>
                    <a:pt x="454" y="234"/>
                  </a:cubicBezTo>
                  <a:cubicBezTo>
                    <a:pt x="451" y="233"/>
                    <a:pt x="448" y="233"/>
                    <a:pt x="446" y="233"/>
                  </a:cubicBezTo>
                  <a:cubicBezTo>
                    <a:pt x="446" y="233"/>
                    <a:pt x="446" y="233"/>
                    <a:pt x="446" y="233"/>
                  </a:cubicBezTo>
                  <a:cubicBezTo>
                    <a:pt x="443" y="233"/>
                    <a:pt x="441" y="232"/>
                    <a:pt x="439" y="232"/>
                  </a:cubicBezTo>
                  <a:cubicBezTo>
                    <a:pt x="438" y="232"/>
                    <a:pt x="438" y="232"/>
                    <a:pt x="438" y="232"/>
                  </a:cubicBezTo>
                  <a:cubicBezTo>
                    <a:pt x="438" y="232"/>
                    <a:pt x="438" y="232"/>
                    <a:pt x="438" y="232"/>
                  </a:cubicBezTo>
                  <a:cubicBezTo>
                    <a:pt x="434" y="231"/>
                    <a:pt x="429" y="230"/>
                    <a:pt x="425" y="230"/>
                  </a:cubicBezTo>
                  <a:cubicBezTo>
                    <a:pt x="424" y="229"/>
                    <a:pt x="423" y="229"/>
                    <a:pt x="421" y="229"/>
                  </a:cubicBezTo>
                  <a:cubicBezTo>
                    <a:pt x="421" y="229"/>
                    <a:pt x="421" y="229"/>
                    <a:pt x="421" y="229"/>
                  </a:cubicBezTo>
                  <a:cubicBezTo>
                    <a:pt x="420" y="228"/>
                    <a:pt x="419" y="228"/>
                    <a:pt x="418" y="228"/>
                  </a:cubicBezTo>
                  <a:cubicBezTo>
                    <a:pt x="418" y="228"/>
                    <a:pt x="418" y="228"/>
                    <a:pt x="418" y="228"/>
                  </a:cubicBezTo>
                  <a:cubicBezTo>
                    <a:pt x="417" y="227"/>
                    <a:pt x="416" y="227"/>
                    <a:pt x="416" y="227"/>
                  </a:cubicBezTo>
                  <a:cubicBezTo>
                    <a:pt x="415" y="226"/>
                    <a:pt x="415" y="226"/>
                    <a:pt x="415" y="226"/>
                  </a:cubicBezTo>
                  <a:cubicBezTo>
                    <a:pt x="414" y="226"/>
                    <a:pt x="413" y="226"/>
                    <a:pt x="412" y="225"/>
                  </a:cubicBezTo>
                  <a:cubicBezTo>
                    <a:pt x="411" y="225"/>
                    <a:pt x="411" y="225"/>
                    <a:pt x="410" y="225"/>
                  </a:cubicBezTo>
                  <a:cubicBezTo>
                    <a:pt x="411" y="211"/>
                    <a:pt x="411" y="198"/>
                    <a:pt x="411" y="185"/>
                  </a:cubicBezTo>
                  <a:cubicBezTo>
                    <a:pt x="411" y="184"/>
                    <a:pt x="411" y="184"/>
                    <a:pt x="411" y="183"/>
                  </a:cubicBezTo>
                  <a:cubicBezTo>
                    <a:pt x="411" y="182"/>
                    <a:pt x="411" y="182"/>
                    <a:pt x="411" y="182"/>
                  </a:cubicBezTo>
                  <a:cubicBezTo>
                    <a:pt x="411" y="182"/>
                    <a:pt x="411" y="182"/>
                    <a:pt x="410" y="181"/>
                  </a:cubicBezTo>
                  <a:cubicBezTo>
                    <a:pt x="410" y="181"/>
                    <a:pt x="410" y="181"/>
                    <a:pt x="410" y="181"/>
                  </a:cubicBezTo>
                  <a:cubicBezTo>
                    <a:pt x="410" y="181"/>
                    <a:pt x="410" y="181"/>
                    <a:pt x="410" y="181"/>
                  </a:cubicBezTo>
                  <a:cubicBezTo>
                    <a:pt x="409" y="180"/>
                    <a:pt x="409" y="180"/>
                    <a:pt x="409" y="180"/>
                  </a:cubicBezTo>
                  <a:cubicBezTo>
                    <a:pt x="408" y="179"/>
                    <a:pt x="408" y="179"/>
                    <a:pt x="408" y="179"/>
                  </a:cubicBezTo>
                  <a:cubicBezTo>
                    <a:pt x="407" y="178"/>
                    <a:pt x="407" y="178"/>
                    <a:pt x="407" y="178"/>
                  </a:cubicBezTo>
                  <a:cubicBezTo>
                    <a:pt x="407" y="178"/>
                    <a:pt x="407" y="178"/>
                    <a:pt x="407" y="178"/>
                  </a:cubicBezTo>
                  <a:cubicBezTo>
                    <a:pt x="407" y="178"/>
                    <a:pt x="407" y="178"/>
                    <a:pt x="407" y="178"/>
                  </a:cubicBezTo>
                  <a:cubicBezTo>
                    <a:pt x="406" y="177"/>
                    <a:pt x="406" y="177"/>
                    <a:pt x="406" y="177"/>
                  </a:cubicBezTo>
                  <a:cubicBezTo>
                    <a:pt x="406" y="177"/>
                    <a:pt x="405" y="177"/>
                    <a:pt x="405" y="177"/>
                  </a:cubicBezTo>
                  <a:cubicBezTo>
                    <a:pt x="404" y="176"/>
                    <a:pt x="404" y="176"/>
                    <a:pt x="404" y="176"/>
                  </a:cubicBezTo>
                  <a:cubicBezTo>
                    <a:pt x="403" y="176"/>
                    <a:pt x="403" y="176"/>
                    <a:pt x="402" y="175"/>
                  </a:cubicBezTo>
                  <a:cubicBezTo>
                    <a:pt x="402" y="175"/>
                    <a:pt x="402" y="175"/>
                    <a:pt x="402" y="175"/>
                  </a:cubicBezTo>
                  <a:cubicBezTo>
                    <a:pt x="401" y="175"/>
                    <a:pt x="401" y="175"/>
                    <a:pt x="401" y="175"/>
                  </a:cubicBezTo>
                  <a:cubicBezTo>
                    <a:pt x="400" y="174"/>
                    <a:pt x="400" y="174"/>
                    <a:pt x="399" y="174"/>
                  </a:cubicBezTo>
                  <a:cubicBezTo>
                    <a:pt x="398" y="174"/>
                    <a:pt x="398" y="174"/>
                    <a:pt x="397" y="173"/>
                  </a:cubicBezTo>
                  <a:cubicBezTo>
                    <a:pt x="397" y="173"/>
                    <a:pt x="397" y="173"/>
                    <a:pt x="396" y="173"/>
                  </a:cubicBezTo>
                  <a:cubicBezTo>
                    <a:pt x="395" y="173"/>
                    <a:pt x="395" y="173"/>
                    <a:pt x="395" y="173"/>
                  </a:cubicBezTo>
                  <a:cubicBezTo>
                    <a:pt x="395" y="172"/>
                    <a:pt x="395" y="172"/>
                    <a:pt x="395" y="172"/>
                  </a:cubicBezTo>
                  <a:cubicBezTo>
                    <a:pt x="394" y="172"/>
                    <a:pt x="394" y="172"/>
                    <a:pt x="393" y="172"/>
                  </a:cubicBezTo>
                  <a:cubicBezTo>
                    <a:pt x="393" y="172"/>
                    <a:pt x="393" y="172"/>
                    <a:pt x="393" y="172"/>
                  </a:cubicBezTo>
                  <a:cubicBezTo>
                    <a:pt x="392" y="172"/>
                    <a:pt x="392" y="172"/>
                    <a:pt x="392" y="172"/>
                  </a:cubicBezTo>
                  <a:cubicBezTo>
                    <a:pt x="392" y="172"/>
                    <a:pt x="392" y="172"/>
                    <a:pt x="392" y="172"/>
                  </a:cubicBezTo>
                  <a:cubicBezTo>
                    <a:pt x="392" y="171"/>
                    <a:pt x="391" y="171"/>
                    <a:pt x="391" y="171"/>
                  </a:cubicBezTo>
                  <a:cubicBezTo>
                    <a:pt x="390" y="171"/>
                    <a:pt x="390" y="171"/>
                    <a:pt x="389" y="171"/>
                  </a:cubicBezTo>
                  <a:cubicBezTo>
                    <a:pt x="389" y="171"/>
                    <a:pt x="389" y="171"/>
                    <a:pt x="389" y="171"/>
                  </a:cubicBezTo>
                  <a:cubicBezTo>
                    <a:pt x="389" y="171"/>
                    <a:pt x="389" y="171"/>
                    <a:pt x="389" y="171"/>
                  </a:cubicBezTo>
                  <a:cubicBezTo>
                    <a:pt x="388" y="171"/>
                    <a:pt x="388" y="171"/>
                    <a:pt x="388" y="171"/>
                  </a:cubicBezTo>
                  <a:cubicBezTo>
                    <a:pt x="388" y="171"/>
                    <a:pt x="387" y="170"/>
                    <a:pt x="387" y="170"/>
                  </a:cubicBezTo>
                  <a:cubicBezTo>
                    <a:pt x="387" y="170"/>
                    <a:pt x="386" y="170"/>
                    <a:pt x="386" y="170"/>
                  </a:cubicBezTo>
                  <a:cubicBezTo>
                    <a:pt x="386" y="170"/>
                    <a:pt x="385" y="170"/>
                    <a:pt x="385" y="170"/>
                  </a:cubicBezTo>
                  <a:cubicBezTo>
                    <a:pt x="384" y="170"/>
                    <a:pt x="384" y="170"/>
                    <a:pt x="384" y="170"/>
                  </a:cubicBezTo>
                  <a:cubicBezTo>
                    <a:pt x="384" y="170"/>
                    <a:pt x="384" y="170"/>
                    <a:pt x="384" y="170"/>
                  </a:cubicBezTo>
                  <a:cubicBezTo>
                    <a:pt x="384" y="170"/>
                    <a:pt x="384" y="170"/>
                    <a:pt x="384" y="170"/>
                  </a:cubicBezTo>
                  <a:cubicBezTo>
                    <a:pt x="383" y="170"/>
                    <a:pt x="383" y="169"/>
                    <a:pt x="382" y="169"/>
                  </a:cubicBezTo>
                  <a:cubicBezTo>
                    <a:pt x="382" y="169"/>
                    <a:pt x="382" y="169"/>
                    <a:pt x="381" y="169"/>
                  </a:cubicBezTo>
                  <a:cubicBezTo>
                    <a:pt x="381" y="169"/>
                    <a:pt x="380" y="169"/>
                    <a:pt x="380" y="169"/>
                  </a:cubicBezTo>
                  <a:cubicBezTo>
                    <a:pt x="380" y="169"/>
                    <a:pt x="380" y="169"/>
                    <a:pt x="380" y="169"/>
                  </a:cubicBezTo>
                  <a:cubicBezTo>
                    <a:pt x="380" y="169"/>
                    <a:pt x="380" y="169"/>
                    <a:pt x="380" y="169"/>
                  </a:cubicBezTo>
                  <a:cubicBezTo>
                    <a:pt x="380" y="169"/>
                    <a:pt x="380" y="169"/>
                    <a:pt x="380" y="169"/>
                  </a:cubicBezTo>
                  <a:cubicBezTo>
                    <a:pt x="379" y="169"/>
                    <a:pt x="379" y="169"/>
                    <a:pt x="379" y="169"/>
                  </a:cubicBezTo>
                  <a:cubicBezTo>
                    <a:pt x="379" y="169"/>
                    <a:pt x="378" y="169"/>
                    <a:pt x="378" y="169"/>
                  </a:cubicBezTo>
                  <a:cubicBezTo>
                    <a:pt x="377" y="168"/>
                    <a:pt x="377" y="168"/>
                    <a:pt x="377" y="168"/>
                  </a:cubicBezTo>
                  <a:cubicBezTo>
                    <a:pt x="376" y="168"/>
                    <a:pt x="376" y="168"/>
                    <a:pt x="375" y="168"/>
                  </a:cubicBezTo>
                  <a:cubicBezTo>
                    <a:pt x="375" y="168"/>
                    <a:pt x="375" y="168"/>
                    <a:pt x="374" y="168"/>
                  </a:cubicBezTo>
                  <a:cubicBezTo>
                    <a:pt x="374" y="168"/>
                    <a:pt x="374" y="168"/>
                    <a:pt x="373" y="168"/>
                  </a:cubicBezTo>
                  <a:cubicBezTo>
                    <a:pt x="373" y="168"/>
                    <a:pt x="372" y="168"/>
                    <a:pt x="372" y="168"/>
                  </a:cubicBezTo>
                  <a:cubicBezTo>
                    <a:pt x="372" y="168"/>
                    <a:pt x="371" y="168"/>
                    <a:pt x="371" y="168"/>
                  </a:cubicBezTo>
                  <a:cubicBezTo>
                    <a:pt x="370" y="167"/>
                    <a:pt x="370" y="167"/>
                    <a:pt x="370" y="167"/>
                  </a:cubicBezTo>
                  <a:cubicBezTo>
                    <a:pt x="370" y="167"/>
                    <a:pt x="370" y="167"/>
                    <a:pt x="370" y="167"/>
                  </a:cubicBezTo>
                  <a:cubicBezTo>
                    <a:pt x="370" y="167"/>
                    <a:pt x="370" y="167"/>
                    <a:pt x="370" y="167"/>
                  </a:cubicBezTo>
                  <a:cubicBezTo>
                    <a:pt x="369" y="167"/>
                    <a:pt x="369" y="167"/>
                    <a:pt x="368" y="167"/>
                  </a:cubicBezTo>
                  <a:cubicBezTo>
                    <a:pt x="368" y="167"/>
                    <a:pt x="368" y="167"/>
                    <a:pt x="367" y="167"/>
                  </a:cubicBezTo>
                  <a:cubicBezTo>
                    <a:pt x="367" y="167"/>
                    <a:pt x="366" y="167"/>
                    <a:pt x="366" y="167"/>
                  </a:cubicBezTo>
                  <a:cubicBezTo>
                    <a:pt x="366" y="167"/>
                    <a:pt x="365" y="167"/>
                    <a:pt x="365" y="167"/>
                  </a:cubicBezTo>
                  <a:cubicBezTo>
                    <a:pt x="364" y="167"/>
                    <a:pt x="364" y="167"/>
                    <a:pt x="364" y="167"/>
                  </a:cubicBezTo>
                  <a:cubicBezTo>
                    <a:pt x="363" y="167"/>
                    <a:pt x="363" y="167"/>
                    <a:pt x="363" y="167"/>
                  </a:cubicBezTo>
                  <a:cubicBezTo>
                    <a:pt x="363" y="167"/>
                    <a:pt x="363" y="167"/>
                    <a:pt x="362" y="167"/>
                  </a:cubicBezTo>
                  <a:cubicBezTo>
                    <a:pt x="362" y="167"/>
                    <a:pt x="361" y="167"/>
                    <a:pt x="361" y="167"/>
                  </a:cubicBezTo>
                  <a:cubicBezTo>
                    <a:pt x="361" y="167"/>
                    <a:pt x="361" y="167"/>
                    <a:pt x="361" y="167"/>
                  </a:cubicBezTo>
                  <a:cubicBezTo>
                    <a:pt x="360" y="167"/>
                    <a:pt x="360" y="167"/>
                    <a:pt x="360" y="167"/>
                  </a:cubicBezTo>
                  <a:cubicBezTo>
                    <a:pt x="360" y="167"/>
                    <a:pt x="360" y="167"/>
                    <a:pt x="360" y="167"/>
                  </a:cubicBezTo>
                  <a:cubicBezTo>
                    <a:pt x="359" y="166"/>
                    <a:pt x="359" y="166"/>
                    <a:pt x="359" y="166"/>
                  </a:cubicBezTo>
                  <a:cubicBezTo>
                    <a:pt x="359" y="166"/>
                    <a:pt x="359" y="166"/>
                    <a:pt x="359" y="166"/>
                  </a:cubicBezTo>
                  <a:cubicBezTo>
                    <a:pt x="359" y="166"/>
                    <a:pt x="359" y="166"/>
                    <a:pt x="359" y="166"/>
                  </a:cubicBezTo>
                  <a:cubicBezTo>
                    <a:pt x="359" y="166"/>
                    <a:pt x="359" y="166"/>
                    <a:pt x="359" y="166"/>
                  </a:cubicBezTo>
                  <a:cubicBezTo>
                    <a:pt x="358" y="166"/>
                    <a:pt x="358" y="166"/>
                    <a:pt x="358" y="166"/>
                  </a:cubicBezTo>
                  <a:cubicBezTo>
                    <a:pt x="358" y="166"/>
                    <a:pt x="358" y="166"/>
                    <a:pt x="358" y="166"/>
                  </a:cubicBezTo>
                  <a:cubicBezTo>
                    <a:pt x="358" y="166"/>
                    <a:pt x="358" y="166"/>
                    <a:pt x="358" y="166"/>
                  </a:cubicBezTo>
                  <a:cubicBezTo>
                    <a:pt x="358" y="166"/>
                    <a:pt x="358" y="166"/>
                    <a:pt x="358" y="166"/>
                  </a:cubicBezTo>
                  <a:cubicBezTo>
                    <a:pt x="358" y="166"/>
                    <a:pt x="358" y="166"/>
                    <a:pt x="358" y="166"/>
                  </a:cubicBezTo>
                  <a:cubicBezTo>
                    <a:pt x="357" y="166"/>
                    <a:pt x="357" y="166"/>
                    <a:pt x="357" y="166"/>
                  </a:cubicBezTo>
                  <a:cubicBezTo>
                    <a:pt x="357" y="166"/>
                    <a:pt x="357" y="166"/>
                    <a:pt x="357" y="166"/>
                  </a:cubicBezTo>
                  <a:cubicBezTo>
                    <a:pt x="357" y="166"/>
                    <a:pt x="357" y="166"/>
                    <a:pt x="357" y="166"/>
                  </a:cubicBezTo>
                  <a:cubicBezTo>
                    <a:pt x="356" y="166"/>
                    <a:pt x="356" y="166"/>
                    <a:pt x="356" y="166"/>
                  </a:cubicBezTo>
                  <a:cubicBezTo>
                    <a:pt x="356" y="166"/>
                    <a:pt x="356" y="166"/>
                    <a:pt x="356" y="166"/>
                  </a:cubicBezTo>
                  <a:cubicBezTo>
                    <a:pt x="356" y="166"/>
                    <a:pt x="356" y="166"/>
                    <a:pt x="356" y="166"/>
                  </a:cubicBezTo>
                  <a:cubicBezTo>
                    <a:pt x="356" y="166"/>
                    <a:pt x="356" y="166"/>
                    <a:pt x="356" y="166"/>
                  </a:cubicBezTo>
                  <a:cubicBezTo>
                    <a:pt x="355" y="166"/>
                    <a:pt x="355" y="166"/>
                    <a:pt x="355" y="166"/>
                  </a:cubicBezTo>
                  <a:cubicBezTo>
                    <a:pt x="355" y="166"/>
                    <a:pt x="355" y="166"/>
                    <a:pt x="355" y="166"/>
                  </a:cubicBezTo>
                  <a:cubicBezTo>
                    <a:pt x="355" y="166"/>
                    <a:pt x="355" y="166"/>
                    <a:pt x="355" y="166"/>
                  </a:cubicBezTo>
                  <a:cubicBezTo>
                    <a:pt x="354" y="166"/>
                    <a:pt x="354" y="166"/>
                    <a:pt x="354" y="166"/>
                  </a:cubicBezTo>
                  <a:cubicBezTo>
                    <a:pt x="354" y="166"/>
                    <a:pt x="354" y="166"/>
                    <a:pt x="354" y="166"/>
                  </a:cubicBezTo>
                  <a:cubicBezTo>
                    <a:pt x="354" y="166"/>
                    <a:pt x="354" y="166"/>
                    <a:pt x="354" y="166"/>
                  </a:cubicBezTo>
                  <a:cubicBezTo>
                    <a:pt x="353" y="166"/>
                    <a:pt x="353" y="166"/>
                    <a:pt x="353" y="166"/>
                  </a:cubicBezTo>
                  <a:cubicBezTo>
                    <a:pt x="352" y="166"/>
                    <a:pt x="352" y="166"/>
                    <a:pt x="352" y="166"/>
                  </a:cubicBezTo>
                  <a:cubicBezTo>
                    <a:pt x="351" y="167"/>
                    <a:pt x="351" y="167"/>
                    <a:pt x="351" y="167"/>
                  </a:cubicBezTo>
                  <a:cubicBezTo>
                    <a:pt x="351" y="167"/>
                    <a:pt x="351" y="167"/>
                    <a:pt x="351" y="167"/>
                  </a:cubicBezTo>
                  <a:cubicBezTo>
                    <a:pt x="351" y="167"/>
                    <a:pt x="351" y="167"/>
                    <a:pt x="351" y="167"/>
                  </a:cubicBezTo>
                  <a:cubicBezTo>
                    <a:pt x="350" y="167"/>
                    <a:pt x="350" y="167"/>
                    <a:pt x="350" y="167"/>
                  </a:cubicBezTo>
                  <a:cubicBezTo>
                    <a:pt x="350" y="167"/>
                    <a:pt x="349" y="167"/>
                    <a:pt x="349" y="167"/>
                  </a:cubicBezTo>
                  <a:cubicBezTo>
                    <a:pt x="348" y="167"/>
                    <a:pt x="348" y="167"/>
                    <a:pt x="347" y="167"/>
                  </a:cubicBezTo>
                  <a:cubicBezTo>
                    <a:pt x="347" y="167"/>
                    <a:pt x="346" y="167"/>
                    <a:pt x="346" y="167"/>
                  </a:cubicBezTo>
                  <a:cubicBezTo>
                    <a:pt x="345" y="167"/>
                    <a:pt x="345" y="167"/>
                    <a:pt x="344" y="167"/>
                  </a:cubicBezTo>
                  <a:cubicBezTo>
                    <a:pt x="343" y="167"/>
                    <a:pt x="342" y="167"/>
                    <a:pt x="341" y="167"/>
                  </a:cubicBezTo>
                  <a:cubicBezTo>
                    <a:pt x="341" y="167"/>
                    <a:pt x="341" y="167"/>
                    <a:pt x="341" y="167"/>
                  </a:cubicBezTo>
                  <a:cubicBezTo>
                    <a:pt x="340" y="167"/>
                    <a:pt x="340" y="167"/>
                    <a:pt x="340" y="167"/>
                  </a:cubicBezTo>
                  <a:cubicBezTo>
                    <a:pt x="339" y="167"/>
                    <a:pt x="339" y="167"/>
                    <a:pt x="338" y="168"/>
                  </a:cubicBezTo>
                  <a:cubicBezTo>
                    <a:pt x="337" y="168"/>
                    <a:pt x="336" y="168"/>
                    <a:pt x="335" y="168"/>
                  </a:cubicBezTo>
                  <a:cubicBezTo>
                    <a:pt x="333" y="168"/>
                    <a:pt x="332" y="168"/>
                    <a:pt x="331" y="168"/>
                  </a:cubicBezTo>
                  <a:cubicBezTo>
                    <a:pt x="330" y="168"/>
                    <a:pt x="330" y="168"/>
                    <a:pt x="330" y="168"/>
                  </a:cubicBezTo>
                  <a:cubicBezTo>
                    <a:pt x="328" y="169"/>
                    <a:pt x="326" y="169"/>
                    <a:pt x="324" y="169"/>
                  </a:cubicBezTo>
                  <a:cubicBezTo>
                    <a:pt x="323" y="169"/>
                    <a:pt x="322" y="169"/>
                    <a:pt x="321" y="169"/>
                  </a:cubicBezTo>
                  <a:cubicBezTo>
                    <a:pt x="319" y="170"/>
                    <a:pt x="316" y="170"/>
                    <a:pt x="313" y="170"/>
                  </a:cubicBezTo>
                  <a:cubicBezTo>
                    <a:pt x="313" y="170"/>
                    <a:pt x="313" y="170"/>
                    <a:pt x="313" y="170"/>
                  </a:cubicBezTo>
                  <a:cubicBezTo>
                    <a:pt x="312" y="171"/>
                    <a:pt x="311" y="171"/>
                    <a:pt x="311" y="171"/>
                  </a:cubicBezTo>
                  <a:cubicBezTo>
                    <a:pt x="309" y="171"/>
                    <a:pt x="307" y="171"/>
                    <a:pt x="305" y="171"/>
                  </a:cubicBezTo>
                  <a:cubicBezTo>
                    <a:pt x="305" y="172"/>
                    <a:pt x="304" y="172"/>
                    <a:pt x="304" y="172"/>
                  </a:cubicBezTo>
                  <a:cubicBezTo>
                    <a:pt x="303" y="172"/>
                    <a:pt x="301" y="172"/>
                    <a:pt x="300" y="172"/>
                  </a:cubicBezTo>
                  <a:cubicBezTo>
                    <a:pt x="298" y="172"/>
                    <a:pt x="296" y="173"/>
                    <a:pt x="294" y="173"/>
                  </a:cubicBezTo>
                  <a:cubicBezTo>
                    <a:pt x="293" y="173"/>
                    <a:pt x="293" y="173"/>
                    <a:pt x="292" y="173"/>
                  </a:cubicBezTo>
                  <a:cubicBezTo>
                    <a:pt x="291" y="173"/>
                    <a:pt x="291" y="174"/>
                    <a:pt x="291" y="174"/>
                  </a:cubicBezTo>
                  <a:cubicBezTo>
                    <a:pt x="288" y="174"/>
                    <a:pt x="285" y="174"/>
                    <a:pt x="282" y="175"/>
                  </a:cubicBezTo>
                  <a:cubicBezTo>
                    <a:pt x="281" y="175"/>
                    <a:pt x="281" y="175"/>
                    <a:pt x="281" y="175"/>
                  </a:cubicBezTo>
                  <a:cubicBezTo>
                    <a:pt x="277" y="176"/>
                    <a:pt x="273" y="176"/>
                    <a:pt x="270" y="177"/>
                  </a:cubicBezTo>
                  <a:cubicBezTo>
                    <a:pt x="270" y="177"/>
                    <a:pt x="270" y="177"/>
                    <a:pt x="270" y="177"/>
                  </a:cubicBezTo>
                  <a:cubicBezTo>
                    <a:pt x="270" y="177"/>
                    <a:pt x="270" y="177"/>
                    <a:pt x="270" y="177"/>
                  </a:cubicBezTo>
                  <a:cubicBezTo>
                    <a:pt x="262" y="178"/>
                    <a:pt x="255" y="179"/>
                    <a:pt x="247" y="180"/>
                  </a:cubicBezTo>
                  <a:cubicBezTo>
                    <a:pt x="247" y="180"/>
                    <a:pt x="247" y="180"/>
                    <a:pt x="247" y="180"/>
                  </a:cubicBezTo>
                  <a:cubicBezTo>
                    <a:pt x="246" y="181"/>
                    <a:pt x="246" y="181"/>
                    <a:pt x="246" y="181"/>
                  </a:cubicBezTo>
                  <a:cubicBezTo>
                    <a:pt x="243" y="181"/>
                    <a:pt x="241" y="181"/>
                    <a:pt x="238" y="182"/>
                  </a:cubicBezTo>
                  <a:cubicBezTo>
                    <a:pt x="238" y="182"/>
                    <a:pt x="237" y="182"/>
                    <a:pt x="236" y="182"/>
                  </a:cubicBezTo>
                  <a:cubicBezTo>
                    <a:pt x="236" y="182"/>
                    <a:pt x="236" y="182"/>
                    <a:pt x="235" y="182"/>
                  </a:cubicBezTo>
                  <a:cubicBezTo>
                    <a:pt x="234" y="182"/>
                    <a:pt x="233" y="183"/>
                    <a:pt x="233" y="183"/>
                  </a:cubicBezTo>
                  <a:cubicBezTo>
                    <a:pt x="234" y="85"/>
                    <a:pt x="234" y="85"/>
                    <a:pt x="234" y="85"/>
                  </a:cubicBezTo>
                  <a:cubicBezTo>
                    <a:pt x="234" y="83"/>
                    <a:pt x="233" y="81"/>
                    <a:pt x="232" y="78"/>
                  </a:cubicBezTo>
                  <a:cubicBezTo>
                    <a:pt x="232" y="76"/>
                    <a:pt x="231" y="74"/>
                    <a:pt x="229" y="72"/>
                  </a:cubicBezTo>
                  <a:cubicBezTo>
                    <a:pt x="228" y="70"/>
                    <a:pt x="226" y="68"/>
                    <a:pt x="224" y="65"/>
                  </a:cubicBezTo>
                  <a:cubicBezTo>
                    <a:pt x="222" y="63"/>
                    <a:pt x="220" y="61"/>
                    <a:pt x="217" y="59"/>
                  </a:cubicBezTo>
                  <a:cubicBezTo>
                    <a:pt x="216" y="59"/>
                    <a:pt x="215" y="58"/>
                    <a:pt x="214" y="58"/>
                  </a:cubicBezTo>
                  <a:cubicBezTo>
                    <a:pt x="214" y="57"/>
                    <a:pt x="214" y="57"/>
                    <a:pt x="214" y="57"/>
                  </a:cubicBezTo>
                  <a:cubicBezTo>
                    <a:pt x="213" y="57"/>
                    <a:pt x="213" y="57"/>
                    <a:pt x="213" y="57"/>
                  </a:cubicBezTo>
                  <a:cubicBezTo>
                    <a:pt x="213" y="57"/>
                    <a:pt x="212" y="56"/>
                    <a:pt x="211" y="56"/>
                  </a:cubicBezTo>
                  <a:cubicBezTo>
                    <a:pt x="211" y="56"/>
                    <a:pt x="211" y="56"/>
                    <a:pt x="211" y="56"/>
                  </a:cubicBezTo>
                  <a:cubicBezTo>
                    <a:pt x="210" y="55"/>
                    <a:pt x="210" y="55"/>
                    <a:pt x="210" y="55"/>
                  </a:cubicBezTo>
                  <a:cubicBezTo>
                    <a:pt x="209" y="55"/>
                    <a:pt x="208" y="55"/>
                    <a:pt x="208" y="55"/>
                  </a:cubicBezTo>
                  <a:cubicBezTo>
                    <a:pt x="207" y="54"/>
                    <a:pt x="207" y="54"/>
                    <a:pt x="207" y="54"/>
                  </a:cubicBezTo>
                  <a:cubicBezTo>
                    <a:pt x="206" y="54"/>
                    <a:pt x="206" y="54"/>
                    <a:pt x="206" y="54"/>
                  </a:cubicBezTo>
                  <a:cubicBezTo>
                    <a:pt x="206" y="54"/>
                    <a:pt x="206" y="54"/>
                    <a:pt x="206" y="54"/>
                  </a:cubicBezTo>
                  <a:cubicBezTo>
                    <a:pt x="205" y="54"/>
                    <a:pt x="205" y="54"/>
                    <a:pt x="205" y="54"/>
                  </a:cubicBezTo>
                  <a:cubicBezTo>
                    <a:pt x="204" y="53"/>
                    <a:pt x="204" y="53"/>
                    <a:pt x="203" y="53"/>
                  </a:cubicBezTo>
                  <a:cubicBezTo>
                    <a:pt x="202" y="53"/>
                    <a:pt x="202" y="53"/>
                    <a:pt x="202" y="53"/>
                  </a:cubicBezTo>
                  <a:cubicBezTo>
                    <a:pt x="201" y="52"/>
                    <a:pt x="201" y="52"/>
                    <a:pt x="201" y="52"/>
                  </a:cubicBezTo>
                  <a:cubicBezTo>
                    <a:pt x="200" y="52"/>
                    <a:pt x="200" y="52"/>
                    <a:pt x="199" y="52"/>
                  </a:cubicBezTo>
                  <a:cubicBezTo>
                    <a:pt x="199" y="52"/>
                    <a:pt x="199" y="52"/>
                    <a:pt x="199" y="52"/>
                  </a:cubicBezTo>
                  <a:cubicBezTo>
                    <a:pt x="199" y="52"/>
                    <a:pt x="199" y="52"/>
                    <a:pt x="199" y="52"/>
                  </a:cubicBezTo>
                  <a:cubicBezTo>
                    <a:pt x="198" y="52"/>
                    <a:pt x="198" y="52"/>
                    <a:pt x="198" y="52"/>
                  </a:cubicBezTo>
                  <a:cubicBezTo>
                    <a:pt x="197" y="51"/>
                    <a:pt x="197" y="51"/>
                    <a:pt x="197" y="51"/>
                  </a:cubicBezTo>
                  <a:cubicBezTo>
                    <a:pt x="196" y="51"/>
                    <a:pt x="196" y="51"/>
                    <a:pt x="196" y="51"/>
                  </a:cubicBezTo>
                  <a:cubicBezTo>
                    <a:pt x="195" y="51"/>
                    <a:pt x="195" y="51"/>
                    <a:pt x="195" y="51"/>
                  </a:cubicBezTo>
                  <a:cubicBezTo>
                    <a:pt x="194" y="51"/>
                    <a:pt x="194" y="51"/>
                    <a:pt x="194" y="51"/>
                  </a:cubicBezTo>
                  <a:cubicBezTo>
                    <a:pt x="193" y="51"/>
                    <a:pt x="193" y="51"/>
                    <a:pt x="193" y="51"/>
                  </a:cubicBezTo>
                  <a:cubicBezTo>
                    <a:pt x="192" y="50"/>
                    <a:pt x="192" y="50"/>
                    <a:pt x="192" y="50"/>
                  </a:cubicBezTo>
                  <a:cubicBezTo>
                    <a:pt x="191" y="50"/>
                    <a:pt x="191" y="50"/>
                    <a:pt x="191" y="50"/>
                  </a:cubicBezTo>
                  <a:cubicBezTo>
                    <a:pt x="191" y="50"/>
                    <a:pt x="191" y="50"/>
                    <a:pt x="191" y="50"/>
                  </a:cubicBezTo>
                  <a:cubicBezTo>
                    <a:pt x="191" y="50"/>
                    <a:pt x="191" y="50"/>
                    <a:pt x="191" y="50"/>
                  </a:cubicBezTo>
                  <a:cubicBezTo>
                    <a:pt x="191" y="50"/>
                    <a:pt x="191" y="50"/>
                    <a:pt x="191" y="50"/>
                  </a:cubicBezTo>
                  <a:cubicBezTo>
                    <a:pt x="190" y="50"/>
                    <a:pt x="190" y="50"/>
                    <a:pt x="190" y="50"/>
                  </a:cubicBezTo>
                  <a:cubicBezTo>
                    <a:pt x="189" y="50"/>
                    <a:pt x="189" y="50"/>
                    <a:pt x="189" y="50"/>
                  </a:cubicBezTo>
                  <a:cubicBezTo>
                    <a:pt x="188" y="50"/>
                    <a:pt x="188" y="50"/>
                    <a:pt x="188" y="50"/>
                  </a:cubicBezTo>
                  <a:cubicBezTo>
                    <a:pt x="187" y="50"/>
                    <a:pt x="187" y="50"/>
                    <a:pt x="187" y="50"/>
                  </a:cubicBezTo>
                  <a:cubicBezTo>
                    <a:pt x="186" y="49"/>
                    <a:pt x="186" y="49"/>
                    <a:pt x="186" y="49"/>
                  </a:cubicBezTo>
                  <a:cubicBezTo>
                    <a:pt x="185" y="49"/>
                    <a:pt x="185" y="49"/>
                    <a:pt x="185" y="49"/>
                  </a:cubicBezTo>
                  <a:cubicBezTo>
                    <a:pt x="184" y="49"/>
                    <a:pt x="184" y="49"/>
                    <a:pt x="184" y="49"/>
                  </a:cubicBezTo>
                  <a:cubicBezTo>
                    <a:pt x="183" y="49"/>
                    <a:pt x="183" y="49"/>
                    <a:pt x="183" y="49"/>
                  </a:cubicBezTo>
                  <a:cubicBezTo>
                    <a:pt x="182" y="49"/>
                    <a:pt x="182" y="49"/>
                    <a:pt x="182" y="49"/>
                  </a:cubicBezTo>
                  <a:cubicBezTo>
                    <a:pt x="182" y="49"/>
                    <a:pt x="182" y="49"/>
                    <a:pt x="182" y="49"/>
                  </a:cubicBezTo>
                  <a:cubicBezTo>
                    <a:pt x="182" y="49"/>
                    <a:pt x="182" y="49"/>
                    <a:pt x="182" y="49"/>
                  </a:cubicBezTo>
                  <a:cubicBezTo>
                    <a:pt x="181" y="49"/>
                    <a:pt x="181" y="49"/>
                    <a:pt x="181" y="49"/>
                  </a:cubicBezTo>
                  <a:cubicBezTo>
                    <a:pt x="180" y="49"/>
                    <a:pt x="180" y="49"/>
                    <a:pt x="180" y="49"/>
                  </a:cubicBezTo>
                  <a:cubicBezTo>
                    <a:pt x="179" y="49"/>
                    <a:pt x="179" y="49"/>
                    <a:pt x="179" y="49"/>
                  </a:cubicBezTo>
                  <a:cubicBezTo>
                    <a:pt x="178" y="48"/>
                    <a:pt x="178" y="48"/>
                    <a:pt x="178" y="48"/>
                  </a:cubicBezTo>
                  <a:cubicBezTo>
                    <a:pt x="178" y="48"/>
                    <a:pt x="177" y="48"/>
                    <a:pt x="177" y="48"/>
                  </a:cubicBezTo>
                  <a:cubicBezTo>
                    <a:pt x="177" y="48"/>
                    <a:pt x="176" y="48"/>
                    <a:pt x="176" y="48"/>
                  </a:cubicBezTo>
                  <a:cubicBezTo>
                    <a:pt x="176" y="48"/>
                    <a:pt x="175" y="48"/>
                    <a:pt x="175" y="48"/>
                  </a:cubicBezTo>
                  <a:cubicBezTo>
                    <a:pt x="174" y="48"/>
                    <a:pt x="174" y="48"/>
                    <a:pt x="174" y="48"/>
                  </a:cubicBezTo>
                  <a:cubicBezTo>
                    <a:pt x="173" y="48"/>
                    <a:pt x="173" y="48"/>
                    <a:pt x="173" y="48"/>
                  </a:cubicBezTo>
                  <a:cubicBezTo>
                    <a:pt x="172" y="48"/>
                    <a:pt x="172" y="48"/>
                    <a:pt x="171" y="48"/>
                  </a:cubicBezTo>
                  <a:cubicBezTo>
                    <a:pt x="171" y="48"/>
                    <a:pt x="171" y="48"/>
                    <a:pt x="170" y="48"/>
                  </a:cubicBezTo>
                  <a:cubicBezTo>
                    <a:pt x="170" y="48"/>
                    <a:pt x="170" y="48"/>
                    <a:pt x="169" y="48"/>
                  </a:cubicBezTo>
                  <a:cubicBezTo>
                    <a:pt x="169" y="48"/>
                    <a:pt x="168" y="48"/>
                    <a:pt x="168" y="48"/>
                  </a:cubicBezTo>
                  <a:cubicBezTo>
                    <a:pt x="168" y="48"/>
                    <a:pt x="167" y="48"/>
                    <a:pt x="167" y="48"/>
                  </a:cubicBezTo>
                  <a:cubicBezTo>
                    <a:pt x="166" y="48"/>
                    <a:pt x="166" y="48"/>
                    <a:pt x="165" y="48"/>
                  </a:cubicBezTo>
                  <a:cubicBezTo>
                    <a:pt x="165" y="48"/>
                    <a:pt x="165" y="48"/>
                    <a:pt x="165" y="48"/>
                  </a:cubicBezTo>
                  <a:cubicBezTo>
                    <a:pt x="165" y="48"/>
                    <a:pt x="165" y="48"/>
                    <a:pt x="165" y="48"/>
                  </a:cubicBezTo>
                  <a:cubicBezTo>
                    <a:pt x="164" y="48"/>
                    <a:pt x="164" y="48"/>
                    <a:pt x="164" y="48"/>
                  </a:cubicBezTo>
                  <a:cubicBezTo>
                    <a:pt x="164" y="48"/>
                    <a:pt x="163" y="48"/>
                    <a:pt x="163" y="48"/>
                  </a:cubicBezTo>
                  <a:cubicBezTo>
                    <a:pt x="163" y="48"/>
                    <a:pt x="162" y="48"/>
                    <a:pt x="162" y="48"/>
                  </a:cubicBezTo>
                  <a:cubicBezTo>
                    <a:pt x="161" y="48"/>
                    <a:pt x="161" y="48"/>
                    <a:pt x="160" y="48"/>
                  </a:cubicBezTo>
                  <a:cubicBezTo>
                    <a:pt x="160" y="48"/>
                    <a:pt x="160" y="48"/>
                    <a:pt x="159" y="48"/>
                  </a:cubicBezTo>
                  <a:cubicBezTo>
                    <a:pt x="158" y="48"/>
                    <a:pt x="158" y="48"/>
                    <a:pt x="158" y="48"/>
                  </a:cubicBezTo>
                  <a:cubicBezTo>
                    <a:pt x="158" y="48"/>
                    <a:pt x="158" y="48"/>
                    <a:pt x="158" y="48"/>
                  </a:cubicBezTo>
                  <a:cubicBezTo>
                    <a:pt x="157" y="48"/>
                    <a:pt x="157" y="48"/>
                    <a:pt x="157" y="48"/>
                  </a:cubicBezTo>
                  <a:cubicBezTo>
                    <a:pt x="156" y="48"/>
                    <a:pt x="156" y="48"/>
                    <a:pt x="156" y="48"/>
                  </a:cubicBezTo>
                  <a:cubicBezTo>
                    <a:pt x="155" y="48"/>
                    <a:pt x="155" y="48"/>
                    <a:pt x="155" y="48"/>
                  </a:cubicBezTo>
                  <a:cubicBezTo>
                    <a:pt x="155" y="48"/>
                    <a:pt x="155" y="48"/>
                    <a:pt x="155" y="48"/>
                  </a:cubicBezTo>
                  <a:cubicBezTo>
                    <a:pt x="154" y="48"/>
                    <a:pt x="154" y="48"/>
                    <a:pt x="154" y="48"/>
                  </a:cubicBezTo>
                  <a:cubicBezTo>
                    <a:pt x="154" y="48"/>
                    <a:pt x="154" y="48"/>
                    <a:pt x="154" y="48"/>
                  </a:cubicBezTo>
                  <a:cubicBezTo>
                    <a:pt x="153" y="48"/>
                    <a:pt x="153" y="48"/>
                    <a:pt x="152" y="48"/>
                  </a:cubicBezTo>
                  <a:cubicBezTo>
                    <a:pt x="152" y="48"/>
                    <a:pt x="151" y="48"/>
                    <a:pt x="151" y="48"/>
                  </a:cubicBezTo>
                  <a:cubicBezTo>
                    <a:pt x="150" y="48"/>
                    <a:pt x="150" y="48"/>
                    <a:pt x="149" y="48"/>
                  </a:cubicBezTo>
                  <a:cubicBezTo>
                    <a:pt x="149" y="48"/>
                    <a:pt x="148" y="48"/>
                    <a:pt x="148" y="48"/>
                  </a:cubicBezTo>
                  <a:cubicBezTo>
                    <a:pt x="148" y="48"/>
                    <a:pt x="148" y="48"/>
                    <a:pt x="148" y="48"/>
                  </a:cubicBezTo>
                  <a:cubicBezTo>
                    <a:pt x="148" y="48"/>
                    <a:pt x="148" y="48"/>
                    <a:pt x="148" y="48"/>
                  </a:cubicBezTo>
                  <a:cubicBezTo>
                    <a:pt x="147" y="48"/>
                    <a:pt x="147" y="48"/>
                    <a:pt x="146" y="48"/>
                  </a:cubicBezTo>
                  <a:cubicBezTo>
                    <a:pt x="146" y="48"/>
                    <a:pt x="145" y="48"/>
                    <a:pt x="145" y="48"/>
                  </a:cubicBezTo>
                  <a:cubicBezTo>
                    <a:pt x="144" y="48"/>
                    <a:pt x="144" y="48"/>
                    <a:pt x="143" y="48"/>
                  </a:cubicBezTo>
                  <a:cubicBezTo>
                    <a:pt x="143" y="48"/>
                    <a:pt x="142" y="48"/>
                    <a:pt x="142" y="48"/>
                  </a:cubicBezTo>
                  <a:cubicBezTo>
                    <a:pt x="141" y="48"/>
                    <a:pt x="140" y="48"/>
                    <a:pt x="140" y="48"/>
                  </a:cubicBezTo>
                  <a:cubicBezTo>
                    <a:pt x="139" y="48"/>
                    <a:pt x="139" y="49"/>
                    <a:pt x="138" y="49"/>
                  </a:cubicBezTo>
                  <a:cubicBezTo>
                    <a:pt x="138" y="49"/>
                    <a:pt x="137" y="49"/>
                    <a:pt x="137" y="49"/>
                  </a:cubicBezTo>
                  <a:cubicBezTo>
                    <a:pt x="136" y="49"/>
                    <a:pt x="135" y="49"/>
                    <a:pt x="135" y="49"/>
                  </a:cubicBezTo>
                  <a:cubicBezTo>
                    <a:pt x="134" y="49"/>
                    <a:pt x="133" y="49"/>
                    <a:pt x="133" y="49"/>
                  </a:cubicBezTo>
                  <a:cubicBezTo>
                    <a:pt x="132" y="49"/>
                    <a:pt x="132" y="49"/>
                    <a:pt x="132" y="49"/>
                  </a:cubicBezTo>
                  <a:cubicBezTo>
                    <a:pt x="132" y="49"/>
                    <a:pt x="132" y="49"/>
                    <a:pt x="132" y="49"/>
                  </a:cubicBezTo>
                  <a:cubicBezTo>
                    <a:pt x="131" y="49"/>
                    <a:pt x="131" y="49"/>
                    <a:pt x="130" y="49"/>
                  </a:cubicBezTo>
                  <a:cubicBezTo>
                    <a:pt x="130" y="49"/>
                    <a:pt x="129" y="50"/>
                    <a:pt x="128" y="50"/>
                  </a:cubicBezTo>
                  <a:cubicBezTo>
                    <a:pt x="127" y="50"/>
                    <a:pt x="127" y="50"/>
                    <a:pt x="126" y="50"/>
                  </a:cubicBezTo>
                  <a:cubicBezTo>
                    <a:pt x="125" y="50"/>
                    <a:pt x="125" y="50"/>
                    <a:pt x="125" y="50"/>
                  </a:cubicBezTo>
                  <a:cubicBezTo>
                    <a:pt x="125" y="50"/>
                    <a:pt x="125" y="50"/>
                    <a:pt x="125" y="50"/>
                  </a:cubicBezTo>
                  <a:cubicBezTo>
                    <a:pt x="124" y="50"/>
                    <a:pt x="123" y="50"/>
                    <a:pt x="122" y="51"/>
                  </a:cubicBezTo>
                  <a:cubicBezTo>
                    <a:pt x="122" y="51"/>
                    <a:pt x="122" y="51"/>
                    <a:pt x="122" y="51"/>
                  </a:cubicBezTo>
                  <a:cubicBezTo>
                    <a:pt x="122" y="51"/>
                    <a:pt x="122" y="51"/>
                    <a:pt x="122" y="51"/>
                  </a:cubicBezTo>
                  <a:cubicBezTo>
                    <a:pt x="121" y="51"/>
                    <a:pt x="119" y="51"/>
                    <a:pt x="118" y="51"/>
                  </a:cubicBezTo>
                  <a:cubicBezTo>
                    <a:pt x="118" y="51"/>
                    <a:pt x="118" y="51"/>
                    <a:pt x="118" y="51"/>
                  </a:cubicBezTo>
                  <a:cubicBezTo>
                    <a:pt x="117" y="52"/>
                    <a:pt x="117" y="52"/>
                    <a:pt x="117" y="52"/>
                  </a:cubicBezTo>
                  <a:cubicBezTo>
                    <a:pt x="116" y="52"/>
                    <a:pt x="116" y="52"/>
                    <a:pt x="115" y="52"/>
                  </a:cubicBezTo>
                  <a:cubicBezTo>
                    <a:pt x="114" y="52"/>
                    <a:pt x="114" y="52"/>
                    <a:pt x="114" y="52"/>
                  </a:cubicBezTo>
                  <a:cubicBezTo>
                    <a:pt x="114" y="52"/>
                    <a:pt x="114" y="52"/>
                    <a:pt x="114" y="52"/>
                  </a:cubicBezTo>
                  <a:cubicBezTo>
                    <a:pt x="113" y="53"/>
                    <a:pt x="113" y="53"/>
                    <a:pt x="113" y="53"/>
                  </a:cubicBezTo>
                  <a:cubicBezTo>
                    <a:pt x="113" y="53"/>
                    <a:pt x="112" y="53"/>
                    <a:pt x="112" y="53"/>
                  </a:cubicBezTo>
                  <a:cubicBezTo>
                    <a:pt x="111" y="53"/>
                    <a:pt x="111" y="53"/>
                    <a:pt x="111" y="53"/>
                  </a:cubicBezTo>
                  <a:cubicBezTo>
                    <a:pt x="111" y="53"/>
                    <a:pt x="111" y="53"/>
                    <a:pt x="111" y="53"/>
                  </a:cubicBezTo>
                  <a:cubicBezTo>
                    <a:pt x="111" y="53"/>
                    <a:pt x="111" y="53"/>
                    <a:pt x="111" y="53"/>
                  </a:cubicBezTo>
                  <a:cubicBezTo>
                    <a:pt x="110" y="54"/>
                    <a:pt x="110" y="54"/>
                    <a:pt x="110" y="54"/>
                  </a:cubicBezTo>
                  <a:cubicBezTo>
                    <a:pt x="109" y="54"/>
                    <a:pt x="109" y="54"/>
                    <a:pt x="109" y="54"/>
                  </a:cubicBezTo>
                  <a:cubicBezTo>
                    <a:pt x="109" y="54"/>
                    <a:pt x="109" y="54"/>
                    <a:pt x="109" y="54"/>
                  </a:cubicBezTo>
                  <a:cubicBezTo>
                    <a:pt x="109" y="54"/>
                    <a:pt x="109" y="54"/>
                    <a:pt x="109" y="54"/>
                  </a:cubicBezTo>
                  <a:cubicBezTo>
                    <a:pt x="108" y="54"/>
                    <a:pt x="108" y="54"/>
                    <a:pt x="108" y="54"/>
                  </a:cubicBezTo>
                  <a:cubicBezTo>
                    <a:pt x="108" y="55"/>
                    <a:pt x="108" y="55"/>
                    <a:pt x="108" y="55"/>
                  </a:cubicBezTo>
                  <a:cubicBezTo>
                    <a:pt x="107" y="55"/>
                    <a:pt x="107" y="55"/>
                    <a:pt x="107" y="55"/>
                  </a:cubicBezTo>
                  <a:cubicBezTo>
                    <a:pt x="107" y="55"/>
                    <a:pt x="107" y="55"/>
                    <a:pt x="107" y="55"/>
                  </a:cubicBezTo>
                  <a:cubicBezTo>
                    <a:pt x="107" y="55"/>
                    <a:pt x="107" y="55"/>
                    <a:pt x="107" y="55"/>
                  </a:cubicBezTo>
                  <a:cubicBezTo>
                    <a:pt x="107" y="55"/>
                    <a:pt x="107" y="55"/>
                    <a:pt x="107" y="55"/>
                  </a:cubicBezTo>
                  <a:cubicBezTo>
                    <a:pt x="106" y="55"/>
                    <a:pt x="106" y="55"/>
                    <a:pt x="106" y="55"/>
                  </a:cubicBezTo>
                  <a:cubicBezTo>
                    <a:pt x="106" y="55"/>
                    <a:pt x="106" y="55"/>
                    <a:pt x="106" y="55"/>
                  </a:cubicBezTo>
                  <a:cubicBezTo>
                    <a:pt x="106" y="55"/>
                    <a:pt x="106" y="55"/>
                    <a:pt x="106" y="55"/>
                  </a:cubicBezTo>
                  <a:cubicBezTo>
                    <a:pt x="106" y="56"/>
                    <a:pt x="106" y="56"/>
                    <a:pt x="106" y="56"/>
                  </a:cubicBezTo>
                  <a:cubicBezTo>
                    <a:pt x="105" y="56"/>
                    <a:pt x="105" y="56"/>
                    <a:pt x="105" y="56"/>
                  </a:cubicBezTo>
                  <a:cubicBezTo>
                    <a:pt x="105" y="56"/>
                    <a:pt x="105" y="56"/>
                    <a:pt x="105" y="56"/>
                  </a:cubicBezTo>
                  <a:cubicBezTo>
                    <a:pt x="104" y="57"/>
                    <a:pt x="103" y="57"/>
                    <a:pt x="101" y="58"/>
                  </a:cubicBezTo>
                  <a:cubicBezTo>
                    <a:pt x="101" y="58"/>
                    <a:pt x="101" y="58"/>
                    <a:pt x="101" y="58"/>
                  </a:cubicBezTo>
                  <a:cubicBezTo>
                    <a:pt x="100" y="58"/>
                    <a:pt x="99" y="59"/>
                    <a:pt x="97" y="59"/>
                  </a:cubicBezTo>
                  <a:cubicBezTo>
                    <a:pt x="97" y="59"/>
                    <a:pt x="97" y="59"/>
                    <a:pt x="97" y="59"/>
                  </a:cubicBezTo>
                  <a:cubicBezTo>
                    <a:pt x="96" y="60"/>
                    <a:pt x="94" y="60"/>
                    <a:pt x="93" y="61"/>
                  </a:cubicBezTo>
                  <a:cubicBezTo>
                    <a:pt x="92" y="61"/>
                    <a:pt x="92" y="61"/>
                    <a:pt x="92" y="61"/>
                  </a:cubicBezTo>
                  <a:cubicBezTo>
                    <a:pt x="91" y="61"/>
                    <a:pt x="89" y="62"/>
                    <a:pt x="88" y="62"/>
                  </a:cubicBezTo>
                  <a:cubicBezTo>
                    <a:pt x="87" y="62"/>
                    <a:pt x="87" y="62"/>
                    <a:pt x="87" y="62"/>
                  </a:cubicBezTo>
                  <a:cubicBezTo>
                    <a:pt x="86" y="62"/>
                    <a:pt x="84" y="63"/>
                    <a:pt x="83" y="63"/>
                  </a:cubicBezTo>
                  <a:cubicBezTo>
                    <a:pt x="82" y="63"/>
                    <a:pt x="82" y="63"/>
                    <a:pt x="82" y="63"/>
                  </a:cubicBezTo>
                  <a:cubicBezTo>
                    <a:pt x="81" y="63"/>
                    <a:pt x="79" y="63"/>
                    <a:pt x="77" y="63"/>
                  </a:cubicBezTo>
                  <a:cubicBezTo>
                    <a:pt x="77" y="63"/>
                    <a:pt x="77" y="63"/>
                    <a:pt x="77" y="63"/>
                  </a:cubicBezTo>
                  <a:cubicBezTo>
                    <a:pt x="76" y="64"/>
                    <a:pt x="74" y="64"/>
                    <a:pt x="72" y="64"/>
                  </a:cubicBezTo>
                  <a:cubicBezTo>
                    <a:pt x="72" y="64"/>
                    <a:pt x="72" y="64"/>
                    <a:pt x="72" y="64"/>
                  </a:cubicBezTo>
                  <a:cubicBezTo>
                    <a:pt x="70" y="64"/>
                    <a:pt x="68" y="64"/>
                    <a:pt x="67" y="64"/>
                  </a:cubicBezTo>
                  <a:cubicBezTo>
                    <a:pt x="65" y="64"/>
                    <a:pt x="62" y="64"/>
                    <a:pt x="60" y="64"/>
                  </a:cubicBezTo>
                  <a:cubicBezTo>
                    <a:pt x="60" y="64"/>
                    <a:pt x="60" y="64"/>
                    <a:pt x="60" y="64"/>
                  </a:cubicBezTo>
                  <a:cubicBezTo>
                    <a:pt x="58" y="64"/>
                    <a:pt x="56" y="64"/>
                    <a:pt x="54" y="64"/>
                  </a:cubicBezTo>
                  <a:cubicBezTo>
                    <a:pt x="54" y="64"/>
                    <a:pt x="54" y="64"/>
                    <a:pt x="54" y="64"/>
                  </a:cubicBezTo>
                  <a:cubicBezTo>
                    <a:pt x="52" y="63"/>
                    <a:pt x="50" y="63"/>
                    <a:pt x="48" y="63"/>
                  </a:cubicBezTo>
                  <a:cubicBezTo>
                    <a:pt x="48" y="63"/>
                    <a:pt x="48" y="63"/>
                    <a:pt x="48" y="63"/>
                  </a:cubicBezTo>
                  <a:cubicBezTo>
                    <a:pt x="48" y="63"/>
                    <a:pt x="48" y="63"/>
                    <a:pt x="48" y="63"/>
                  </a:cubicBezTo>
                  <a:cubicBezTo>
                    <a:pt x="47" y="63"/>
                    <a:pt x="45" y="63"/>
                    <a:pt x="43" y="62"/>
                  </a:cubicBezTo>
                  <a:cubicBezTo>
                    <a:pt x="42" y="62"/>
                    <a:pt x="41" y="62"/>
                    <a:pt x="40" y="62"/>
                  </a:cubicBezTo>
                  <a:cubicBezTo>
                    <a:pt x="40" y="61"/>
                    <a:pt x="39" y="61"/>
                    <a:pt x="39" y="61"/>
                  </a:cubicBezTo>
                  <a:cubicBezTo>
                    <a:pt x="38" y="61"/>
                    <a:pt x="38" y="60"/>
                    <a:pt x="37" y="60"/>
                  </a:cubicBezTo>
                  <a:cubicBezTo>
                    <a:pt x="37" y="60"/>
                    <a:pt x="36" y="60"/>
                    <a:pt x="36" y="59"/>
                  </a:cubicBezTo>
                  <a:cubicBezTo>
                    <a:pt x="35" y="59"/>
                    <a:pt x="35" y="58"/>
                    <a:pt x="34" y="58"/>
                  </a:cubicBezTo>
                  <a:cubicBezTo>
                    <a:pt x="34" y="58"/>
                    <a:pt x="33" y="57"/>
                    <a:pt x="33" y="57"/>
                  </a:cubicBezTo>
                  <a:cubicBezTo>
                    <a:pt x="32" y="56"/>
                    <a:pt x="32" y="56"/>
                    <a:pt x="31" y="55"/>
                  </a:cubicBezTo>
                  <a:cubicBezTo>
                    <a:pt x="31" y="55"/>
                    <a:pt x="30" y="55"/>
                    <a:pt x="30" y="54"/>
                  </a:cubicBezTo>
                  <a:cubicBezTo>
                    <a:pt x="29" y="54"/>
                    <a:pt x="29" y="53"/>
                    <a:pt x="29" y="52"/>
                  </a:cubicBezTo>
                  <a:cubicBezTo>
                    <a:pt x="28" y="52"/>
                    <a:pt x="28" y="51"/>
                    <a:pt x="27" y="51"/>
                  </a:cubicBezTo>
                  <a:cubicBezTo>
                    <a:pt x="27" y="50"/>
                    <a:pt x="26" y="50"/>
                    <a:pt x="26" y="49"/>
                  </a:cubicBezTo>
                  <a:cubicBezTo>
                    <a:pt x="25" y="48"/>
                    <a:pt x="25" y="48"/>
                    <a:pt x="24" y="47"/>
                  </a:cubicBezTo>
                  <a:cubicBezTo>
                    <a:pt x="24" y="47"/>
                    <a:pt x="24" y="46"/>
                    <a:pt x="23" y="45"/>
                  </a:cubicBezTo>
                  <a:cubicBezTo>
                    <a:pt x="23" y="45"/>
                    <a:pt x="22" y="44"/>
                    <a:pt x="22" y="44"/>
                  </a:cubicBezTo>
                  <a:cubicBezTo>
                    <a:pt x="21" y="43"/>
                    <a:pt x="21" y="42"/>
                    <a:pt x="20" y="41"/>
                  </a:cubicBezTo>
                  <a:cubicBezTo>
                    <a:pt x="20" y="41"/>
                    <a:pt x="20" y="40"/>
                    <a:pt x="19" y="40"/>
                  </a:cubicBezTo>
                  <a:cubicBezTo>
                    <a:pt x="18" y="38"/>
                    <a:pt x="17" y="36"/>
                    <a:pt x="16" y="34"/>
                  </a:cubicBezTo>
                  <a:cubicBezTo>
                    <a:pt x="16" y="33"/>
                    <a:pt x="15" y="32"/>
                    <a:pt x="15" y="31"/>
                  </a:cubicBezTo>
                  <a:cubicBezTo>
                    <a:pt x="14" y="29"/>
                    <a:pt x="13" y="27"/>
                    <a:pt x="12" y="26"/>
                  </a:cubicBezTo>
                  <a:cubicBezTo>
                    <a:pt x="11" y="24"/>
                    <a:pt x="11" y="23"/>
                    <a:pt x="10" y="22"/>
                  </a:cubicBezTo>
                  <a:cubicBezTo>
                    <a:pt x="10" y="22"/>
                    <a:pt x="10" y="21"/>
                    <a:pt x="9" y="21"/>
                  </a:cubicBezTo>
                  <a:cubicBezTo>
                    <a:pt x="8" y="18"/>
                    <a:pt x="6" y="15"/>
                    <a:pt x="5" y="12"/>
                  </a:cubicBezTo>
                  <a:cubicBezTo>
                    <a:pt x="4" y="11"/>
                    <a:pt x="4" y="11"/>
                    <a:pt x="4" y="11"/>
                  </a:cubicBezTo>
                  <a:cubicBezTo>
                    <a:pt x="4" y="10"/>
                    <a:pt x="3" y="9"/>
                    <a:pt x="3" y="8"/>
                  </a:cubicBezTo>
                  <a:cubicBezTo>
                    <a:pt x="2" y="7"/>
                    <a:pt x="2" y="6"/>
                    <a:pt x="2" y="6"/>
                  </a:cubicBezTo>
                  <a:cubicBezTo>
                    <a:pt x="1" y="5"/>
                    <a:pt x="1" y="4"/>
                    <a:pt x="1" y="4"/>
                  </a:cubicBezTo>
                  <a:cubicBezTo>
                    <a:pt x="1" y="3"/>
                    <a:pt x="0" y="2"/>
                    <a:pt x="0" y="2"/>
                  </a:cubicBezTo>
                  <a:cubicBezTo>
                    <a:pt x="0" y="1"/>
                    <a:pt x="0" y="1"/>
                    <a:pt x="0" y="0"/>
                  </a:cubicBezTo>
                  <a:cubicBezTo>
                    <a:pt x="2" y="141"/>
                    <a:pt x="2" y="141"/>
                    <a:pt x="2" y="141"/>
                  </a:cubicBezTo>
                  <a:cubicBezTo>
                    <a:pt x="2" y="142"/>
                    <a:pt x="2" y="142"/>
                    <a:pt x="2" y="143"/>
                  </a:cubicBezTo>
                  <a:cubicBezTo>
                    <a:pt x="2" y="144"/>
                    <a:pt x="2" y="144"/>
                    <a:pt x="3" y="145"/>
                  </a:cubicBezTo>
                  <a:cubicBezTo>
                    <a:pt x="3" y="146"/>
                    <a:pt x="3" y="147"/>
                    <a:pt x="3" y="147"/>
                  </a:cubicBezTo>
                  <a:cubicBezTo>
                    <a:pt x="4" y="148"/>
                    <a:pt x="4" y="149"/>
                    <a:pt x="4" y="150"/>
                  </a:cubicBezTo>
                  <a:cubicBezTo>
                    <a:pt x="5" y="151"/>
                    <a:pt x="6" y="152"/>
                    <a:pt x="6" y="153"/>
                  </a:cubicBezTo>
                  <a:cubicBezTo>
                    <a:pt x="7" y="154"/>
                    <a:pt x="7" y="154"/>
                    <a:pt x="7" y="154"/>
                  </a:cubicBezTo>
                  <a:cubicBezTo>
                    <a:pt x="8" y="158"/>
                    <a:pt x="10" y="162"/>
                    <a:pt x="12" y="166"/>
                  </a:cubicBezTo>
                  <a:cubicBezTo>
                    <a:pt x="12" y="167"/>
                    <a:pt x="13" y="168"/>
                    <a:pt x="13" y="169"/>
                  </a:cubicBezTo>
                  <a:cubicBezTo>
                    <a:pt x="14" y="171"/>
                    <a:pt x="15" y="173"/>
                    <a:pt x="16" y="175"/>
                  </a:cubicBezTo>
                  <a:cubicBezTo>
                    <a:pt x="17" y="176"/>
                    <a:pt x="17" y="177"/>
                    <a:pt x="18" y="178"/>
                  </a:cubicBezTo>
                  <a:cubicBezTo>
                    <a:pt x="19" y="180"/>
                    <a:pt x="20" y="182"/>
                    <a:pt x="20" y="183"/>
                  </a:cubicBezTo>
                  <a:cubicBezTo>
                    <a:pt x="21" y="184"/>
                    <a:pt x="21" y="184"/>
                    <a:pt x="21" y="184"/>
                  </a:cubicBezTo>
                  <a:cubicBezTo>
                    <a:pt x="21" y="185"/>
                    <a:pt x="21" y="185"/>
                    <a:pt x="21" y="185"/>
                  </a:cubicBezTo>
                  <a:cubicBezTo>
                    <a:pt x="22" y="185"/>
                    <a:pt x="22" y="186"/>
                    <a:pt x="22" y="186"/>
                  </a:cubicBezTo>
                  <a:cubicBezTo>
                    <a:pt x="22" y="187"/>
                    <a:pt x="23" y="188"/>
                    <a:pt x="23" y="188"/>
                  </a:cubicBezTo>
                  <a:cubicBezTo>
                    <a:pt x="24" y="189"/>
                    <a:pt x="24" y="190"/>
                    <a:pt x="25" y="190"/>
                  </a:cubicBezTo>
                  <a:cubicBezTo>
                    <a:pt x="25" y="191"/>
                    <a:pt x="25" y="192"/>
                    <a:pt x="26" y="193"/>
                  </a:cubicBezTo>
                  <a:cubicBezTo>
                    <a:pt x="26" y="193"/>
                    <a:pt x="27" y="194"/>
                    <a:pt x="27" y="194"/>
                  </a:cubicBezTo>
                  <a:cubicBezTo>
                    <a:pt x="28" y="195"/>
                    <a:pt x="28" y="196"/>
                    <a:pt x="29" y="196"/>
                  </a:cubicBezTo>
                  <a:cubicBezTo>
                    <a:pt x="29" y="197"/>
                    <a:pt x="29" y="198"/>
                    <a:pt x="30" y="198"/>
                  </a:cubicBezTo>
                  <a:cubicBezTo>
                    <a:pt x="31" y="199"/>
                    <a:pt x="31" y="199"/>
                    <a:pt x="31" y="199"/>
                  </a:cubicBezTo>
                  <a:cubicBezTo>
                    <a:pt x="31" y="200"/>
                    <a:pt x="31" y="200"/>
                    <a:pt x="31" y="200"/>
                  </a:cubicBezTo>
                  <a:cubicBezTo>
                    <a:pt x="32" y="201"/>
                    <a:pt x="32" y="201"/>
                    <a:pt x="32" y="201"/>
                  </a:cubicBezTo>
                  <a:cubicBezTo>
                    <a:pt x="33" y="201"/>
                    <a:pt x="33" y="201"/>
                    <a:pt x="33" y="201"/>
                  </a:cubicBezTo>
                  <a:cubicBezTo>
                    <a:pt x="33" y="202"/>
                    <a:pt x="34" y="202"/>
                    <a:pt x="34" y="203"/>
                  </a:cubicBezTo>
                  <a:cubicBezTo>
                    <a:pt x="35" y="203"/>
                    <a:pt x="35" y="204"/>
                    <a:pt x="36" y="204"/>
                  </a:cubicBezTo>
                  <a:cubicBezTo>
                    <a:pt x="36" y="205"/>
                    <a:pt x="37" y="205"/>
                    <a:pt x="37" y="205"/>
                  </a:cubicBezTo>
                  <a:cubicBezTo>
                    <a:pt x="38" y="206"/>
                    <a:pt x="38" y="206"/>
                    <a:pt x="39" y="206"/>
                  </a:cubicBezTo>
                  <a:cubicBezTo>
                    <a:pt x="39" y="207"/>
                    <a:pt x="40" y="207"/>
                    <a:pt x="40" y="207"/>
                  </a:cubicBezTo>
                  <a:cubicBezTo>
                    <a:pt x="41" y="208"/>
                    <a:pt x="41" y="208"/>
                    <a:pt x="42" y="208"/>
                  </a:cubicBezTo>
                  <a:cubicBezTo>
                    <a:pt x="42" y="208"/>
                    <a:pt x="42" y="208"/>
                    <a:pt x="42" y="208"/>
                  </a:cubicBezTo>
                  <a:cubicBezTo>
                    <a:pt x="42" y="208"/>
                    <a:pt x="42" y="208"/>
                    <a:pt x="42" y="208"/>
                  </a:cubicBezTo>
                  <a:cubicBezTo>
                    <a:pt x="42" y="208"/>
                    <a:pt x="42" y="208"/>
                    <a:pt x="42" y="208"/>
                  </a:cubicBezTo>
                  <a:cubicBezTo>
                    <a:pt x="43" y="208"/>
                    <a:pt x="43" y="208"/>
                    <a:pt x="43" y="208"/>
                  </a:cubicBezTo>
                  <a:cubicBezTo>
                    <a:pt x="43" y="209"/>
                    <a:pt x="43" y="209"/>
                    <a:pt x="43" y="209"/>
                  </a:cubicBezTo>
                  <a:cubicBezTo>
                    <a:pt x="43" y="209"/>
                    <a:pt x="43" y="209"/>
                    <a:pt x="43" y="209"/>
                  </a:cubicBezTo>
                  <a:cubicBezTo>
                    <a:pt x="43" y="209"/>
                    <a:pt x="43" y="209"/>
                    <a:pt x="43"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5" y="209"/>
                    <a:pt x="45" y="209"/>
                    <a:pt x="45" y="209"/>
                  </a:cubicBezTo>
                  <a:cubicBezTo>
                    <a:pt x="45" y="209"/>
                    <a:pt x="45" y="209"/>
                    <a:pt x="45" y="209"/>
                  </a:cubicBezTo>
                  <a:cubicBezTo>
                    <a:pt x="46" y="209"/>
                    <a:pt x="46" y="209"/>
                    <a:pt x="46" y="209"/>
                  </a:cubicBezTo>
                  <a:cubicBezTo>
                    <a:pt x="46" y="209"/>
                    <a:pt x="46" y="209"/>
                    <a:pt x="46" y="209"/>
                  </a:cubicBezTo>
                  <a:cubicBezTo>
                    <a:pt x="47" y="209"/>
                    <a:pt x="47" y="209"/>
                    <a:pt x="47" y="209"/>
                  </a:cubicBezTo>
                  <a:cubicBezTo>
                    <a:pt x="48" y="209"/>
                    <a:pt x="48" y="209"/>
                    <a:pt x="48" y="209"/>
                  </a:cubicBezTo>
                  <a:cubicBezTo>
                    <a:pt x="49" y="210"/>
                    <a:pt x="49" y="210"/>
                    <a:pt x="49" y="210"/>
                  </a:cubicBezTo>
                  <a:cubicBezTo>
                    <a:pt x="50" y="210"/>
                    <a:pt x="50" y="210"/>
                    <a:pt x="50" y="210"/>
                  </a:cubicBezTo>
                  <a:cubicBezTo>
                    <a:pt x="50" y="210"/>
                    <a:pt x="50" y="210"/>
                    <a:pt x="50" y="210"/>
                  </a:cubicBezTo>
                  <a:cubicBezTo>
                    <a:pt x="51" y="210"/>
                    <a:pt x="51" y="210"/>
                    <a:pt x="51" y="210"/>
                  </a:cubicBezTo>
                  <a:cubicBezTo>
                    <a:pt x="52" y="210"/>
                    <a:pt x="52" y="210"/>
                    <a:pt x="52" y="210"/>
                  </a:cubicBezTo>
                  <a:cubicBezTo>
                    <a:pt x="53" y="210"/>
                    <a:pt x="53" y="210"/>
                    <a:pt x="53" y="210"/>
                  </a:cubicBezTo>
                  <a:cubicBezTo>
                    <a:pt x="53" y="210"/>
                    <a:pt x="53" y="210"/>
                    <a:pt x="53" y="210"/>
                  </a:cubicBezTo>
                  <a:cubicBezTo>
                    <a:pt x="54" y="210"/>
                    <a:pt x="54" y="210"/>
                    <a:pt x="54" y="210"/>
                  </a:cubicBezTo>
                  <a:cubicBezTo>
                    <a:pt x="55" y="210"/>
                    <a:pt x="55" y="210"/>
                    <a:pt x="55" y="210"/>
                  </a:cubicBezTo>
                  <a:cubicBezTo>
                    <a:pt x="55" y="210"/>
                    <a:pt x="55" y="210"/>
                    <a:pt x="55" y="210"/>
                  </a:cubicBezTo>
                  <a:cubicBezTo>
                    <a:pt x="55" y="210"/>
                    <a:pt x="55" y="210"/>
                    <a:pt x="55" y="210"/>
                  </a:cubicBezTo>
                  <a:cubicBezTo>
                    <a:pt x="55" y="210"/>
                    <a:pt x="55" y="210"/>
                    <a:pt x="55" y="210"/>
                  </a:cubicBezTo>
                  <a:cubicBezTo>
                    <a:pt x="56" y="210"/>
                    <a:pt x="56" y="210"/>
                    <a:pt x="56" y="210"/>
                  </a:cubicBezTo>
                  <a:cubicBezTo>
                    <a:pt x="57" y="210"/>
                    <a:pt x="57" y="210"/>
                    <a:pt x="57" y="210"/>
                  </a:cubicBezTo>
                  <a:cubicBezTo>
                    <a:pt x="58" y="210"/>
                    <a:pt x="58" y="210"/>
                    <a:pt x="58" y="210"/>
                  </a:cubicBezTo>
                  <a:cubicBezTo>
                    <a:pt x="58" y="210"/>
                    <a:pt x="58" y="210"/>
                    <a:pt x="58" y="210"/>
                  </a:cubicBezTo>
                  <a:cubicBezTo>
                    <a:pt x="59" y="210"/>
                    <a:pt x="59" y="210"/>
                    <a:pt x="59" y="210"/>
                  </a:cubicBezTo>
                  <a:cubicBezTo>
                    <a:pt x="60" y="211"/>
                    <a:pt x="60" y="211"/>
                    <a:pt x="60" y="211"/>
                  </a:cubicBezTo>
                  <a:cubicBezTo>
                    <a:pt x="61" y="211"/>
                    <a:pt x="61" y="211"/>
                    <a:pt x="61" y="211"/>
                  </a:cubicBezTo>
                  <a:cubicBezTo>
                    <a:pt x="61" y="211"/>
                    <a:pt x="61" y="211"/>
                    <a:pt x="61" y="211"/>
                  </a:cubicBezTo>
                  <a:cubicBezTo>
                    <a:pt x="62" y="211"/>
                    <a:pt x="62" y="211"/>
                    <a:pt x="62" y="211"/>
                  </a:cubicBezTo>
                  <a:cubicBezTo>
                    <a:pt x="62" y="211"/>
                    <a:pt x="62" y="211"/>
                    <a:pt x="62" y="211"/>
                  </a:cubicBezTo>
                  <a:cubicBezTo>
                    <a:pt x="63" y="211"/>
                    <a:pt x="63" y="211"/>
                    <a:pt x="63" y="211"/>
                  </a:cubicBezTo>
                  <a:cubicBezTo>
                    <a:pt x="64" y="211"/>
                    <a:pt x="64" y="211"/>
                    <a:pt x="64" y="211"/>
                  </a:cubicBezTo>
                  <a:cubicBezTo>
                    <a:pt x="65" y="211"/>
                    <a:pt x="65" y="211"/>
                    <a:pt x="65" y="211"/>
                  </a:cubicBezTo>
                  <a:cubicBezTo>
                    <a:pt x="66" y="211"/>
                    <a:pt x="66" y="211"/>
                    <a:pt x="66" y="211"/>
                  </a:cubicBezTo>
                  <a:cubicBezTo>
                    <a:pt x="66" y="211"/>
                    <a:pt x="66" y="211"/>
                    <a:pt x="66" y="211"/>
                  </a:cubicBezTo>
                  <a:lnTo>
                    <a:pt x="67" y="211"/>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3"/>
            <p:cNvSpPr/>
            <p:nvPr/>
          </p:nvSpPr>
          <p:spPr bwMode="auto">
            <a:xfrm flipH="1">
              <a:off x="3889573" y="3195662"/>
              <a:ext cx="1222375" cy="388937"/>
            </a:xfrm>
            <a:custGeom>
              <a:avLst/>
              <a:gdLst>
                <a:gd name="T0" fmla="*/ 97 w 826"/>
                <a:gd name="T1" fmla="*/ 86 h 262"/>
                <a:gd name="T2" fmla="*/ 113 w 826"/>
                <a:gd name="T3" fmla="*/ 80 h 262"/>
                <a:gd name="T4" fmla="*/ 140 w 826"/>
                <a:gd name="T5" fmla="*/ 75 h 262"/>
                <a:gd name="T6" fmla="*/ 174 w 826"/>
                <a:gd name="T7" fmla="*/ 75 h 262"/>
                <a:gd name="T8" fmla="*/ 206 w 826"/>
                <a:gd name="T9" fmla="*/ 81 h 262"/>
                <a:gd name="T10" fmla="*/ 230 w 826"/>
                <a:gd name="T11" fmla="*/ 100 h 262"/>
                <a:gd name="T12" fmla="*/ 224 w 826"/>
                <a:gd name="T13" fmla="*/ 128 h 262"/>
                <a:gd name="T14" fmla="*/ 165 w 826"/>
                <a:gd name="T15" fmla="*/ 139 h 262"/>
                <a:gd name="T16" fmla="*/ 104 w 826"/>
                <a:gd name="T17" fmla="*/ 145 h 262"/>
                <a:gd name="T18" fmla="*/ 86 w 826"/>
                <a:gd name="T19" fmla="*/ 163 h 262"/>
                <a:gd name="T20" fmla="*/ 100 w 826"/>
                <a:gd name="T21" fmla="*/ 191 h 262"/>
                <a:gd name="T22" fmla="*/ 122 w 826"/>
                <a:gd name="T23" fmla="*/ 213 h 262"/>
                <a:gd name="T24" fmla="*/ 136 w 826"/>
                <a:gd name="T25" fmla="*/ 225 h 262"/>
                <a:gd name="T26" fmla="*/ 170 w 826"/>
                <a:gd name="T27" fmla="*/ 220 h 262"/>
                <a:gd name="T28" fmla="*/ 305 w 826"/>
                <a:gd name="T29" fmla="*/ 198 h 262"/>
                <a:gd name="T30" fmla="*/ 356 w 826"/>
                <a:gd name="T31" fmla="*/ 193 h 262"/>
                <a:gd name="T32" fmla="*/ 358 w 826"/>
                <a:gd name="T33" fmla="*/ 193 h 262"/>
                <a:gd name="T34" fmla="*/ 381 w 826"/>
                <a:gd name="T35" fmla="*/ 196 h 262"/>
                <a:gd name="T36" fmla="*/ 409 w 826"/>
                <a:gd name="T37" fmla="*/ 207 h 262"/>
                <a:gd name="T38" fmla="*/ 404 w 826"/>
                <a:gd name="T39" fmla="*/ 223 h 262"/>
                <a:gd name="T40" fmla="*/ 402 w 826"/>
                <a:gd name="T41" fmla="*/ 247 h 262"/>
                <a:gd name="T42" fmla="*/ 438 w 826"/>
                <a:gd name="T43" fmla="*/ 259 h 262"/>
                <a:gd name="T44" fmla="*/ 470 w 826"/>
                <a:gd name="T45" fmla="*/ 262 h 262"/>
                <a:gd name="T46" fmla="*/ 518 w 826"/>
                <a:gd name="T47" fmla="*/ 260 h 262"/>
                <a:gd name="T48" fmla="*/ 567 w 826"/>
                <a:gd name="T49" fmla="*/ 250 h 262"/>
                <a:gd name="T50" fmla="*/ 577 w 826"/>
                <a:gd name="T51" fmla="*/ 228 h 262"/>
                <a:gd name="T52" fmla="*/ 567 w 826"/>
                <a:gd name="T53" fmla="*/ 210 h 262"/>
                <a:gd name="T54" fmla="*/ 548 w 826"/>
                <a:gd name="T55" fmla="*/ 195 h 262"/>
                <a:gd name="T56" fmla="*/ 551 w 826"/>
                <a:gd name="T57" fmla="*/ 181 h 262"/>
                <a:gd name="T58" fmla="*/ 582 w 826"/>
                <a:gd name="T59" fmla="*/ 177 h 262"/>
                <a:gd name="T60" fmla="*/ 613 w 826"/>
                <a:gd name="T61" fmla="*/ 177 h 262"/>
                <a:gd name="T62" fmla="*/ 648 w 826"/>
                <a:gd name="T63" fmla="*/ 176 h 262"/>
                <a:gd name="T64" fmla="*/ 680 w 826"/>
                <a:gd name="T65" fmla="*/ 176 h 262"/>
                <a:gd name="T66" fmla="*/ 713 w 826"/>
                <a:gd name="T67" fmla="*/ 176 h 262"/>
                <a:gd name="T68" fmla="*/ 743 w 826"/>
                <a:gd name="T69" fmla="*/ 176 h 262"/>
                <a:gd name="T70" fmla="*/ 779 w 826"/>
                <a:gd name="T71" fmla="*/ 175 h 262"/>
                <a:gd name="T72" fmla="*/ 810 w 826"/>
                <a:gd name="T73" fmla="*/ 174 h 262"/>
                <a:gd name="T74" fmla="*/ 824 w 826"/>
                <a:gd name="T75" fmla="*/ 172 h 262"/>
                <a:gd name="T76" fmla="*/ 824 w 826"/>
                <a:gd name="T77" fmla="*/ 165 h 262"/>
                <a:gd name="T78" fmla="*/ 817 w 826"/>
                <a:gd name="T79" fmla="*/ 156 h 262"/>
                <a:gd name="T80" fmla="*/ 704 w 826"/>
                <a:gd name="T81" fmla="*/ 7 h 262"/>
                <a:gd name="T82" fmla="*/ 676 w 826"/>
                <a:gd name="T83" fmla="*/ 1 h 262"/>
                <a:gd name="T84" fmla="*/ 638 w 826"/>
                <a:gd name="T85" fmla="*/ 1 h 262"/>
                <a:gd name="T86" fmla="*/ 631 w 826"/>
                <a:gd name="T87" fmla="*/ 1 h 262"/>
                <a:gd name="T88" fmla="*/ 508 w 826"/>
                <a:gd name="T89" fmla="*/ 4 h 262"/>
                <a:gd name="T90" fmla="*/ 129 w 826"/>
                <a:gd name="T91" fmla="*/ 14 h 262"/>
                <a:gd name="T92" fmla="*/ 19 w 826"/>
                <a:gd name="T93" fmla="*/ 17 h 262"/>
                <a:gd name="T94" fmla="*/ 1 w 826"/>
                <a:gd name="T95" fmla="*/ 25 h 262"/>
                <a:gd name="T96" fmla="*/ 10 w 826"/>
                <a:gd name="T97" fmla="*/ 50 h 262"/>
                <a:gd name="T98" fmla="*/ 31 w 826"/>
                <a:gd name="T99" fmla="*/ 82 h 262"/>
                <a:gd name="T100" fmla="*/ 48 w 826"/>
                <a:gd name="T101" fmla="*/ 90 h 262"/>
                <a:gd name="T102" fmla="*/ 60 w 826"/>
                <a:gd name="T103" fmla="*/ 91 h 262"/>
                <a:gd name="T104" fmla="*/ 77 w 826"/>
                <a:gd name="T105" fmla="*/ 9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6" h="262">
                  <a:moveTo>
                    <a:pt x="88" y="89"/>
                  </a:moveTo>
                  <a:cubicBezTo>
                    <a:pt x="91" y="88"/>
                    <a:pt x="94" y="88"/>
                    <a:pt x="97" y="86"/>
                  </a:cubicBezTo>
                  <a:cubicBezTo>
                    <a:pt x="100" y="85"/>
                    <a:pt x="103" y="84"/>
                    <a:pt x="105" y="83"/>
                  </a:cubicBezTo>
                  <a:cubicBezTo>
                    <a:pt x="107" y="82"/>
                    <a:pt x="110" y="81"/>
                    <a:pt x="113" y="80"/>
                  </a:cubicBezTo>
                  <a:cubicBezTo>
                    <a:pt x="116" y="79"/>
                    <a:pt x="120" y="78"/>
                    <a:pt x="125" y="77"/>
                  </a:cubicBezTo>
                  <a:cubicBezTo>
                    <a:pt x="129" y="76"/>
                    <a:pt x="134" y="76"/>
                    <a:pt x="140" y="75"/>
                  </a:cubicBezTo>
                  <a:cubicBezTo>
                    <a:pt x="145" y="75"/>
                    <a:pt x="150" y="75"/>
                    <a:pt x="156" y="75"/>
                  </a:cubicBezTo>
                  <a:cubicBezTo>
                    <a:pt x="162" y="75"/>
                    <a:pt x="168" y="75"/>
                    <a:pt x="174" y="75"/>
                  </a:cubicBezTo>
                  <a:cubicBezTo>
                    <a:pt x="180" y="76"/>
                    <a:pt x="185" y="76"/>
                    <a:pt x="191" y="77"/>
                  </a:cubicBezTo>
                  <a:cubicBezTo>
                    <a:pt x="196" y="78"/>
                    <a:pt x="201" y="79"/>
                    <a:pt x="206" y="81"/>
                  </a:cubicBezTo>
                  <a:cubicBezTo>
                    <a:pt x="210" y="82"/>
                    <a:pt x="214" y="84"/>
                    <a:pt x="217" y="86"/>
                  </a:cubicBezTo>
                  <a:cubicBezTo>
                    <a:pt x="223" y="91"/>
                    <a:pt x="227" y="96"/>
                    <a:pt x="230" y="100"/>
                  </a:cubicBezTo>
                  <a:cubicBezTo>
                    <a:pt x="233" y="105"/>
                    <a:pt x="234" y="110"/>
                    <a:pt x="233" y="115"/>
                  </a:cubicBezTo>
                  <a:cubicBezTo>
                    <a:pt x="232" y="120"/>
                    <a:pt x="229" y="124"/>
                    <a:pt x="224" y="128"/>
                  </a:cubicBezTo>
                  <a:cubicBezTo>
                    <a:pt x="218" y="131"/>
                    <a:pt x="210" y="134"/>
                    <a:pt x="199" y="135"/>
                  </a:cubicBezTo>
                  <a:cubicBezTo>
                    <a:pt x="188" y="137"/>
                    <a:pt x="177" y="138"/>
                    <a:pt x="165" y="139"/>
                  </a:cubicBezTo>
                  <a:cubicBezTo>
                    <a:pt x="153" y="140"/>
                    <a:pt x="142" y="141"/>
                    <a:pt x="131" y="142"/>
                  </a:cubicBezTo>
                  <a:cubicBezTo>
                    <a:pt x="121" y="143"/>
                    <a:pt x="111" y="144"/>
                    <a:pt x="104" y="145"/>
                  </a:cubicBezTo>
                  <a:cubicBezTo>
                    <a:pt x="96" y="147"/>
                    <a:pt x="91" y="149"/>
                    <a:pt x="89" y="152"/>
                  </a:cubicBezTo>
                  <a:cubicBezTo>
                    <a:pt x="86" y="155"/>
                    <a:pt x="85" y="159"/>
                    <a:pt x="86" y="163"/>
                  </a:cubicBezTo>
                  <a:cubicBezTo>
                    <a:pt x="86" y="167"/>
                    <a:pt x="88" y="172"/>
                    <a:pt x="91" y="177"/>
                  </a:cubicBezTo>
                  <a:cubicBezTo>
                    <a:pt x="93" y="182"/>
                    <a:pt x="97" y="187"/>
                    <a:pt x="100" y="191"/>
                  </a:cubicBezTo>
                  <a:cubicBezTo>
                    <a:pt x="104" y="196"/>
                    <a:pt x="108" y="200"/>
                    <a:pt x="112" y="204"/>
                  </a:cubicBezTo>
                  <a:cubicBezTo>
                    <a:pt x="115" y="207"/>
                    <a:pt x="119" y="211"/>
                    <a:pt x="122" y="213"/>
                  </a:cubicBezTo>
                  <a:cubicBezTo>
                    <a:pt x="125" y="216"/>
                    <a:pt x="128" y="218"/>
                    <a:pt x="130" y="220"/>
                  </a:cubicBezTo>
                  <a:cubicBezTo>
                    <a:pt x="133" y="222"/>
                    <a:pt x="135" y="224"/>
                    <a:pt x="136" y="225"/>
                  </a:cubicBezTo>
                  <a:cubicBezTo>
                    <a:pt x="137" y="226"/>
                    <a:pt x="138" y="226"/>
                    <a:pt x="138" y="226"/>
                  </a:cubicBezTo>
                  <a:cubicBezTo>
                    <a:pt x="140" y="226"/>
                    <a:pt x="153" y="224"/>
                    <a:pt x="170" y="220"/>
                  </a:cubicBezTo>
                  <a:cubicBezTo>
                    <a:pt x="188" y="217"/>
                    <a:pt x="211" y="213"/>
                    <a:pt x="235" y="209"/>
                  </a:cubicBezTo>
                  <a:cubicBezTo>
                    <a:pt x="259" y="205"/>
                    <a:pt x="284" y="201"/>
                    <a:pt x="305" y="198"/>
                  </a:cubicBezTo>
                  <a:cubicBezTo>
                    <a:pt x="327" y="196"/>
                    <a:pt x="345" y="194"/>
                    <a:pt x="355" y="193"/>
                  </a:cubicBezTo>
                  <a:cubicBezTo>
                    <a:pt x="355" y="193"/>
                    <a:pt x="356" y="193"/>
                    <a:pt x="356" y="193"/>
                  </a:cubicBezTo>
                  <a:cubicBezTo>
                    <a:pt x="357" y="193"/>
                    <a:pt x="357" y="193"/>
                    <a:pt x="357" y="193"/>
                  </a:cubicBezTo>
                  <a:cubicBezTo>
                    <a:pt x="358" y="193"/>
                    <a:pt x="358" y="193"/>
                    <a:pt x="358" y="193"/>
                  </a:cubicBezTo>
                  <a:cubicBezTo>
                    <a:pt x="359" y="193"/>
                    <a:pt x="359" y="193"/>
                    <a:pt x="359" y="193"/>
                  </a:cubicBezTo>
                  <a:cubicBezTo>
                    <a:pt x="367" y="194"/>
                    <a:pt x="375" y="195"/>
                    <a:pt x="381" y="196"/>
                  </a:cubicBezTo>
                  <a:cubicBezTo>
                    <a:pt x="388" y="197"/>
                    <a:pt x="394" y="199"/>
                    <a:pt x="399" y="201"/>
                  </a:cubicBezTo>
                  <a:cubicBezTo>
                    <a:pt x="404" y="203"/>
                    <a:pt x="407" y="205"/>
                    <a:pt x="409" y="207"/>
                  </a:cubicBezTo>
                  <a:cubicBezTo>
                    <a:pt x="411" y="209"/>
                    <a:pt x="412" y="212"/>
                    <a:pt x="411" y="214"/>
                  </a:cubicBezTo>
                  <a:cubicBezTo>
                    <a:pt x="410" y="216"/>
                    <a:pt x="407" y="220"/>
                    <a:pt x="404" y="223"/>
                  </a:cubicBezTo>
                  <a:cubicBezTo>
                    <a:pt x="402" y="227"/>
                    <a:pt x="399" y="231"/>
                    <a:pt x="398" y="235"/>
                  </a:cubicBezTo>
                  <a:cubicBezTo>
                    <a:pt x="398" y="239"/>
                    <a:pt x="398" y="243"/>
                    <a:pt x="402" y="247"/>
                  </a:cubicBezTo>
                  <a:cubicBezTo>
                    <a:pt x="406" y="250"/>
                    <a:pt x="413" y="254"/>
                    <a:pt x="425" y="257"/>
                  </a:cubicBezTo>
                  <a:cubicBezTo>
                    <a:pt x="429" y="257"/>
                    <a:pt x="434" y="258"/>
                    <a:pt x="438" y="259"/>
                  </a:cubicBezTo>
                  <a:cubicBezTo>
                    <a:pt x="443" y="260"/>
                    <a:pt x="448" y="260"/>
                    <a:pt x="454" y="261"/>
                  </a:cubicBezTo>
                  <a:cubicBezTo>
                    <a:pt x="459" y="261"/>
                    <a:pt x="464" y="261"/>
                    <a:pt x="470" y="262"/>
                  </a:cubicBezTo>
                  <a:cubicBezTo>
                    <a:pt x="475" y="262"/>
                    <a:pt x="481" y="262"/>
                    <a:pt x="487" y="262"/>
                  </a:cubicBezTo>
                  <a:cubicBezTo>
                    <a:pt x="497" y="262"/>
                    <a:pt x="508" y="261"/>
                    <a:pt x="518" y="260"/>
                  </a:cubicBezTo>
                  <a:cubicBezTo>
                    <a:pt x="528" y="259"/>
                    <a:pt x="538" y="258"/>
                    <a:pt x="546" y="256"/>
                  </a:cubicBezTo>
                  <a:cubicBezTo>
                    <a:pt x="554" y="254"/>
                    <a:pt x="561" y="252"/>
                    <a:pt x="567" y="250"/>
                  </a:cubicBezTo>
                  <a:cubicBezTo>
                    <a:pt x="572" y="247"/>
                    <a:pt x="575" y="244"/>
                    <a:pt x="576" y="241"/>
                  </a:cubicBezTo>
                  <a:cubicBezTo>
                    <a:pt x="577" y="236"/>
                    <a:pt x="577" y="232"/>
                    <a:pt x="577" y="228"/>
                  </a:cubicBezTo>
                  <a:cubicBezTo>
                    <a:pt x="576" y="224"/>
                    <a:pt x="575" y="221"/>
                    <a:pt x="573" y="218"/>
                  </a:cubicBezTo>
                  <a:cubicBezTo>
                    <a:pt x="572" y="215"/>
                    <a:pt x="569" y="212"/>
                    <a:pt x="567" y="210"/>
                  </a:cubicBezTo>
                  <a:cubicBezTo>
                    <a:pt x="564" y="207"/>
                    <a:pt x="561" y="205"/>
                    <a:pt x="557" y="202"/>
                  </a:cubicBezTo>
                  <a:cubicBezTo>
                    <a:pt x="553" y="200"/>
                    <a:pt x="550" y="197"/>
                    <a:pt x="548" y="195"/>
                  </a:cubicBezTo>
                  <a:cubicBezTo>
                    <a:pt x="545" y="192"/>
                    <a:pt x="544" y="189"/>
                    <a:pt x="544" y="187"/>
                  </a:cubicBezTo>
                  <a:cubicBezTo>
                    <a:pt x="545" y="185"/>
                    <a:pt x="547" y="183"/>
                    <a:pt x="551" y="181"/>
                  </a:cubicBezTo>
                  <a:cubicBezTo>
                    <a:pt x="555" y="179"/>
                    <a:pt x="562" y="178"/>
                    <a:pt x="572" y="178"/>
                  </a:cubicBezTo>
                  <a:cubicBezTo>
                    <a:pt x="575" y="178"/>
                    <a:pt x="578" y="178"/>
                    <a:pt x="582" y="177"/>
                  </a:cubicBezTo>
                  <a:cubicBezTo>
                    <a:pt x="586" y="177"/>
                    <a:pt x="591" y="177"/>
                    <a:pt x="596" y="177"/>
                  </a:cubicBezTo>
                  <a:cubicBezTo>
                    <a:pt x="601" y="177"/>
                    <a:pt x="607" y="177"/>
                    <a:pt x="613" y="177"/>
                  </a:cubicBezTo>
                  <a:cubicBezTo>
                    <a:pt x="619" y="177"/>
                    <a:pt x="626" y="177"/>
                    <a:pt x="632" y="177"/>
                  </a:cubicBezTo>
                  <a:cubicBezTo>
                    <a:pt x="637" y="177"/>
                    <a:pt x="643" y="177"/>
                    <a:pt x="648" y="176"/>
                  </a:cubicBezTo>
                  <a:cubicBezTo>
                    <a:pt x="653" y="176"/>
                    <a:pt x="658" y="176"/>
                    <a:pt x="664" y="176"/>
                  </a:cubicBezTo>
                  <a:cubicBezTo>
                    <a:pt x="669" y="176"/>
                    <a:pt x="675" y="176"/>
                    <a:pt x="680" y="176"/>
                  </a:cubicBezTo>
                  <a:cubicBezTo>
                    <a:pt x="686" y="176"/>
                    <a:pt x="691" y="176"/>
                    <a:pt x="697" y="176"/>
                  </a:cubicBezTo>
                  <a:cubicBezTo>
                    <a:pt x="702" y="176"/>
                    <a:pt x="707" y="176"/>
                    <a:pt x="713" y="176"/>
                  </a:cubicBezTo>
                  <a:cubicBezTo>
                    <a:pt x="718" y="176"/>
                    <a:pt x="723" y="176"/>
                    <a:pt x="728" y="176"/>
                  </a:cubicBezTo>
                  <a:cubicBezTo>
                    <a:pt x="733" y="176"/>
                    <a:pt x="739" y="176"/>
                    <a:pt x="743" y="176"/>
                  </a:cubicBezTo>
                  <a:cubicBezTo>
                    <a:pt x="748" y="175"/>
                    <a:pt x="753" y="175"/>
                    <a:pt x="758" y="175"/>
                  </a:cubicBezTo>
                  <a:cubicBezTo>
                    <a:pt x="765" y="175"/>
                    <a:pt x="773" y="175"/>
                    <a:pt x="779" y="175"/>
                  </a:cubicBezTo>
                  <a:cubicBezTo>
                    <a:pt x="786" y="175"/>
                    <a:pt x="792" y="175"/>
                    <a:pt x="797" y="175"/>
                  </a:cubicBezTo>
                  <a:cubicBezTo>
                    <a:pt x="802" y="175"/>
                    <a:pt x="806" y="175"/>
                    <a:pt x="810" y="174"/>
                  </a:cubicBezTo>
                  <a:cubicBezTo>
                    <a:pt x="813" y="174"/>
                    <a:pt x="815" y="174"/>
                    <a:pt x="817" y="174"/>
                  </a:cubicBezTo>
                  <a:cubicBezTo>
                    <a:pt x="821" y="174"/>
                    <a:pt x="823" y="173"/>
                    <a:pt x="824" y="172"/>
                  </a:cubicBezTo>
                  <a:cubicBezTo>
                    <a:pt x="826" y="171"/>
                    <a:pt x="826" y="169"/>
                    <a:pt x="826" y="168"/>
                  </a:cubicBezTo>
                  <a:cubicBezTo>
                    <a:pt x="826" y="167"/>
                    <a:pt x="825" y="166"/>
                    <a:pt x="824" y="165"/>
                  </a:cubicBezTo>
                  <a:cubicBezTo>
                    <a:pt x="824" y="164"/>
                    <a:pt x="823" y="163"/>
                    <a:pt x="823" y="163"/>
                  </a:cubicBezTo>
                  <a:cubicBezTo>
                    <a:pt x="817" y="156"/>
                    <a:pt x="817" y="156"/>
                    <a:pt x="817" y="156"/>
                  </a:cubicBezTo>
                  <a:cubicBezTo>
                    <a:pt x="706" y="8"/>
                    <a:pt x="706" y="8"/>
                    <a:pt x="706" y="8"/>
                  </a:cubicBezTo>
                  <a:cubicBezTo>
                    <a:pt x="706" y="8"/>
                    <a:pt x="705" y="7"/>
                    <a:pt x="704" y="7"/>
                  </a:cubicBezTo>
                  <a:cubicBezTo>
                    <a:pt x="702" y="6"/>
                    <a:pt x="700" y="5"/>
                    <a:pt x="696" y="4"/>
                  </a:cubicBezTo>
                  <a:cubicBezTo>
                    <a:pt x="691" y="3"/>
                    <a:pt x="685" y="2"/>
                    <a:pt x="676" y="1"/>
                  </a:cubicBezTo>
                  <a:cubicBezTo>
                    <a:pt x="667" y="1"/>
                    <a:pt x="656" y="0"/>
                    <a:pt x="641" y="1"/>
                  </a:cubicBezTo>
                  <a:cubicBezTo>
                    <a:pt x="640" y="1"/>
                    <a:pt x="639" y="1"/>
                    <a:pt x="638" y="1"/>
                  </a:cubicBezTo>
                  <a:cubicBezTo>
                    <a:pt x="637" y="1"/>
                    <a:pt x="636" y="1"/>
                    <a:pt x="635" y="1"/>
                  </a:cubicBezTo>
                  <a:cubicBezTo>
                    <a:pt x="633" y="1"/>
                    <a:pt x="632" y="1"/>
                    <a:pt x="631" y="1"/>
                  </a:cubicBezTo>
                  <a:cubicBezTo>
                    <a:pt x="630" y="1"/>
                    <a:pt x="629" y="1"/>
                    <a:pt x="628" y="1"/>
                  </a:cubicBezTo>
                  <a:cubicBezTo>
                    <a:pt x="610" y="1"/>
                    <a:pt x="565" y="3"/>
                    <a:pt x="508" y="4"/>
                  </a:cubicBezTo>
                  <a:cubicBezTo>
                    <a:pt x="451" y="6"/>
                    <a:pt x="382" y="7"/>
                    <a:pt x="314" y="9"/>
                  </a:cubicBezTo>
                  <a:cubicBezTo>
                    <a:pt x="247" y="11"/>
                    <a:pt x="180" y="13"/>
                    <a:pt x="129" y="14"/>
                  </a:cubicBezTo>
                  <a:cubicBezTo>
                    <a:pt x="78" y="15"/>
                    <a:pt x="43" y="16"/>
                    <a:pt x="36" y="16"/>
                  </a:cubicBezTo>
                  <a:cubicBezTo>
                    <a:pt x="30" y="16"/>
                    <a:pt x="24" y="17"/>
                    <a:pt x="19" y="17"/>
                  </a:cubicBezTo>
                  <a:cubicBezTo>
                    <a:pt x="14" y="17"/>
                    <a:pt x="10" y="18"/>
                    <a:pt x="7" y="19"/>
                  </a:cubicBezTo>
                  <a:cubicBezTo>
                    <a:pt x="3" y="21"/>
                    <a:pt x="1" y="22"/>
                    <a:pt x="1" y="25"/>
                  </a:cubicBezTo>
                  <a:cubicBezTo>
                    <a:pt x="0" y="27"/>
                    <a:pt x="0" y="30"/>
                    <a:pt x="3" y="35"/>
                  </a:cubicBezTo>
                  <a:cubicBezTo>
                    <a:pt x="5" y="39"/>
                    <a:pt x="8" y="44"/>
                    <a:pt x="10" y="50"/>
                  </a:cubicBezTo>
                  <a:cubicBezTo>
                    <a:pt x="13" y="56"/>
                    <a:pt x="16" y="62"/>
                    <a:pt x="20" y="67"/>
                  </a:cubicBezTo>
                  <a:cubicBezTo>
                    <a:pt x="23" y="73"/>
                    <a:pt x="27" y="78"/>
                    <a:pt x="31" y="82"/>
                  </a:cubicBezTo>
                  <a:cubicBezTo>
                    <a:pt x="35" y="86"/>
                    <a:pt x="39" y="89"/>
                    <a:pt x="43" y="89"/>
                  </a:cubicBezTo>
                  <a:cubicBezTo>
                    <a:pt x="45" y="90"/>
                    <a:pt x="47" y="90"/>
                    <a:pt x="48" y="90"/>
                  </a:cubicBezTo>
                  <a:cubicBezTo>
                    <a:pt x="50" y="90"/>
                    <a:pt x="52" y="90"/>
                    <a:pt x="54" y="91"/>
                  </a:cubicBezTo>
                  <a:cubicBezTo>
                    <a:pt x="56" y="91"/>
                    <a:pt x="58" y="91"/>
                    <a:pt x="60" y="91"/>
                  </a:cubicBezTo>
                  <a:cubicBezTo>
                    <a:pt x="62" y="91"/>
                    <a:pt x="65" y="91"/>
                    <a:pt x="67" y="91"/>
                  </a:cubicBezTo>
                  <a:cubicBezTo>
                    <a:pt x="70" y="91"/>
                    <a:pt x="74" y="91"/>
                    <a:pt x="77" y="90"/>
                  </a:cubicBezTo>
                  <a:cubicBezTo>
                    <a:pt x="81" y="90"/>
                    <a:pt x="84" y="90"/>
                    <a:pt x="88" y="8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3473711" y="3660442"/>
            <a:ext cx="2203947" cy="1104181"/>
            <a:chOff x="2181423" y="3449662"/>
            <a:chExt cx="1739900" cy="871537"/>
          </a:xfrm>
          <a:effectLst/>
        </p:grpSpPr>
        <p:sp>
          <p:nvSpPr>
            <p:cNvPr id="14" name="Freeform 24"/>
            <p:cNvSpPr/>
            <p:nvPr/>
          </p:nvSpPr>
          <p:spPr bwMode="auto">
            <a:xfrm flipH="1">
              <a:off x="2973585" y="3487762"/>
              <a:ext cx="153988" cy="331787"/>
            </a:xfrm>
            <a:custGeom>
              <a:avLst/>
              <a:gdLst>
                <a:gd name="T0" fmla="*/ 7 w 104"/>
                <a:gd name="T1" fmla="*/ 172 h 225"/>
                <a:gd name="T2" fmla="*/ 17 w 104"/>
                <a:gd name="T3" fmla="*/ 177 h 225"/>
                <a:gd name="T4" fmla="*/ 30 w 104"/>
                <a:gd name="T5" fmla="*/ 184 h 225"/>
                <a:gd name="T6" fmla="*/ 51 w 104"/>
                <a:gd name="T7" fmla="*/ 193 h 225"/>
                <a:gd name="T8" fmla="*/ 67 w 104"/>
                <a:gd name="T9" fmla="*/ 201 h 225"/>
                <a:gd name="T10" fmla="*/ 77 w 104"/>
                <a:gd name="T11" fmla="*/ 211 h 225"/>
                <a:gd name="T12" fmla="*/ 82 w 104"/>
                <a:gd name="T13" fmla="*/ 223 h 225"/>
                <a:gd name="T14" fmla="*/ 82 w 104"/>
                <a:gd name="T15" fmla="*/ 223 h 225"/>
                <a:gd name="T16" fmla="*/ 82 w 104"/>
                <a:gd name="T17" fmla="*/ 224 h 225"/>
                <a:gd name="T18" fmla="*/ 82 w 104"/>
                <a:gd name="T19" fmla="*/ 224 h 225"/>
                <a:gd name="T20" fmla="*/ 82 w 104"/>
                <a:gd name="T21" fmla="*/ 225 h 225"/>
                <a:gd name="T22" fmla="*/ 104 w 104"/>
                <a:gd name="T23" fmla="*/ 59 h 225"/>
                <a:gd name="T24" fmla="*/ 104 w 104"/>
                <a:gd name="T25" fmla="*/ 59 h 225"/>
                <a:gd name="T26" fmla="*/ 104 w 104"/>
                <a:gd name="T27" fmla="*/ 59 h 225"/>
                <a:gd name="T28" fmla="*/ 104 w 104"/>
                <a:gd name="T29" fmla="*/ 58 h 225"/>
                <a:gd name="T30" fmla="*/ 104 w 104"/>
                <a:gd name="T31" fmla="*/ 58 h 225"/>
                <a:gd name="T32" fmla="*/ 99 w 104"/>
                <a:gd name="T33" fmla="*/ 46 h 225"/>
                <a:gd name="T34" fmla="*/ 88 w 104"/>
                <a:gd name="T35" fmla="*/ 38 h 225"/>
                <a:gd name="T36" fmla="*/ 72 w 104"/>
                <a:gd name="T37" fmla="*/ 30 h 225"/>
                <a:gd name="T38" fmla="*/ 51 w 104"/>
                <a:gd name="T39" fmla="*/ 21 h 225"/>
                <a:gd name="T40" fmla="*/ 38 w 104"/>
                <a:gd name="T41" fmla="*/ 16 h 225"/>
                <a:gd name="T42" fmla="*/ 28 w 104"/>
                <a:gd name="T43" fmla="*/ 10 h 225"/>
                <a:gd name="T44" fmla="*/ 22 w 104"/>
                <a:gd name="T45" fmla="*/ 5 h 225"/>
                <a:gd name="T46" fmla="*/ 20 w 104"/>
                <a:gd name="T47" fmla="*/ 0 h 225"/>
                <a:gd name="T48" fmla="*/ 0 w 104"/>
                <a:gd name="T49" fmla="*/ 161 h 225"/>
                <a:gd name="T50" fmla="*/ 1 w 104"/>
                <a:gd name="T51" fmla="*/ 166 h 225"/>
                <a:gd name="T52" fmla="*/ 7 w 104"/>
                <a:gd name="T53" fmla="*/ 17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225">
                  <a:moveTo>
                    <a:pt x="7" y="172"/>
                  </a:moveTo>
                  <a:cubicBezTo>
                    <a:pt x="10" y="174"/>
                    <a:pt x="13" y="175"/>
                    <a:pt x="17" y="177"/>
                  </a:cubicBezTo>
                  <a:cubicBezTo>
                    <a:pt x="21" y="179"/>
                    <a:pt x="25" y="181"/>
                    <a:pt x="30" y="184"/>
                  </a:cubicBezTo>
                  <a:cubicBezTo>
                    <a:pt x="37" y="187"/>
                    <a:pt x="44" y="190"/>
                    <a:pt x="51" y="193"/>
                  </a:cubicBezTo>
                  <a:cubicBezTo>
                    <a:pt x="57" y="196"/>
                    <a:pt x="62" y="198"/>
                    <a:pt x="67" y="201"/>
                  </a:cubicBezTo>
                  <a:cubicBezTo>
                    <a:pt x="71" y="204"/>
                    <a:pt x="75" y="207"/>
                    <a:pt x="77" y="211"/>
                  </a:cubicBezTo>
                  <a:cubicBezTo>
                    <a:pt x="80" y="214"/>
                    <a:pt x="81" y="218"/>
                    <a:pt x="82" y="223"/>
                  </a:cubicBezTo>
                  <a:cubicBezTo>
                    <a:pt x="82" y="223"/>
                    <a:pt x="82" y="223"/>
                    <a:pt x="82" y="223"/>
                  </a:cubicBezTo>
                  <a:cubicBezTo>
                    <a:pt x="82" y="224"/>
                    <a:pt x="82" y="224"/>
                    <a:pt x="82" y="224"/>
                  </a:cubicBezTo>
                  <a:cubicBezTo>
                    <a:pt x="82" y="224"/>
                    <a:pt x="82" y="224"/>
                    <a:pt x="82" y="224"/>
                  </a:cubicBezTo>
                  <a:cubicBezTo>
                    <a:pt x="82" y="225"/>
                    <a:pt x="82" y="225"/>
                    <a:pt x="82" y="225"/>
                  </a:cubicBezTo>
                  <a:cubicBezTo>
                    <a:pt x="89" y="170"/>
                    <a:pt x="97" y="114"/>
                    <a:pt x="104" y="59"/>
                  </a:cubicBezTo>
                  <a:cubicBezTo>
                    <a:pt x="104" y="59"/>
                    <a:pt x="104" y="59"/>
                    <a:pt x="104" y="59"/>
                  </a:cubicBezTo>
                  <a:cubicBezTo>
                    <a:pt x="104" y="59"/>
                    <a:pt x="104" y="59"/>
                    <a:pt x="104" y="59"/>
                  </a:cubicBezTo>
                  <a:cubicBezTo>
                    <a:pt x="104" y="58"/>
                    <a:pt x="104" y="58"/>
                    <a:pt x="104" y="58"/>
                  </a:cubicBezTo>
                  <a:cubicBezTo>
                    <a:pt x="104" y="58"/>
                    <a:pt x="104" y="58"/>
                    <a:pt x="104" y="58"/>
                  </a:cubicBezTo>
                  <a:cubicBezTo>
                    <a:pt x="104" y="53"/>
                    <a:pt x="102" y="50"/>
                    <a:pt x="99" y="46"/>
                  </a:cubicBezTo>
                  <a:cubicBezTo>
                    <a:pt x="97" y="43"/>
                    <a:pt x="93" y="40"/>
                    <a:pt x="88" y="38"/>
                  </a:cubicBezTo>
                  <a:cubicBezTo>
                    <a:pt x="84" y="35"/>
                    <a:pt x="78" y="32"/>
                    <a:pt x="72" y="30"/>
                  </a:cubicBezTo>
                  <a:cubicBezTo>
                    <a:pt x="66" y="27"/>
                    <a:pt x="59" y="24"/>
                    <a:pt x="51" y="21"/>
                  </a:cubicBezTo>
                  <a:cubicBezTo>
                    <a:pt x="46" y="19"/>
                    <a:pt x="41" y="17"/>
                    <a:pt x="38" y="16"/>
                  </a:cubicBezTo>
                  <a:cubicBezTo>
                    <a:pt x="34" y="14"/>
                    <a:pt x="30" y="12"/>
                    <a:pt x="28" y="10"/>
                  </a:cubicBezTo>
                  <a:cubicBezTo>
                    <a:pt x="25" y="9"/>
                    <a:pt x="23" y="7"/>
                    <a:pt x="22" y="5"/>
                  </a:cubicBezTo>
                  <a:cubicBezTo>
                    <a:pt x="20" y="4"/>
                    <a:pt x="20" y="2"/>
                    <a:pt x="20" y="0"/>
                  </a:cubicBezTo>
                  <a:cubicBezTo>
                    <a:pt x="13" y="54"/>
                    <a:pt x="7" y="107"/>
                    <a:pt x="0" y="161"/>
                  </a:cubicBezTo>
                  <a:cubicBezTo>
                    <a:pt x="0" y="163"/>
                    <a:pt x="0" y="164"/>
                    <a:pt x="1" y="166"/>
                  </a:cubicBezTo>
                  <a:cubicBezTo>
                    <a:pt x="3" y="168"/>
                    <a:pt x="5" y="170"/>
                    <a:pt x="7" y="172"/>
                  </a:cubicBez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5"/>
            <p:cNvSpPr/>
            <p:nvPr/>
          </p:nvSpPr>
          <p:spPr bwMode="auto">
            <a:xfrm flipH="1">
              <a:off x="2181423" y="3584599"/>
              <a:ext cx="1739900" cy="736600"/>
            </a:xfrm>
            <a:custGeom>
              <a:avLst/>
              <a:gdLst>
                <a:gd name="T0" fmla="*/ 374 w 1175"/>
                <a:gd name="T1" fmla="*/ 445 h 499"/>
                <a:gd name="T2" fmla="*/ 394 w 1175"/>
                <a:gd name="T3" fmla="*/ 453 h 499"/>
                <a:gd name="T4" fmla="*/ 405 w 1175"/>
                <a:gd name="T5" fmla="*/ 455 h 499"/>
                <a:gd name="T6" fmla="*/ 417 w 1175"/>
                <a:gd name="T7" fmla="*/ 457 h 499"/>
                <a:gd name="T8" fmla="*/ 428 w 1175"/>
                <a:gd name="T9" fmla="*/ 457 h 499"/>
                <a:gd name="T10" fmla="*/ 438 w 1175"/>
                <a:gd name="T11" fmla="*/ 456 h 499"/>
                <a:gd name="T12" fmla="*/ 495 w 1175"/>
                <a:gd name="T13" fmla="*/ 454 h 499"/>
                <a:gd name="T14" fmla="*/ 666 w 1175"/>
                <a:gd name="T15" fmla="*/ 446 h 499"/>
                <a:gd name="T16" fmla="*/ 709 w 1175"/>
                <a:gd name="T17" fmla="*/ 443 h 499"/>
                <a:gd name="T18" fmla="*/ 724 w 1175"/>
                <a:gd name="T19" fmla="*/ 440 h 499"/>
                <a:gd name="T20" fmla="*/ 737 w 1175"/>
                <a:gd name="T21" fmla="*/ 435 h 499"/>
                <a:gd name="T22" fmla="*/ 740 w 1175"/>
                <a:gd name="T23" fmla="*/ 432 h 499"/>
                <a:gd name="T24" fmla="*/ 793 w 1175"/>
                <a:gd name="T25" fmla="*/ 322 h 499"/>
                <a:gd name="T26" fmla="*/ 863 w 1175"/>
                <a:gd name="T27" fmla="*/ 364 h 499"/>
                <a:gd name="T28" fmla="*/ 897 w 1175"/>
                <a:gd name="T29" fmla="*/ 395 h 499"/>
                <a:gd name="T30" fmla="*/ 926 w 1175"/>
                <a:gd name="T31" fmla="*/ 404 h 499"/>
                <a:gd name="T32" fmla="*/ 954 w 1175"/>
                <a:gd name="T33" fmla="*/ 409 h 499"/>
                <a:gd name="T34" fmla="*/ 969 w 1175"/>
                <a:gd name="T35" fmla="*/ 411 h 499"/>
                <a:gd name="T36" fmla="*/ 980 w 1175"/>
                <a:gd name="T37" fmla="*/ 411 h 499"/>
                <a:gd name="T38" fmla="*/ 1003 w 1175"/>
                <a:gd name="T39" fmla="*/ 410 h 499"/>
                <a:gd name="T40" fmla="*/ 1057 w 1175"/>
                <a:gd name="T41" fmla="*/ 399 h 499"/>
                <a:gd name="T42" fmla="*/ 1118 w 1175"/>
                <a:gd name="T43" fmla="*/ 381 h 499"/>
                <a:gd name="T44" fmla="*/ 1169 w 1175"/>
                <a:gd name="T45" fmla="*/ 194 h 499"/>
                <a:gd name="T46" fmla="*/ 1116 w 1175"/>
                <a:gd name="T47" fmla="*/ 210 h 499"/>
                <a:gd name="T48" fmla="*/ 1008 w 1175"/>
                <a:gd name="T49" fmla="*/ 228 h 499"/>
                <a:gd name="T50" fmla="*/ 939 w 1175"/>
                <a:gd name="T51" fmla="*/ 217 h 499"/>
                <a:gd name="T52" fmla="*/ 888 w 1175"/>
                <a:gd name="T53" fmla="*/ 180 h 499"/>
                <a:gd name="T54" fmla="*/ 845 w 1175"/>
                <a:gd name="T55" fmla="*/ 152 h 499"/>
                <a:gd name="T56" fmla="*/ 815 w 1175"/>
                <a:gd name="T57" fmla="*/ 144 h 499"/>
                <a:gd name="T58" fmla="*/ 798 w 1175"/>
                <a:gd name="T59" fmla="*/ 142 h 499"/>
                <a:gd name="T60" fmla="*/ 774 w 1175"/>
                <a:gd name="T61" fmla="*/ 140 h 499"/>
                <a:gd name="T62" fmla="*/ 762 w 1175"/>
                <a:gd name="T63" fmla="*/ 140 h 499"/>
                <a:gd name="T64" fmla="*/ 725 w 1175"/>
                <a:gd name="T65" fmla="*/ 144 h 499"/>
                <a:gd name="T66" fmla="*/ 684 w 1175"/>
                <a:gd name="T67" fmla="*/ 154 h 499"/>
                <a:gd name="T68" fmla="*/ 662 w 1175"/>
                <a:gd name="T69" fmla="*/ 165 h 499"/>
                <a:gd name="T70" fmla="*/ 655 w 1175"/>
                <a:gd name="T71" fmla="*/ 172 h 499"/>
                <a:gd name="T72" fmla="*/ 593 w 1175"/>
                <a:gd name="T73" fmla="*/ 266 h 499"/>
                <a:gd name="T74" fmla="*/ 461 w 1175"/>
                <a:gd name="T75" fmla="*/ 271 h 499"/>
                <a:gd name="T76" fmla="*/ 436 w 1175"/>
                <a:gd name="T77" fmla="*/ 271 h 499"/>
                <a:gd name="T78" fmla="*/ 393 w 1175"/>
                <a:gd name="T79" fmla="*/ 259 h 499"/>
                <a:gd name="T80" fmla="*/ 335 w 1175"/>
                <a:gd name="T81" fmla="*/ 203 h 499"/>
                <a:gd name="T82" fmla="*/ 298 w 1175"/>
                <a:gd name="T83" fmla="*/ 174 h 499"/>
                <a:gd name="T84" fmla="*/ 287 w 1175"/>
                <a:gd name="T85" fmla="*/ 171 h 499"/>
                <a:gd name="T86" fmla="*/ 269 w 1175"/>
                <a:gd name="T87" fmla="*/ 168 h 499"/>
                <a:gd name="T88" fmla="*/ 255 w 1175"/>
                <a:gd name="T89" fmla="*/ 168 h 499"/>
                <a:gd name="T90" fmla="*/ 248 w 1175"/>
                <a:gd name="T91" fmla="*/ 168 h 499"/>
                <a:gd name="T92" fmla="*/ 231 w 1175"/>
                <a:gd name="T93" fmla="*/ 173 h 499"/>
                <a:gd name="T94" fmla="*/ 219 w 1175"/>
                <a:gd name="T95" fmla="*/ 181 h 499"/>
                <a:gd name="T96" fmla="*/ 185 w 1175"/>
                <a:gd name="T97" fmla="*/ 197 h 499"/>
                <a:gd name="T98" fmla="*/ 90 w 1175"/>
                <a:gd name="T99" fmla="*/ 7 h 499"/>
                <a:gd name="T100" fmla="*/ 67 w 1175"/>
                <a:gd name="T101" fmla="*/ 186 h 499"/>
                <a:gd name="T102" fmla="*/ 14 w 1175"/>
                <a:gd name="T103" fmla="*/ 494 h 499"/>
                <a:gd name="T104" fmla="*/ 28 w 1175"/>
                <a:gd name="T105" fmla="*/ 352 h 499"/>
                <a:gd name="T106" fmla="*/ 77 w 1175"/>
                <a:gd name="T107" fmla="*/ 372 h 499"/>
                <a:gd name="T108" fmla="*/ 99 w 1175"/>
                <a:gd name="T109" fmla="*/ 377 h 499"/>
                <a:gd name="T110" fmla="*/ 117 w 1175"/>
                <a:gd name="T111" fmla="*/ 379 h 499"/>
                <a:gd name="T112" fmla="*/ 136 w 1175"/>
                <a:gd name="T113" fmla="*/ 380 h 499"/>
                <a:gd name="T114" fmla="*/ 157 w 1175"/>
                <a:gd name="T115" fmla="*/ 378 h 499"/>
                <a:gd name="T116" fmla="*/ 180 w 1175"/>
                <a:gd name="T117" fmla="*/ 373 h 499"/>
                <a:gd name="T118" fmla="*/ 198 w 1175"/>
                <a:gd name="T119" fmla="*/ 364 h 499"/>
                <a:gd name="T120" fmla="*/ 217 w 1175"/>
                <a:gd name="T121" fmla="*/ 348 h 499"/>
                <a:gd name="T122" fmla="*/ 280 w 1175"/>
                <a:gd name="T123" fmla="*/ 352 h 499"/>
                <a:gd name="T124" fmla="*/ 327 w 1175"/>
                <a:gd name="T125" fmla="*/ 396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5" h="499">
                  <a:moveTo>
                    <a:pt x="333" y="403"/>
                  </a:moveTo>
                  <a:cubicBezTo>
                    <a:pt x="333" y="404"/>
                    <a:pt x="334" y="405"/>
                    <a:pt x="335" y="406"/>
                  </a:cubicBezTo>
                  <a:cubicBezTo>
                    <a:pt x="335" y="406"/>
                    <a:pt x="335" y="406"/>
                    <a:pt x="335" y="406"/>
                  </a:cubicBezTo>
                  <a:cubicBezTo>
                    <a:pt x="339" y="410"/>
                    <a:pt x="342" y="414"/>
                    <a:pt x="345" y="417"/>
                  </a:cubicBezTo>
                  <a:cubicBezTo>
                    <a:pt x="345" y="418"/>
                    <a:pt x="346" y="418"/>
                    <a:pt x="346" y="419"/>
                  </a:cubicBezTo>
                  <a:cubicBezTo>
                    <a:pt x="349" y="422"/>
                    <a:pt x="353" y="426"/>
                    <a:pt x="356" y="430"/>
                  </a:cubicBezTo>
                  <a:cubicBezTo>
                    <a:pt x="357" y="431"/>
                    <a:pt x="359" y="433"/>
                    <a:pt x="360" y="434"/>
                  </a:cubicBezTo>
                  <a:cubicBezTo>
                    <a:pt x="360" y="434"/>
                    <a:pt x="361" y="435"/>
                    <a:pt x="361" y="435"/>
                  </a:cubicBezTo>
                  <a:cubicBezTo>
                    <a:pt x="362" y="436"/>
                    <a:pt x="363" y="436"/>
                    <a:pt x="363" y="437"/>
                  </a:cubicBezTo>
                  <a:cubicBezTo>
                    <a:pt x="364" y="437"/>
                    <a:pt x="364" y="437"/>
                    <a:pt x="364" y="437"/>
                  </a:cubicBezTo>
                  <a:cubicBezTo>
                    <a:pt x="364" y="438"/>
                    <a:pt x="365" y="438"/>
                    <a:pt x="366" y="439"/>
                  </a:cubicBezTo>
                  <a:cubicBezTo>
                    <a:pt x="366" y="439"/>
                    <a:pt x="367" y="440"/>
                    <a:pt x="368" y="441"/>
                  </a:cubicBezTo>
                  <a:cubicBezTo>
                    <a:pt x="369" y="441"/>
                    <a:pt x="369" y="441"/>
                    <a:pt x="370" y="442"/>
                  </a:cubicBezTo>
                  <a:cubicBezTo>
                    <a:pt x="370" y="442"/>
                    <a:pt x="371" y="442"/>
                    <a:pt x="371" y="443"/>
                  </a:cubicBezTo>
                  <a:cubicBezTo>
                    <a:pt x="372" y="443"/>
                    <a:pt x="372" y="443"/>
                    <a:pt x="372" y="443"/>
                  </a:cubicBezTo>
                  <a:cubicBezTo>
                    <a:pt x="373" y="444"/>
                    <a:pt x="373" y="444"/>
                    <a:pt x="373" y="444"/>
                  </a:cubicBezTo>
                  <a:cubicBezTo>
                    <a:pt x="374" y="445"/>
                    <a:pt x="374" y="445"/>
                    <a:pt x="374" y="445"/>
                  </a:cubicBezTo>
                  <a:cubicBezTo>
                    <a:pt x="375" y="445"/>
                    <a:pt x="376" y="445"/>
                    <a:pt x="377" y="446"/>
                  </a:cubicBezTo>
                  <a:cubicBezTo>
                    <a:pt x="377" y="446"/>
                    <a:pt x="378" y="447"/>
                    <a:pt x="379" y="447"/>
                  </a:cubicBezTo>
                  <a:cubicBezTo>
                    <a:pt x="379" y="447"/>
                    <a:pt x="379" y="447"/>
                    <a:pt x="379" y="447"/>
                  </a:cubicBezTo>
                  <a:cubicBezTo>
                    <a:pt x="380" y="448"/>
                    <a:pt x="381" y="448"/>
                    <a:pt x="381" y="448"/>
                  </a:cubicBezTo>
                  <a:cubicBezTo>
                    <a:pt x="382" y="448"/>
                    <a:pt x="382" y="449"/>
                    <a:pt x="383" y="449"/>
                  </a:cubicBezTo>
                  <a:cubicBezTo>
                    <a:pt x="384" y="449"/>
                    <a:pt x="385" y="450"/>
                    <a:pt x="386" y="450"/>
                  </a:cubicBezTo>
                  <a:cubicBezTo>
                    <a:pt x="386" y="450"/>
                    <a:pt x="387" y="450"/>
                    <a:pt x="387" y="451"/>
                  </a:cubicBezTo>
                  <a:cubicBezTo>
                    <a:pt x="388" y="451"/>
                    <a:pt x="388" y="451"/>
                    <a:pt x="388" y="451"/>
                  </a:cubicBezTo>
                  <a:cubicBezTo>
                    <a:pt x="388" y="451"/>
                    <a:pt x="389" y="451"/>
                    <a:pt x="389" y="451"/>
                  </a:cubicBezTo>
                  <a:cubicBezTo>
                    <a:pt x="389" y="451"/>
                    <a:pt x="390" y="451"/>
                    <a:pt x="390" y="452"/>
                  </a:cubicBezTo>
                  <a:cubicBezTo>
                    <a:pt x="391" y="452"/>
                    <a:pt x="391" y="452"/>
                    <a:pt x="391" y="452"/>
                  </a:cubicBezTo>
                  <a:cubicBezTo>
                    <a:pt x="392" y="452"/>
                    <a:pt x="392" y="452"/>
                    <a:pt x="392" y="452"/>
                  </a:cubicBezTo>
                  <a:cubicBezTo>
                    <a:pt x="392" y="452"/>
                    <a:pt x="392" y="452"/>
                    <a:pt x="392" y="452"/>
                  </a:cubicBezTo>
                  <a:cubicBezTo>
                    <a:pt x="392" y="452"/>
                    <a:pt x="392" y="452"/>
                    <a:pt x="392" y="452"/>
                  </a:cubicBezTo>
                  <a:cubicBezTo>
                    <a:pt x="392" y="452"/>
                    <a:pt x="392" y="452"/>
                    <a:pt x="392" y="452"/>
                  </a:cubicBezTo>
                  <a:cubicBezTo>
                    <a:pt x="393" y="453"/>
                    <a:pt x="393" y="453"/>
                    <a:pt x="393" y="453"/>
                  </a:cubicBezTo>
                  <a:cubicBezTo>
                    <a:pt x="394" y="453"/>
                    <a:pt x="394" y="453"/>
                    <a:pt x="394" y="453"/>
                  </a:cubicBezTo>
                  <a:cubicBezTo>
                    <a:pt x="395" y="453"/>
                    <a:pt x="395" y="453"/>
                    <a:pt x="395" y="453"/>
                  </a:cubicBezTo>
                  <a:cubicBezTo>
                    <a:pt x="396" y="453"/>
                    <a:pt x="396" y="453"/>
                    <a:pt x="396" y="453"/>
                  </a:cubicBezTo>
                  <a:cubicBezTo>
                    <a:pt x="396" y="453"/>
                    <a:pt x="396" y="453"/>
                    <a:pt x="396" y="453"/>
                  </a:cubicBezTo>
                  <a:cubicBezTo>
                    <a:pt x="397" y="454"/>
                    <a:pt x="397" y="454"/>
                    <a:pt x="397" y="454"/>
                  </a:cubicBezTo>
                  <a:cubicBezTo>
                    <a:pt x="398" y="454"/>
                    <a:pt x="398" y="454"/>
                    <a:pt x="398" y="454"/>
                  </a:cubicBezTo>
                  <a:cubicBezTo>
                    <a:pt x="399" y="454"/>
                    <a:pt x="399" y="454"/>
                    <a:pt x="399" y="454"/>
                  </a:cubicBezTo>
                  <a:cubicBezTo>
                    <a:pt x="400" y="454"/>
                    <a:pt x="400" y="454"/>
                    <a:pt x="400" y="454"/>
                  </a:cubicBezTo>
                  <a:cubicBezTo>
                    <a:pt x="401" y="454"/>
                    <a:pt x="401" y="454"/>
                    <a:pt x="401" y="454"/>
                  </a:cubicBezTo>
                  <a:cubicBezTo>
                    <a:pt x="401" y="454"/>
                    <a:pt x="401" y="454"/>
                    <a:pt x="401" y="454"/>
                  </a:cubicBezTo>
                  <a:cubicBezTo>
                    <a:pt x="401" y="454"/>
                    <a:pt x="401" y="454"/>
                    <a:pt x="401" y="454"/>
                  </a:cubicBezTo>
                  <a:cubicBezTo>
                    <a:pt x="401" y="455"/>
                    <a:pt x="401" y="455"/>
                    <a:pt x="401" y="455"/>
                  </a:cubicBezTo>
                  <a:cubicBezTo>
                    <a:pt x="402" y="455"/>
                    <a:pt x="402" y="455"/>
                    <a:pt x="402" y="455"/>
                  </a:cubicBezTo>
                  <a:cubicBezTo>
                    <a:pt x="403" y="455"/>
                    <a:pt x="403" y="455"/>
                    <a:pt x="403" y="455"/>
                  </a:cubicBezTo>
                  <a:cubicBezTo>
                    <a:pt x="404" y="455"/>
                    <a:pt x="404" y="455"/>
                    <a:pt x="404" y="455"/>
                  </a:cubicBezTo>
                  <a:cubicBezTo>
                    <a:pt x="405" y="455"/>
                    <a:pt x="405" y="455"/>
                    <a:pt x="405" y="455"/>
                  </a:cubicBezTo>
                  <a:cubicBezTo>
                    <a:pt x="405" y="455"/>
                    <a:pt x="405" y="455"/>
                    <a:pt x="405" y="455"/>
                  </a:cubicBezTo>
                  <a:cubicBezTo>
                    <a:pt x="405" y="455"/>
                    <a:pt x="405" y="455"/>
                    <a:pt x="405" y="455"/>
                  </a:cubicBezTo>
                  <a:cubicBezTo>
                    <a:pt x="406" y="455"/>
                    <a:pt x="406" y="455"/>
                    <a:pt x="406" y="455"/>
                  </a:cubicBezTo>
                  <a:cubicBezTo>
                    <a:pt x="407" y="455"/>
                    <a:pt x="407" y="455"/>
                    <a:pt x="407" y="455"/>
                  </a:cubicBezTo>
                  <a:cubicBezTo>
                    <a:pt x="408" y="456"/>
                    <a:pt x="408" y="456"/>
                    <a:pt x="408" y="456"/>
                  </a:cubicBezTo>
                  <a:cubicBezTo>
                    <a:pt x="408" y="456"/>
                    <a:pt x="408" y="456"/>
                    <a:pt x="408" y="456"/>
                  </a:cubicBezTo>
                  <a:cubicBezTo>
                    <a:pt x="409" y="456"/>
                    <a:pt x="409" y="456"/>
                    <a:pt x="409" y="456"/>
                  </a:cubicBezTo>
                  <a:cubicBezTo>
                    <a:pt x="410" y="456"/>
                    <a:pt x="410" y="456"/>
                    <a:pt x="410" y="456"/>
                  </a:cubicBezTo>
                  <a:cubicBezTo>
                    <a:pt x="411" y="456"/>
                    <a:pt x="411" y="456"/>
                    <a:pt x="411" y="456"/>
                  </a:cubicBezTo>
                  <a:cubicBezTo>
                    <a:pt x="412" y="456"/>
                    <a:pt x="412" y="456"/>
                    <a:pt x="412" y="456"/>
                  </a:cubicBezTo>
                  <a:cubicBezTo>
                    <a:pt x="412" y="456"/>
                    <a:pt x="412" y="456"/>
                    <a:pt x="412" y="456"/>
                  </a:cubicBezTo>
                  <a:cubicBezTo>
                    <a:pt x="413" y="456"/>
                    <a:pt x="413" y="456"/>
                    <a:pt x="413" y="456"/>
                  </a:cubicBezTo>
                  <a:cubicBezTo>
                    <a:pt x="414" y="456"/>
                    <a:pt x="414" y="456"/>
                    <a:pt x="414" y="456"/>
                  </a:cubicBezTo>
                  <a:cubicBezTo>
                    <a:pt x="414" y="456"/>
                    <a:pt x="414" y="456"/>
                    <a:pt x="414" y="456"/>
                  </a:cubicBezTo>
                  <a:cubicBezTo>
                    <a:pt x="414" y="456"/>
                    <a:pt x="414" y="456"/>
                    <a:pt x="414" y="456"/>
                  </a:cubicBezTo>
                  <a:cubicBezTo>
                    <a:pt x="415" y="456"/>
                    <a:pt x="415" y="456"/>
                    <a:pt x="415" y="456"/>
                  </a:cubicBezTo>
                  <a:cubicBezTo>
                    <a:pt x="416" y="456"/>
                    <a:pt x="416" y="456"/>
                    <a:pt x="416" y="456"/>
                  </a:cubicBezTo>
                  <a:cubicBezTo>
                    <a:pt x="417" y="457"/>
                    <a:pt x="417" y="457"/>
                    <a:pt x="417" y="457"/>
                  </a:cubicBezTo>
                  <a:cubicBezTo>
                    <a:pt x="417" y="457"/>
                    <a:pt x="417" y="457"/>
                    <a:pt x="417" y="457"/>
                  </a:cubicBezTo>
                  <a:cubicBezTo>
                    <a:pt x="418" y="457"/>
                    <a:pt x="418" y="457"/>
                    <a:pt x="418" y="457"/>
                  </a:cubicBezTo>
                  <a:cubicBezTo>
                    <a:pt x="419" y="457"/>
                    <a:pt x="419" y="457"/>
                    <a:pt x="419" y="457"/>
                  </a:cubicBezTo>
                  <a:cubicBezTo>
                    <a:pt x="420" y="457"/>
                    <a:pt x="420" y="457"/>
                    <a:pt x="420" y="457"/>
                  </a:cubicBezTo>
                  <a:cubicBezTo>
                    <a:pt x="421" y="457"/>
                    <a:pt x="421" y="457"/>
                    <a:pt x="421" y="457"/>
                  </a:cubicBezTo>
                  <a:cubicBezTo>
                    <a:pt x="422" y="457"/>
                    <a:pt x="422" y="457"/>
                    <a:pt x="422" y="457"/>
                  </a:cubicBezTo>
                  <a:cubicBezTo>
                    <a:pt x="422" y="457"/>
                    <a:pt x="422" y="457"/>
                    <a:pt x="422" y="457"/>
                  </a:cubicBezTo>
                  <a:cubicBezTo>
                    <a:pt x="423" y="457"/>
                    <a:pt x="423" y="457"/>
                    <a:pt x="423" y="457"/>
                  </a:cubicBezTo>
                  <a:cubicBezTo>
                    <a:pt x="423" y="457"/>
                    <a:pt x="423" y="457"/>
                    <a:pt x="423" y="457"/>
                  </a:cubicBezTo>
                  <a:cubicBezTo>
                    <a:pt x="424" y="457"/>
                    <a:pt x="424" y="457"/>
                    <a:pt x="424" y="457"/>
                  </a:cubicBezTo>
                  <a:cubicBezTo>
                    <a:pt x="425" y="457"/>
                    <a:pt x="425" y="457"/>
                    <a:pt x="425" y="457"/>
                  </a:cubicBezTo>
                  <a:cubicBezTo>
                    <a:pt x="425" y="457"/>
                    <a:pt x="425" y="457"/>
                    <a:pt x="425" y="457"/>
                  </a:cubicBezTo>
                  <a:cubicBezTo>
                    <a:pt x="425" y="457"/>
                    <a:pt x="425" y="457"/>
                    <a:pt x="425" y="457"/>
                  </a:cubicBezTo>
                  <a:cubicBezTo>
                    <a:pt x="426" y="457"/>
                    <a:pt x="426" y="457"/>
                    <a:pt x="426" y="457"/>
                  </a:cubicBezTo>
                  <a:cubicBezTo>
                    <a:pt x="426" y="457"/>
                    <a:pt x="426" y="457"/>
                    <a:pt x="426" y="457"/>
                  </a:cubicBezTo>
                  <a:cubicBezTo>
                    <a:pt x="427" y="457"/>
                    <a:pt x="427" y="457"/>
                    <a:pt x="427" y="457"/>
                  </a:cubicBezTo>
                  <a:cubicBezTo>
                    <a:pt x="427" y="457"/>
                    <a:pt x="428" y="457"/>
                    <a:pt x="428" y="457"/>
                  </a:cubicBezTo>
                  <a:cubicBezTo>
                    <a:pt x="428" y="457"/>
                    <a:pt x="428" y="457"/>
                    <a:pt x="428" y="457"/>
                  </a:cubicBezTo>
                  <a:cubicBezTo>
                    <a:pt x="428" y="457"/>
                    <a:pt x="428" y="457"/>
                    <a:pt x="428" y="457"/>
                  </a:cubicBezTo>
                  <a:cubicBezTo>
                    <a:pt x="429" y="457"/>
                    <a:pt x="429" y="457"/>
                    <a:pt x="429" y="457"/>
                  </a:cubicBezTo>
                  <a:cubicBezTo>
                    <a:pt x="430" y="457"/>
                    <a:pt x="430" y="457"/>
                    <a:pt x="430" y="457"/>
                  </a:cubicBezTo>
                  <a:cubicBezTo>
                    <a:pt x="431" y="457"/>
                    <a:pt x="431" y="457"/>
                    <a:pt x="431" y="457"/>
                  </a:cubicBezTo>
                  <a:cubicBezTo>
                    <a:pt x="431" y="457"/>
                    <a:pt x="432" y="457"/>
                    <a:pt x="432" y="457"/>
                  </a:cubicBezTo>
                  <a:cubicBezTo>
                    <a:pt x="432" y="456"/>
                    <a:pt x="433" y="456"/>
                    <a:pt x="433" y="456"/>
                  </a:cubicBezTo>
                  <a:cubicBezTo>
                    <a:pt x="434" y="456"/>
                    <a:pt x="434" y="456"/>
                    <a:pt x="434" y="456"/>
                  </a:cubicBezTo>
                  <a:cubicBezTo>
                    <a:pt x="434" y="456"/>
                    <a:pt x="434" y="456"/>
                    <a:pt x="434" y="456"/>
                  </a:cubicBezTo>
                  <a:cubicBezTo>
                    <a:pt x="434" y="456"/>
                    <a:pt x="434" y="456"/>
                    <a:pt x="434" y="456"/>
                  </a:cubicBezTo>
                  <a:cubicBezTo>
                    <a:pt x="435" y="456"/>
                    <a:pt x="435" y="456"/>
                    <a:pt x="435" y="456"/>
                  </a:cubicBezTo>
                  <a:cubicBezTo>
                    <a:pt x="436" y="456"/>
                    <a:pt x="436" y="456"/>
                    <a:pt x="436" y="456"/>
                  </a:cubicBezTo>
                  <a:cubicBezTo>
                    <a:pt x="436" y="456"/>
                    <a:pt x="436" y="456"/>
                    <a:pt x="436" y="456"/>
                  </a:cubicBezTo>
                  <a:cubicBezTo>
                    <a:pt x="436" y="456"/>
                    <a:pt x="436" y="456"/>
                    <a:pt x="436" y="456"/>
                  </a:cubicBezTo>
                  <a:cubicBezTo>
                    <a:pt x="436" y="456"/>
                    <a:pt x="436" y="456"/>
                    <a:pt x="436" y="456"/>
                  </a:cubicBezTo>
                  <a:cubicBezTo>
                    <a:pt x="437" y="456"/>
                    <a:pt x="437" y="456"/>
                    <a:pt x="437" y="456"/>
                  </a:cubicBezTo>
                  <a:cubicBezTo>
                    <a:pt x="438" y="456"/>
                    <a:pt x="438" y="456"/>
                    <a:pt x="438" y="456"/>
                  </a:cubicBezTo>
                  <a:cubicBezTo>
                    <a:pt x="438" y="456"/>
                    <a:pt x="438" y="456"/>
                    <a:pt x="438" y="456"/>
                  </a:cubicBezTo>
                  <a:cubicBezTo>
                    <a:pt x="438" y="456"/>
                    <a:pt x="438" y="456"/>
                    <a:pt x="438" y="456"/>
                  </a:cubicBezTo>
                  <a:cubicBezTo>
                    <a:pt x="439" y="456"/>
                    <a:pt x="439" y="456"/>
                    <a:pt x="439" y="456"/>
                  </a:cubicBezTo>
                  <a:cubicBezTo>
                    <a:pt x="439" y="456"/>
                    <a:pt x="439" y="456"/>
                    <a:pt x="439" y="456"/>
                  </a:cubicBezTo>
                  <a:cubicBezTo>
                    <a:pt x="439" y="456"/>
                    <a:pt x="439" y="456"/>
                    <a:pt x="439" y="456"/>
                  </a:cubicBezTo>
                  <a:cubicBezTo>
                    <a:pt x="439" y="456"/>
                    <a:pt x="439" y="456"/>
                    <a:pt x="439" y="456"/>
                  </a:cubicBezTo>
                  <a:cubicBezTo>
                    <a:pt x="439" y="456"/>
                    <a:pt x="439" y="456"/>
                    <a:pt x="439" y="456"/>
                  </a:cubicBezTo>
                  <a:cubicBezTo>
                    <a:pt x="440" y="456"/>
                    <a:pt x="440" y="456"/>
                    <a:pt x="440" y="456"/>
                  </a:cubicBezTo>
                  <a:cubicBezTo>
                    <a:pt x="440" y="456"/>
                    <a:pt x="441" y="456"/>
                    <a:pt x="441" y="456"/>
                  </a:cubicBezTo>
                  <a:cubicBezTo>
                    <a:pt x="442" y="456"/>
                    <a:pt x="442" y="456"/>
                    <a:pt x="442" y="456"/>
                  </a:cubicBezTo>
                  <a:cubicBezTo>
                    <a:pt x="444" y="455"/>
                    <a:pt x="449" y="455"/>
                    <a:pt x="455" y="455"/>
                  </a:cubicBezTo>
                  <a:cubicBezTo>
                    <a:pt x="460" y="455"/>
                    <a:pt x="466" y="455"/>
                    <a:pt x="473" y="455"/>
                  </a:cubicBezTo>
                  <a:cubicBezTo>
                    <a:pt x="474" y="455"/>
                    <a:pt x="475" y="454"/>
                    <a:pt x="476" y="454"/>
                  </a:cubicBezTo>
                  <a:cubicBezTo>
                    <a:pt x="477" y="454"/>
                    <a:pt x="479" y="454"/>
                    <a:pt x="480" y="454"/>
                  </a:cubicBezTo>
                  <a:cubicBezTo>
                    <a:pt x="481" y="454"/>
                    <a:pt x="481" y="454"/>
                    <a:pt x="481" y="454"/>
                  </a:cubicBezTo>
                  <a:cubicBezTo>
                    <a:pt x="483" y="454"/>
                    <a:pt x="486" y="454"/>
                    <a:pt x="488" y="454"/>
                  </a:cubicBezTo>
                  <a:cubicBezTo>
                    <a:pt x="488" y="454"/>
                    <a:pt x="488" y="454"/>
                    <a:pt x="488" y="454"/>
                  </a:cubicBezTo>
                  <a:cubicBezTo>
                    <a:pt x="490" y="454"/>
                    <a:pt x="492" y="454"/>
                    <a:pt x="495" y="454"/>
                  </a:cubicBezTo>
                  <a:cubicBezTo>
                    <a:pt x="495" y="454"/>
                    <a:pt x="496" y="454"/>
                    <a:pt x="497" y="454"/>
                  </a:cubicBezTo>
                  <a:cubicBezTo>
                    <a:pt x="498" y="454"/>
                    <a:pt x="498" y="454"/>
                    <a:pt x="498" y="454"/>
                  </a:cubicBezTo>
                  <a:cubicBezTo>
                    <a:pt x="512" y="453"/>
                    <a:pt x="527" y="453"/>
                    <a:pt x="543" y="452"/>
                  </a:cubicBezTo>
                  <a:cubicBezTo>
                    <a:pt x="544" y="452"/>
                    <a:pt x="545" y="452"/>
                    <a:pt x="545" y="452"/>
                  </a:cubicBezTo>
                  <a:cubicBezTo>
                    <a:pt x="551" y="452"/>
                    <a:pt x="557" y="451"/>
                    <a:pt x="562" y="451"/>
                  </a:cubicBezTo>
                  <a:cubicBezTo>
                    <a:pt x="563" y="451"/>
                    <a:pt x="564" y="451"/>
                    <a:pt x="565" y="451"/>
                  </a:cubicBezTo>
                  <a:cubicBezTo>
                    <a:pt x="569" y="451"/>
                    <a:pt x="572" y="451"/>
                    <a:pt x="575" y="451"/>
                  </a:cubicBezTo>
                  <a:cubicBezTo>
                    <a:pt x="577" y="451"/>
                    <a:pt x="579" y="450"/>
                    <a:pt x="580" y="450"/>
                  </a:cubicBezTo>
                  <a:cubicBezTo>
                    <a:pt x="583" y="450"/>
                    <a:pt x="586" y="450"/>
                    <a:pt x="589" y="450"/>
                  </a:cubicBezTo>
                  <a:cubicBezTo>
                    <a:pt x="593" y="450"/>
                    <a:pt x="597" y="450"/>
                    <a:pt x="602" y="449"/>
                  </a:cubicBezTo>
                  <a:cubicBezTo>
                    <a:pt x="604" y="449"/>
                    <a:pt x="606" y="449"/>
                    <a:pt x="608" y="449"/>
                  </a:cubicBezTo>
                  <a:cubicBezTo>
                    <a:pt x="614" y="449"/>
                    <a:pt x="621" y="449"/>
                    <a:pt x="627" y="448"/>
                  </a:cubicBezTo>
                  <a:cubicBezTo>
                    <a:pt x="627" y="448"/>
                    <a:pt x="628" y="448"/>
                    <a:pt x="628" y="448"/>
                  </a:cubicBezTo>
                  <a:cubicBezTo>
                    <a:pt x="632" y="448"/>
                    <a:pt x="637" y="448"/>
                    <a:pt x="641" y="447"/>
                  </a:cubicBezTo>
                  <a:cubicBezTo>
                    <a:pt x="642" y="447"/>
                    <a:pt x="642" y="447"/>
                    <a:pt x="643" y="447"/>
                  </a:cubicBezTo>
                  <a:cubicBezTo>
                    <a:pt x="643" y="447"/>
                    <a:pt x="644" y="447"/>
                    <a:pt x="644" y="447"/>
                  </a:cubicBezTo>
                  <a:cubicBezTo>
                    <a:pt x="652" y="447"/>
                    <a:pt x="659" y="446"/>
                    <a:pt x="666" y="446"/>
                  </a:cubicBezTo>
                  <a:cubicBezTo>
                    <a:pt x="666" y="446"/>
                    <a:pt x="667" y="446"/>
                    <a:pt x="668" y="446"/>
                  </a:cubicBezTo>
                  <a:cubicBezTo>
                    <a:pt x="669" y="446"/>
                    <a:pt x="670" y="446"/>
                    <a:pt x="671" y="446"/>
                  </a:cubicBezTo>
                  <a:cubicBezTo>
                    <a:pt x="673" y="446"/>
                    <a:pt x="674" y="445"/>
                    <a:pt x="675" y="445"/>
                  </a:cubicBezTo>
                  <a:cubicBezTo>
                    <a:pt x="676" y="445"/>
                    <a:pt x="676" y="445"/>
                    <a:pt x="677" y="445"/>
                  </a:cubicBezTo>
                  <a:cubicBezTo>
                    <a:pt x="678" y="445"/>
                    <a:pt x="679" y="445"/>
                    <a:pt x="680" y="445"/>
                  </a:cubicBezTo>
                  <a:cubicBezTo>
                    <a:pt x="682" y="445"/>
                    <a:pt x="684" y="445"/>
                    <a:pt x="685" y="445"/>
                  </a:cubicBezTo>
                  <a:cubicBezTo>
                    <a:pt x="686" y="445"/>
                    <a:pt x="687" y="445"/>
                    <a:pt x="689" y="444"/>
                  </a:cubicBezTo>
                  <a:cubicBezTo>
                    <a:pt x="689" y="444"/>
                    <a:pt x="690" y="444"/>
                    <a:pt x="690" y="444"/>
                  </a:cubicBezTo>
                  <a:cubicBezTo>
                    <a:pt x="691" y="444"/>
                    <a:pt x="692" y="444"/>
                    <a:pt x="694" y="444"/>
                  </a:cubicBezTo>
                  <a:cubicBezTo>
                    <a:pt x="695" y="444"/>
                    <a:pt x="696" y="444"/>
                    <a:pt x="697" y="444"/>
                  </a:cubicBezTo>
                  <a:cubicBezTo>
                    <a:pt x="699" y="444"/>
                    <a:pt x="702" y="443"/>
                    <a:pt x="704" y="443"/>
                  </a:cubicBezTo>
                  <a:cubicBezTo>
                    <a:pt x="705" y="443"/>
                    <a:pt x="705" y="443"/>
                    <a:pt x="705" y="443"/>
                  </a:cubicBezTo>
                  <a:cubicBezTo>
                    <a:pt x="706" y="443"/>
                    <a:pt x="706" y="443"/>
                    <a:pt x="706" y="443"/>
                  </a:cubicBezTo>
                  <a:cubicBezTo>
                    <a:pt x="706" y="443"/>
                    <a:pt x="706" y="443"/>
                    <a:pt x="706" y="443"/>
                  </a:cubicBezTo>
                  <a:cubicBezTo>
                    <a:pt x="707" y="443"/>
                    <a:pt x="707" y="443"/>
                    <a:pt x="707" y="443"/>
                  </a:cubicBezTo>
                  <a:cubicBezTo>
                    <a:pt x="708" y="443"/>
                    <a:pt x="708" y="443"/>
                    <a:pt x="708" y="443"/>
                  </a:cubicBezTo>
                  <a:cubicBezTo>
                    <a:pt x="709" y="443"/>
                    <a:pt x="709" y="443"/>
                    <a:pt x="709" y="443"/>
                  </a:cubicBezTo>
                  <a:cubicBezTo>
                    <a:pt x="709" y="443"/>
                    <a:pt x="709" y="443"/>
                    <a:pt x="709" y="443"/>
                  </a:cubicBezTo>
                  <a:cubicBezTo>
                    <a:pt x="710" y="443"/>
                    <a:pt x="711" y="443"/>
                    <a:pt x="711" y="443"/>
                  </a:cubicBezTo>
                  <a:cubicBezTo>
                    <a:pt x="712" y="442"/>
                    <a:pt x="712" y="442"/>
                    <a:pt x="713" y="442"/>
                  </a:cubicBezTo>
                  <a:cubicBezTo>
                    <a:pt x="713" y="442"/>
                    <a:pt x="713" y="442"/>
                    <a:pt x="713" y="442"/>
                  </a:cubicBezTo>
                  <a:cubicBezTo>
                    <a:pt x="713" y="442"/>
                    <a:pt x="713" y="442"/>
                    <a:pt x="713" y="442"/>
                  </a:cubicBezTo>
                  <a:cubicBezTo>
                    <a:pt x="714" y="442"/>
                    <a:pt x="715" y="442"/>
                    <a:pt x="715" y="442"/>
                  </a:cubicBezTo>
                  <a:cubicBezTo>
                    <a:pt x="716" y="442"/>
                    <a:pt x="716" y="442"/>
                    <a:pt x="716" y="442"/>
                  </a:cubicBezTo>
                  <a:cubicBezTo>
                    <a:pt x="717" y="442"/>
                    <a:pt x="717" y="442"/>
                    <a:pt x="717" y="442"/>
                  </a:cubicBezTo>
                  <a:cubicBezTo>
                    <a:pt x="718" y="442"/>
                    <a:pt x="718" y="442"/>
                    <a:pt x="718" y="442"/>
                  </a:cubicBezTo>
                  <a:cubicBezTo>
                    <a:pt x="719" y="442"/>
                    <a:pt x="719" y="441"/>
                    <a:pt x="720" y="441"/>
                  </a:cubicBezTo>
                  <a:cubicBezTo>
                    <a:pt x="720" y="441"/>
                    <a:pt x="720" y="441"/>
                    <a:pt x="720" y="441"/>
                  </a:cubicBezTo>
                  <a:cubicBezTo>
                    <a:pt x="720" y="441"/>
                    <a:pt x="720" y="441"/>
                    <a:pt x="720" y="441"/>
                  </a:cubicBezTo>
                  <a:cubicBezTo>
                    <a:pt x="721" y="441"/>
                    <a:pt x="721" y="441"/>
                    <a:pt x="721" y="441"/>
                  </a:cubicBezTo>
                  <a:cubicBezTo>
                    <a:pt x="721" y="441"/>
                    <a:pt x="722" y="441"/>
                    <a:pt x="722" y="441"/>
                  </a:cubicBezTo>
                  <a:cubicBezTo>
                    <a:pt x="723" y="441"/>
                    <a:pt x="723" y="441"/>
                    <a:pt x="723" y="441"/>
                  </a:cubicBezTo>
                  <a:cubicBezTo>
                    <a:pt x="724" y="440"/>
                    <a:pt x="724" y="440"/>
                    <a:pt x="724" y="440"/>
                  </a:cubicBezTo>
                  <a:cubicBezTo>
                    <a:pt x="724" y="440"/>
                    <a:pt x="724" y="440"/>
                    <a:pt x="724" y="440"/>
                  </a:cubicBezTo>
                  <a:cubicBezTo>
                    <a:pt x="725" y="440"/>
                    <a:pt x="725" y="440"/>
                    <a:pt x="725" y="440"/>
                  </a:cubicBezTo>
                  <a:cubicBezTo>
                    <a:pt x="726" y="440"/>
                    <a:pt x="726" y="440"/>
                    <a:pt x="727" y="440"/>
                  </a:cubicBezTo>
                  <a:cubicBezTo>
                    <a:pt x="727" y="440"/>
                    <a:pt x="727" y="440"/>
                    <a:pt x="727" y="440"/>
                  </a:cubicBezTo>
                  <a:cubicBezTo>
                    <a:pt x="728" y="439"/>
                    <a:pt x="728" y="439"/>
                    <a:pt x="728" y="439"/>
                  </a:cubicBezTo>
                  <a:cubicBezTo>
                    <a:pt x="729" y="439"/>
                    <a:pt x="729" y="439"/>
                    <a:pt x="730" y="439"/>
                  </a:cubicBezTo>
                  <a:cubicBezTo>
                    <a:pt x="730" y="439"/>
                    <a:pt x="730" y="439"/>
                    <a:pt x="730" y="439"/>
                  </a:cubicBezTo>
                  <a:cubicBezTo>
                    <a:pt x="731" y="438"/>
                    <a:pt x="731" y="438"/>
                    <a:pt x="731" y="438"/>
                  </a:cubicBezTo>
                  <a:cubicBezTo>
                    <a:pt x="731" y="438"/>
                    <a:pt x="731" y="438"/>
                    <a:pt x="731" y="438"/>
                  </a:cubicBezTo>
                  <a:cubicBezTo>
                    <a:pt x="732" y="438"/>
                    <a:pt x="732" y="438"/>
                    <a:pt x="732" y="438"/>
                  </a:cubicBezTo>
                  <a:cubicBezTo>
                    <a:pt x="733" y="438"/>
                    <a:pt x="733" y="438"/>
                    <a:pt x="733" y="438"/>
                  </a:cubicBezTo>
                  <a:cubicBezTo>
                    <a:pt x="733" y="437"/>
                    <a:pt x="733" y="437"/>
                    <a:pt x="733" y="437"/>
                  </a:cubicBezTo>
                  <a:cubicBezTo>
                    <a:pt x="734" y="437"/>
                    <a:pt x="734" y="437"/>
                    <a:pt x="734" y="437"/>
                  </a:cubicBezTo>
                  <a:cubicBezTo>
                    <a:pt x="735" y="436"/>
                    <a:pt x="735" y="436"/>
                    <a:pt x="735" y="436"/>
                  </a:cubicBezTo>
                  <a:cubicBezTo>
                    <a:pt x="735" y="436"/>
                    <a:pt x="735" y="436"/>
                    <a:pt x="735" y="436"/>
                  </a:cubicBezTo>
                  <a:cubicBezTo>
                    <a:pt x="735" y="436"/>
                    <a:pt x="735" y="436"/>
                    <a:pt x="735" y="436"/>
                  </a:cubicBezTo>
                  <a:cubicBezTo>
                    <a:pt x="736" y="436"/>
                    <a:pt x="736" y="436"/>
                    <a:pt x="736" y="436"/>
                  </a:cubicBezTo>
                  <a:cubicBezTo>
                    <a:pt x="737" y="435"/>
                    <a:pt x="737" y="435"/>
                    <a:pt x="737" y="435"/>
                  </a:cubicBezTo>
                  <a:cubicBezTo>
                    <a:pt x="737" y="435"/>
                    <a:pt x="737" y="435"/>
                    <a:pt x="737" y="435"/>
                  </a:cubicBezTo>
                  <a:cubicBezTo>
                    <a:pt x="737" y="435"/>
                    <a:pt x="737" y="435"/>
                    <a:pt x="737" y="435"/>
                  </a:cubicBezTo>
                  <a:cubicBezTo>
                    <a:pt x="737" y="435"/>
                    <a:pt x="737" y="435"/>
                    <a:pt x="737" y="435"/>
                  </a:cubicBezTo>
                  <a:cubicBezTo>
                    <a:pt x="738" y="434"/>
                    <a:pt x="738" y="434"/>
                    <a:pt x="738" y="434"/>
                  </a:cubicBezTo>
                  <a:cubicBezTo>
                    <a:pt x="738" y="434"/>
                    <a:pt x="738" y="434"/>
                    <a:pt x="738" y="434"/>
                  </a:cubicBezTo>
                  <a:cubicBezTo>
                    <a:pt x="738" y="434"/>
                    <a:pt x="738" y="434"/>
                    <a:pt x="738" y="434"/>
                  </a:cubicBezTo>
                  <a:cubicBezTo>
                    <a:pt x="738" y="434"/>
                    <a:pt x="738" y="434"/>
                    <a:pt x="738" y="434"/>
                  </a:cubicBezTo>
                  <a:cubicBezTo>
                    <a:pt x="738" y="434"/>
                    <a:pt x="738" y="434"/>
                    <a:pt x="738" y="434"/>
                  </a:cubicBezTo>
                  <a:cubicBezTo>
                    <a:pt x="739" y="433"/>
                    <a:pt x="739" y="433"/>
                    <a:pt x="739" y="433"/>
                  </a:cubicBezTo>
                  <a:cubicBezTo>
                    <a:pt x="739" y="433"/>
                    <a:pt x="739" y="433"/>
                    <a:pt x="739" y="433"/>
                  </a:cubicBezTo>
                  <a:cubicBezTo>
                    <a:pt x="739" y="433"/>
                    <a:pt x="739" y="433"/>
                    <a:pt x="739" y="433"/>
                  </a:cubicBezTo>
                  <a:cubicBezTo>
                    <a:pt x="739" y="433"/>
                    <a:pt x="739" y="433"/>
                    <a:pt x="739" y="433"/>
                  </a:cubicBezTo>
                  <a:cubicBezTo>
                    <a:pt x="739" y="433"/>
                    <a:pt x="739" y="433"/>
                    <a:pt x="739" y="433"/>
                  </a:cubicBezTo>
                  <a:cubicBezTo>
                    <a:pt x="739" y="433"/>
                    <a:pt x="739" y="433"/>
                    <a:pt x="739" y="433"/>
                  </a:cubicBezTo>
                  <a:cubicBezTo>
                    <a:pt x="740" y="432"/>
                    <a:pt x="740" y="432"/>
                    <a:pt x="740" y="432"/>
                  </a:cubicBezTo>
                  <a:cubicBezTo>
                    <a:pt x="740" y="432"/>
                    <a:pt x="740" y="432"/>
                    <a:pt x="740" y="432"/>
                  </a:cubicBezTo>
                  <a:cubicBezTo>
                    <a:pt x="740" y="432"/>
                    <a:pt x="740" y="432"/>
                    <a:pt x="740" y="432"/>
                  </a:cubicBezTo>
                  <a:cubicBezTo>
                    <a:pt x="740" y="432"/>
                    <a:pt x="740" y="432"/>
                    <a:pt x="740" y="432"/>
                  </a:cubicBezTo>
                  <a:cubicBezTo>
                    <a:pt x="740" y="432"/>
                    <a:pt x="740" y="432"/>
                    <a:pt x="740" y="432"/>
                  </a:cubicBezTo>
                  <a:cubicBezTo>
                    <a:pt x="740" y="431"/>
                    <a:pt x="740" y="431"/>
                    <a:pt x="740" y="431"/>
                  </a:cubicBezTo>
                  <a:cubicBezTo>
                    <a:pt x="740" y="431"/>
                    <a:pt x="740" y="431"/>
                    <a:pt x="740" y="431"/>
                  </a:cubicBezTo>
                  <a:cubicBezTo>
                    <a:pt x="740" y="431"/>
                    <a:pt x="740" y="431"/>
                    <a:pt x="740" y="431"/>
                  </a:cubicBezTo>
                  <a:cubicBezTo>
                    <a:pt x="740" y="431"/>
                    <a:pt x="740" y="431"/>
                    <a:pt x="740" y="431"/>
                  </a:cubicBezTo>
                  <a:cubicBezTo>
                    <a:pt x="741" y="430"/>
                    <a:pt x="741" y="430"/>
                    <a:pt x="741" y="430"/>
                  </a:cubicBezTo>
                  <a:cubicBezTo>
                    <a:pt x="741" y="430"/>
                    <a:pt x="741" y="430"/>
                    <a:pt x="741" y="430"/>
                  </a:cubicBezTo>
                  <a:cubicBezTo>
                    <a:pt x="741" y="430"/>
                    <a:pt x="741" y="430"/>
                    <a:pt x="741" y="430"/>
                  </a:cubicBezTo>
                  <a:cubicBezTo>
                    <a:pt x="741" y="430"/>
                    <a:pt x="741" y="430"/>
                    <a:pt x="741" y="430"/>
                  </a:cubicBezTo>
                  <a:cubicBezTo>
                    <a:pt x="741" y="430"/>
                    <a:pt x="741" y="430"/>
                    <a:pt x="741" y="430"/>
                  </a:cubicBezTo>
                  <a:cubicBezTo>
                    <a:pt x="746" y="392"/>
                    <a:pt x="752" y="355"/>
                    <a:pt x="758" y="317"/>
                  </a:cubicBezTo>
                  <a:cubicBezTo>
                    <a:pt x="763" y="317"/>
                    <a:pt x="768" y="318"/>
                    <a:pt x="773" y="318"/>
                  </a:cubicBezTo>
                  <a:cubicBezTo>
                    <a:pt x="773" y="318"/>
                    <a:pt x="773" y="318"/>
                    <a:pt x="773" y="318"/>
                  </a:cubicBezTo>
                  <a:cubicBezTo>
                    <a:pt x="776" y="319"/>
                    <a:pt x="780" y="319"/>
                    <a:pt x="783" y="320"/>
                  </a:cubicBezTo>
                  <a:cubicBezTo>
                    <a:pt x="786" y="321"/>
                    <a:pt x="790" y="321"/>
                    <a:pt x="793" y="322"/>
                  </a:cubicBezTo>
                  <a:cubicBezTo>
                    <a:pt x="793" y="322"/>
                    <a:pt x="793" y="322"/>
                    <a:pt x="793" y="322"/>
                  </a:cubicBezTo>
                  <a:cubicBezTo>
                    <a:pt x="796" y="323"/>
                    <a:pt x="799" y="324"/>
                    <a:pt x="802" y="324"/>
                  </a:cubicBezTo>
                  <a:cubicBezTo>
                    <a:pt x="802" y="324"/>
                    <a:pt x="802" y="324"/>
                    <a:pt x="802" y="324"/>
                  </a:cubicBezTo>
                  <a:cubicBezTo>
                    <a:pt x="804" y="325"/>
                    <a:pt x="806" y="326"/>
                    <a:pt x="808" y="326"/>
                  </a:cubicBezTo>
                  <a:cubicBezTo>
                    <a:pt x="810" y="327"/>
                    <a:pt x="812" y="328"/>
                    <a:pt x="814" y="328"/>
                  </a:cubicBezTo>
                  <a:cubicBezTo>
                    <a:pt x="815" y="329"/>
                    <a:pt x="816" y="329"/>
                    <a:pt x="817" y="330"/>
                  </a:cubicBezTo>
                  <a:cubicBezTo>
                    <a:pt x="819" y="330"/>
                    <a:pt x="821" y="331"/>
                    <a:pt x="823" y="332"/>
                  </a:cubicBezTo>
                  <a:cubicBezTo>
                    <a:pt x="824" y="333"/>
                    <a:pt x="825" y="333"/>
                    <a:pt x="826" y="333"/>
                  </a:cubicBezTo>
                  <a:cubicBezTo>
                    <a:pt x="829" y="335"/>
                    <a:pt x="831" y="336"/>
                    <a:pt x="834" y="337"/>
                  </a:cubicBezTo>
                  <a:cubicBezTo>
                    <a:pt x="834" y="338"/>
                    <a:pt x="834" y="338"/>
                    <a:pt x="834" y="338"/>
                  </a:cubicBezTo>
                  <a:cubicBezTo>
                    <a:pt x="837" y="339"/>
                    <a:pt x="839" y="341"/>
                    <a:pt x="841" y="342"/>
                  </a:cubicBezTo>
                  <a:cubicBezTo>
                    <a:pt x="843" y="343"/>
                    <a:pt x="844" y="344"/>
                    <a:pt x="846" y="345"/>
                  </a:cubicBezTo>
                  <a:cubicBezTo>
                    <a:pt x="846" y="346"/>
                    <a:pt x="846" y="346"/>
                    <a:pt x="846" y="346"/>
                  </a:cubicBezTo>
                  <a:cubicBezTo>
                    <a:pt x="850" y="349"/>
                    <a:pt x="853" y="351"/>
                    <a:pt x="855" y="354"/>
                  </a:cubicBezTo>
                  <a:cubicBezTo>
                    <a:pt x="856" y="355"/>
                    <a:pt x="856" y="355"/>
                    <a:pt x="856" y="355"/>
                  </a:cubicBezTo>
                  <a:cubicBezTo>
                    <a:pt x="857" y="356"/>
                    <a:pt x="859" y="358"/>
                    <a:pt x="860" y="359"/>
                  </a:cubicBezTo>
                  <a:cubicBezTo>
                    <a:pt x="860" y="360"/>
                    <a:pt x="860" y="360"/>
                    <a:pt x="860" y="360"/>
                  </a:cubicBezTo>
                  <a:cubicBezTo>
                    <a:pt x="861" y="361"/>
                    <a:pt x="862" y="363"/>
                    <a:pt x="863" y="364"/>
                  </a:cubicBezTo>
                  <a:cubicBezTo>
                    <a:pt x="864" y="366"/>
                    <a:pt x="865" y="368"/>
                    <a:pt x="867" y="370"/>
                  </a:cubicBezTo>
                  <a:cubicBezTo>
                    <a:pt x="867" y="370"/>
                    <a:pt x="867" y="371"/>
                    <a:pt x="868" y="371"/>
                  </a:cubicBezTo>
                  <a:cubicBezTo>
                    <a:pt x="869" y="373"/>
                    <a:pt x="870" y="374"/>
                    <a:pt x="870" y="375"/>
                  </a:cubicBezTo>
                  <a:cubicBezTo>
                    <a:pt x="871" y="376"/>
                    <a:pt x="871" y="376"/>
                    <a:pt x="871" y="376"/>
                  </a:cubicBezTo>
                  <a:cubicBezTo>
                    <a:pt x="872" y="377"/>
                    <a:pt x="872" y="377"/>
                    <a:pt x="872" y="377"/>
                  </a:cubicBezTo>
                  <a:cubicBezTo>
                    <a:pt x="873" y="378"/>
                    <a:pt x="874" y="379"/>
                    <a:pt x="875" y="380"/>
                  </a:cubicBezTo>
                  <a:cubicBezTo>
                    <a:pt x="876" y="380"/>
                    <a:pt x="876" y="381"/>
                    <a:pt x="876" y="381"/>
                  </a:cubicBezTo>
                  <a:cubicBezTo>
                    <a:pt x="877" y="382"/>
                    <a:pt x="877" y="382"/>
                    <a:pt x="877" y="382"/>
                  </a:cubicBezTo>
                  <a:cubicBezTo>
                    <a:pt x="878" y="383"/>
                    <a:pt x="880" y="384"/>
                    <a:pt x="881" y="385"/>
                  </a:cubicBezTo>
                  <a:cubicBezTo>
                    <a:pt x="881" y="385"/>
                    <a:pt x="881" y="385"/>
                    <a:pt x="881" y="385"/>
                  </a:cubicBezTo>
                  <a:cubicBezTo>
                    <a:pt x="881" y="385"/>
                    <a:pt x="881" y="385"/>
                    <a:pt x="881" y="385"/>
                  </a:cubicBezTo>
                  <a:cubicBezTo>
                    <a:pt x="883" y="387"/>
                    <a:pt x="885" y="388"/>
                    <a:pt x="887" y="389"/>
                  </a:cubicBezTo>
                  <a:cubicBezTo>
                    <a:pt x="888" y="389"/>
                    <a:pt x="888" y="390"/>
                    <a:pt x="889" y="390"/>
                  </a:cubicBezTo>
                  <a:cubicBezTo>
                    <a:pt x="890" y="391"/>
                    <a:pt x="892" y="392"/>
                    <a:pt x="893" y="393"/>
                  </a:cubicBezTo>
                  <a:cubicBezTo>
                    <a:pt x="894" y="393"/>
                    <a:pt x="894" y="393"/>
                    <a:pt x="894" y="393"/>
                  </a:cubicBezTo>
                  <a:cubicBezTo>
                    <a:pt x="895" y="393"/>
                    <a:pt x="895" y="393"/>
                    <a:pt x="895" y="394"/>
                  </a:cubicBezTo>
                  <a:cubicBezTo>
                    <a:pt x="896" y="394"/>
                    <a:pt x="897" y="394"/>
                    <a:pt x="897" y="395"/>
                  </a:cubicBezTo>
                  <a:cubicBezTo>
                    <a:pt x="898" y="395"/>
                    <a:pt x="899" y="395"/>
                    <a:pt x="900" y="396"/>
                  </a:cubicBezTo>
                  <a:cubicBezTo>
                    <a:pt x="901" y="396"/>
                    <a:pt x="902" y="396"/>
                    <a:pt x="903" y="397"/>
                  </a:cubicBezTo>
                  <a:cubicBezTo>
                    <a:pt x="905" y="398"/>
                    <a:pt x="907" y="398"/>
                    <a:pt x="909" y="399"/>
                  </a:cubicBezTo>
                  <a:cubicBezTo>
                    <a:pt x="909" y="399"/>
                    <a:pt x="910" y="399"/>
                    <a:pt x="910" y="399"/>
                  </a:cubicBezTo>
                  <a:cubicBezTo>
                    <a:pt x="910" y="400"/>
                    <a:pt x="910" y="400"/>
                    <a:pt x="910" y="400"/>
                  </a:cubicBezTo>
                  <a:cubicBezTo>
                    <a:pt x="911" y="400"/>
                    <a:pt x="911" y="400"/>
                    <a:pt x="911" y="400"/>
                  </a:cubicBezTo>
                  <a:cubicBezTo>
                    <a:pt x="911" y="400"/>
                    <a:pt x="911" y="400"/>
                    <a:pt x="912" y="400"/>
                  </a:cubicBezTo>
                  <a:cubicBezTo>
                    <a:pt x="913" y="400"/>
                    <a:pt x="913" y="400"/>
                    <a:pt x="914" y="401"/>
                  </a:cubicBezTo>
                  <a:cubicBezTo>
                    <a:pt x="914" y="401"/>
                    <a:pt x="915" y="401"/>
                    <a:pt x="916" y="401"/>
                  </a:cubicBezTo>
                  <a:cubicBezTo>
                    <a:pt x="916" y="401"/>
                    <a:pt x="917" y="401"/>
                    <a:pt x="918" y="402"/>
                  </a:cubicBezTo>
                  <a:cubicBezTo>
                    <a:pt x="918" y="402"/>
                    <a:pt x="918" y="402"/>
                    <a:pt x="918" y="402"/>
                  </a:cubicBezTo>
                  <a:cubicBezTo>
                    <a:pt x="918" y="402"/>
                    <a:pt x="918" y="402"/>
                    <a:pt x="918" y="402"/>
                  </a:cubicBezTo>
                  <a:cubicBezTo>
                    <a:pt x="918" y="402"/>
                    <a:pt x="919" y="402"/>
                    <a:pt x="919" y="402"/>
                  </a:cubicBezTo>
                  <a:cubicBezTo>
                    <a:pt x="920" y="402"/>
                    <a:pt x="921" y="402"/>
                    <a:pt x="921" y="403"/>
                  </a:cubicBezTo>
                  <a:cubicBezTo>
                    <a:pt x="922" y="403"/>
                    <a:pt x="922" y="403"/>
                    <a:pt x="923" y="403"/>
                  </a:cubicBezTo>
                  <a:cubicBezTo>
                    <a:pt x="924" y="403"/>
                    <a:pt x="924" y="403"/>
                    <a:pt x="925" y="403"/>
                  </a:cubicBezTo>
                  <a:cubicBezTo>
                    <a:pt x="926" y="404"/>
                    <a:pt x="926" y="404"/>
                    <a:pt x="926" y="404"/>
                  </a:cubicBezTo>
                  <a:cubicBezTo>
                    <a:pt x="926" y="404"/>
                    <a:pt x="926" y="404"/>
                    <a:pt x="926" y="404"/>
                  </a:cubicBezTo>
                  <a:cubicBezTo>
                    <a:pt x="926" y="404"/>
                    <a:pt x="926" y="404"/>
                    <a:pt x="926" y="404"/>
                  </a:cubicBezTo>
                  <a:cubicBezTo>
                    <a:pt x="927" y="404"/>
                    <a:pt x="927" y="404"/>
                    <a:pt x="927" y="404"/>
                  </a:cubicBezTo>
                  <a:cubicBezTo>
                    <a:pt x="927" y="404"/>
                    <a:pt x="928" y="404"/>
                    <a:pt x="929" y="404"/>
                  </a:cubicBezTo>
                  <a:cubicBezTo>
                    <a:pt x="929" y="404"/>
                    <a:pt x="930" y="405"/>
                    <a:pt x="931" y="405"/>
                  </a:cubicBezTo>
                  <a:cubicBezTo>
                    <a:pt x="931" y="405"/>
                    <a:pt x="932" y="405"/>
                    <a:pt x="933" y="405"/>
                  </a:cubicBezTo>
                  <a:cubicBezTo>
                    <a:pt x="933" y="405"/>
                    <a:pt x="934" y="405"/>
                    <a:pt x="935" y="406"/>
                  </a:cubicBezTo>
                  <a:cubicBezTo>
                    <a:pt x="935" y="406"/>
                    <a:pt x="935" y="406"/>
                    <a:pt x="935" y="406"/>
                  </a:cubicBezTo>
                  <a:cubicBezTo>
                    <a:pt x="935" y="406"/>
                    <a:pt x="935" y="406"/>
                    <a:pt x="935" y="406"/>
                  </a:cubicBezTo>
                  <a:cubicBezTo>
                    <a:pt x="936" y="406"/>
                    <a:pt x="936" y="406"/>
                    <a:pt x="937" y="406"/>
                  </a:cubicBezTo>
                  <a:cubicBezTo>
                    <a:pt x="938" y="406"/>
                    <a:pt x="939" y="406"/>
                    <a:pt x="940" y="406"/>
                  </a:cubicBezTo>
                  <a:cubicBezTo>
                    <a:pt x="940" y="407"/>
                    <a:pt x="941" y="407"/>
                    <a:pt x="942" y="407"/>
                  </a:cubicBezTo>
                  <a:cubicBezTo>
                    <a:pt x="943" y="407"/>
                    <a:pt x="944" y="407"/>
                    <a:pt x="945" y="407"/>
                  </a:cubicBezTo>
                  <a:cubicBezTo>
                    <a:pt x="946" y="408"/>
                    <a:pt x="947" y="408"/>
                    <a:pt x="948" y="408"/>
                  </a:cubicBezTo>
                  <a:cubicBezTo>
                    <a:pt x="949" y="408"/>
                    <a:pt x="950" y="408"/>
                    <a:pt x="951" y="408"/>
                  </a:cubicBezTo>
                  <a:cubicBezTo>
                    <a:pt x="952" y="408"/>
                    <a:pt x="953" y="409"/>
                    <a:pt x="954" y="409"/>
                  </a:cubicBezTo>
                  <a:cubicBezTo>
                    <a:pt x="954" y="409"/>
                    <a:pt x="954" y="409"/>
                    <a:pt x="954" y="409"/>
                  </a:cubicBezTo>
                  <a:cubicBezTo>
                    <a:pt x="954" y="409"/>
                    <a:pt x="954" y="409"/>
                    <a:pt x="954" y="409"/>
                  </a:cubicBezTo>
                  <a:cubicBezTo>
                    <a:pt x="955" y="409"/>
                    <a:pt x="956" y="409"/>
                    <a:pt x="957" y="409"/>
                  </a:cubicBezTo>
                  <a:cubicBezTo>
                    <a:pt x="957" y="409"/>
                    <a:pt x="958" y="409"/>
                    <a:pt x="959" y="410"/>
                  </a:cubicBezTo>
                  <a:cubicBezTo>
                    <a:pt x="960" y="410"/>
                    <a:pt x="961" y="410"/>
                    <a:pt x="962" y="410"/>
                  </a:cubicBezTo>
                  <a:cubicBezTo>
                    <a:pt x="963" y="410"/>
                    <a:pt x="964" y="410"/>
                    <a:pt x="965" y="410"/>
                  </a:cubicBezTo>
                  <a:cubicBezTo>
                    <a:pt x="965" y="410"/>
                    <a:pt x="965" y="410"/>
                    <a:pt x="965" y="410"/>
                  </a:cubicBezTo>
                  <a:cubicBezTo>
                    <a:pt x="965" y="410"/>
                    <a:pt x="965" y="410"/>
                    <a:pt x="965" y="410"/>
                  </a:cubicBezTo>
                  <a:cubicBezTo>
                    <a:pt x="966" y="410"/>
                    <a:pt x="966" y="410"/>
                    <a:pt x="966" y="410"/>
                  </a:cubicBezTo>
                  <a:cubicBezTo>
                    <a:pt x="966" y="410"/>
                    <a:pt x="966" y="410"/>
                    <a:pt x="966" y="410"/>
                  </a:cubicBezTo>
                  <a:cubicBezTo>
                    <a:pt x="966" y="410"/>
                    <a:pt x="966" y="410"/>
                    <a:pt x="966" y="410"/>
                  </a:cubicBezTo>
                  <a:cubicBezTo>
                    <a:pt x="967" y="410"/>
                    <a:pt x="967" y="410"/>
                    <a:pt x="967" y="410"/>
                  </a:cubicBezTo>
                  <a:cubicBezTo>
                    <a:pt x="968" y="411"/>
                    <a:pt x="968" y="411"/>
                    <a:pt x="968" y="411"/>
                  </a:cubicBezTo>
                  <a:cubicBezTo>
                    <a:pt x="968" y="411"/>
                    <a:pt x="968" y="411"/>
                    <a:pt x="968" y="411"/>
                  </a:cubicBezTo>
                  <a:cubicBezTo>
                    <a:pt x="969" y="411"/>
                    <a:pt x="969" y="411"/>
                    <a:pt x="969" y="411"/>
                  </a:cubicBezTo>
                  <a:cubicBezTo>
                    <a:pt x="969" y="411"/>
                    <a:pt x="969" y="411"/>
                    <a:pt x="969" y="411"/>
                  </a:cubicBezTo>
                  <a:cubicBezTo>
                    <a:pt x="969" y="411"/>
                    <a:pt x="969" y="411"/>
                    <a:pt x="969" y="411"/>
                  </a:cubicBezTo>
                  <a:cubicBezTo>
                    <a:pt x="969" y="411"/>
                    <a:pt x="969" y="411"/>
                    <a:pt x="969" y="411"/>
                  </a:cubicBezTo>
                  <a:cubicBezTo>
                    <a:pt x="970" y="411"/>
                    <a:pt x="970" y="411"/>
                    <a:pt x="970" y="411"/>
                  </a:cubicBezTo>
                  <a:cubicBezTo>
                    <a:pt x="970" y="411"/>
                    <a:pt x="970" y="411"/>
                    <a:pt x="970" y="411"/>
                  </a:cubicBezTo>
                  <a:cubicBezTo>
                    <a:pt x="971" y="411"/>
                    <a:pt x="971" y="411"/>
                    <a:pt x="971" y="411"/>
                  </a:cubicBezTo>
                  <a:cubicBezTo>
                    <a:pt x="972" y="411"/>
                    <a:pt x="972" y="411"/>
                    <a:pt x="972" y="411"/>
                  </a:cubicBezTo>
                  <a:cubicBezTo>
                    <a:pt x="973" y="411"/>
                    <a:pt x="973" y="411"/>
                    <a:pt x="973" y="411"/>
                  </a:cubicBezTo>
                  <a:cubicBezTo>
                    <a:pt x="973" y="411"/>
                    <a:pt x="973" y="411"/>
                    <a:pt x="973" y="411"/>
                  </a:cubicBezTo>
                  <a:cubicBezTo>
                    <a:pt x="973" y="411"/>
                    <a:pt x="973" y="411"/>
                    <a:pt x="973" y="411"/>
                  </a:cubicBezTo>
                  <a:cubicBezTo>
                    <a:pt x="974" y="411"/>
                    <a:pt x="974" y="411"/>
                    <a:pt x="974" y="411"/>
                  </a:cubicBezTo>
                  <a:cubicBezTo>
                    <a:pt x="974" y="411"/>
                    <a:pt x="974" y="411"/>
                    <a:pt x="974" y="411"/>
                  </a:cubicBezTo>
                  <a:cubicBezTo>
                    <a:pt x="975" y="411"/>
                    <a:pt x="975" y="411"/>
                    <a:pt x="975" y="411"/>
                  </a:cubicBezTo>
                  <a:cubicBezTo>
                    <a:pt x="976" y="411"/>
                    <a:pt x="976" y="411"/>
                    <a:pt x="976" y="411"/>
                  </a:cubicBezTo>
                  <a:cubicBezTo>
                    <a:pt x="977" y="411"/>
                    <a:pt x="977" y="411"/>
                    <a:pt x="977" y="411"/>
                  </a:cubicBezTo>
                  <a:cubicBezTo>
                    <a:pt x="977" y="411"/>
                    <a:pt x="977" y="411"/>
                    <a:pt x="977" y="411"/>
                  </a:cubicBezTo>
                  <a:cubicBezTo>
                    <a:pt x="977" y="411"/>
                    <a:pt x="977" y="411"/>
                    <a:pt x="977" y="411"/>
                  </a:cubicBezTo>
                  <a:cubicBezTo>
                    <a:pt x="978" y="411"/>
                    <a:pt x="978" y="411"/>
                    <a:pt x="978" y="411"/>
                  </a:cubicBezTo>
                  <a:cubicBezTo>
                    <a:pt x="979" y="411"/>
                    <a:pt x="979" y="411"/>
                    <a:pt x="979" y="411"/>
                  </a:cubicBezTo>
                  <a:cubicBezTo>
                    <a:pt x="980" y="411"/>
                    <a:pt x="980" y="411"/>
                    <a:pt x="980" y="411"/>
                  </a:cubicBezTo>
                  <a:cubicBezTo>
                    <a:pt x="980" y="411"/>
                    <a:pt x="980" y="411"/>
                    <a:pt x="980" y="411"/>
                  </a:cubicBezTo>
                  <a:cubicBezTo>
                    <a:pt x="981" y="411"/>
                    <a:pt x="981" y="411"/>
                    <a:pt x="981" y="411"/>
                  </a:cubicBezTo>
                  <a:cubicBezTo>
                    <a:pt x="982" y="411"/>
                    <a:pt x="982" y="411"/>
                    <a:pt x="982" y="411"/>
                  </a:cubicBezTo>
                  <a:cubicBezTo>
                    <a:pt x="982" y="411"/>
                    <a:pt x="982" y="411"/>
                    <a:pt x="982" y="411"/>
                  </a:cubicBezTo>
                  <a:cubicBezTo>
                    <a:pt x="983" y="411"/>
                    <a:pt x="983" y="411"/>
                    <a:pt x="983" y="411"/>
                  </a:cubicBezTo>
                  <a:cubicBezTo>
                    <a:pt x="984" y="411"/>
                    <a:pt x="984" y="411"/>
                    <a:pt x="984" y="411"/>
                  </a:cubicBezTo>
                  <a:cubicBezTo>
                    <a:pt x="984" y="411"/>
                    <a:pt x="985" y="411"/>
                    <a:pt x="985" y="411"/>
                  </a:cubicBezTo>
                  <a:cubicBezTo>
                    <a:pt x="986" y="411"/>
                    <a:pt x="986" y="411"/>
                    <a:pt x="987" y="411"/>
                  </a:cubicBezTo>
                  <a:cubicBezTo>
                    <a:pt x="987" y="411"/>
                    <a:pt x="988" y="411"/>
                    <a:pt x="988" y="411"/>
                  </a:cubicBezTo>
                  <a:cubicBezTo>
                    <a:pt x="989" y="411"/>
                    <a:pt x="990" y="411"/>
                    <a:pt x="990" y="411"/>
                  </a:cubicBezTo>
                  <a:cubicBezTo>
                    <a:pt x="991" y="411"/>
                    <a:pt x="992" y="411"/>
                    <a:pt x="992" y="411"/>
                  </a:cubicBezTo>
                  <a:cubicBezTo>
                    <a:pt x="993" y="411"/>
                    <a:pt x="993" y="411"/>
                    <a:pt x="993" y="411"/>
                  </a:cubicBezTo>
                  <a:cubicBezTo>
                    <a:pt x="993" y="411"/>
                    <a:pt x="993" y="411"/>
                    <a:pt x="993" y="411"/>
                  </a:cubicBezTo>
                  <a:cubicBezTo>
                    <a:pt x="994" y="411"/>
                    <a:pt x="994" y="411"/>
                    <a:pt x="995" y="411"/>
                  </a:cubicBezTo>
                  <a:cubicBezTo>
                    <a:pt x="995" y="410"/>
                    <a:pt x="996" y="410"/>
                    <a:pt x="997" y="410"/>
                  </a:cubicBezTo>
                  <a:cubicBezTo>
                    <a:pt x="998" y="410"/>
                    <a:pt x="999" y="410"/>
                    <a:pt x="999" y="410"/>
                  </a:cubicBezTo>
                  <a:cubicBezTo>
                    <a:pt x="1001" y="410"/>
                    <a:pt x="1002" y="410"/>
                    <a:pt x="1003" y="410"/>
                  </a:cubicBezTo>
                  <a:cubicBezTo>
                    <a:pt x="1004" y="410"/>
                    <a:pt x="1005" y="410"/>
                    <a:pt x="1006" y="409"/>
                  </a:cubicBezTo>
                  <a:cubicBezTo>
                    <a:pt x="1006" y="409"/>
                    <a:pt x="1006" y="409"/>
                    <a:pt x="1006" y="409"/>
                  </a:cubicBezTo>
                  <a:cubicBezTo>
                    <a:pt x="1007" y="409"/>
                    <a:pt x="1007" y="409"/>
                    <a:pt x="1007" y="409"/>
                  </a:cubicBezTo>
                  <a:cubicBezTo>
                    <a:pt x="1008" y="409"/>
                    <a:pt x="1009" y="409"/>
                    <a:pt x="1010" y="409"/>
                  </a:cubicBezTo>
                  <a:cubicBezTo>
                    <a:pt x="1012" y="409"/>
                    <a:pt x="1013" y="408"/>
                    <a:pt x="1014" y="408"/>
                  </a:cubicBezTo>
                  <a:cubicBezTo>
                    <a:pt x="1015" y="408"/>
                    <a:pt x="1016" y="408"/>
                    <a:pt x="1017" y="408"/>
                  </a:cubicBezTo>
                  <a:cubicBezTo>
                    <a:pt x="1018" y="408"/>
                    <a:pt x="1020" y="407"/>
                    <a:pt x="1021" y="407"/>
                  </a:cubicBezTo>
                  <a:cubicBezTo>
                    <a:pt x="1022" y="407"/>
                    <a:pt x="1022" y="407"/>
                    <a:pt x="1023" y="407"/>
                  </a:cubicBezTo>
                  <a:cubicBezTo>
                    <a:pt x="1026" y="406"/>
                    <a:pt x="1029" y="406"/>
                    <a:pt x="1031" y="405"/>
                  </a:cubicBezTo>
                  <a:cubicBezTo>
                    <a:pt x="1032" y="405"/>
                    <a:pt x="1032" y="405"/>
                    <a:pt x="1032" y="405"/>
                  </a:cubicBezTo>
                  <a:cubicBezTo>
                    <a:pt x="1032" y="405"/>
                    <a:pt x="1032" y="405"/>
                    <a:pt x="1032" y="405"/>
                  </a:cubicBezTo>
                  <a:cubicBezTo>
                    <a:pt x="1032" y="405"/>
                    <a:pt x="1032" y="405"/>
                    <a:pt x="1032" y="405"/>
                  </a:cubicBezTo>
                  <a:cubicBezTo>
                    <a:pt x="1035" y="405"/>
                    <a:pt x="1038" y="404"/>
                    <a:pt x="1041" y="403"/>
                  </a:cubicBezTo>
                  <a:cubicBezTo>
                    <a:pt x="1042" y="403"/>
                    <a:pt x="1043" y="403"/>
                    <a:pt x="1044" y="403"/>
                  </a:cubicBezTo>
                  <a:cubicBezTo>
                    <a:pt x="1045" y="402"/>
                    <a:pt x="1046" y="402"/>
                    <a:pt x="1047" y="402"/>
                  </a:cubicBezTo>
                  <a:cubicBezTo>
                    <a:pt x="1048" y="402"/>
                    <a:pt x="1049" y="401"/>
                    <a:pt x="1051" y="401"/>
                  </a:cubicBezTo>
                  <a:cubicBezTo>
                    <a:pt x="1053" y="401"/>
                    <a:pt x="1055" y="400"/>
                    <a:pt x="1057" y="399"/>
                  </a:cubicBezTo>
                  <a:cubicBezTo>
                    <a:pt x="1058" y="399"/>
                    <a:pt x="1058" y="399"/>
                    <a:pt x="1059" y="399"/>
                  </a:cubicBezTo>
                  <a:cubicBezTo>
                    <a:pt x="1062" y="398"/>
                    <a:pt x="1066" y="397"/>
                    <a:pt x="1070" y="396"/>
                  </a:cubicBezTo>
                  <a:cubicBezTo>
                    <a:pt x="1071" y="396"/>
                    <a:pt x="1072" y="396"/>
                    <a:pt x="1072" y="395"/>
                  </a:cubicBezTo>
                  <a:cubicBezTo>
                    <a:pt x="1076" y="395"/>
                    <a:pt x="1079" y="394"/>
                    <a:pt x="1082" y="393"/>
                  </a:cubicBezTo>
                  <a:cubicBezTo>
                    <a:pt x="1083" y="392"/>
                    <a:pt x="1083" y="392"/>
                    <a:pt x="1083" y="392"/>
                  </a:cubicBezTo>
                  <a:cubicBezTo>
                    <a:pt x="1083" y="392"/>
                    <a:pt x="1083" y="392"/>
                    <a:pt x="1083" y="392"/>
                  </a:cubicBezTo>
                  <a:cubicBezTo>
                    <a:pt x="1084" y="392"/>
                    <a:pt x="1084" y="392"/>
                    <a:pt x="1084" y="392"/>
                  </a:cubicBezTo>
                  <a:cubicBezTo>
                    <a:pt x="1085" y="392"/>
                    <a:pt x="1085" y="392"/>
                    <a:pt x="1085" y="392"/>
                  </a:cubicBezTo>
                  <a:cubicBezTo>
                    <a:pt x="1087" y="391"/>
                    <a:pt x="1089" y="391"/>
                    <a:pt x="1090" y="390"/>
                  </a:cubicBezTo>
                  <a:cubicBezTo>
                    <a:pt x="1091" y="390"/>
                    <a:pt x="1092" y="390"/>
                    <a:pt x="1092" y="390"/>
                  </a:cubicBezTo>
                  <a:cubicBezTo>
                    <a:pt x="1094" y="389"/>
                    <a:pt x="1096" y="389"/>
                    <a:pt x="1098" y="388"/>
                  </a:cubicBezTo>
                  <a:cubicBezTo>
                    <a:pt x="1098" y="388"/>
                    <a:pt x="1099" y="388"/>
                    <a:pt x="1099" y="388"/>
                  </a:cubicBezTo>
                  <a:cubicBezTo>
                    <a:pt x="1103" y="386"/>
                    <a:pt x="1107" y="385"/>
                    <a:pt x="1111" y="384"/>
                  </a:cubicBezTo>
                  <a:cubicBezTo>
                    <a:pt x="1112" y="383"/>
                    <a:pt x="1112" y="383"/>
                    <a:pt x="1112" y="383"/>
                  </a:cubicBezTo>
                  <a:cubicBezTo>
                    <a:pt x="1112" y="383"/>
                    <a:pt x="1112" y="383"/>
                    <a:pt x="1112" y="383"/>
                  </a:cubicBezTo>
                  <a:cubicBezTo>
                    <a:pt x="1114" y="383"/>
                    <a:pt x="1116" y="382"/>
                    <a:pt x="1117" y="382"/>
                  </a:cubicBezTo>
                  <a:cubicBezTo>
                    <a:pt x="1118" y="381"/>
                    <a:pt x="1118" y="381"/>
                    <a:pt x="1118" y="381"/>
                  </a:cubicBezTo>
                  <a:cubicBezTo>
                    <a:pt x="1120" y="381"/>
                    <a:pt x="1121" y="380"/>
                    <a:pt x="1123" y="380"/>
                  </a:cubicBezTo>
                  <a:cubicBezTo>
                    <a:pt x="1123" y="380"/>
                    <a:pt x="1123" y="380"/>
                    <a:pt x="1123" y="380"/>
                  </a:cubicBezTo>
                  <a:cubicBezTo>
                    <a:pt x="1123" y="379"/>
                    <a:pt x="1123" y="379"/>
                    <a:pt x="1123" y="379"/>
                  </a:cubicBezTo>
                  <a:cubicBezTo>
                    <a:pt x="1125" y="379"/>
                    <a:pt x="1126" y="378"/>
                    <a:pt x="1128" y="378"/>
                  </a:cubicBezTo>
                  <a:cubicBezTo>
                    <a:pt x="1128" y="378"/>
                    <a:pt x="1128" y="378"/>
                    <a:pt x="1128" y="378"/>
                  </a:cubicBezTo>
                  <a:cubicBezTo>
                    <a:pt x="1132" y="376"/>
                    <a:pt x="1135" y="375"/>
                    <a:pt x="1138" y="374"/>
                  </a:cubicBezTo>
                  <a:cubicBezTo>
                    <a:pt x="1138" y="374"/>
                    <a:pt x="1138" y="374"/>
                    <a:pt x="1138" y="374"/>
                  </a:cubicBezTo>
                  <a:cubicBezTo>
                    <a:pt x="1139" y="374"/>
                    <a:pt x="1139" y="374"/>
                    <a:pt x="1139" y="374"/>
                  </a:cubicBezTo>
                  <a:cubicBezTo>
                    <a:pt x="1140" y="373"/>
                    <a:pt x="1140" y="373"/>
                    <a:pt x="1140" y="373"/>
                  </a:cubicBezTo>
                  <a:cubicBezTo>
                    <a:pt x="1141" y="373"/>
                    <a:pt x="1141" y="373"/>
                    <a:pt x="1141" y="373"/>
                  </a:cubicBezTo>
                  <a:cubicBezTo>
                    <a:pt x="1175" y="192"/>
                    <a:pt x="1175" y="192"/>
                    <a:pt x="1175" y="192"/>
                  </a:cubicBezTo>
                  <a:cubicBezTo>
                    <a:pt x="1175" y="192"/>
                    <a:pt x="1174" y="192"/>
                    <a:pt x="1174" y="192"/>
                  </a:cubicBezTo>
                  <a:cubicBezTo>
                    <a:pt x="1174" y="192"/>
                    <a:pt x="1174" y="192"/>
                    <a:pt x="1174" y="192"/>
                  </a:cubicBezTo>
                  <a:cubicBezTo>
                    <a:pt x="1173" y="192"/>
                    <a:pt x="1173" y="193"/>
                    <a:pt x="1172" y="193"/>
                  </a:cubicBezTo>
                  <a:cubicBezTo>
                    <a:pt x="1172" y="193"/>
                    <a:pt x="1172" y="193"/>
                    <a:pt x="1172" y="193"/>
                  </a:cubicBezTo>
                  <a:cubicBezTo>
                    <a:pt x="1171" y="193"/>
                    <a:pt x="1170" y="193"/>
                    <a:pt x="1170" y="194"/>
                  </a:cubicBezTo>
                  <a:cubicBezTo>
                    <a:pt x="1169" y="194"/>
                    <a:pt x="1169" y="194"/>
                    <a:pt x="1169" y="194"/>
                  </a:cubicBezTo>
                  <a:cubicBezTo>
                    <a:pt x="1168" y="194"/>
                    <a:pt x="1167" y="195"/>
                    <a:pt x="1166" y="195"/>
                  </a:cubicBezTo>
                  <a:cubicBezTo>
                    <a:pt x="1166" y="195"/>
                    <a:pt x="1166" y="195"/>
                    <a:pt x="1166" y="195"/>
                  </a:cubicBezTo>
                  <a:cubicBezTo>
                    <a:pt x="1164" y="195"/>
                    <a:pt x="1163" y="196"/>
                    <a:pt x="1162" y="196"/>
                  </a:cubicBezTo>
                  <a:cubicBezTo>
                    <a:pt x="1162" y="196"/>
                    <a:pt x="1162" y="196"/>
                    <a:pt x="1162" y="196"/>
                  </a:cubicBezTo>
                  <a:cubicBezTo>
                    <a:pt x="1159" y="197"/>
                    <a:pt x="1155" y="198"/>
                    <a:pt x="1152" y="200"/>
                  </a:cubicBezTo>
                  <a:cubicBezTo>
                    <a:pt x="1151" y="200"/>
                    <a:pt x="1151" y="200"/>
                    <a:pt x="1151" y="200"/>
                  </a:cubicBezTo>
                  <a:cubicBezTo>
                    <a:pt x="1149" y="200"/>
                    <a:pt x="1148" y="201"/>
                    <a:pt x="1146" y="202"/>
                  </a:cubicBezTo>
                  <a:cubicBezTo>
                    <a:pt x="1145" y="202"/>
                    <a:pt x="1145" y="202"/>
                    <a:pt x="1145" y="202"/>
                  </a:cubicBezTo>
                  <a:cubicBezTo>
                    <a:pt x="1143" y="202"/>
                    <a:pt x="1141" y="203"/>
                    <a:pt x="1139" y="203"/>
                  </a:cubicBezTo>
                  <a:cubicBezTo>
                    <a:pt x="1139" y="204"/>
                    <a:pt x="1139" y="204"/>
                    <a:pt x="1139" y="204"/>
                  </a:cubicBezTo>
                  <a:cubicBezTo>
                    <a:pt x="1137" y="204"/>
                    <a:pt x="1135" y="205"/>
                    <a:pt x="1133" y="206"/>
                  </a:cubicBezTo>
                  <a:cubicBezTo>
                    <a:pt x="1132" y="206"/>
                    <a:pt x="1132" y="206"/>
                    <a:pt x="1131" y="206"/>
                  </a:cubicBezTo>
                  <a:cubicBezTo>
                    <a:pt x="1129" y="206"/>
                    <a:pt x="1128" y="207"/>
                    <a:pt x="1126" y="207"/>
                  </a:cubicBezTo>
                  <a:cubicBezTo>
                    <a:pt x="1125" y="208"/>
                    <a:pt x="1125" y="208"/>
                    <a:pt x="1124" y="208"/>
                  </a:cubicBezTo>
                  <a:cubicBezTo>
                    <a:pt x="1122" y="209"/>
                    <a:pt x="1120" y="209"/>
                    <a:pt x="1118" y="210"/>
                  </a:cubicBezTo>
                  <a:cubicBezTo>
                    <a:pt x="1118" y="210"/>
                    <a:pt x="1117" y="210"/>
                    <a:pt x="1117" y="210"/>
                  </a:cubicBezTo>
                  <a:cubicBezTo>
                    <a:pt x="1116" y="210"/>
                    <a:pt x="1116" y="210"/>
                    <a:pt x="1116" y="210"/>
                  </a:cubicBezTo>
                  <a:cubicBezTo>
                    <a:pt x="1113" y="211"/>
                    <a:pt x="1109" y="212"/>
                    <a:pt x="1106" y="213"/>
                  </a:cubicBezTo>
                  <a:cubicBezTo>
                    <a:pt x="1105" y="213"/>
                    <a:pt x="1104" y="213"/>
                    <a:pt x="1103" y="214"/>
                  </a:cubicBezTo>
                  <a:cubicBezTo>
                    <a:pt x="1099" y="215"/>
                    <a:pt x="1096" y="215"/>
                    <a:pt x="1092" y="216"/>
                  </a:cubicBezTo>
                  <a:cubicBezTo>
                    <a:pt x="1091" y="217"/>
                    <a:pt x="1091" y="217"/>
                    <a:pt x="1090" y="217"/>
                  </a:cubicBezTo>
                  <a:cubicBezTo>
                    <a:pt x="1087" y="218"/>
                    <a:pt x="1083" y="218"/>
                    <a:pt x="1080" y="219"/>
                  </a:cubicBezTo>
                  <a:cubicBezTo>
                    <a:pt x="1079" y="219"/>
                    <a:pt x="1078" y="219"/>
                    <a:pt x="1077" y="220"/>
                  </a:cubicBezTo>
                  <a:cubicBezTo>
                    <a:pt x="1073" y="221"/>
                    <a:pt x="1069" y="221"/>
                    <a:pt x="1065" y="222"/>
                  </a:cubicBezTo>
                  <a:cubicBezTo>
                    <a:pt x="1065" y="222"/>
                    <a:pt x="1064" y="222"/>
                    <a:pt x="1064" y="222"/>
                  </a:cubicBezTo>
                  <a:cubicBezTo>
                    <a:pt x="1060" y="223"/>
                    <a:pt x="1057" y="223"/>
                    <a:pt x="1053" y="224"/>
                  </a:cubicBezTo>
                  <a:cubicBezTo>
                    <a:pt x="1052" y="224"/>
                    <a:pt x="1051" y="224"/>
                    <a:pt x="1050" y="225"/>
                  </a:cubicBezTo>
                  <a:cubicBezTo>
                    <a:pt x="1046" y="225"/>
                    <a:pt x="1042" y="226"/>
                    <a:pt x="1038" y="226"/>
                  </a:cubicBezTo>
                  <a:cubicBezTo>
                    <a:pt x="1038" y="226"/>
                    <a:pt x="1038" y="226"/>
                    <a:pt x="1038" y="226"/>
                  </a:cubicBezTo>
                  <a:cubicBezTo>
                    <a:pt x="1034" y="227"/>
                    <a:pt x="1029" y="227"/>
                    <a:pt x="1025" y="227"/>
                  </a:cubicBezTo>
                  <a:cubicBezTo>
                    <a:pt x="1025" y="227"/>
                    <a:pt x="1025" y="227"/>
                    <a:pt x="1025" y="227"/>
                  </a:cubicBezTo>
                  <a:cubicBezTo>
                    <a:pt x="1021" y="228"/>
                    <a:pt x="1017" y="228"/>
                    <a:pt x="1013" y="228"/>
                  </a:cubicBezTo>
                  <a:cubicBezTo>
                    <a:pt x="1011" y="228"/>
                    <a:pt x="1010" y="228"/>
                    <a:pt x="1009" y="228"/>
                  </a:cubicBezTo>
                  <a:cubicBezTo>
                    <a:pt x="1008" y="228"/>
                    <a:pt x="1008" y="228"/>
                    <a:pt x="1008" y="228"/>
                  </a:cubicBezTo>
                  <a:cubicBezTo>
                    <a:pt x="1007" y="228"/>
                    <a:pt x="1006" y="228"/>
                    <a:pt x="1004" y="228"/>
                  </a:cubicBezTo>
                  <a:cubicBezTo>
                    <a:pt x="1003" y="228"/>
                    <a:pt x="1002" y="227"/>
                    <a:pt x="1000" y="227"/>
                  </a:cubicBezTo>
                  <a:cubicBezTo>
                    <a:pt x="1000" y="227"/>
                    <a:pt x="1000" y="227"/>
                    <a:pt x="1000" y="227"/>
                  </a:cubicBezTo>
                  <a:cubicBezTo>
                    <a:pt x="999" y="227"/>
                    <a:pt x="998" y="227"/>
                    <a:pt x="997" y="227"/>
                  </a:cubicBezTo>
                  <a:cubicBezTo>
                    <a:pt x="993" y="227"/>
                    <a:pt x="989" y="226"/>
                    <a:pt x="986" y="226"/>
                  </a:cubicBezTo>
                  <a:cubicBezTo>
                    <a:pt x="985" y="226"/>
                    <a:pt x="985" y="226"/>
                    <a:pt x="985" y="226"/>
                  </a:cubicBezTo>
                  <a:cubicBezTo>
                    <a:pt x="982" y="225"/>
                    <a:pt x="979" y="225"/>
                    <a:pt x="975" y="224"/>
                  </a:cubicBezTo>
                  <a:cubicBezTo>
                    <a:pt x="975" y="224"/>
                    <a:pt x="975" y="224"/>
                    <a:pt x="975" y="224"/>
                  </a:cubicBezTo>
                  <a:cubicBezTo>
                    <a:pt x="972" y="224"/>
                    <a:pt x="969" y="223"/>
                    <a:pt x="966" y="223"/>
                  </a:cubicBezTo>
                  <a:cubicBezTo>
                    <a:pt x="965" y="223"/>
                    <a:pt x="965" y="223"/>
                    <a:pt x="965" y="223"/>
                  </a:cubicBezTo>
                  <a:cubicBezTo>
                    <a:pt x="962" y="222"/>
                    <a:pt x="959" y="222"/>
                    <a:pt x="957" y="221"/>
                  </a:cubicBezTo>
                  <a:cubicBezTo>
                    <a:pt x="957" y="221"/>
                    <a:pt x="957" y="221"/>
                    <a:pt x="957" y="221"/>
                  </a:cubicBezTo>
                  <a:cubicBezTo>
                    <a:pt x="954" y="220"/>
                    <a:pt x="951" y="220"/>
                    <a:pt x="949" y="219"/>
                  </a:cubicBezTo>
                  <a:cubicBezTo>
                    <a:pt x="948" y="219"/>
                    <a:pt x="948" y="219"/>
                    <a:pt x="948" y="219"/>
                  </a:cubicBezTo>
                  <a:cubicBezTo>
                    <a:pt x="946" y="218"/>
                    <a:pt x="943" y="218"/>
                    <a:pt x="941" y="217"/>
                  </a:cubicBezTo>
                  <a:cubicBezTo>
                    <a:pt x="941" y="217"/>
                    <a:pt x="941" y="217"/>
                    <a:pt x="941" y="217"/>
                  </a:cubicBezTo>
                  <a:cubicBezTo>
                    <a:pt x="940" y="217"/>
                    <a:pt x="940" y="217"/>
                    <a:pt x="939" y="217"/>
                  </a:cubicBezTo>
                  <a:cubicBezTo>
                    <a:pt x="937" y="216"/>
                    <a:pt x="935" y="215"/>
                    <a:pt x="933" y="214"/>
                  </a:cubicBezTo>
                  <a:cubicBezTo>
                    <a:pt x="932" y="214"/>
                    <a:pt x="931" y="214"/>
                    <a:pt x="930" y="214"/>
                  </a:cubicBezTo>
                  <a:cubicBezTo>
                    <a:pt x="929" y="213"/>
                    <a:pt x="927" y="212"/>
                    <a:pt x="925" y="212"/>
                  </a:cubicBezTo>
                  <a:cubicBezTo>
                    <a:pt x="925" y="211"/>
                    <a:pt x="924" y="211"/>
                    <a:pt x="923" y="211"/>
                  </a:cubicBezTo>
                  <a:cubicBezTo>
                    <a:pt x="922" y="210"/>
                    <a:pt x="920" y="209"/>
                    <a:pt x="919" y="208"/>
                  </a:cubicBezTo>
                  <a:cubicBezTo>
                    <a:pt x="918" y="208"/>
                    <a:pt x="917" y="208"/>
                    <a:pt x="917" y="207"/>
                  </a:cubicBezTo>
                  <a:cubicBezTo>
                    <a:pt x="915" y="206"/>
                    <a:pt x="913" y="205"/>
                    <a:pt x="911" y="204"/>
                  </a:cubicBezTo>
                  <a:cubicBezTo>
                    <a:pt x="911" y="204"/>
                    <a:pt x="911" y="204"/>
                    <a:pt x="911" y="204"/>
                  </a:cubicBezTo>
                  <a:cubicBezTo>
                    <a:pt x="909" y="202"/>
                    <a:pt x="907" y="201"/>
                    <a:pt x="906" y="200"/>
                  </a:cubicBezTo>
                  <a:cubicBezTo>
                    <a:pt x="905" y="200"/>
                    <a:pt x="905" y="199"/>
                    <a:pt x="904" y="199"/>
                  </a:cubicBezTo>
                  <a:cubicBezTo>
                    <a:pt x="903" y="198"/>
                    <a:pt x="902" y="197"/>
                    <a:pt x="901" y="196"/>
                  </a:cubicBezTo>
                  <a:cubicBezTo>
                    <a:pt x="901" y="195"/>
                    <a:pt x="900" y="195"/>
                    <a:pt x="900" y="194"/>
                  </a:cubicBezTo>
                  <a:cubicBezTo>
                    <a:pt x="899" y="193"/>
                    <a:pt x="898" y="192"/>
                    <a:pt x="897" y="191"/>
                  </a:cubicBezTo>
                  <a:cubicBezTo>
                    <a:pt x="897" y="190"/>
                    <a:pt x="896" y="190"/>
                    <a:pt x="896" y="189"/>
                  </a:cubicBezTo>
                  <a:cubicBezTo>
                    <a:pt x="894" y="188"/>
                    <a:pt x="893" y="186"/>
                    <a:pt x="892" y="184"/>
                  </a:cubicBezTo>
                  <a:cubicBezTo>
                    <a:pt x="891" y="183"/>
                    <a:pt x="890" y="182"/>
                    <a:pt x="889" y="180"/>
                  </a:cubicBezTo>
                  <a:cubicBezTo>
                    <a:pt x="888" y="180"/>
                    <a:pt x="888" y="180"/>
                    <a:pt x="888" y="180"/>
                  </a:cubicBezTo>
                  <a:cubicBezTo>
                    <a:pt x="887" y="178"/>
                    <a:pt x="886" y="177"/>
                    <a:pt x="885" y="176"/>
                  </a:cubicBezTo>
                  <a:cubicBezTo>
                    <a:pt x="884" y="175"/>
                    <a:pt x="884" y="175"/>
                    <a:pt x="884" y="175"/>
                  </a:cubicBezTo>
                  <a:cubicBezTo>
                    <a:pt x="884" y="175"/>
                    <a:pt x="883" y="174"/>
                    <a:pt x="883" y="174"/>
                  </a:cubicBezTo>
                  <a:cubicBezTo>
                    <a:pt x="882" y="173"/>
                    <a:pt x="881" y="172"/>
                    <a:pt x="880" y="171"/>
                  </a:cubicBezTo>
                  <a:cubicBezTo>
                    <a:pt x="880" y="171"/>
                    <a:pt x="880" y="171"/>
                    <a:pt x="880" y="171"/>
                  </a:cubicBezTo>
                  <a:cubicBezTo>
                    <a:pt x="878" y="170"/>
                    <a:pt x="877" y="169"/>
                    <a:pt x="875" y="167"/>
                  </a:cubicBezTo>
                  <a:cubicBezTo>
                    <a:pt x="874" y="167"/>
                    <a:pt x="874" y="167"/>
                    <a:pt x="874" y="167"/>
                  </a:cubicBezTo>
                  <a:cubicBezTo>
                    <a:pt x="874" y="167"/>
                    <a:pt x="874" y="167"/>
                    <a:pt x="874" y="167"/>
                  </a:cubicBezTo>
                  <a:cubicBezTo>
                    <a:pt x="873" y="166"/>
                    <a:pt x="871" y="165"/>
                    <a:pt x="870" y="164"/>
                  </a:cubicBezTo>
                  <a:cubicBezTo>
                    <a:pt x="869" y="164"/>
                    <a:pt x="869" y="164"/>
                    <a:pt x="869" y="164"/>
                  </a:cubicBezTo>
                  <a:cubicBezTo>
                    <a:pt x="867" y="162"/>
                    <a:pt x="865" y="161"/>
                    <a:pt x="862" y="160"/>
                  </a:cubicBezTo>
                  <a:cubicBezTo>
                    <a:pt x="862" y="159"/>
                    <a:pt x="862" y="159"/>
                    <a:pt x="862" y="159"/>
                  </a:cubicBezTo>
                  <a:cubicBezTo>
                    <a:pt x="859" y="158"/>
                    <a:pt x="857" y="157"/>
                    <a:pt x="854" y="156"/>
                  </a:cubicBezTo>
                  <a:cubicBezTo>
                    <a:pt x="853" y="155"/>
                    <a:pt x="853" y="155"/>
                    <a:pt x="853" y="155"/>
                  </a:cubicBezTo>
                  <a:cubicBezTo>
                    <a:pt x="853" y="155"/>
                    <a:pt x="852" y="155"/>
                    <a:pt x="851" y="155"/>
                  </a:cubicBezTo>
                  <a:cubicBezTo>
                    <a:pt x="850" y="154"/>
                    <a:pt x="848" y="153"/>
                    <a:pt x="847" y="153"/>
                  </a:cubicBezTo>
                  <a:cubicBezTo>
                    <a:pt x="846" y="153"/>
                    <a:pt x="846" y="152"/>
                    <a:pt x="845" y="152"/>
                  </a:cubicBezTo>
                  <a:cubicBezTo>
                    <a:pt x="844" y="152"/>
                    <a:pt x="843" y="151"/>
                    <a:pt x="842" y="151"/>
                  </a:cubicBezTo>
                  <a:cubicBezTo>
                    <a:pt x="840" y="150"/>
                    <a:pt x="838" y="150"/>
                    <a:pt x="835" y="149"/>
                  </a:cubicBezTo>
                  <a:cubicBezTo>
                    <a:pt x="835" y="149"/>
                    <a:pt x="834" y="149"/>
                    <a:pt x="833" y="148"/>
                  </a:cubicBezTo>
                  <a:cubicBezTo>
                    <a:pt x="833" y="148"/>
                    <a:pt x="832" y="148"/>
                    <a:pt x="831" y="148"/>
                  </a:cubicBezTo>
                  <a:cubicBezTo>
                    <a:pt x="831" y="148"/>
                    <a:pt x="830" y="148"/>
                    <a:pt x="830" y="147"/>
                  </a:cubicBezTo>
                  <a:cubicBezTo>
                    <a:pt x="829" y="147"/>
                    <a:pt x="829" y="147"/>
                    <a:pt x="829" y="147"/>
                  </a:cubicBezTo>
                  <a:cubicBezTo>
                    <a:pt x="829" y="147"/>
                    <a:pt x="828" y="147"/>
                    <a:pt x="828" y="147"/>
                  </a:cubicBezTo>
                  <a:cubicBezTo>
                    <a:pt x="827" y="147"/>
                    <a:pt x="826" y="147"/>
                    <a:pt x="826" y="146"/>
                  </a:cubicBezTo>
                  <a:cubicBezTo>
                    <a:pt x="825" y="146"/>
                    <a:pt x="825" y="146"/>
                    <a:pt x="824" y="146"/>
                  </a:cubicBezTo>
                  <a:cubicBezTo>
                    <a:pt x="823" y="146"/>
                    <a:pt x="823" y="146"/>
                    <a:pt x="822" y="146"/>
                  </a:cubicBezTo>
                  <a:cubicBezTo>
                    <a:pt x="822" y="145"/>
                    <a:pt x="821" y="145"/>
                    <a:pt x="821" y="145"/>
                  </a:cubicBezTo>
                  <a:cubicBezTo>
                    <a:pt x="820" y="145"/>
                    <a:pt x="820" y="145"/>
                    <a:pt x="820" y="145"/>
                  </a:cubicBezTo>
                  <a:cubicBezTo>
                    <a:pt x="820" y="145"/>
                    <a:pt x="820" y="145"/>
                    <a:pt x="820" y="145"/>
                  </a:cubicBezTo>
                  <a:cubicBezTo>
                    <a:pt x="819" y="145"/>
                    <a:pt x="819" y="145"/>
                    <a:pt x="819" y="145"/>
                  </a:cubicBezTo>
                  <a:cubicBezTo>
                    <a:pt x="819" y="145"/>
                    <a:pt x="818" y="145"/>
                    <a:pt x="818" y="145"/>
                  </a:cubicBezTo>
                  <a:cubicBezTo>
                    <a:pt x="817" y="145"/>
                    <a:pt x="817" y="144"/>
                    <a:pt x="816" y="144"/>
                  </a:cubicBezTo>
                  <a:cubicBezTo>
                    <a:pt x="816" y="144"/>
                    <a:pt x="815" y="144"/>
                    <a:pt x="815" y="144"/>
                  </a:cubicBezTo>
                  <a:cubicBezTo>
                    <a:pt x="814" y="144"/>
                    <a:pt x="814" y="144"/>
                    <a:pt x="813" y="144"/>
                  </a:cubicBezTo>
                  <a:cubicBezTo>
                    <a:pt x="813" y="144"/>
                    <a:pt x="812" y="144"/>
                    <a:pt x="812" y="144"/>
                  </a:cubicBezTo>
                  <a:cubicBezTo>
                    <a:pt x="811" y="143"/>
                    <a:pt x="811" y="143"/>
                    <a:pt x="810" y="143"/>
                  </a:cubicBezTo>
                  <a:cubicBezTo>
                    <a:pt x="810" y="143"/>
                    <a:pt x="810" y="143"/>
                    <a:pt x="810" y="143"/>
                  </a:cubicBezTo>
                  <a:cubicBezTo>
                    <a:pt x="810" y="143"/>
                    <a:pt x="810" y="143"/>
                    <a:pt x="810" y="143"/>
                  </a:cubicBezTo>
                  <a:cubicBezTo>
                    <a:pt x="810" y="143"/>
                    <a:pt x="810" y="143"/>
                    <a:pt x="810" y="143"/>
                  </a:cubicBezTo>
                  <a:cubicBezTo>
                    <a:pt x="809" y="143"/>
                    <a:pt x="809" y="143"/>
                    <a:pt x="809" y="143"/>
                  </a:cubicBezTo>
                  <a:cubicBezTo>
                    <a:pt x="809" y="143"/>
                    <a:pt x="808" y="143"/>
                    <a:pt x="808" y="143"/>
                  </a:cubicBezTo>
                  <a:cubicBezTo>
                    <a:pt x="807" y="143"/>
                    <a:pt x="807" y="143"/>
                    <a:pt x="806" y="143"/>
                  </a:cubicBezTo>
                  <a:cubicBezTo>
                    <a:pt x="806" y="143"/>
                    <a:pt x="805" y="143"/>
                    <a:pt x="805" y="142"/>
                  </a:cubicBezTo>
                  <a:cubicBezTo>
                    <a:pt x="804" y="142"/>
                    <a:pt x="804" y="142"/>
                    <a:pt x="803" y="142"/>
                  </a:cubicBezTo>
                  <a:cubicBezTo>
                    <a:pt x="803" y="142"/>
                    <a:pt x="802" y="142"/>
                    <a:pt x="802" y="142"/>
                  </a:cubicBezTo>
                  <a:cubicBezTo>
                    <a:pt x="801" y="142"/>
                    <a:pt x="801" y="142"/>
                    <a:pt x="801" y="142"/>
                  </a:cubicBezTo>
                  <a:cubicBezTo>
                    <a:pt x="800" y="142"/>
                    <a:pt x="800" y="142"/>
                    <a:pt x="800" y="142"/>
                  </a:cubicBezTo>
                  <a:cubicBezTo>
                    <a:pt x="800" y="142"/>
                    <a:pt x="800" y="142"/>
                    <a:pt x="800" y="142"/>
                  </a:cubicBezTo>
                  <a:cubicBezTo>
                    <a:pt x="799" y="142"/>
                    <a:pt x="799" y="142"/>
                    <a:pt x="799" y="142"/>
                  </a:cubicBezTo>
                  <a:cubicBezTo>
                    <a:pt x="799" y="142"/>
                    <a:pt x="798" y="142"/>
                    <a:pt x="798" y="142"/>
                  </a:cubicBezTo>
                  <a:cubicBezTo>
                    <a:pt x="797" y="142"/>
                    <a:pt x="797" y="141"/>
                    <a:pt x="796" y="141"/>
                  </a:cubicBezTo>
                  <a:cubicBezTo>
                    <a:pt x="796" y="141"/>
                    <a:pt x="795" y="141"/>
                    <a:pt x="795" y="141"/>
                  </a:cubicBezTo>
                  <a:cubicBezTo>
                    <a:pt x="794" y="141"/>
                    <a:pt x="794" y="141"/>
                    <a:pt x="793" y="141"/>
                  </a:cubicBezTo>
                  <a:cubicBezTo>
                    <a:pt x="793" y="141"/>
                    <a:pt x="792" y="141"/>
                    <a:pt x="792" y="141"/>
                  </a:cubicBezTo>
                  <a:cubicBezTo>
                    <a:pt x="791" y="141"/>
                    <a:pt x="791" y="141"/>
                    <a:pt x="790" y="141"/>
                  </a:cubicBezTo>
                  <a:cubicBezTo>
                    <a:pt x="790" y="141"/>
                    <a:pt x="789" y="141"/>
                    <a:pt x="789" y="141"/>
                  </a:cubicBezTo>
                  <a:cubicBezTo>
                    <a:pt x="789" y="141"/>
                    <a:pt x="789" y="141"/>
                    <a:pt x="789" y="141"/>
                  </a:cubicBezTo>
                  <a:cubicBezTo>
                    <a:pt x="788" y="141"/>
                    <a:pt x="788" y="141"/>
                    <a:pt x="787" y="141"/>
                  </a:cubicBezTo>
                  <a:cubicBezTo>
                    <a:pt x="787" y="141"/>
                    <a:pt x="786" y="141"/>
                    <a:pt x="786" y="141"/>
                  </a:cubicBezTo>
                  <a:cubicBezTo>
                    <a:pt x="785" y="141"/>
                    <a:pt x="785" y="141"/>
                    <a:pt x="784" y="140"/>
                  </a:cubicBezTo>
                  <a:cubicBezTo>
                    <a:pt x="784" y="140"/>
                    <a:pt x="783" y="140"/>
                    <a:pt x="782" y="140"/>
                  </a:cubicBezTo>
                  <a:cubicBezTo>
                    <a:pt x="782" y="140"/>
                    <a:pt x="781" y="140"/>
                    <a:pt x="781" y="140"/>
                  </a:cubicBezTo>
                  <a:cubicBezTo>
                    <a:pt x="780" y="140"/>
                    <a:pt x="780" y="140"/>
                    <a:pt x="779" y="140"/>
                  </a:cubicBezTo>
                  <a:cubicBezTo>
                    <a:pt x="779" y="140"/>
                    <a:pt x="778" y="140"/>
                    <a:pt x="777" y="140"/>
                  </a:cubicBezTo>
                  <a:cubicBezTo>
                    <a:pt x="777" y="140"/>
                    <a:pt x="777" y="140"/>
                    <a:pt x="777" y="140"/>
                  </a:cubicBezTo>
                  <a:cubicBezTo>
                    <a:pt x="777" y="140"/>
                    <a:pt x="776" y="140"/>
                    <a:pt x="776" y="140"/>
                  </a:cubicBezTo>
                  <a:cubicBezTo>
                    <a:pt x="775" y="140"/>
                    <a:pt x="774" y="140"/>
                    <a:pt x="774" y="140"/>
                  </a:cubicBezTo>
                  <a:cubicBezTo>
                    <a:pt x="773" y="140"/>
                    <a:pt x="773" y="140"/>
                    <a:pt x="772" y="140"/>
                  </a:cubicBezTo>
                  <a:cubicBezTo>
                    <a:pt x="771" y="140"/>
                    <a:pt x="771" y="140"/>
                    <a:pt x="770" y="140"/>
                  </a:cubicBezTo>
                  <a:cubicBezTo>
                    <a:pt x="770" y="140"/>
                    <a:pt x="769" y="140"/>
                    <a:pt x="769" y="140"/>
                  </a:cubicBezTo>
                  <a:cubicBezTo>
                    <a:pt x="769" y="140"/>
                    <a:pt x="768" y="140"/>
                    <a:pt x="768" y="140"/>
                  </a:cubicBezTo>
                  <a:cubicBezTo>
                    <a:pt x="768" y="140"/>
                    <a:pt x="767" y="140"/>
                    <a:pt x="767" y="140"/>
                  </a:cubicBezTo>
                  <a:cubicBezTo>
                    <a:pt x="766" y="140"/>
                    <a:pt x="766" y="140"/>
                    <a:pt x="766" y="140"/>
                  </a:cubicBezTo>
                  <a:cubicBezTo>
                    <a:pt x="765" y="140"/>
                    <a:pt x="765" y="140"/>
                    <a:pt x="765" y="140"/>
                  </a:cubicBezTo>
                  <a:cubicBezTo>
                    <a:pt x="765" y="140"/>
                    <a:pt x="765" y="140"/>
                    <a:pt x="765" y="140"/>
                  </a:cubicBezTo>
                  <a:cubicBezTo>
                    <a:pt x="764" y="140"/>
                    <a:pt x="764" y="140"/>
                    <a:pt x="764" y="140"/>
                  </a:cubicBezTo>
                  <a:cubicBezTo>
                    <a:pt x="764" y="140"/>
                    <a:pt x="764" y="140"/>
                    <a:pt x="764" y="140"/>
                  </a:cubicBezTo>
                  <a:cubicBezTo>
                    <a:pt x="763" y="140"/>
                    <a:pt x="763" y="140"/>
                    <a:pt x="763" y="140"/>
                  </a:cubicBezTo>
                  <a:cubicBezTo>
                    <a:pt x="763" y="140"/>
                    <a:pt x="763" y="140"/>
                    <a:pt x="763" y="140"/>
                  </a:cubicBezTo>
                  <a:cubicBezTo>
                    <a:pt x="763" y="140"/>
                    <a:pt x="763" y="140"/>
                    <a:pt x="763" y="140"/>
                  </a:cubicBezTo>
                  <a:cubicBezTo>
                    <a:pt x="763" y="140"/>
                    <a:pt x="763" y="140"/>
                    <a:pt x="763" y="140"/>
                  </a:cubicBezTo>
                  <a:cubicBezTo>
                    <a:pt x="762" y="140"/>
                    <a:pt x="762" y="140"/>
                    <a:pt x="762" y="140"/>
                  </a:cubicBezTo>
                  <a:cubicBezTo>
                    <a:pt x="762" y="140"/>
                    <a:pt x="762" y="140"/>
                    <a:pt x="762" y="140"/>
                  </a:cubicBezTo>
                  <a:cubicBezTo>
                    <a:pt x="762" y="140"/>
                    <a:pt x="762" y="140"/>
                    <a:pt x="762" y="140"/>
                  </a:cubicBezTo>
                  <a:cubicBezTo>
                    <a:pt x="762" y="140"/>
                    <a:pt x="762" y="140"/>
                    <a:pt x="762" y="140"/>
                  </a:cubicBezTo>
                  <a:cubicBezTo>
                    <a:pt x="762" y="140"/>
                    <a:pt x="761" y="140"/>
                    <a:pt x="760" y="140"/>
                  </a:cubicBezTo>
                  <a:cubicBezTo>
                    <a:pt x="760" y="140"/>
                    <a:pt x="759" y="140"/>
                    <a:pt x="759" y="140"/>
                  </a:cubicBezTo>
                  <a:cubicBezTo>
                    <a:pt x="758" y="140"/>
                    <a:pt x="757" y="140"/>
                    <a:pt x="757" y="140"/>
                  </a:cubicBezTo>
                  <a:cubicBezTo>
                    <a:pt x="756" y="140"/>
                    <a:pt x="756" y="140"/>
                    <a:pt x="755" y="140"/>
                  </a:cubicBezTo>
                  <a:cubicBezTo>
                    <a:pt x="754" y="140"/>
                    <a:pt x="753" y="140"/>
                    <a:pt x="753" y="141"/>
                  </a:cubicBezTo>
                  <a:cubicBezTo>
                    <a:pt x="752" y="141"/>
                    <a:pt x="751" y="141"/>
                    <a:pt x="751" y="141"/>
                  </a:cubicBezTo>
                  <a:cubicBezTo>
                    <a:pt x="750" y="141"/>
                    <a:pt x="749" y="141"/>
                    <a:pt x="748" y="141"/>
                  </a:cubicBezTo>
                  <a:cubicBezTo>
                    <a:pt x="748" y="141"/>
                    <a:pt x="747" y="141"/>
                    <a:pt x="746" y="141"/>
                  </a:cubicBezTo>
                  <a:cubicBezTo>
                    <a:pt x="745" y="141"/>
                    <a:pt x="744" y="141"/>
                    <a:pt x="743" y="141"/>
                  </a:cubicBezTo>
                  <a:cubicBezTo>
                    <a:pt x="742" y="141"/>
                    <a:pt x="741" y="141"/>
                    <a:pt x="740" y="142"/>
                  </a:cubicBezTo>
                  <a:cubicBezTo>
                    <a:pt x="739" y="142"/>
                    <a:pt x="738" y="142"/>
                    <a:pt x="737" y="142"/>
                  </a:cubicBezTo>
                  <a:cubicBezTo>
                    <a:pt x="736" y="142"/>
                    <a:pt x="735" y="142"/>
                    <a:pt x="734" y="142"/>
                  </a:cubicBezTo>
                  <a:cubicBezTo>
                    <a:pt x="733" y="143"/>
                    <a:pt x="731" y="143"/>
                    <a:pt x="729" y="143"/>
                  </a:cubicBezTo>
                  <a:cubicBezTo>
                    <a:pt x="728" y="143"/>
                    <a:pt x="727" y="143"/>
                    <a:pt x="726" y="144"/>
                  </a:cubicBezTo>
                  <a:cubicBezTo>
                    <a:pt x="725" y="144"/>
                    <a:pt x="725" y="144"/>
                    <a:pt x="725" y="144"/>
                  </a:cubicBezTo>
                  <a:cubicBezTo>
                    <a:pt x="725" y="144"/>
                    <a:pt x="725" y="144"/>
                    <a:pt x="725" y="144"/>
                  </a:cubicBezTo>
                  <a:cubicBezTo>
                    <a:pt x="724" y="144"/>
                    <a:pt x="724" y="144"/>
                    <a:pt x="724" y="144"/>
                  </a:cubicBezTo>
                  <a:cubicBezTo>
                    <a:pt x="723" y="144"/>
                    <a:pt x="721" y="144"/>
                    <a:pt x="720" y="145"/>
                  </a:cubicBezTo>
                  <a:cubicBezTo>
                    <a:pt x="719" y="145"/>
                    <a:pt x="718" y="145"/>
                    <a:pt x="717" y="145"/>
                  </a:cubicBezTo>
                  <a:cubicBezTo>
                    <a:pt x="716" y="145"/>
                    <a:pt x="716" y="145"/>
                    <a:pt x="716" y="145"/>
                  </a:cubicBezTo>
                  <a:cubicBezTo>
                    <a:pt x="715" y="145"/>
                    <a:pt x="715" y="146"/>
                    <a:pt x="715" y="146"/>
                  </a:cubicBezTo>
                  <a:cubicBezTo>
                    <a:pt x="712" y="146"/>
                    <a:pt x="710" y="147"/>
                    <a:pt x="708" y="147"/>
                  </a:cubicBezTo>
                  <a:cubicBezTo>
                    <a:pt x="707" y="147"/>
                    <a:pt x="707" y="147"/>
                    <a:pt x="706" y="148"/>
                  </a:cubicBezTo>
                  <a:cubicBezTo>
                    <a:pt x="705" y="148"/>
                    <a:pt x="703" y="148"/>
                    <a:pt x="702" y="149"/>
                  </a:cubicBezTo>
                  <a:cubicBezTo>
                    <a:pt x="701" y="149"/>
                    <a:pt x="701" y="149"/>
                    <a:pt x="700" y="149"/>
                  </a:cubicBezTo>
                  <a:cubicBezTo>
                    <a:pt x="699" y="149"/>
                    <a:pt x="699" y="150"/>
                    <a:pt x="698" y="150"/>
                  </a:cubicBezTo>
                  <a:cubicBezTo>
                    <a:pt x="696" y="150"/>
                    <a:pt x="694" y="151"/>
                    <a:pt x="692" y="151"/>
                  </a:cubicBezTo>
                  <a:cubicBezTo>
                    <a:pt x="692" y="152"/>
                    <a:pt x="691" y="152"/>
                    <a:pt x="691" y="152"/>
                  </a:cubicBezTo>
                  <a:cubicBezTo>
                    <a:pt x="690" y="152"/>
                    <a:pt x="690" y="152"/>
                    <a:pt x="690" y="152"/>
                  </a:cubicBezTo>
                  <a:cubicBezTo>
                    <a:pt x="690" y="152"/>
                    <a:pt x="690" y="152"/>
                    <a:pt x="690" y="152"/>
                  </a:cubicBezTo>
                  <a:cubicBezTo>
                    <a:pt x="689" y="152"/>
                    <a:pt x="689" y="152"/>
                    <a:pt x="689" y="152"/>
                  </a:cubicBezTo>
                  <a:cubicBezTo>
                    <a:pt x="688" y="153"/>
                    <a:pt x="686" y="153"/>
                    <a:pt x="685" y="154"/>
                  </a:cubicBezTo>
                  <a:cubicBezTo>
                    <a:pt x="684" y="154"/>
                    <a:pt x="684" y="154"/>
                    <a:pt x="684" y="154"/>
                  </a:cubicBezTo>
                  <a:cubicBezTo>
                    <a:pt x="682" y="155"/>
                    <a:pt x="681" y="155"/>
                    <a:pt x="679" y="156"/>
                  </a:cubicBezTo>
                  <a:cubicBezTo>
                    <a:pt x="679" y="156"/>
                    <a:pt x="679" y="156"/>
                    <a:pt x="679" y="156"/>
                  </a:cubicBezTo>
                  <a:cubicBezTo>
                    <a:pt x="679" y="156"/>
                    <a:pt x="679" y="156"/>
                    <a:pt x="679" y="156"/>
                  </a:cubicBezTo>
                  <a:cubicBezTo>
                    <a:pt x="677" y="157"/>
                    <a:pt x="676" y="157"/>
                    <a:pt x="675" y="158"/>
                  </a:cubicBezTo>
                  <a:cubicBezTo>
                    <a:pt x="674" y="158"/>
                    <a:pt x="674" y="158"/>
                    <a:pt x="674" y="158"/>
                  </a:cubicBezTo>
                  <a:cubicBezTo>
                    <a:pt x="673" y="159"/>
                    <a:pt x="671" y="160"/>
                    <a:pt x="670" y="160"/>
                  </a:cubicBezTo>
                  <a:cubicBezTo>
                    <a:pt x="670" y="160"/>
                    <a:pt x="670" y="160"/>
                    <a:pt x="670" y="160"/>
                  </a:cubicBezTo>
                  <a:cubicBezTo>
                    <a:pt x="669" y="161"/>
                    <a:pt x="669" y="161"/>
                    <a:pt x="669" y="161"/>
                  </a:cubicBezTo>
                  <a:cubicBezTo>
                    <a:pt x="669" y="161"/>
                    <a:pt x="668" y="161"/>
                    <a:pt x="668" y="162"/>
                  </a:cubicBezTo>
                  <a:cubicBezTo>
                    <a:pt x="667" y="162"/>
                    <a:pt x="667" y="162"/>
                    <a:pt x="667" y="162"/>
                  </a:cubicBezTo>
                  <a:cubicBezTo>
                    <a:pt x="666" y="162"/>
                    <a:pt x="666" y="162"/>
                    <a:pt x="666" y="162"/>
                  </a:cubicBezTo>
                  <a:cubicBezTo>
                    <a:pt x="665" y="163"/>
                    <a:pt x="665" y="163"/>
                    <a:pt x="665" y="163"/>
                  </a:cubicBezTo>
                  <a:cubicBezTo>
                    <a:pt x="665" y="163"/>
                    <a:pt x="665" y="163"/>
                    <a:pt x="665" y="163"/>
                  </a:cubicBezTo>
                  <a:cubicBezTo>
                    <a:pt x="665" y="163"/>
                    <a:pt x="665" y="163"/>
                    <a:pt x="665" y="163"/>
                  </a:cubicBezTo>
                  <a:cubicBezTo>
                    <a:pt x="664" y="164"/>
                    <a:pt x="664" y="164"/>
                    <a:pt x="664" y="164"/>
                  </a:cubicBezTo>
                  <a:cubicBezTo>
                    <a:pt x="664" y="164"/>
                    <a:pt x="663" y="164"/>
                    <a:pt x="663" y="165"/>
                  </a:cubicBezTo>
                  <a:cubicBezTo>
                    <a:pt x="662" y="165"/>
                    <a:pt x="662" y="165"/>
                    <a:pt x="662" y="165"/>
                  </a:cubicBezTo>
                  <a:cubicBezTo>
                    <a:pt x="662" y="165"/>
                    <a:pt x="662" y="165"/>
                    <a:pt x="662" y="165"/>
                  </a:cubicBezTo>
                  <a:cubicBezTo>
                    <a:pt x="661" y="166"/>
                    <a:pt x="661" y="166"/>
                    <a:pt x="661" y="166"/>
                  </a:cubicBezTo>
                  <a:cubicBezTo>
                    <a:pt x="660" y="167"/>
                    <a:pt x="660" y="167"/>
                    <a:pt x="660" y="167"/>
                  </a:cubicBezTo>
                  <a:cubicBezTo>
                    <a:pt x="660" y="167"/>
                    <a:pt x="660" y="167"/>
                    <a:pt x="660" y="167"/>
                  </a:cubicBezTo>
                  <a:cubicBezTo>
                    <a:pt x="659" y="168"/>
                    <a:pt x="659" y="168"/>
                    <a:pt x="659" y="168"/>
                  </a:cubicBezTo>
                  <a:cubicBezTo>
                    <a:pt x="659" y="168"/>
                    <a:pt x="659" y="168"/>
                    <a:pt x="659" y="168"/>
                  </a:cubicBezTo>
                  <a:cubicBezTo>
                    <a:pt x="659" y="168"/>
                    <a:pt x="659" y="168"/>
                    <a:pt x="659" y="168"/>
                  </a:cubicBezTo>
                  <a:cubicBezTo>
                    <a:pt x="658" y="169"/>
                    <a:pt x="658" y="169"/>
                    <a:pt x="658" y="169"/>
                  </a:cubicBezTo>
                  <a:cubicBezTo>
                    <a:pt x="658" y="169"/>
                    <a:pt x="658" y="169"/>
                    <a:pt x="658" y="169"/>
                  </a:cubicBezTo>
                  <a:cubicBezTo>
                    <a:pt x="658" y="169"/>
                    <a:pt x="658" y="169"/>
                    <a:pt x="658" y="169"/>
                  </a:cubicBezTo>
                  <a:cubicBezTo>
                    <a:pt x="657" y="170"/>
                    <a:pt x="657" y="170"/>
                    <a:pt x="657" y="170"/>
                  </a:cubicBezTo>
                  <a:cubicBezTo>
                    <a:pt x="657" y="170"/>
                    <a:pt x="657" y="170"/>
                    <a:pt x="657" y="170"/>
                  </a:cubicBezTo>
                  <a:cubicBezTo>
                    <a:pt x="656" y="171"/>
                    <a:pt x="656" y="171"/>
                    <a:pt x="656" y="171"/>
                  </a:cubicBezTo>
                  <a:cubicBezTo>
                    <a:pt x="656" y="171"/>
                    <a:pt x="656" y="171"/>
                    <a:pt x="656" y="171"/>
                  </a:cubicBezTo>
                  <a:cubicBezTo>
                    <a:pt x="656" y="171"/>
                    <a:pt x="656" y="171"/>
                    <a:pt x="656" y="171"/>
                  </a:cubicBezTo>
                  <a:cubicBezTo>
                    <a:pt x="656" y="172"/>
                    <a:pt x="656" y="172"/>
                    <a:pt x="656" y="172"/>
                  </a:cubicBezTo>
                  <a:cubicBezTo>
                    <a:pt x="655" y="172"/>
                    <a:pt x="655" y="172"/>
                    <a:pt x="655" y="172"/>
                  </a:cubicBezTo>
                  <a:cubicBezTo>
                    <a:pt x="655" y="172"/>
                    <a:pt x="655" y="172"/>
                    <a:pt x="655" y="172"/>
                  </a:cubicBezTo>
                  <a:cubicBezTo>
                    <a:pt x="655" y="172"/>
                    <a:pt x="655" y="172"/>
                    <a:pt x="655" y="172"/>
                  </a:cubicBezTo>
                  <a:cubicBezTo>
                    <a:pt x="655" y="173"/>
                    <a:pt x="655" y="173"/>
                    <a:pt x="655" y="173"/>
                  </a:cubicBezTo>
                  <a:cubicBezTo>
                    <a:pt x="655" y="173"/>
                    <a:pt x="655" y="173"/>
                    <a:pt x="655" y="173"/>
                  </a:cubicBezTo>
                  <a:cubicBezTo>
                    <a:pt x="655" y="174"/>
                    <a:pt x="655" y="174"/>
                    <a:pt x="655" y="174"/>
                  </a:cubicBezTo>
                  <a:cubicBezTo>
                    <a:pt x="655" y="174"/>
                    <a:pt x="655" y="174"/>
                    <a:pt x="655" y="174"/>
                  </a:cubicBezTo>
                  <a:cubicBezTo>
                    <a:pt x="655" y="174"/>
                    <a:pt x="655" y="174"/>
                    <a:pt x="655" y="174"/>
                  </a:cubicBezTo>
                  <a:cubicBezTo>
                    <a:pt x="654" y="175"/>
                    <a:pt x="654" y="175"/>
                    <a:pt x="654" y="175"/>
                  </a:cubicBezTo>
                  <a:cubicBezTo>
                    <a:pt x="654" y="175"/>
                    <a:pt x="654" y="175"/>
                    <a:pt x="654" y="175"/>
                  </a:cubicBezTo>
                  <a:cubicBezTo>
                    <a:pt x="654" y="176"/>
                    <a:pt x="654" y="176"/>
                    <a:pt x="654" y="176"/>
                  </a:cubicBezTo>
                  <a:cubicBezTo>
                    <a:pt x="650" y="205"/>
                    <a:pt x="646" y="234"/>
                    <a:pt x="642" y="264"/>
                  </a:cubicBezTo>
                  <a:cubicBezTo>
                    <a:pt x="640" y="264"/>
                    <a:pt x="637" y="264"/>
                    <a:pt x="635" y="264"/>
                  </a:cubicBezTo>
                  <a:cubicBezTo>
                    <a:pt x="634" y="264"/>
                    <a:pt x="634" y="264"/>
                    <a:pt x="634" y="264"/>
                  </a:cubicBezTo>
                  <a:cubicBezTo>
                    <a:pt x="629" y="264"/>
                    <a:pt x="623" y="264"/>
                    <a:pt x="618" y="265"/>
                  </a:cubicBezTo>
                  <a:cubicBezTo>
                    <a:pt x="617" y="265"/>
                    <a:pt x="617" y="265"/>
                    <a:pt x="617" y="265"/>
                  </a:cubicBezTo>
                  <a:cubicBezTo>
                    <a:pt x="611" y="265"/>
                    <a:pt x="606" y="265"/>
                    <a:pt x="600" y="266"/>
                  </a:cubicBezTo>
                  <a:cubicBezTo>
                    <a:pt x="598" y="266"/>
                    <a:pt x="595" y="266"/>
                    <a:pt x="593" y="266"/>
                  </a:cubicBezTo>
                  <a:cubicBezTo>
                    <a:pt x="592" y="266"/>
                    <a:pt x="592" y="266"/>
                    <a:pt x="591" y="266"/>
                  </a:cubicBezTo>
                  <a:cubicBezTo>
                    <a:pt x="589" y="266"/>
                    <a:pt x="588" y="266"/>
                    <a:pt x="586" y="266"/>
                  </a:cubicBezTo>
                  <a:cubicBezTo>
                    <a:pt x="584" y="266"/>
                    <a:pt x="582" y="266"/>
                    <a:pt x="580" y="266"/>
                  </a:cubicBezTo>
                  <a:cubicBezTo>
                    <a:pt x="579" y="266"/>
                    <a:pt x="578" y="266"/>
                    <a:pt x="577" y="266"/>
                  </a:cubicBezTo>
                  <a:cubicBezTo>
                    <a:pt x="575" y="267"/>
                    <a:pt x="572" y="267"/>
                    <a:pt x="570" y="267"/>
                  </a:cubicBezTo>
                  <a:cubicBezTo>
                    <a:pt x="569" y="267"/>
                    <a:pt x="568" y="267"/>
                    <a:pt x="567" y="267"/>
                  </a:cubicBezTo>
                  <a:cubicBezTo>
                    <a:pt x="550" y="268"/>
                    <a:pt x="534" y="268"/>
                    <a:pt x="520" y="269"/>
                  </a:cubicBezTo>
                  <a:cubicBezTo>
                    <a:pt x="519" y="269"/>
                    <a:pt x="519" y="269"/>
                    <a:pt x="519" y="269"/>
                  </a:cubicBezTo>
                  <a:cubicBezTo>
                    <a:pt x="517" y="269"/>
                    <a:pt x="514" y="269"/>
                    <a:pt x="512" y="269"/>
                  </a:cubicBezTo>
                  <a:cubicBezTo>
                    <a:pt x="511" y="269"/>
                    <a:pt x="511" y="269"/>
                    <a:pt x="511" y="269"/>
                  </a:cubicBezTo>
                  <a:cubicBezTo>
                    <a:pt x="506" y="269"/>
                    <a:pt x="501" y="269"/>
                    <a:pt x="496" y="269"/>
                  </a:cubicBezTo>
                  <a:cubicBezTo>
                    <a:pt x="492" y="270"/>
                    <a:pt x="488" y="270"/>
                    <a:pt x="484" y="270"/>
                  </a:cubicBezTo>
                  <a:cubicBezTo>
                    <a:pt x="472" y="270"/>
                    <a:pt x="464" y="270"/>
                    <a:pt x="462" y="270"/>
                  </a:cubicBezTo>
                  <a:cubicBezTo>
                    <a:pt x="462" y="270"/>
                    <a:pt x="462" y="270"/>
                    <a:pt x="462" y="270"/>
                  </a:cubicBezTo>
                  <a:cubicBezTo>
                    <a:pt x="462" y="270"/>
                    <a:pt x="462" y="270"/>
                    <a:pt x="462" y="270"/>
                  </a:cubicBezTo>
                  <a:cubicBezTo>
                    <a:pt x="462" y="271"/>
                    <a:pt x="462" y="271"/>
                    <a:pt x="462" y="271"/>
                  </a:cubicBezTo>
                  <a:cubicBezTo>
                    <a:pt x="461" y="271"/>
                    <a:pt x="461" y="271"/>
                    <a:pt x="461" y="271"/>
                  </a:cubicBezTo>
                  <a:cubicBezTo>
                    <a:pt x="461" y="271"/>
                    <a:pt x="461" y="271"/>
                    <a:pt x="461" y="271"/>
                  </a:cubicBezTo>
                  <a:cubicBezTo>
                    <a:pt x="460" y="271"/>
                    <a:pt x="460" y="271"/>
                    <a:pt x="460" y="271"/>
                  </a:cubicBezTo>
                  <a:cubicBezTo>
                    <a:pt x="460" y="271"/>
                    <a:pt x="460" y="271"/>
                    <a:pt x="460" y="271"/>
                  </a:cubicBezTo>
                  <a:cubicBezTo>
                    <a:pt x="459" y="271"/>
                    <a:pt x="459" y="271"/>
                    <a:pt x="458" y="271"/>
                  </a:cubicBezTo>
                  <a:cubicBezTo>
                    <a:pt x="458" y="271"/>
                    <a:pt x="458" y="271"/>
                    <a:pt x="458" y="271"/>
                  </a:cubicBezTo>
                  <a:cubicBezTo>
                    <a:pt x="457" y="271"/>
                    <a:pt x="457" y="271"/>
                    <a:pt x="456" y="271"/>
                  </a:cubicBezTo>
                  <a:cubicBezTo>
                    <a:pt x="456" y="271"/>
                    <a:pt x="456" y="271"/>
                    <a:pt x="456" y="271"/>
                  </a:cubicBezTo>
                  <a:cubicBezTo>
                    <a:pt x="455" y="271"/>
                    <a:pt x="454" y="271"/>
                    <a:pt x="453" y="271"/>
                  </a:cubicBezTo>
                  <a:cubicBezTo>
                    <a:pt x="453" y="271"/>
                    <a:pt x="453" y="271"/>
                    <a:pt x="453" y="271"/>
                  </a:cubicBezTo>
                  <a:cubicBezTo>
                    <a:pt x="453" y="271"/>
                    <a:pt x="452" y="271"/>
                    <a:pt x="451" y="271"/>
                  </a:cubicBezTo>
                  <a:cubicBezTo>
                    <a:pt x="450" y="271"/>
                    <a:pt x="450" y="271"/>
                    <a:pt x="450" y="271"/>
                  </a:cubicBezTo>
                  <a:cubicBezTo>
                    <a:pt x="449" y="271"/>
                    <a:pt x="448" y="272"/>
                    <a:pt x="447" y="272"/>
                  </a:cubicBezTo>
                  <a:cubicBezTo>
                    <a:pt x="446" y="272"/>
                    <a:pt x="445" y="272"/>
                    <a:pt x="444" y="272"/>
                  </a:cubicBezTo>
                  <a:cubicBezTo>
                    <a:pt x="444" y="272"/>
                    <a:pt x="444" y="272"/>
                    <a:pt x="444" y="272"/>
                  </a:cubicBezTo>
                  <a:cubicBezTo>
                    <a:pt x="442" y="271"/>
                    <a:pt x="441" y="271"/>
                    <a:pt x="440" y="271"/>
                  </a:cubicBezTo>
                  <a:cubicBezTo>
                    <a:pt x="440" y="271"/>
                    <a:pt x="440" y="271"/>
                    <a:pt x="440" y="271"/>
                  </a:cubicBezTo>
                  <a:cubicBezTo>
                    <a:pt x="438" y="271"/>
                    <a:pt x="437" y="271"/>
                    <a:pt x="436" y="271"/>
                  </a:cubicBezTo>
                  <a:cubicBezTo>
                    <a:pt x="436" y="271"/>
                    <a:pt x="436" y="271"/>
                    <a:pt x="436" y="271"/>
                  </a:cubicBezTo>
                  <a:cubicBezTo>
                    <a:pt x="434" y="271"/>
                    <a:pt x="433" y="271"/>
                    <a:pt x="432" y="271"/>
                  </a:cubicBezTo>
                  <a:cubicBezTo>
                    <a:pt x="431" y="271"/>
                    <a:pt x="431" y="271"/>
                    <a:pt x="431" y="271"/>
                  </a:cubicBezTo>
                  <a:cubicBezTo>
                    <a:pt x="430" y="271"/>
                    <a:pt x="429" y="270"/>
                    <a:pt x="427" y="270"/>
                  </a:cubicBezTo>
                  <a:cubicBezTo>
                    <a:pt x="427" y="270"/>
                    <a:pt x="427" y="270"/>
                    <a:pt x="427" y="270"/>
                  </a:cubicBezTo>
                  <a:cubicBezTo>
                    <a:pt x="426" y="270"/>
                    <a:pt x="424" y="270"/>
                    <a:pt x="423" y="269"/>
                  </a:cubicBezTo>
                  <a:cubicBezTo>
                    <a:pt x="423" y="269"/>
                    <a:pt x="423" y="269"/>
                    <a:pt x="423" y="269"/>
                  </a:cubicBezTo>
                  <a:cubicBezTo>
                    <a:pt x="419" y="269"/>
                    <a:pt x="416" y="268"/>
                    <a:pt x="413" y="267"/>
                  </a:cubicBezTo>
                  <a:cubicBezTo>
                    <a:pt x="413" y="267"/>
                    <a:pt x="413" y="267"/>
                    <a:pt x="413" y="267"/>
                  </a:cubicBezTo>
                  <a:cubicBezTo>
                    <a:pt x="412" y="267"/>
                    <a:pt x="410" y="266"/>
                    <a:pt x="409" y="266"/>
                  </a:cubicBezTo>
                  <a:cubicBezTo>
                    <a:pt x="408" y="266"/>
                    <a:pt x="408" y="266"/>
                    <a:pt x="407" y="265"/>
                  </a:cubicBezTo>
                  <a:cubicBezTo>
                    <a:pt x="406" y="265"/>
                    <a:pt x="405" y="265"/>
                    <a:pt x="404" y="264"/>
                  </a:cubicBezTo>
                  <a:cubicBezTo>
                    <a:pt x="404" y="264"/>
                    <a:pt x="403" y="264"/>
                    <a:pt x="402" y="264"/>
                  </a:cubicBezTo>
                  <a:cubicBezTo>
                    <a:pt x="401" y="263"/>
                    <a:pt x="401" y="263"/>
                    <a:pt x="400" y="262"/>
                  </a:cubicBezTo>
                  <a:cubicBezTo>
                    <a:pt x="399" y="262"/>
                    <a:pt x="398" y="262"/>
                    <a:pt x="398" y="261"/>
                  </a:cubicBezTo>
                  <a:cubicBezTo>
                    <a:pt x="397" y="261"/>
                    <a:pt x="396" y="261"/>
                    <a:pt x="395" y="260"/>
                  </a:cubicBezTo>
                  <a:cubicBezTo>
                    <a:pt x="395" y="260"/>
                    <a:pt x="394" y="260"/>
                    <a:pt x="393" y="259"/>
                  </a:cubicBezTo>
                  <a:cubicBezTo>
                    <a:pt x="392" y="259"/>
                    <a:pt x="392" y="258"/>
                    <a:pt x="391" y="258"/>
                  </a:cubicBezTo>
                  <a:cubicBezTo>
                    <a:pt x="390" y="257"/>
                    <a:pt x="390" y="257"/>
                    <a:pt x="389" y="257"/>
                  </a:cubicBezTo>
                  <a:cubicBezTo>
                    <a:pt x="388" y="256"/>
                    <a:pt x="387" y="255"/>
                    <a:pt x="386" y="255"/>
                  </a:cubicBezTo>
                  <a:cubicBezTo>
                    <a:pt x="386" y="254"/>
                    <a:pt x="385" y="254"/>
                    <a:pt x="385" y="254"/>
                  </a:cubicBezTo>
                  <a:cubicBezTo>
                    <a:pt x="384" y="253"/>
                    <a:pt x="383" y="252"/>
                    <a:pt x="382" y="252"/>
                  </a:cubicBezTo>
                  <a:cubicBezTo>
                    <a:pt x="381" y="251"/>
                    <a:pt x="381" y="251"/>
                    <a:pt x="381" y="250"/>
                  </a:cubicBezTo>
                  <a:cubicBezTo>
                    <a:pt x="379" y="249"/>
                    <a:pt x="378" y="248"/>
                    <a:pt x="377" y="247"/>
                  </a:cubicBezTo>
                  <a:cubicBezTo>
                    <a:pt x="373" y="243"/>
                    <a:pt x="369" y="239"/>
                    <a:pt x="365" y="235"/>
                  </a:cubicBezTo>
                  <a:cubicBezTo>
                    <a:pt x="363" y="233"/>
                    <a:pt x="362" y="232"/>
                    <a:pt x="360" y="230"/>
                  </a:cubicBezTo>
                  <a:cubicBezTo>
                    <a:pt x="358" y="227"/>
                    <a:pt x="355" y="225"/>
                    <a:pt x="353" y="222"/>
                  </a:cubicBezTo>
                  <a:cubicBezTo>
                    <a:pt x="353" y="221"/>
                    <a:pt x="352" y="221"/>
                    <a:pt x="352" y="221"/>
                  </a:cubicBezTo>
                  <a:cubicBezTo>
                    <a:pt x="351" y="220"/>
                    <a:pt x="350" y="218"/>
                    <a:pt x="349" y="217"/>
                  </a:cubicBezTo>
                  <a:cubicBezTo>
                    <a:pt x="348" y="216"/>
                    <a:pt x="347" y="216"/>
                    <a:pt x="346" y="215"/>
                  </a:cubicBezTo>
                  <a:cubicBezTo>
                    <a:pt x="345" y="213"/>
                    <a:pt x="344" y="212"/>
                    <a:pt x="343" y="211"/>
                  </a:cubicBezTo>
                  <a:cubicBezTo>
                    <a:pt x="342" y="210"/>
                    <a:pt x="342" y="209"/>
                    <a:pt x="341" y="209"/>
                  </a:cubicBezTo>
                  <a:cubicBezTo>
                    <a:pt x="340" y="208"/>
                    <a:pt x="339" y="206"/>
                    <a:pt x="337" y="205"/>
                  </a:cubicBezTo>
                  <a:cubicBezTo>
                    <a:pt x="337" y="204"/>
                    <a:pt x="336" y="204"/>
                    <a:pt x="335" y="203"/>
                  </a:cubicBezTo>
                  <a:cubicBezTo>
                    <a:pt x="335" y="203"/>
                    <a:pt x="335" y="202"/>
                    <a:pt x="334" y="202"/>
                  </a:cubicBezTo>
                  <a:cubicBezTo>
                    <a:pt x="333" y="201"/>
                    <a:pt x="333" y="200"/>
                    <a:pt x="332" y="200"/>
                  </a:cubicBezTo>
                  <a:cubicBezTo>
                    <a:pt x="332" y="199"/>
                    <a:pt x="331" y="199"/>
                    <a:pt x="331" y="198"/>
                  </a:cubicBezTo>
                  <a:cubicBezTo>
                    <a:pt x="330" y="198"/>
                    <a:pt x="330" y="198"/>
                    <a:pt x="330" y="198"/>
                  </a:cubicBezTo>
                  <a:cubicBezTo>
                    <a:pt x="329" y="197"/>
                    <a:pt x="328" y="195"/>
                    <a:pt x="327" y="194"/>
                  </a:cubicBezTo>
                  <a:cubicBezTo>
                    <a:pt x="326" y="194"/>
                    <a:pt x="325" y="193"/>
                    <a:pt x="325" y="193"/>
                  </a:cubicBezTo>
                  <a:cubicBezTo>
                    <a:pt x="324" y="192"/>
                    <a:pt x="322" y="191"/>
                    <a:pt x="321" y="190"/>
                  </a:cubicBezTo>
                  <a:cubicBezTo>
                    <a:pt x="321" y="189"/>
                    <a:pt x="320" y="188"/>
                    <a:pt x="319" y="188"/>
                  </a:cubicBezTo>
                  <a:cubicBezTo>
                    <a:pt x="318" y="187"/>
                    <a:pt x="316" y="185"/>
                    <a:pt x="315" y="184"/>
                  </a:cubicBezTo>
                  <a:cubicBezTo>
                    <a:pt x="314" y="184"/>
                    <a:pt x="314" y="184"/>
                    <a:pt x="314" y="184"/>
                  </a:cubicBezTo>
                  <a:cubicBezTo>
                    <a:pt x="314" y="184"/>
                    <a:pt x="314" y="184"/>
                    <a:pt x="314" y="184"/>
                  </a:cubicBezTo>
                  <a:cubicBezTo>
                    <a:pt x="312" y="182"/>
                    <a:pt x="311" y="181"/>
                    <a:pt x="309" y="180"/>
                  </a:cubicBezTo>
                  <a:cubicBezTo>
                    <a:pt x="309" y="180"/>
                    <a:pt x="309" y="180"/>
                    <a:pt x="309" y="180"/>
                  </a:cubicBezTo>
                  <a:cubicBezTo>
                    <a:pt x="308" y="179"/>
                    <a:pt x="308" y="179"/>
                    <a:pt x="307" y="179"/>
                  </a:cubicBezTo>
                  <a:cubicBezTo>
                    <a:pt x="306" y="178"/>
                    <a:pt x="305" y="177"/>
                    <a:pt x="304" y="177"/>
                  </a:cubicBezTo>
                  <a:cubicBezTo>
                    <a:pt x="303" y="176"/>
                    <a:pt x="302" y="176"/>
                    <a:pt x="302" y="176"/>
                  </a:cubicBezTo>
                  <a:cubicBezTo>
                    <a:pt x="300" y="175"/>
                    <a:pt x="299" y="175"/>
                    <a:pt x="298" y="174"/>
                  </a:cubicBezTo>
                  <a:cubicBezTo>
                    <a:pt x="297" y="174"/>
                    <a:pt x="297" y="174"/>
                    <a:pt x="296" y="173"/>
                  </a:cubicBezTo>
                  <a:cubicBezTo>
                    <a:pt x="295" y="173"/>
                    <a:pt x="294" y="173"/>
                    <a:pt x="294" y="172"/>
                  </a:cubicBezTo>
                  <a:cubicBezTo>
                    <a:pt x="293" y="172"/>
                    <a:pt x="293" y="172"/>
                    <a:pt x="293" y="172"/>
                  </a:cubicBezTo>
                  <a:cubicBezTo>
                    <a:pt x="292" y="172"/>
                    <a:pt x="292" y="172"/>
                    <a:pt x="292" y="172"/>
                  </a:cubicBezTo>
                  <a:cubicBezTo>
                    <a:pt x="292" y="172"/>
                    <a:pt x="292" y="172"/>
                    <a:pt x="292" y="172"/>
                  </a:cubicBezTo>
                  <a:cubicBezTo>
                    <a:pt x="291" y="172"/>
                    <a:pt x="291" y="172"/>
                    <a:pt x="291" y="172"/>
                  </a:cubicBezTo>
                  <a:cubicBezTo>
                    <a:pt x="291" y="172"/>
                    <a:pt x="291" y="172"/>
                    <a:pt x="291" y="172"/>
                  </a:cubicBezTo>
                  <a:cubicBezTo>
                    <a:pt x="290" y="171"/>
                    <a:pt x="290" y="171"/>
                    <a:pt x="290" y="171"/>
                  </a:cubicBezTo>
                  <a:cubicBezTo>
                    <a:pt x="290" y="171"/>
                    <a:pt x="290" y="171"/>
                    <a:pt x="290" y="171"/>
                  </a:cubicBezTo>
                  <a:cubicBezTo>
                    <a:pt x="290" y="171"/>
                    <a:pt x="290" y="171"/>
                    <a:pt x="290" y="171"/>
                  </a:cubicBezTo>
                  <a:cubicBezTo>
                    <a:pt x="289" y="171"/>
                    <a:pt x="289" y="171"/>
                    <a:pt x="289" y="171"/>
                  </a:cubicBezTo>
                  <a:cubicBezTo>
                    <a:pt x="289" y="171"/>
                    <a:pt x="289" y="171"/>
                    <a:pt x="289" y="171"/>
                  </a:cubicBezTo>
                  <a:cubicBezTo>
                    <a:pt x="289" y="171"/>
                    <a:pt x="289" y="171"/>
                    <a:pt x="289" y="171"/>
                  </a:cubicBezTo>
                  <a:cubicBezTo>
                    <a:pt x="288" y="171"/>
                    <a:pt x="288" y="171"/>
                    <a:pt x="288" y="171"/>
                  </a:cubicBezTo>
                  <a:cubicBezTo>
                    <a:pt x="288" y="171"/>
                    <a:pt x="288" y="171"/>
                    <a:pt x="288" y="171"/>
                  </a:cubicBezTo>
                  <a:cubicBezTo>
                    <a:pt x="288" y="171"/>
                    <a:pt x="288" y="171"/>
                    <a:pt x="288" y="171"/>
                  </a:cubicBezTo>
                  <a:cubicBezTo>
                    <a:pt x="287" y="171"/>
                    <a:pt x="287" y="171"/>
                    <a:pt x="287" y="171"/>
                  </a:cubicBezTo>
                  <a:cubicBezTo>
                    <a:pt x="287" y="171"/>
                    <a:pt x="287" y="171"/>
                    <a:pt x="287" y="171"/>
                  </a:cubicBezTo>
                  <a:cubicBezTo>
                    <a:pt x="287" y="171"/>
                    <a:pt x="287" y="171"/>
                    <a:pt x="287" y="171"/>
                  </a:cubicBezTo>
                  <a:cubicBezTo>
                    <a:pt x="287" y="171"/>
                    <a:pt x="287" y="171"/>
                    <a:pt x="287" y="171"/>
                  </a:cubicBezTo>
                  <a:cubicBezTo>
                    <a:pt x="286" y="171"/>
                    <a:pt x="286" y="171"/>
                    <a:pt x="286" y="171"/>
                  </a:cubicBezTo>
                  <a:cubicBezTo>
                    <a:pt x="286" y="171"/>
                    <a:pt x="286" y="171"/>
                    <a:pt x="286" y="171"/>
                  </a:cubicBezTo>
                  <a:cubicBezTo>
                    <a:pt x="286" y="171"/>
                    <a:pt x="285" y="170"/>
                    <a:pt x="285" y="170"/>
                  </a:cubicBezTo>
                  <a:cubicBezTo>
                    <a:pt x="284" y="170"/>
                    <a:pt x="284" y="170"/>
                    <a:pt x="283" y="170"/>
                  </a:cubicBezTo>
                  <a:cubicBezTo>
                    <a:pt x="283" y="170"/>
                    <a:pt x="282" y="170"/>
                    <a:pt x="282" y="170"/>
                  </a:cubicBezTo>
                  <a:cubicBezTo>
                    <a:pt x="281" y="170"/>
                    <a:pt x="281" y="170"/>
                    <a:pt x="280" y="170"/>
                  </a:cubicBezTo>
                  <a:cubicBezTo>
                    <a:pt x="279" y="170"/>
                    <a:pt x="279" y="170"/>
                    <a:pt x="278" y="169"/>
                  </a:cubicBezTo>
                  <a:cubicBezTo>
                    <a:pt x="277" y="169"/>
                    <a:pt x="276" y="169"/>
                    <a:pt x="275" y="169"/>
                  </a:cubicBezTo>
                  <a:cubicBezTo>
                    <a:pt x="275" y="169"/>
                    <a:pt x="274" y="169"/>
                    <a:pt x="273" y="169"/>
                  </a:cubicBezTo>
                  <a:cubicBezTo>
                    <a:pt x="272" y="169"/>
                    <a:pt x="272" y="169"/>
                    <a:pt x="271" y="169"/>
                  </a:cubicBezTo>
                  <a:cubicBezTo>
                    <a:pt x="271" y="169"/>
                    <a:pt x="270" y="169"/>
                    <a:pt x="270" y="169"/>
                  </a:cubicBezTo>
                  <a:cubicBezTo>
                    <a:pt x="269" y="168"/>
                    <a:pt x="269" y="168"/>
                    <a:pt x="269" y="168"/>
                  </a:cubicBezTo>
                  <a:cubicBezTo>
                    <a:pt x="269" y="168"/>
                    <a:pt x="269" y="168"/>
                    <a:pt x="269" y="168"/>
                  </a:cubicBezTo>
                  <a:cubicBezTo>
                    <a:pt x="269" y="168"/>
                    <a:pt x="269" y="168"/>
                    <a:pt x="269" y="168"/>
                  </a:cubicBezTo>
                  <a:cubicBezTo>
                    <a:pt x="268" y="168"/>
                    <a:pt x="268" y="168"/>
                    <a:pt x="268" y="168"/>
                  </a:cubicBezTo>
                  <a:cubicBezTo>
                    <a:pt x="268" y="168"/>
                    <a:pt x="267" y="168"/>
                    <a:pt x="267" y="168"/>
                  </a:cubicBezTo>
                  <a:cubicBezTo>
                    <a:pt x="267" y="168"/>
                    <a:pt x="266" y="168"/>
                    <a:pt x="266" y="168"/>
                  </a:cubicBezTo>
                  <a:cubicBezTo>
                    <a:pt x="266" y="168"/>
                    <a:pt x="266" y="168"/>
                    <a:pt x="266" y="168"/>
                  </a:cubicBezTo>
                  <a:cubicBezTo>
                    <a:pt x="265" y="168"/>
                    <a:pt x="265" y="168"/>
                    <a:pt x="265" y="168"/>
                  </a:cubicBezTo>
                  <a:cubicBezTo>
                    <a:pt x="264" y="168"/>
                    <a:pt x="264" y="168"/>
                    <a:pt x="264" y="168"/>
                  </a:cubicBezTo>
                  <a:cubicBezTo>
                    <a:pt x="263" y="168"/>
                    <a:pt x="263" y="168"/>
                    <a:pt x="263" y="168"/>
                  </a:cubicBezTo>
                  <a:cubicBezTo>
                    <a:pt x="262" y="168"/>
                    <a:pt x="262" y="168"/>
                    <a:pt x="262" y="168"/>
                  </a:cubicBezTo>
                  <a:cubicBezTo>
                    <a:pt x="261" y="168"/>
                    <a:pt x="261" y="168"/>
                    <a:pt x="261" y="168"/>
                  </a:cubicBezTo>
                  <a:cubicBezTo>
                    <a:pt x="260" y="168"/>
                    <a:pt x="260" y="168"/>
                    <a:pt x="260" y="168"/>
                  </a:cubicBezTo>
                  <a:cubicBezTo>
                    <a:pt x="259" y="168"/>
                    <a:pt x="259" y="168"/>
                    <a:pt x="259" y="168"/>
                  </a:cubicBezTo>
                  <a:cubicBezTo>
                    <a:pt x="259" y="168"/>
                    <a:pt x="259" y="168"/>
                    <a:pt x="259" y="168"/>
                  </a:cubicBezTo>
                  <a:cubicBezTo>
                    <a:pt x="258" y="168"/>
                    <a:pt x="258" y="168"/>
                    <a:pt x="258" y="168"/>
                  </a:cubicBezTo>
                  <a:cubicBezTo>
                    <a:pt x="257" y="168"/>
                    <a:pt x="257" y="168"/>
                    <a:pt x="257" y="168"/>
                  </a:cubicBezTo>
                  <a:cubicBezTo>
                    <a:pt x="256" y="168"/>
                    <a:pt x="256" y="168"/>
                    <a:pt x="256" y="168"/>
                  </a:cubicBezTo>
                  <a:cubicBezTo>
                    <a:pt x="256" y="168"/>
                    <a:pt x="256" y="168"/>
                    <a:pt x="256" y="168"/>
                  </a:cubicBezTo>
                  <a:cubicBezTo>
                    <a:pt x="255" y="168"/>
                    <a:pt x="255" y="168"/>
                    <a:pt x="255" y="168"/>
                  </a:cubicBezTo>
                  <a:cubicBezTo>
                    <a:pt x="255" y="168"/>
                    <a:pt x="255" y="168"/>
                    <a:pt x="255" y="168"/>
                  </a:cubicBezTo>
                  <a:cubicBezTo>
                    <a:pt x="255" y="168"/>
                    <a:pt x="255" y="168"/>
                    <a:pt x="255" y="168"/>
                  </a:cubicBezTo>
                  <a:cubicBezTo>
                    <a:pt x="254" y="168"/>
                    <a:pt x="254" y="168"/>
                    <a:pt x="254" y="168"/>
                  </a:cubicBezTo>
                  <a:cubicBezTo>
                    <a:pt x="254" y="168"/>
                    <a:pt x="254" y="168"/>
                    <a:pt x="254" y="168"/>
                  </a:cubicBezTo>
                  <a:cubicBezTo>
                    <a:pt x="253" y="168"/>
                    <a:pt x="253" y="168"/>
                    <a:pt x="253" y="168"/>
                  </a:cubicBezTo>
                  <a:cubicBezTo>
                    <a:pt x="253" y="168"/>
                    <a:pt x="253" y="168"/>
                    <a:pt x="253" y="168"/>
                  </a:cubicBezTo>
                  <a:cubicBezTo>
                    <a:pt x="253" y="168"/>
                    <a:pt x="253" y="168"/>
                    <a:pt x="253" y="168"/>
                  </a:cubicBezTo>
                  <a:cubicBezTo>
                    <a:pt x="252" y="168"/>
                    <a:pt x="252" y="168"/>
                    <a:pt x="252" y="168"/>
                  </a:cubicBezTo>
                  <a:cubicBezTo>
                    <a:pt x="251" y="168"/>
                    <a:pt x="251" y="168"/>
                    <a:pt x="251" y="168"/>
                  </a:cubicBezTo>
                  <a:cubicBezTo>
                    <a:pt x="251" y="168"/>
                    <a:pt x="251" y="168"/>
                    <a:pt x="251" y="168"/>
                  </a:cubicBezTo>
                  <a:cubicBezTo>
                    <a:pt x="250" y="168"/>
                    <a:pt x="250" y="168"/>
                    <a:pt x="250" y="168"/>
                  </a:cubicBezTo>
                  <a:cubicBezTo>
                    <a:pt x="250" y="168"/>
                    <a:pt x="250" y="168"/>
                    <a:pt x="250" y="168"/>
                  </a:cubicBezTo>
                  <a:cubicBezTo>
                    <a:pt x="249" y="168"/>
                    <a:pt x="249" y="168"/>
                    <a:pt x="249" y="168"/>
                  </a:cubicBezTo>
                  <a:cubicBezTo>
                    <a:pt x="249" y="168"/>
                    <a:pt x="249" y="168"/>
                    <a:pt x="249" y="168"/>
                  </a:cubicBezTo>
                  <a:cubicBezTo>
                    <a:pt x="249" y="168"/>
                    <a:pt x="249" y="168"/>
                    <a:pt x="249" y="168"/>
                  </a:cubicBezTo>
                  <a:cubicBezTo>
                    <a:pt x="248" y="168"/>
                    <a:pt x="248" y="168"/>
                    <a:pt x="248" y="168"/>
                  </a:cubicBezTo>
                  <a:cubicBezTo>
                    <a:pt x="248" y="168"/>
                    <a:pt x="248" y="168"/>
                    <a:pt x="248" y="168"/>
                  </a:cubicBezTo>
                  <a:cubicBezTo>
                    <a:pt x="247" y="168"/>
                    <a:pt x="247" y="168"/>
                    <a:pt x="247" y="168"/>
                  </a:cubicBezTo>
                  <a:cubicBezTo>
                    <a:pt x="246" y="168"/>
                    <a:pt x="246" y="168"/>
                    <a:pt x="246" y="168"/>
                  </a:cubicBezTo>
                  <a:cubicBezTo>
                    <a:pt x="246" y="168"/>
                    <a:pt x="246" y="168"/>
                    <a:pt x="246" y="168"/>
                  </a:cubicBezTo>
                  <a:cubicBezTo>
                    <a:pt x="245" y="168"/>
                    <a:pt x="245" y="168"/>
                    <a:pt x="245" y="168"/>
                  </a:cubicBezTo>
                  <a:cubicBezTo>
                    <a:pt x="244" y="168"/>
                    <a:pt x="244" y="168"/>
                    <a:pt x="244" y="168"/>
                  </a:cubicBezTo>
                  <a:cubicBezTo>
                    <a:pt x="243" y="169"/>
                    <a:pt x="243" y="169"/>
                    <a:pt x="243" y="169"/>
                  </a:cubicBezTo>
                  <a:cubicBezTo>
                    <a:pt x="242" y="169"/>
                    <a:pt x="242" y="169"/>
                    <a:pt x="242" y="169"/>
                  </a:cubicBezTo>
                  <a:cubicBezTo>
                    <a:pt x="241" y="169"/>
                    <a:pt x="240" y="169"/>
                    <a:pt x="240" y="169"/>
                  </a:cubicBezTo>
                  <a:cubicBezTo>
                    <a:pt x="239" y="169"/>
                    <a:pt x="239" y="169"/>
                    <a:pt x="239" y="169"/>
                  </a:cubicBezTo>
                  <a:cubicBezTo>
                    <a:pt x="239" y="169"/>
                    <a:pt x="239" y="169"/>
                    <a:pt x="239" y="169"/>
                  </a:cubicBezTo>
                  <a:cubicBezTo>
                    <a:pt x="238" y="170"/>
                    <a:pt x="238" y="170"/>
                    <a:pt x="237" y="170"/>
                  </a:cubicBezTo>
                  <a:cubicBezTo>
                    <a:pt x="236" y="170"/>
                    <a:pt x="236" y="171"/>
                    <a:pt x="235" y="171"/>
                  </a:cubicBezTo>
                  <a:cubicBezTo>
                    <a:pt x="235" y="171"/>
                    <a:pt x="235" y="171"/>
                    <a:pt x="235" y="171"/>
                  </a:cubicBezTo>
                  <a:cubicBezTo>
                    <a:pt x="235" y="171"/>
                    <a:pt x="235" y="171"/>
                    <a:pt x="235" y="171"/>
                  </a:cubicBezTo>
                  <a:cubicBezTo>
                    <a:pt x="234" y="171"/>
                    <a:pt x="234" y="171"/>
                    <a:pt x="234" y="171"/>
                  </a:cubicBezTo>
                  <a:cubicBezTo>
                    <a:pt x="233" y="171"/>
                    <a:pt x="232" y="172"/>
                    <a:pt x="232" y="172"/>
                  </a:cubicBezTo>
                  <a:cubicBezTo>
                    <a:pt x="231" y="173"/>
                    <a:pt x="231" y="173"/>
                    <a:pt x="231" y="173"/>
                  </a:cubicBezTo>
                  <a:cubicBezTo>
                    <a:pt x="231" y="173"/>
                    <a:pt x="231" y="173"/>
                    <a:pt x="231" y="173"/>
                  </a:cubicBezTo>
                  <a:cubicBezTo>
                    <a:pt x="230" y="173"/>
                    <a:pt x="230" y="173"/>
                    <a:pt x="230" y="173"/>
                  </a:cubicBezTo>
                  <a:cubicBezTo>
                    <a:pt x="230" y="173"/>
                    <a:pt x="229" y="174"/>
                    <a:pt x="229" y="174"/>
                  </a:cubicBezTo>
                  <a:cubicBezTo>
                    <a:pt x="228" y="174"/>
                    <a:pt x="228" y="174"/>
                    <a:pt x="227" y="175"/>
                  </a:cubicBezTo>
                  <a:cubicBezTo>
                    <a:pt x="227" y="175"/>
                    <a:pt x="227" y="175"/>
                    <a:pt x="227" y="175"/>
                  </a:cubicBezTo>
                  <a:cubicBezTo>
                    <a:pt x="227" y="175"/>
                    <a:pt x="227" y="175"/>
                    <a:pt x="227" y="175"/>
                  </a:cubicBezTo>
                  <a:cubicBezTo>
                    <a:pt x="227" y="175"/>
                    <a:pt x="227" y="175"/>
                    <a:pt x="227" y="175"/>
                  </a:cubicBezTo>
                  <a:cubicBezTo>
                    <a:pt x="226" y="176"/>
                    <a:pt x="226" y="176"/>
                    <a:pt x="226" y="176"/>
                  </a:cubicBezTo>
                  <a:cubicBezTo>
                    <a:pt x="225" y="176"/>
                    <a:pt x="225" y="176"/>
                    <a:pt x="224" y="177"/>
                  </a:cubicBezTo>
                  <a:cubicBezTo>
                    <a:pt x="224" y="177"/>
                    <a:pt x="224" y="177"/>
                    <a:pt x="223" y="178"/>
                  </a:cubicBezTo>
                  <a:cubicBezTo>
                    <a:pt x="223" y="178"/>
                    <a:pt x="223" y="178"/>
                    <a:pt x="223" y="178"/>
                  </a:cubicBezTo>
                  <a:cubicBezTo>
                    <a:pt x="223" y="178"/>
                    <a:pt x="223" y="178"/>
                    <a:pt x="223" y="178"/>
                  </a:cubicBezTo>
                  <a:cubicBezTo>
                    <a:pt x="222" y="179"/>
                    <a:pt x="222" y="179"/>
                    <a:pt x="222" y="179"/>
                  </a:cubicBezTo>
                  <a:cubicBezTo>
                    <a:pt x="221" y="179"/>
                    <a:pt x="221" y="180"/>
                    <a:pt x="221" y="180"/>
                  </a:cubicBezTo>
                  <a:cubicBezTo>
                    <a:pt x="220" y="181"/>
                    <a:pt x="220" y="181"/>
                    <a:pt x="220" y="181"/>
                  </a:cubicBezTo>
                  <a:cubicBezTo>
                    <a:pt x="220" y="181"/>
                    <a:pt x="220" y="181"/>
                    <a:pt x="220" y="181"/>
                  </a:cubicBezTo>
                  <a:cubicBezTo>
                    <a:pt x="219" y="181"/>
                    <a:pt x="219" y="181"/>
                    <a:pt x="219" y="181"/>
                  </a:cubicBezTo>
                  <a:cubicBezTo>
                    <a:pt x="219" y="182"/>
                    <a:pt x="219" y="182"/>
                    <a:pt x="219" y="182"/>
                  </a:cubicBezTo>
                  <a:cubicBezTo>
                    <a:pt x="218" y="182"/>
                    <a:pt x="218" y="183"/>
                    <a:pt x="217" y="184"/>
                  </a:cubicBezTo>
                  <a:cubicBezTo>
                    <a:pt x="217" y="184"/>
                    <a:pt x="217" y="184"/>
                    <a:pt x="217" y="184"/>
                  </a:cubicBezTo>
                  <a:cubicBezTo>
                    <a:pt x="216" y="184"/>
                    <a:pt x="216" y="185"/>
                    <a:pt x="215" y="185"/>
                  </a:cubicBezTo>
                  <a:cubicBezTo>
                    <a:pt x="215" y="186"/>
                    <a:pt x="215" y="186"/>
                    <a:pt x="215" y="186"/>
                  </a:cubicBezTo>
                  <a:cubicBezTo>
                    <a:pt x="214" y="186"/>
                    <a:pt x="213" y="187"/>
                    <a:pt x="212" y="187"/>
                  </a:cubicBezTo>
                  <a:cubicBezTo>
                    <a:pt x="212" y="187"/>
                    <a:pt x="212" y="187"/>
                    <a:pt x="212" y="187"/>
                  </a:cubicBezTo>
                  <a:cubicBezTo>
                    <a:pt x="211" y="188"/>
                    <a:pt x="210" y="188"/>
                    <a:pt x="209" y="189"/>
                  </a:cubicBezTo>
                  <a:cubicBezTo>
                    <a:pt x="209" y="189"/>
                    <a:pt x="209" y="189"/>
                    <a:pt x="209" y="189"/>
                  </a:cubicBezTo>
                  <a:cubicBezTo>
                    <a:pt x="208" y="189"/>
                    <a:pt x="208" y="190"/>
                    <a:pt x="207" y="190"/>
                  </a:cubicBezTo>
                  <a:cubicBezTo>
                    <a:pt x="206" y="190"/>
                    <a:pt x="205" y="191"/>
                    <a:pt x="204" y="191"/>
                  </a:cubicBezTo>
                  <a:cubicBezTo>
                    <a:pt x="203" y="192"/>
                    <a:pt x="203" y="192"/>
                    <a:pt x="203" y="192"/>
                  </a:cubicBezTo>
                  <a:cubicBezTo>
                    <a:pt x="201" y="192"/>
                    <a:pt x="199" y="193"/>
                    <a:pt x="198" y="194"/>
                  </a:cubicBezTo>
                  <a:cubicBezTo>
                    <a:pt x="197" y="194"/>
                    <a:pt x="197" y="194"/>
                    <a:pt x="196" y="194"/>
                  </a:cubicBezTo>
                  <a:cubicBezTo>
                    <a:pt x="195" y="194"/>
                    <a:pt x="193" y="195"/>
                    <a:pt x="192" y="195"/>
                  </a:cubicBezTo>
                  <a:cubicBezTo>
                    <a:pt x="191" y="195"/>
                    <a:pt x="191" y="195"/>
                    <a:pt x="190" y="196"/>
                  </a:cubicBezTo>
                  <a:cubicBezTo>
                    <a:pt x="188" y="196"/>
                    <a:pt x="187" y="196"/>
                    <a:pt x="185" y="197"/>
                  </a:cubicBezTo>
                  <a:cubicBezTo>
                    <a:pt x="184" y="197"/>
                    <a:pt x="184" y="197"/>
                    <a:pt x="184" y="197"/>
                  </a:cubicBezTo>
                  <a:cubicBezTo>
                    <a:pt x="184" y="197"/>
                    <a:pt x="184" y="197"/>
                    <a:pt x="184" y="197"/>
                  </a:cubicBezTo>
                  <a:cubicBezTo>
                    <a:pt x="181" y="198"/>
                    <a:pt x="177" y="198"/>
                    <a:pt x="174" y="199"/>
                  </a:cubicBezTo>
                  <a:cubicBezTo>
                    <a:pt x="173" y="199"/>
                    <a:pt x="173" y="199"/>
                    <a:pt x="173" y="199"/>
                  </a:cubicBezTo>
                  <a:cubicBezTo>
                    <a:pt x="172" y="199"/>
                    <a:pt x="170" y="199"/>
                    <a:pt x="168" y="199"/>
                  </a:cubicBezTo>
                  <a:cubicBezTo>
                    <a:pt x="168" y="199"/>
                    <a:pt x="168" y="199"/>
                    <a:pt x="168" y="199"/>
                  </a:cubicBezTo>
                  <a:cubicBezTo>
                    <a:pt x="168" y="199"/>
                    <a:pt x="168" y="199"/>
                    <a:pt x="168" y="199"/>
                  </a:cubicBezTo>
                  <a:cubicBezTo>
                    <a:pt x="171" y="161"/>
                    <a:pt x="175" y="123"/>
                    <a:pt x="178" y="85"/>
                  </a:cubicBezTo>
                  <a:cubicBezTo>
                    <a:pt x="179" y="84"/>
                    <a:pt x="178" y="82"/>
                    <a:pt x="178" y="80"/>
                  </a:cubicBezTo>
                  <a:cubicBezTo>
                    <a:pt x="177" y="79"/>
                    <a:pt x="176" y="77"/>
                    <a:pt x="175" y="76"/>
                  </a:cubicBezTo>
                  <a:cubicBezTo>
                    <a:pt x="174" y="74"/>
                    <a:pt x="172" y="72"/>
                    <a:pt x="170" y="70"/>
                  </a:cubicBezTo>
                  <a:cubicBezTo>
                    <a:pt x="168" y="69"/>
                    <a:pt x="166" y="67"/>
                    <a:pt x="163" y="65"/>
                  </a:cubicBezTo>
                  <a:cubicBezTo>
                    <a:pt x="157" y="60"/>
                    <a:pt x="149" y="55"/>
                    <a:pt x="141" y="49"/>
                  </a:cubicBezTo>
                  <a:cubicBezTo>
                    <a:pt x="133" y="43"/>
                    <a:pt x="125" y="36"/>
                    <a:pt x="118" y="30"/>
                  </a:cubicBezTo>
                  <a:cubicBezTo>
                    <a:pt x="111" y="24"/>
                    <a:pt x="104" y="19"/>
                    <a:pt x="100" y="15"/>
                  </a:cubicBezTo>
                  <a:cubicBezTo>
                    <a:pt x="95" y="11"/>
                    <a:pt x="92" y="9"/>
                    <a:pt x="91" y="8"/>
                  </a:cubicBezTo>
                  <a:cubicBezTo>
                    <a:pt x="91" y="8"/>
                    <a:pt x="90" y="8"/>
                    <a:pt x="90" y="7"/>
                  </a:cubicBezTo>
                  <a:cubicBezTo>
                    <a:pt x="89" y="7"/>
                    <a:pt x="88" y="6"/>
                    <a:pt x="87" y="6"/>
                  </a:cubicBezTo>
                  <a:cubicBezTo>
                    <a:pt x="86" y="5"/>
                    <a:pt x="86" y="4"/>
                    <a:pt x="85" y="3"/>
                  </a:cubicBezTo>
                  <a:cubicBezTo>
                    <a:pt x="84" y="2"/>
                    <a:pt x="84" y="1"/>
                    <a:pt x="84" y="0"/>
                  </a:cubicBezTo>
                  <a:cubicBezTo>
                    <a:pt x="80" y="55"/>
                    <a:pt x="75" y="110"/>
                    <a:pt x="71" y="164"/>
                  </a:cubicBezTo>
                  <a:cubicBezTo>
                    <a:pt x="71" y="166"/>
                    <a:pt x="71" y="167"/>
                    <a:pt x="71" y="168"/>
                  </a:cubicBezTo>
                  <a:cubicBezTo>
                    <a:pt x="72" y="169"/>
                    <a:pt x="73" y="170"/>
                    <a:pt x="74" y="170"/>
                  </a:cubicBezTo>
                  <a:cubicBezTo>
                    <a:pt x="74" y="171"/>
                    <a:pt x="75" y="172"/>
                    <a:pt x="76" y="172"/>
                  </a:cubicBezTo>
                  <a:cubicBezTo>
                    <a:pt x="77" y="173"/>
                    <a:pt x="77" y="173"/>
                    <a:pt x="77" y="173"/>
                  </a:cubicBezTo>
                  <a:cubicBezTo>
                    <a:pt x="78" y="174"/>
                    <a:pt x="81" y="176"/>
                    <a:pt x="86" y="181"/>
                  </a:cubicBezTo>
                  <a:cubicBezTo>
                    <a:pt x="90" y="185"/>
                    <a:pt x="96" y="190"/>
                    <a:pt x="102" y="196"/>
                  </a:cubicBezTo>
                  <a:cubicBezTo>
                    <a:pt x="101" y="196"/>
                    <a:pt x="100" y="195"/>
                    <a:pt x="100" y="195"/>
                  </a:cubicBezTo>
                  <a:cubicBezTo>
                    <a:pt x="99" y="195"/>
                    <a:pt x="99" y="195"/>
                    <a:pt x="99" y="195"/>
                  </a:cubicBezTo>
                  <a:cubicBezTo>
                    <a:pt x="96" y="194"/>
                    <a:pt x="92" y="194"/>
                    <a:pt x="89" y="193"/>
                  </a:cubicBezTo>
                  <a:cubicBezTo>
                    <a:pt x="89" y="193"/>
                    <a:pt x="89" y="193"/>
                    <a:pt x="89" y="193"/>
                  </a:cubicBezTo>
                  <a:cubicBezTo>
                    <a:pt x="85" y="192"/>
                    <a:pt x="82" y="191"/>
                    <a:pt x="78" y="190"/>
                  </a:cubicBezTo>
                  <a:cubicBezTo>
                    <a:pt x="78" y="190"/>
                    <a:pt x="78" y="190"/>
                    <a:pt x="78" y="190"/>
                  </a:cubicBezTo>
                  <a:cubicBezTo>
                    <a:pt x="74" y="189"/>
                    <a:pt x="71" y="187"/>
                    <a:pt x="67" y="186"/>
                  </a:cubicBezTo>
                  <a:cubicBezTo>
                    <a:pt x="58" y="183"/>
                    <a:pt x="49" y="179"/>
                    <a:pt x="42" y="175"/>
                  </a:cubicBezTo>
                  <a:cubicBezTo>
                    <a:pt x="36" y="171"/>
                    <a:pt x="30" y="166"/>
                    <a:pt x="26" y="162"/>
                  </a:cubicBezTo>
                  <a:cubicBezTo>
                    <a:pt x="21" y="158"/>
                    <a:pt x="18" y="153"/>
                    <a:pt x="16" y="149"/>
                  </a:cubicBezTo>
                  <a:cubicBezTo>
                    <a:pt x="14" y="144"/>
                    <a:pt x="13" y="140"/>
                    <a:pt x="14" y="136"/>
                  </a:cubicBezTo>
                  <a:cubicBezTo>
                    <a:pt x="9" y="194"/>
                    <a:pt x="5" y="252"/>
                    <a:pt x="0" y="310"/>
                  </a:cubicBezTo>
                  <a:cubicBezTo>
                    <a:pt x="0" y="315"/>
                    <a:pt x="1" y="320"/>
                    <a:pt x="3" y="324"/>
                  </a:cubicBezTo>
                  <a:cubicBezTo>
                    <a:pt x="5" y="329"/>
                    <a:pt x="8" y="334"/>
                    <a:pt x="12" y="338"/>
                  </a:cubicBezTo>
                  <a:cubicBezTo>
                    <a:pt x="15" y="342"/>
                    <a:pt x="20" y="346"/>
                    <a:pt x="25" y="350"/>
                  </a:cubicBezTo>
                  <a:cubicBezTo>
                    <a:pt x="21" y="399"/>
                    <a:pt x="17" y="449"/>
                    <a:pt x="13" y="499"/>
                  </a:cubicBezTo>
                  <a:cubicBezTo>
                    <a:pt x="13" y="498"/>
                    <a:pt x="13" y="498"/>
                    <a:pt x="13" y="498"/>
                  </a:cubicBezTo>
                  <a:cubicBezTo>
                    <a:pt x="13" y="498"/>
                    <a:pt x="13" y="498"/>
                    <a:pt x="13" y="498"/>
                  </a:cubicBezTo>
                  <a:cubicBezTo>
                    <a:pt x="13" y="498"/>
                    <a:pt x="13" y="498"/>
                    <a:pt x="13" y="498"/>
                  </a:cubicBezTo>
                  <a:cubicBezTo>
                    <a:pt x="13" y="498"/>
                    <a:pt x="13" y="498"/>
                    <a:pt x="13" y="498"/>
                  </a:cubicBezTo>
                  <a:cubicBezTo>
                    <a:pt x="13" y="498"/>
                    <a:pt x="13" y="498"/>
                    <a:pt x="13" y="498"/>
                  </a:cubicBezTo>
                  <a:cubicBezTo>
                    <a:pt x="13" y="498"/>
                    <a:pt x="13" y="498"/>
                    <a:pt x="13" y="498"/>
                  </a:cubicBezTo>
                  <a:cubicBezTo>
                    <a:pt x="13" y="497"/>
                    <a:pt x="14" y="497"/>
                    <a:pt x="14" y="496"/>
                  </a:cubicBezTo>
                  <a:cubicBezTo>
                    <a:pt x="14" y="496"/>
                    <a:pt x="14" y="495"/>
                    <a:pt x="14" y="494"/>
                  </a:cubicBezTo>
                  <a:cubicBezTo>
                    <a:pt x="14" y="494"/>
                    <a:pt x="14" y="494"/>
                    <a:pt x="14" y="494"/>
                  </a:cubicBezTo>
                  <a:cubicBezTo>
                    <a:pt x="14" y="493"/>
                    <a:pt x="14" y="493"/>
                    <a:pt x="14" y="493"/>
                  </a:cubicBezTo>
                  <a:cubicBezTo>
                    <a:pt x="14" y="493"/>
                    <a:pt x="14" y="493"/>
                    <a:pt x="14" y="493"/>
                  </a:cubicBezTo>
                  <a:cubicBezTo>
                    <a:pt x="14" y="493"/>
                    <a:pt x="14" y="493"/>
                    <a:pt x="14" y="493"/>
                  </a:cubicBezTo>
                  <a:cubicBezTo>
                    <a:pt x="14" y="492"/>
                    <a:pt x="14" y="492"/>
                    <a:pt x="14" y="491"/>
                  </a:cubicBezTo>
                  <a:cubicBezTo>
                    <a:pt x="14" y="490"/>
                    <a:pt x="14" y="490"/>
                    <a:pt x="14" y="489"/>
                  </a:cubicBezTo>
                  <a:cubicBezTo>
                    <a:pt x="15" y="488"/>
                    <a:pt x="15" y="488"/>
                    <a:pt x="15" y="488"/>
                  </a:cubicBezTo>
                  <a:cubicBezTo>
                    <a:pt x="15" y="488"/>
                    <a:pt x="15" y="488"/>
                    <a:pt x="15" y="488"/>
                  </a:cubicBezTo>
                  <a:cubicBezTo>
                    <a:pt x="15" y="488"/>
                    <a:pt x="15" y="488"/>
                    <a:pt x="15" y="488"/>
                  </a:cubicBezTo>
                  <a:cubicBezTo>
                    <a:pt x="15" y="486"/>
                    <a:pt x="15" y="485"/>
                    <a:pt x="15" y="484"/>
                  </a:cubicBezTo>
                  <a:cubicBezTo>
                    <a:pt x="15" y="484"/>
                    <a:pt x="15" y="483"/>
                    <a:pt x="15" y="483"/>
                  </a:cubicBezTo>
                  <a:cubicBezTo>
                    <a:pt x="15" y="483"/>
                    <a:pt x="15" y="483"/>
                    <a:pt x="15" y="483"/>
                  </a:cubicBezTo>
                  <a:cubicBezTo>
                    <a:pt x="15" y="482"/>
                    <a:pt x="15" y="482"/>
                    <a:pt x="15" y="482"/>
                  </a:cubicBezTo>
                  <a:cubicBezTo>
                    <a:pt x="15" y="482"/>
                    <a:pt x="15" y="481"/>
                    <a:pt x="15" y="480"/>
                  </a:cubicBezTo>
                  <a:cubicBezTo>
                    <a:pt x="15" y="479"/>
                    <a:pt x="16" y="478"/>
                    <a:pt x="16" y="477"/>
                  </a:cubicBezTo>
                  <a:cubicBezTo>
                    <a:pt x="19" y="434"/>
                    <a:pt x="22" y="392"/>
                    <a:pt x="26" y="350"/>
                  </a:cubicBezTo>
                  <a:cubicBezTo>
                    <a:pt x="27" y="351"/>
                    <a:pt x="27" y="351"/>
                    <a:pt x="28" y="352"/>
                  </a:cubicBezTo>
                  <a:cubicBezTo>
                    <a:pt x="35" y="356"/>
                    <a:pt x="43" y="361"/>
                    <a:pt x="53" y="364"/>
                  </a:cubicBezTo>
                  <a:cubicBezTo>
                    <a:pt x="53" y="365"/>
                    <a:pt x="54" y="365"/>
                    <a:pt x="54" y="365"/>
                  </a:cubicBezTo>
                  <a:cubicBezTo>
                    <a:pt x="55" y="365"/>
                    <a:pt x="55" y="365"/>
                    <a:pt x="56" y="366"/>
                  </a:cubicBezTo>
                  <a:cubicBezTo>
                    <a:pt x="56" y="366"/>
                    <a:pt x="57" y="366"/>
                    <a:pt x="57" y="366"/>
                  </a:cubicBezTo>
                  <a:cubicBezTo>
                    <a:pt x="58" y="366"/>
                    <a:pt x="58" y="367"/>
                    <a:pt x="59" y="367"/>
                  </a:cubicBezTo>
                  <a:cubicBezTo>
                    <a:pt x="60" y="367"/>
                    <a:pt x="61" y="367"/>
                    <a:pt x="62" y="368"/>
                  </a:cubicBezTo>
                  <a:cubicBezTo>
                    <a:pt x="62" y="368"/>
                    <a:pt x="63" y="368"/>
                    <a:pt x="63" y="368"/>
                  </a:cubicBezTo>
                  <a:cubicBezTo>
                    <a:pt x="63" y="368"/>
                    <a:pt x="63" y="368"/>
                    <a:pt x="63" y="368"/>
                  </a:cubicBezTo>
                  <a:cubicBezTo>
                    <a:pt x="64" y="368"/>
                    <a:pt x="64" y="369"/>
                    <a:pt x="65" y="369"/>
                  </a:cubicBezTo>
                  <a:cubicBezTo>
                    <a:pt x="66" y="369"/>
                    <a:pt x="67" y="369"/>
                    <a:pt x="68" y="370"/>
                  </a:cubicBezTo>
                  <a:cubicBezTo>
                    <a:pt x="69" y="370"/>
                    <a:pt x="70" y="370"/>
                    <a:pt x="71" y="371"/>
                  </a:cubicBezTo>
                  <a:cubicBezTo>
                    <a:pt x="71" y="371"/>
                    <a:pt x="72" y="371"/>
                    <a:pt x="73" y="371"/>
                  </a:cubicBezTo>
                  <a:cubicBezTo>
                    <a:pt x="74" y="371"/>
                    <a:pt x="74" y="371"/>
                    <a:pt x="74" y="371"/>
                  </a:cubicBezTo>
                  <a:cubicBezTo>
                    <a:pt x="74" y="372"/>
                    <a:pt x="74" y="372"/>
                    <a:pt x="74" y="372"/>
                  </a:cubicBezTo>
                  <a:cubicBezTo>
                    <a:pt x="74" y="372"/>
                    <a:pt x="74" y="372"/>
                    <a:pt x="74" y="372"/>
                  </a:cubicBezTo>
                  <a:cubicBezTo>
                    <a:pt x="74" y="372"/>
                    <a:pt x="75" y="372"/>
                    <a:pt x="75" y="372"/>
                  </a:cubicBezTo>
                  <a:cubicBezTo>
                    <a:pt x="76" y="372"/>
                    <a:pt x="76" y="372"/>
                    <a:pt x="77" y="372"/>
                  </a:cubicBezTo>
                  <a:cubicBezTo>
                    <a:pt x="78" y="373"/>
                    <a:pt x="79" y="373"/>
                    <a:pt x="79" y="373"/>
                  </a:cubicBezTo>
                  <a:cubicBezTo>
                    <a:pt x="80" y="373"/>
                    <a:pt x="81" y="373"/>
                    <a:pt x="81" y="374"/>
                  </a:cubicBezTo>
                  <a:cubicBezTo>
                    <a:pt x="82" y="374"/>
                    <a:pt x="83" y="374"/>
                    <a:pt x="83" y="374"/>
                  </a:cubicBezTo>
                  <a:cubicBezTo>
                    <a:pt x="84" y="374"/>
                    <a:pt x="84" y="374"/>
                    <a:pt x="84" y="374"/>
                  </a:cubicBezTo>
                  <a:cubicBezTo>
                    <a:pt x="84" y="374"/>
                    <a:pt x="84" y="374"/>
                    <a:pt x="84" y="374"/>
                  </a:cubicBezTo>
                  <a:cubicBezTo>
                    <a:pt x="85" y="374"/>
                    <a:pt x="85" y="374"/>
                    <a:pt x="85" y="374"/>
                  </a:cubicBezTo>
                  <a:cubicBezTo>
                    <a:pt x="86" y="375"/>
                    <a:pt x="86" y="375"/>
                    <a:pt x="87" y="375"/>
                  </a:cubicBezTo>
                  <a:cubicBezTo>
                    <a:pt x="89" y="375"/>
                    <a:pt x="89" y="375"/>
                    <a:pt x="89" y="375"/>
                  </a:cubicBezTo>
                  <a:cubicBezTo>
                    <a:pt x="89" y="375"/>
                    <a:pt x="90" y="375"/>
                    <a:pt x="91" y="376"/>
                  </a:cubicBezTo>
                  <a:cubicBezTo>
                    <a:pt x="91" y="376"/>
                    <a:pt x="92" y="376"/>
                    <a:pt x="92" y="376"/>
                  </a:cubicBezTo>
                  <a:cubicBezTo>
                    <a:pt x="93" y="376"/>
                    <a:pt x="93" y="376"/>
                    <a:pt x="94" y="376"/>
                  </a:cubicBezTo>
                  <a:cubicBezTo>
                    <a:pt x="94" y="376"/>
                    <a:pt x="94" y="376"/>
                    <a:pt x="94" y="376"/>
                  </a:cubicBezTo>
                  <a:cubicBezTo>
                    <a:pt x="95" y="376"/>
                    <a:pt x="95" y="376"/>
                    <a:pt x="95" y="376"/>
                  </a:cubicBezTo>
                  <a:cubicBezTo>
                    <a:pt x="95" y="376"/>
                    <a:pt x="95" y="376"/>
                    <a:pt x="95" y="376"/>
                  </a:cubicBezTo>
                  <a:cubicBezTo>
                    <a:pt x="96" y="377"/>
                    <a:pt x="96" y="377"/>
                    <a:pt x="96" y="377"/>
                  </a:cubicBezTo>
                  <a:cubicBezTo>
                    <a:pt x="96" y="377"/>
                    <a:pt x="97" y="377"/>
                    <a:pt x="97" y="377"/>
                  </a:cubicBezTo>
                  <a:cubicBezTo>
                    <a:pt x="98" y="377"/>
                    <a:pt x="98" y="377"/>
                    <a:pt x="99" y="377"/>
                  </a:cubicBezTo>
                  <a:cubicBezTo>
                    <a:pt x="99" y="377"/>
                    <a:pt x="100" y="377"/>
                    <a:pt x="100" y="377"/>
                  </a:cubicBezTo>
                  <a:cubicBezTo>
                    <a:pt x="102" y="378"/>
                    <a:pt x="102" y="378"/>
                    <a:pt x="102" y="378"/>
                  </a:cubicBezTo>
                  <a:cubicBezTo>
                    <a:pt x="102" y="378"/>
                    <a:pt x="103" y="378"/>
                    <a:pt x="103" y="378"/>
                  </a:cubicBezTo>
                  <a:cubicBezTo>
                    <a:pt x="104" y="378"/>
                    <a:pt x="104" y="378"/>
                    <a:pt x="105" y="378"/>
                  </a:cubicBezTo>
                  <a:cubicBezTo>
                    <a:pt x="105" y="378"/>
                    <a:pt x="105" y="378"/>
                    <a:pt x="105" y="378"/>
                  </a:cubicBezTo>
                  <a:cubicBezTo>
                    <a:pt x="105" y="378"/>
                    <a:pt x="105" y="378"/>
                    <a:pt x="105" y="378"/>
                  </a:cubicBezTo>
                  <a:cubicBezTo>
                    <a:pt x="105" y="378"/>
                    <a:pt x="106" y="378"/>
                    <a:pt x="106" y="378"/>
                  </a:cubicBezTo>
                  <a:cubicBezTo>
                    <a:pt x="107" y="378"/>
                    <a:pt x="107" y="378"/>
                    <a:pt x="108" y="378"/>
                  </a:cubicBezTo>
                  <a:cubicBezTo>
                    <a:pt x="109" y="379"/>
                    <a:pt x="109" y="379"/>
                    <a:pt x="109" y="379"/>
                  </a:cubicBezTo>
                  <a:cubicBezTo>
                    <a:pt x="110" y="379"/>
                    <a:pt x="110" y="379"/>
                    <a:pt x="111" y="379"/>
                  </a:cubicBezTo>
                  <a:cubicBezTo>
                    <a:pt x="112" y="379"/>
                    <a:pt x="112" y="379"/>
                    <a:pt x="112" y="379"/>
                  </a:cubicBezTo>
                  <a:cubicBezTo>
                    <a:pt x="113" y="379"/>
                    <a:pt x="113" y="379"/>
                    <a:pt x="114" y="379"/>
                  </a:cubicBezTo>
                  <a:cubicBezTo>
                    <a:pt x="115" y="379"/>
                    <a:pt x="115" y="379"/>
                    <a:pt x="115" y="379"/>
                  </a:cubicBezTo>
                  <a:cubicBezTo>
                    <a:pt x="115" y="379"/>
                    <a:pt x="115" y="379"/>
                    <a:pt x="115" y="379"/>
                  </a:cubicBezTo>
                  <a:cubicBezTo>
                    <a:pt x="115" y="379"/>
                    <a:pt x="115" y="379"/>
                    <a:pt x="115" y="379"/>
                  </a:cubicBezTo>
                  <a:cubicBezTo>
                    <a:pt x="115" y="379"/>
                    <a:pt x="115" y="379"/>
                    <a:pt x="115" y="379"/>
                  </a:cubicBezTo>
                  <a:cubicBezTo>
                    <a:pt x="116" y="379"/>
                    <a:pt x="116" y="379"/>
                    <a:pt x="117" y="379"/>
                  </a:cubicBezTo>
                  <a:cubicBezTo>
                    <a:pt x="117" y="379"/>
                    <a:pt x="118" y="379"/>
                    <a:pt x="118" y="379"/>
                  </a:cubicBezTo>
                  <a:cubicBezTo>
                    <a:pt x="119" y="379"/>
                    <a:pt x="119" y="379"/>
                    <a:pt x="120" y="379"/>
                  </a:cubicBezTo>
                  <a:cubicBezTo>
                    <a:pt x="120" y="379"/>
                    <a:pt x="121" y="379"/>
                    <a:pt x="121" y="379"/>
                  </a:cubicBezTo>
                  <a:cubicBezTo>
                    <a:pt x="122" y="380"/>
                    <a:pt x="122" y="380"/>
                    <a:pt x="123" y="380"/>
                  </a:cubicBezTo>
                  <a:cubicBezTo>
                    <a:pt x="123" y="380"/>
                    <a:pt x="124" y="380"/>
                    <a:pt x="124" y="380"/>
                  </a:cubicBezTo>
                  <a:cubicBezTo>
                    <a:pt x="124" y="380"/>
                    <a:pt x="124" y="380"/>
                    <a:pt x="124" y="380"/>
                  </a:cubicBezTo>
                  <a:cubicBezTo>
                    <a:pt x="125" y="380"/>
                    <a:pt x="125" y="380"/>
                    <a:pt x="126" y="380"/>
                  </a:cubicBezTo>
                  <a:cubicBezTo>
                    <a:pt x="127" y="380"/>
                    <a:pt x="127" y="380"/>
                    <a:pt x="127" y="380"/>
                  </a:cubicBezTo>
                  <a:cubicBezTo>
                    <a:pt x="128" y="380"/>
                    <a:pt x="128" y="380"/>
                    <a:pt x="129" y="380"/>
                  </a:cubicBezTo>
                  <a:cubicBezTo>
                    <a:pt x="129" y="380"/>
                    <a:pt x="130" y="380"/>
                    <a:pt x="130" y="380"/>
                  </a:cubicBezTo>
                  <a:cubicBezTo>
                    <a:pt x="131" y="380"/>
                    <a:pt x="131" y="380"/>
                    <a:pt x="131" y="380"/>
                  </a:cubicBezTo>
                  <a:cubicBezTo>
                    <a:pt x="132" y="380"/>
                    <a:pt x="132" y="380"/>
                    <a:pt x="132" y="380"/>
                  </a:cubicBezTo>
                  <a:cubicBezTo>
                    <a:pt x="133" y="380"/>
                    <a:pt x="133" y="380"/>
                    <a:pt x="133" y="380"/>
                  </a:cubicBezTo>
                  <a:cubicBezTo>
                    <a:pt x="134" y="380"/>
                    <a:pt x="134" y="380"/>
                    <a:pt x="134" y="380"/>
                  </a:cubicBezTo>
                  <a:cubicBezTo>
                    <a:pt x="134" y="380"/>
                    <a:pt x="134" y="380"/>
                    <a:pt x="134" y="380"/>
                  </a:cubicBezTo>
                  <a:cubicBezTo>
                    <a:pt x="135" y="380"/>
                    <a:pt x="135" y="380"/>
                    <a:pt x="135" y="380"/>
                  </a:cubicBezTo>
                  <a:cubicBezTo>
                    <a:pt x="136" y="380"/>
                    <a:pt x="136" y="380"/>
                    <a:pt x="136" y="380"/>
                  </a:cubicBezTo>
                  <a:cubicBezTo>
                    <a:pt x="136" y="380"/>
                    <a:pt x="136" y="380"/>
                    <a:pt x="136" y="380"/>
                  </a:cubicBezTo>
                  <a:cubicBezTo>
                    <a:pt x="137" y="380"/>
                    <a:pt x="137" y="380"/>
                    <a:pt x="138" y="380"/>
                  </a:cubicBezTo>
                  <a:cubicBezTo>
                    <a:pt x="138" y="380"/>
                    <a:pt x="139" y="380"/>
                    <a:pt x="139" y="380"/>
                  </a:cubicBezTo>
                  <a:cubicBezTo>
                    <a:pt x="140" y="380"/>
                    <a:pt x="140" y="380"/>
                    <a:pt x="141" y="380"/>
                  </a:cubicBezTo>
                  <a:cubicBezTo>
                    <a:pt x="141" y="380"/>
                    <a:pt x="142" y="380"/>
                    <a:pt x="142" y="380"/>
                  </a:cubicBezTo>
                  <a:cubicBezTo>
                    <a:pt x="143" y="379"/>
                    <a:pt x="144" y="379"/>
                    <a:pt x="144" y="379"/>
                  </a:cubicBezTo>
                  <a:cubicBezTo>
                    <a:pt x="145" y="379"/>
                    <a:pt x="145" y="379"/>
                    <a:pt x="146" y="379"/>
                  </a:cubicBezTo>
                  <a:cubicBezTo>
                    <a:pt x="146" y="379"/>
                    <a:pt x="146" y="379"/>
                    <a:pt x="146" y="379"/>
                  </a:cubicBezTo>
                  <a:cubicBezTo>
                    <a:pt x="146" y="379"/>
                    <a:pt x="146" y="379"/>
                    <a:pt x="146" y="379"/>
                  </a:cubicBezTo>
                  <a:cubicBezTo>
                    <a:pt x="146" y="379"/>
                    <a:pt x="147" y="379"/>
                    <a:pt x="148" y="379"/>
                  </a:cubicBezTo>
                  <a:cubicBezTo>
                    <a:pt x="148" y="379"/>
                    <a:pt x="149" y="379"/>
                    <a:pt x="149" y="379"/>
                  </a:cubicBezTo>
                  <a:cubicBezTo>
                    <a:pt x="150" y="379"/>
                    <a:pt x="150" y="379"/>
                    <a:pt x="151" y="379"/>
                  </a:cubicBezTo>
                  <a:cubicBezTo>
                    <a:pt x="151" y="379"/>
                    <a:pt x="151" y="379"/>
                    <a:pt x="151" y="379"/>
                  </a:cubicBezTo>
                  <a:cubicBezTo>
                    <a:pt x="152" y="379"/>
                    <a:pt x="152" y="379"/>
                    <a:pt x="152" y="379"/>
                  </a:cubicBezTo>
                  <a:cubicBezTo>
                    <a:pt x="152" y="379"/>
                    <a:pt x="153" y="379"/>
                    <a:pt x="153" y="379"/>
                  </a:cubicBezTo>
                  <a:cubicBezTo>
                    <a:pt x="154" y="379"/>
                    <a:pt x="154" y="378"/>
                    <a:pt x="155" y="378"/>
                  </a:cubicBezTo>
                  <a:cubicBezTo>
                    <a:pt x="156" y="378"/>
                    <a:pt x="156" y="378"/>
                    <a:pt x="157" y="378"/>
                  </a:cubicBezTo>
                  <a:cubicBezTo>
                    <a:pt x="157" y="378"/>
                    <a:pt x="157" y="378"/>
                    <a:pt x="157" y="378"/>
                  </a:cubicBezTo>
                  <a:cubicBezTo>
                    <a:pt x="157" y="378"/>
                    <a:pt x="157" y="378"/>
                    <a:pt x="157" y="378"/>
                  </a:cubicBezTo>
                  <a:cubicBezTo>
                    <a:pt x="157" y="378"/>
                    <a:pt x="157" y="378"/>
                    <a:pt x="157" y="378"/>
                  </a:cubicBezTo>
                  <a:cubicBezTo>
                    <a:pt x="158" y="378"/>
                    <a:pt x="159" y="378"/>
                    <a:pt x="160" y="378"/>
                  </a:cubicBezTo>
                  <a:cubicBezTo>
                    <a:pt x="160" y="378"/>
                    <a:pt x="161" y="377"/>
                    <a:pt x="162" y="377"/>
                  </a:cubicBezTo>
                  <a:cubicBezTo>
                    <a:pt x="162" y="377"/>
                    <a:pt x="162" y="377"/>
                    <a:pt x="162" y="377"/>
                  </a:cubicBezTo>
                  <a:cubicBezTo>
                    <a:pt x="163" y="377"/>
                    <a:pt x="164" y="377"/>
                    <a:pt x="165" y="377"/>
                  </a:cubicBezTo>
                  <a:cubicBezTo>
                    <a:pt x="166" y="377"/>
                    <a:pt x="166" y="376"/>
                    <a:pt x="167" y="376"/>
                  </a:cubicBezTo>
                  <a:cubicBezTo>
                    <a:pt x="167" y="376"/>
                    <a:pt x="167" y="376"/>
                    <a:pt x="167" y="376"/>
                  </a:cubicBezTo>
                  <a:cubicBezTo>
                    <a:pt x="168" y="376"/>
                    <a:pt x="168" y="376"/>
                    <a:pt x="168" y="376"/>
                  </a:cubicBezTo>
                  <a:cubicBezTo>
                    <a:pt x="168" y="376"/>
                    <a:pt x="168" y="376"/>
                    <a:pt x="168" y="376"/>
                  </a:cubicBezTo>
                  <a:cubicBezTo>
                    <a:pt x="170" y="376"/>
                    <a:pt x="172" y="375"/>
                    <a:pt x="173" y="375"/>
                  </a:cubicBezTo>
                  <a:cubicBezTo>
                    <a:pt x="174" y="375"/>
                    <a:pt x="174" y="375"/>
                    <a:pt x="174" y="375"/>
                  </a:cubicBezTo>
                  <a:cubicBezTo>
                    <a:pt x="175" y="374"/>
                    <a:pt x="175" y="374"/>
                    <a:pt x="175" y="374"/>
                  </a:cubicBezTo>
                  <a:cubicBezTo>
                    <a:pt x="176" y="374"/>
                    <a:pt x="176" y="374"/>
                    <a:pt x="177" y="374"/>
                  </a:cubicBezTo>
                  <a:cubicBezTo>
                    <a:pt x="178" y="374"/>
                    <a:pt x="179" y="373"/>
                    <a:pt x="180" y="373"/>
                  </a:cubicBezTo>
                  <a:cubicBezTo>
                    <a:pt x="180" y="373"/>
                    <a:pt x="180" y="373"/>
                    <a:pt x="180" y="373"/>
                  </a:cubicBezTo>
                  <a:cubicBezTo>
                    <a:pt x="181" y="373"/>
                    <a:pt x="181" y="373"/>
                    <a:pt x="181" y="373"/>
                  </a:cubicBezTo>
                  <a:cubicBezTo>
                    <a:pt x="182" y="372"/>
                    <a:pt x="184" y="371"/>
                    <a:pt x="186" y="371"/>
                  </a:cubicBezTo>
                  <a:cubicBezTo>
                    <a:pt x="186" y="371"/>
                    <a:pt x="186" y="371"/>
                    <a:pt x="186" y="371"/>
                  </a:cubicBezTo>
                  <a:cubicBezTo>
                    <a:pt x="187" y="370"/>
                    <a:pt x="187" y="370"/>
                    <a:pt x="187" y="370"/>
                  </a:cubicBezTo>
                  <a:cubicBezTo>
                    <a:pt x="188" y="370"/>
                    <a:pt x="189" y="369"/>
                    <a:pt x="190" y="369"/>
                  </a:cubicBezTo>
                  <a:cubicBezTo>
                    <a:pt x="191" y="368"/>
                    <a:pt x="191" y="368"/>
                    <a:pt x="191" y="368"/>
                  </a:cubicBezTo>
                  <a:cubicBezTo>
                    <a:pt x="192" y="368"/>
                    <a:pt x="192" y="368"/>
                    <a:pt x="192" y="368"/>
                  </a:cubicBezTo>
                  <a:cubicBezTo>
                    <a:pt x="192" y="368"/>
                    <a:pt x="192" y="368"/>
                    <a:pt x="192" y="368"/>
                  </a:cubicBezTo>
                  <a:cubicBezTo>
                    <a:pt x="192" y="367"/>
                    <a:pt x="192" y="367"/>
                    <a:pt x="192" y="367"/>
                  </a:cubicBezTo>
                  <a:cubicBezTo>
                    <a:pt x="193" y="367"/>
                    <a:pt x="193" y="367"/>
                    <a:pt x="193" y="367"/>
                  </a:cubicBezTo>
                  <a:cubicBezTo>
                    <a:pt x="193" y="367"/>
                    <a:pt x="194" y="366"/>
                    <a:pt x="195" y="366"/>
                  </a:cubicBezTo>
                  <a:cubicBezTo>
                    <a:pt x="195" y="366"/>
                    <a:pt x="195" y="366"/>
                    <a:pt x="195" y="366"/>
                  </a:cubicBezTo>
                  <a:cubicBezTo>
                    <a:pt x="195" y="366"/>
                    <a:pt x="195" y="366"/>
                    <a:pt x="195" y="366"/>
                  </a:cubicBezTo>
                  <a:cubicBezTo>
                    <a:pt x="196" y="365"/>
                    <a:pt x="196" y="365"/>
                    <a:pt x="196" y="365"/>
                  </a:cubicBezTo>
                  <a:cubicBezTo>
                    <a:pt x="197" y="365"/>
                    <a:pt x="197" y="364"/>
                    <a:pt x="197" y="364"/>
                  </a:cubicBezTo>
                  <a:cubicBezTo>
                    <a:pt x="198" y="364"/>
                    <a:pt x="198" y="364"/>
                    <a:pt x="198" y="364"/>
                  </a:cubicBezTo>
                  <a:cubicBezTo>
                    <a:pt x="198" y="364"/>
                    <a:pt x="198" y="364"/>
                    <a:pt x="198" y="364"/>
                  </a:cubicBezTo>
                  <a:cubicBezTo>
                    <a:pt x="199" y="363"/>
                    <a:pt x="199" y="363"/>
                    <a:pt x="199" y="363"/>
                  </a:cubicBezTo>
                  <a:cubicBezTo>
                    <a:pt x="200" y="362"/>
                    <a:pt x="200" y="362"/>
                    <a:pt x="200" y="362"/>
                  </a:cubicBezTo>
                  <a:cubicBezTo>
                    <a:pt x="200" y="362"/>
                    <a:pt x="200" y="362"/>
                    <a:pt x="200" y="362"/>
                  </a:cubicBezTo>
                  <a:cubicBezTo>
                    <a:pt x="200" y="362"/>
                    <a:pt x="200" y="362"/>
                    <a:pt x="200" y="362"/>
                  </a:cubicBezTo>
                  <a:cubicBezTo>
                    <a:pt x="200" y="362"/>
                    <a:pt x="200" y="362"/>
                    <a:pt x="200" y="362"/>
                  </a:cubicBezTo>
                  <a:cubicBezTo>
                    <a:pt x="201" y="361"/>
                    <a:pt x="201" y="361"/>
                    <a:pt x="201" y="361"/>
                  </a:cubicBezTo>
                  <a:cubicBezTo>
                    <a:pt x="201" y="361"/>
                    <a:pt x="201" y="361"/>
                    <a:pt x="201" y="361"/>
                  </a:cubicBezTo>
                  <a:cubicBezTo>
                    <a:pt x="201" y="360"/>
                    <a:pt x="201" y="360"/>
                    <a:pt x="201" y="360"/>
                  </a:cubicBezTo>
                  <a:cubicBezTo>
                    <a:pt x="202" y="360"/>
                    <a:pt x="202" y="360"/>
                    <a:pt x="202" y="360"/>
                  </a:cubicBezTo>
                  <a:cubicBezTo>
                    <a:pt x="202" y="360"/>
                    <a:pt x="202" y="360"/>
                    <a:pt x="202" y="360"/>
                  </a:cubicBezTo>
                  <a:cubicBezTo>
                    <a:pt x="203" y="359"/>
                    <a:pt x="204" y="357"/>
                    <a:pt x="205" y="356"/>
                  </a:cubicBezTo>
                  <a:cubicBezTo>
                    <a:pt x="206" y="356"/>
                    <a:pt x="206" y="356"/>
                    <a:pt x="206" y="356"/>
                  </a:cubicBezTo>
                  <a:cubicBezTo>
                    <a:pt x="207" y="355"/>
                    <a:pt x="208" y="354"/>
                    <a:pt x="209" y="353"/>
                  </a:cubicBezTo>
                  <a:cubicBezTo>
                    <a:pt x="209" y="353"/>
                    <a:pt x="209" y="353"/>
                    <a:pt x="209" y="353"/>
                  </a:cubicBezTo>
                  <a:cubicBezTo>
                    <a:pt x="211" y="352"/>
                    <a:pt x="212" y="351"/>
                    <a:pt x="213" y="350"/>
                  </a:cubicBezTo>
                  <a:cubicBezTo>
                    <a:pt x="214" y="350"/>
                    <a:pt x="214" y="350"/>
                    <a:pt x="214" y="350"/>
                  </a:cubicBezTo>
                  <a:cubicBezTo>
                    <a:pt x="215" y="350"/>
                    <a:pt x="216" y="349"/>
                    <a:pt x="217" y="348"/>
                  </a:cubicBezTo>
                  <a:cubicBezTo>
                    <a:pt x="218" y="348"/>
                    <a:pt x="218" y="348"/>
                    <a:pt x="218" y="348"/>
                  </a:cubicBezTo>
                  <a:cubicBezTo>
                    <a:pt x="219" y="348"/>
                    <a:pt x="221" y="347"/>
                    <a:pt x="222" y="347"/>
                  </a:cubicBezTo>
                  <a:cubicBezTo>
                    <a:pt x="222" y="347"/>
                    <a:pt x="222" y="347"/>
                    <a:pt x="222" y="347"/>
                  </a:cubicBezTo>
                  <a:cubicBezTo>
                    <a:pt x="224" y="346"/>
                    <a:pt x="225" y="346"/>
                    <a:pt x="227" y="346"/>
                  </a:cubicBezTo>
                  <a:cubicBezTo>
                    <a:pt x="227" y="346"/>
                    <a:pt x="227" y="346"/>
                    <a:pt x="227" y="346"/>
                  </a:cubicBezTo>
                  <a:cubicBezTo>
                    <a:pt x="230" y="345"/>
                    <a:pt x="233" y="345"/>
                    <a:pt x="237" y="345"/>
                  </a:cubicBezTo>
                  <a:cubicBezTo>
                    <a:pt x="239" y="345"/>
                    <a:pt x="241" y="345"/>
                    <a:pt x="244" y="345"/>
                  </a:cubicBezTo>
                  <a:cubicBezTo>
                    <a:pt x="244" y="345"/>
                    <a:pt x="244" y="345"/>
                    <a:pt x="244" y="345"/>
                  </a:cubicBezTo>
                  <a:cubicBezTo>
                    <a:pt x="246" y="345"/>
                    <a:pt x="249" y="346"/>
                    <a:pt x="251" y="346"/>
                  </a:cubicBezTo>
                  <a:cubicBezTo>
                    <a:pt x="251" y="346"/>
                    <a:pt x="251" y="346"/>
                    <a:pt x="251" y="346"/>
                  </a:cubicBezTo>
                  <a:cubicBezTo>
                    <a:pt x="254" y="346"/>
                    <a:pt x="256" y="347"/>
                    <a:pt x="259" y="347"/>
                  </a:cubicBezTo>
                  <a:cubicBezTo>
                    <a:pt x="259" y="347"/>
                    <a:pt x="259" y="347"/>
                    <a:pt x="259" y="347"/>
                  </a:cubicBezTo>
                  <a:cubicBezTo>
                    <a:pt x="262" y="347"/>
                    <a:pt x="265" y="348"/>
                    <a:pt x="268" y="348"/>
                  </a:cubicBezTo>
                  <a:cubicBezTo>
                    <a:pt x="270" y="349"/>
                    <a:pt x="272" y="349"/>
                    <a:pt x="274" y="350"/>
                  </a:cubicBezTo>
                  <a:cubicBezTo>
                    <a:pt x="274" y="350"/>
                    <a:pt x="274" y="350"/>
                    <a:pt x="274" y="350"/>
                  </a:cubicBezTo>
                  <a:cubicBezTo>
                    <a:pt x="275" y="350"/>
                    <a:pt x="276" y="351"/>
                    <a:pt x="277" y="351"/>
                  </a:cubicBezTo>
                  <a:cubicBezTo>
                    <a:pt x="278" y="351"/>
                    <a:pt x="279" y="352"/>
                    <a:pt x="280" y="352"/>
                  </a:cubicBezTo>
                  <a:cubicBezTo>
                    <a:pt x="281" y="353"/>
                    <a:pt x="282" y="353"/>
                    <a:pt x="283" y="354"/>
                  </a:cubicBezTo>
                  <a:cubicBezTo>
                    <a:pt x="284" y="354"/>
                    <a:pt x="284" y="354"/>
                    <a:pt x="285" y="355"/>
                  </a:cubicBezTo>
                  <a:cubicBezTo>
                    <a:pt x="286" y="356"/>
                    <a:pt x="287" y="356"/>
                    <a:pt x="289" y="357"/>
                  </a:cubicBezTo>
                  <a:cubicBezTo>
                    <a:pt x="289" y="358"/>
                    <a:pt x="290" y="358"/>
                    <a:pt x="290" y="358"/>
                  </a:cubicBezTo>
                  <a:cubicBezTo>
                    <a:pt x="292" y="360"/>
                    <a:pt x="294" y="361"/>
                    <a:pt x="295" y="362"/>
                  </a:cubicBezTo>
                  <a:cubicBezTo>
                    <a:pt x="296" y="362"/>
                    <a:pt x="296" y="362"/>
                    <a:pt x="296" y="362"/>
                  </a:cubicBezTo>
                  <a:cubicBezTo>
                    <a:pt x="297" y="364"/>
                    <a:pt x="299" y="365"/>
                    <a:pt x="300" y="367"/>
                  </a:cubicBezTo>
                  <a:cubicBezTo>
                    <a:pt x="301" y="367"/>
                    <a:pt x="301" y="368"/>
                    <a:pt x="302" y="368"/>
                  </a:cubicBezTo>
                  <a:cubicBezTo>
                    <a:pt x="303" y="369"/>
                    <a:pt x="304" y="371"/>
                    <a:pt x="306" y="372"/>
                  </a:cubicBezTo>
                  <a:cubicBezTo>
                    <a:pt x="306" y="373"/>
                    <a:pt x="307" y="373"/>
                    <a:pt x="308" y="374"/>
                  </a:cubicBezTo>
                  <a:cubicBezTo>
                    <a:pt x="309" y="375"/>
                    <a:pt x="310" y="376"/>
                    <a:pt x="311" y="377"/>
                  </a:cubicBezTo>
                  <a:cubicBezTo>
                    <a:pt x="311" y="378"/>
                    <a:pt x="312" y="379"/>
                    <a:pt x="313" y="380"/>
                  </a:cubicBezTo>
                  <a:cubicBezTo>
                    <a:pt x="314" y="381"/>
                    <a:pt x="315" y="382"/>
                    <a:pt x="316" y="383"/>
                  </a:cubicBezTo>
                  <a:cubicBezTo>
                    <a:pt x="317" y="384"/>
                    <a:pt x="317" y="385"/>
                    <a:pt x="318" y="386"/>
                  </a:cubicBezTo>
                  <a:cubicBezTo>
                    <a:pt x="319" y="387"/>
                    <a:pt x="320" y="388"/>
                    <a:pt x="321" y="389"/>
                  </a:cubicBezTo>
                  <a:cubicBezTo>
                    <a:pt x="322" y="390"/>
                    <a:pt x="323" y="391"/>
                    <a:pt x="324" y="392"/>
                  </a:cubicBezTo>
                  <a:cubicBezTo>
                    <a:pt x="325" y="393"/>
                    <a:pt x="326" y="394"/>
                    <a:pt x="327" y="396"/>
                  </a:cubicBezTo>
                  <a:cubicBezTo>
                    <a:pt x="327" y="396"/>
                    <a:pt x="328" y="397"/>
                    <a:pt x="329" y="398"/>
                  </a:cubicBezTo>
                  <a:cubicBezTo>
                    <a:pt x="330" y="400"/>
                    <a:pt x="331" y="401"/>
                    <a:pt x="333" y="40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6"/>
            <p:cNvSpPr/>
            <p:nvPr/>
          </p:nvSpPr>
          <p:spPr bwMode="auto">
            <a:xfrm flipH="1">
              <a:off x="2181423" y="3449662"/>
              <a:ext cx="1719262" cy="536575"/>
            </a:xfrm>
            <a:custGeom>
              <a:avLst/>
              <a:gdLst>
                <a:gd name="T0" fmla="*/ 400 w 1162"/>
                <a:gd name="T1" fmla="*/ 357 h 362"/>
                <a:gd name="T2" fmla="*/ 440 w 1162"/>
                <a:gd name="T3" fmla="*/ 361 h 362"/>
                <a:gd name="T4" fmla="*/ 449 w 1162"/>
                <a:gd name="T5" fmla="*/ 360 h 362"/>
                <a:gd name="T6" fmla="*/ 641 w 1162"/>
                <a:gd name="T7" fmla="*/ 353 h 362"/>
                <a:gd name="T8" fmla="*/ 744 w 1162"/>
                <a:gd name="T9" fmla="*/ 321 h 362"/>
                <a:gd name="T10" fmla="*/ 641 w 1162"/>
                <a:gd name="T11" fmla="*/ 266 h 362"/>
                <a:gd name="T12" fmla="*/ 749 w 1162"/>
                <a:gd name="T13" fmla="*/ 230 h 362"/>
                <a:gd name="T14" fmla="*/ 752 w 1162"/>
                <a:gd name="T15" fmla="*/ 230 h 362"/>
                <a:gd name="T16" fmla="*/ 834 w 1162"/>
                <a:gd name="T17" fmla="*/ 243 h 362"/>
                <a:gd name="T18" fmla="*/ 894 w 1162"/>
                <a:gd name="T19" fmla="*/ 291 h 362"/>
                <a:gd name="T20" fmla="*/ 984 w 1162"/>
                <a:gd name="T21" fmla="*/ 317 h 362"/>
                <a:gd name="T22" fmla="*/ 996 w 1162"/>
                <a:gd name="T23" fmla="*/ 318 h 362"/>
                <a:gd name="T24" fmla="*/ 1103 w 1162"/>
                <a:gd name="T25" fmla="*/ 300 h 362"/>
                <a:gd name="T26" fmla="*/ 797 w 1162"/>
                <a:gd name="T27" fmla="*/ 1 h 362"/>
                <a:gd name="T28" fmla="*/ 759 w 1162"/>
                <a:gd name="T29" fmla="*/ 0 h 362"/>
                <a:gd name="T30" fmla="*/ 706 w 1162"/>
                <a:gd name="T31" fmla="*/ 1 h 362"/>
                <a:gd name="T32" fmla="*/ 560 w 1162"/>
                <a:gd name="T33" fmla="*/ 12 h 362"/>
                <a:gd name="T34" fmla="*/ 554 w 1162"/>
                <a:gd name="T35" fmla="*/ 37 h 362"/>
                <a:gd name="T36" fmla="*/ 611 w 1162"/>
                <a:gd name="T37" fmla="*/ 63 h 362"/>
                <a:gd name="T38" fmla="*/ 622 w 1162"/>
                <a:gd name="T39" fmla="*/ 91 h 362"/>
                <a:gd name="T40" fmla="*/ 551 w 1162"/>
                <a:gd name="T41" fmla="*/ 103 h 362"/>
                <a:gd name="T42" fmla="*/ 495 w 1162"/>
                <a:gd name="T43" fmla="*/ 100 h 362"/>
                <a:gd name="T44" fmla="*/ 421 w 1162"/>
                <a:gd name="T45" fmla="*/ 68 h 362"/>
                <a:gd name="T46" fmla="*/ 394 w 1162"/>
                <a:gd name="T47" fmla="*/ 36 h 362"/>
                <a:gd name="T48" fmla="*/ 352 w 1162"/>
                <a:gd name="T49" fmla="*/ 31 h 362"/>
                <a:gd name="T50" fmla="*/ 335 w 1162"/>
                <a:gd name="T51" fmla="*/ 32 h 362"/>
                <a:gd name="T52" fmla="*/ 233 w 1162"/>
                <a:gd name="T53" fmla="*/ 51 h 362"/>
                <a:gd name="T54" fmla="*/ 77 w 1162"/>
                <a:gd name="T55" fmla="*/ 83 h 362"/>
                <a:gd name="T56" fmla="*/ 78 w 1162"/>
                <a:gd name="T57" fmla="*/ 98 h 362"/>
                <a:gd name="T58" fmla="*/ 128 w 1162"/>
                <a:gd name="T59" fmla="*/ 139 h 362"/>
                <a:gd name="T60" fmla="*/ 165 w 1162"/>
                <a:gd name="T61" fmla="*/ 178 h 362"/>
                <a:gd name="T62" fmla="*/ 136 w 1162"/>
                <a:gd name="T63" fmla="*/ 191 h 362"/>
                <a:gd name="T64" fmla="*/ 125 w 1162"/>
                <a:gd name="T65" fmla="*/ 192 h 362"/>
                <a:gd name="T66" fmla="*/ 109 w 1162"/>
                <a:gd name="T67" fmla="*/ 192 h 362"/>
                <a:gd name="T68" fmla="*/ 91 w 1162"/>
                <a:gd name="T69" fmla="*/ 190 h 362"/>
                <a:gd name="T70" fmla="*/ 67 w 1162"/>
                <a:gd name="T71" fmla="*/ 191 h 362"/>
                <a:gd name="T72" fmla="*/ 33 w 1162"/>
                <a:gd name="T73" fmla="*/ 197 h 362"/>
                <a:gd name="T74" fmla="*/ 16 w 1162"/>
                <a:gd name="T75" fmla="*/ 255 h 362"/>
                <a:gd name="T76" fmla="*/ 97 w 1162"/>
                <a:gd name="T77" fmla="*/ 287 h 362"/>
                <a:gd name="T78" fmla="*/ 161 w 1162"/>
                <a:gd name="T79" fmla="*/ 289 h 362"/>
                <a:gd name="T80" fmla="*/ 206 w 1162"/>
                <a:gd name="T81" fmla="*/ 272 h 362"/>
                <a:gd name="T82" fmla="*/ 231 w 1162"/>
                <a:gd name="T83" fmla="*/ 258 h 362"/>
                <a:gd name="T84" fmla="*/ 256 w 1162"/>
                <a:gd name="T85" fmla="*/ 258 h 362"/>
                <a:gd name="T86" fmla="*/ 296 w 1162"/>
                <a:gd name="T87" fmla="*/ 270 h 362"/>
                <a:gd name="T88" fmla="*/ 364 w 1162"/>
                <a:gd name="T89" fmla="*/ 337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2" h="362">
                  <a:moveTo>
                    <a:pt x="364" y="337"/>
                  </a:moveTo>
                  <a:cubicBezTo>
                    <a:pt x="369" y="342"/>
                    <a:pt x="375" y="346"/>
                    <a:pt x="381" y="350"/>
                  </a:cubicBezTo>
                  <a:cubicBezTo>
                    <a:pt x="387" y="353"/>
                    <a:pt x="394" y="355"/>
                    <a:pt x="400" y="357"/>
                  </a:cubicBezTo>
                  <a:cubicBezTo>
                    <a:pt x="406" y="359"/>
                    <a:pt x="413" y="360"/>
                    <a:pt x="418" y="361"/>
                  </a:cubicBezTo>
                  <a:cubicBezTo>
                    <a:pt x="424" y="361"/>
                    <a:pt x="430" y="362"/>
                    <a:pt x="434" y="362"/>
                  </a:cubicBezTo>
                  <a:cubicBezTo>
                    <a:pt x="436" y="362"/>
                    <a:pt x="439" y="361"/>
                    <a:pt x="440" y="361"/>
                  </a:cubicBezTo>
                  <a:cubicBezTo>
                    <a:pt x="442" y="361"/>
                    <a:pt x="444" y="361"/>
                    <a:pt x="445" y="361"/>
                  </a:cubicBezTo>
                  <a:cubicBezTo>
                    <a:pt x="447" y="361"/>
                    <a:pt x="448" y="361"/>
                    <a:pt x="448" y="361"/>
                  </a:cubicBezTo>
                  <a:cubicBezTo>
                    <a:pt x="449" y="361"/>
                    <a:pt x="449" y="360"/>
                    <a:pt x="449" y="360"/>
                  </a:cubicBezTo>
                  <a:cubicBezTo>
                    <a:pt x="452" y="360"/>
                    <a:pt x="464" y="360"/>
                    <a:pt x="483" y="359"/>
                  </a:cubicBezTo>
                  <a:cubicBezTo>
                    <a:pt x="502" y="359"/>
                    <a:pt x="527" y="358"/>
                    <a:pt x="555" y="357"/>
                  </a:cubicBezTo>
                  <a:cubicBezTo>
                    <a:pt x="582" y="356"/>
                    <a:pt x="612" y="354"/>
                    <a:pt x="641" y="353"/>
                  </a:cubicBezTo>
                  <a:cubicBezTo>
                    <a:pt x="669" y="352"/>
                    <a:pt x="697" y="350"/>
                    <a:pt x="718" y="348"/>
                  </a:cubicBezTo>
                  <a:cubicBezTo>
                    <a:pt x="740" y="347"/>
                    <a:pt x="751" y="343"/>
                    <a:pt x="754" y="338"/>
                  </a:cubicBezTo>
                  <a:cubicBezTo>
                    <a:pt x="758" y="333"/>
                    <a:pt x="753" y="327"/>
                    <a:pt x="744" y="321"/>
                  </a:cubicBezTo>
                  <a:cubicBezTo>
                    <a:pt x="735" y="314"/>
                    <a:pt x="722" y="307"/>
                    <a:pt x="707" y="301"/>
                  </a:cubicBezTo>
                  <a:cubicBezTo>
                    <a:pt x="692" y="294"/>
                    <a:pt x="676" y="288"/>
                    <a:pt x="661" y="283"/>
                  </a:cubicBezTo>
                  <a:cubicBezTo>
                    <a:pt x="647" y="278"/>
                    <a:pt x="641" y="272"/>
                    <a:pt x="641" y="266"/>
                  </a:cubicBezTo>
                  <a:cubicBezTo>
                    <a:pt x="642" y="260"/>
                    <a:pt x="648" y="254"/>
                    <a:pt x="659" y="249"/>
                  </a:cubicBezTo>
                  <a:cubicBezTo>
                    <a:pt x="670" y="244"/>
                    <a:pt x="684" y="239"/>
                    <a:pt x="700" y="236"/>
                  </a:cubicBezTo>
                  <a:cubicBezTo>
                    <a:pt x="716" y="233"/>
                    <a:pt x="733" y="230"/>
                    <a:pt x="749" y="230"/>
                  </a:cubicBezTo>
                  <a:cubicBezTo>
                    <a:pt x="750" y="230"/>
                    <a:pt x="750" y="230"/>
                    <a:pt x="750" y="230"/>
                  </a:cubicBezTo>
                  <a:cubicBezTo>
                    <a:pt x="751" y="230"/>
                    <a:pt x="751" y="230"/>
                    <a:pt x="751" y="230"/>
                  </a:cubicBezTo>
                  <a:cubicBezTo>
                    <a:pt x="752" y="230"/>
                    <a:pt x="752" y="230"/>
                    <a:pt x="752" y="230"/>
                  </a:cubicBezTo>
                  <a:cubicBezTo>
                    <a:pt x="753" y="230"/>
                    <a:pt x="753" y="230"/>
                    <a:pt x="753" y="230"/>
                  </a:cubicBezTo>
                  <a:cubicBezTo>
                    <a:pt x="769" y="230"/>
                    <a:pt x="784" y="231"/>
                    <a:pt x="797" y="233"/>
                  </a:cubicBezTo>
                  <a:cubicBezTo>
                    <a:pt x="811" y="235"/>
                    <a:pt x="823" y="239"/>
                    <a:pt x="834" y="243"/>
                  </a:cubicBezTo>
                  <a:cubicBezTo>
                    <a:pt x="845" y="247"/>
                    <a:pt x="854" y="252"/>
                    <a:pt x="861" y="257"/>
                  </a:cubicBezTo>
                  <a:cubicBezTo>
                    <a:pt x="869" y="262"/>
                    <a:pt x="875" y="268"/>
                    <a:pt x="879" y="274"/>
                  </a:cubicBezTo>
                  <a:cubicBezTo>
                    <a:pt x="883" y="281"/>
                    <a:pt x="888" y="286"/>
                    <a:pt x="894" y="291"/>
                  </a:cubicBezTo>
                  <a:cubicBezTo>
                    <a:pt x="899" y="295"/>
                    <a:pt x="906" y="299"/>
                    <a:pt x="914" y="303"/>
                  </a:cubicBezTo>
                  <a:cubicBezTo>
                    <a:pt x="923" y="306"/>
                    <a:pt x="932" y="309"/>
                    <a:pt x="944" y="311"/>
                  </a:cubicBezTo>
                  <a:cubicBezTo>
                    <a:pt x="955" y="313"/>
                    <a:pt x="968" y="315"/>
                    <a:pt x="984" y="317"/>
                  </a:cubicBezTo>
                  <a:cubicBezTo>
                    <a:pt x="985" y="317"/>
                    <a:pt x="986" y="317"/>
                    <a:pt x="987" y="317"/>
                  </a:cubicBezTo>
                  <a:cubicBezTo>
                    <a:pt x="989" y="317"/>
                    <a:pt x="990" y="318"/>
                    <a:pt x="991" y="318"/>
                  </a:cubicBezTo>
                  <a:cubicBezTo>
                    <a:pt x="993" y="318"/>
                    <a:pt x="994" y="318"/>
                    <a:pt x="996" y="318"/>
                  </a:cubicBezTo>
                  <a:cubicBezTo>
                    <a:pt x="997" y="318"/>
                    <a:pt x="998" y="318"/>
                    <a:pt x="1000" y="318"/>
                  </a:cubicBezTo>
                  <a:cubicBezTo>
                    <a:pt x="1016" y="318"/>
                    <a:pt x="1034" y="315"/>
                    <a:pt x="1052" y="312"/>
                  </a:cubicBezTo>
                  <a:cubicBezTo>
                    <a:pt x="1070" y="309"/>
                    <a:pt x="1088" y="304"/>
                    <a:pt x="1103" y="300"/>
                  </a:cubicBezTo>
                  <a:cubicBezTo>
                    <a:pt x="1119" y="296"/>
                    <a:pt x="1133" y="291"/>
                    <a:pt x="1144" y="288"/>
                  </a:cubicBezTo>
                  <a:cubicBezTo>
                    <a:pt x="1154" y="285"/>
                    <a:pt x="1161" y="282"/>
                    <a:pt x="1162" y="282"/>
                  </a:cubicBezTo>
                  <a:cubicBezTo>
                    <a:pt x="797" y="1"/>
                    <a:pt x="797" y="1"/>
                    <a:pt x="797" y="1"/>
                  </a:cubicBezTo>
                  <a:cubicBezTo>
                    <a:pt x="762" y="0"/>
                    <a:pt x="762" y="0"/>
                    <a:pt x="762" y="0"/>
                  </a:cubicBezTo>
                  <a:cubicBezTo>
                    <a:pt x="762" y="0"/>
                    <a:pt x="762" y="0"/>
                    <a:pt x="761" y="0"/>
                  </a:cubicBezTo>
                  <a:cubicBezTo>
                    <a:pt x="761" y="0"/>
                    <a:pt x="760" y="0"/>
                    <a:pt x="759" y="0"/>
                  </a:cubicBezTo>
                  <a:cubicBezTo>
                    <a:pt x="758" y="0"/>
                    <a:pt x="756" y="0"/>
                    <a:pt x="755" y="0"/>
                  </a:cubicBezTo>
                  <a:cubicBezTo>
                    <a:pt x="753" y="0"/>
                    <a:pt x="752" y="0"/>
                    <a:pt x="750" y="0"/>
                  </a:cubicBezTo>
                  <a:cubicBezTo>
                    <a:pt x="739" y="0"/>
                    <a:pt x="724" y="0"/>
                    <a:pt x="706" y="1"/>
                  </a:cubicBezTo>
                  <a:cubicBezTo>
                    <a:pt x="689" y="1"/>
                    <a:pt x="669" y="2"/>
                    <a:pt x="649" y="3"/>
                  </a:cubicBezTo>
                  <a:cubicBezTo>
                    <a:pt x="629" y="4"/>
                    <a:pt x="610" y="5"/>
                    <a:pt x="595" y="6"/>
                  </a:cubicBezTo>
                  <a:cubicBezTo>
                    <a:pt x="579" y="8"/>
                    <a:pt x="566" y="10"/>
                    <a:pt x="560" y="12"/>
                  </a:cubicBezTo>
                  <a:cubicBezTo>
                    <a:pt x="553" y="15"/>
                    <a:pt x="548" y="18"/>
                    <a:pt x="545" y="21"/>
                  </a:cubicBezTo>
                  <a:cubicBezTo>
                    <a:pt x="543" y="24"/>
                    <a:pt x="542" y="26"/>
                    <a:pt x="544" y="29"/>
                  </a:cubicBezTo>
                  <a:cubicBezTo>
                    <a:pt x="546" y="32"/>
                    <a:pt x="549" y="34"/>
                    <a:pt x="554" y="37"/>
                  </a:cubicBezTo>
                  <a:cubicBezTo>
                    <a:pt x="559" y="40"/>
                    <a:pt x="566" y="43"/>
                    <a:pt x="574" y="46"/>
                  </a:cubicBezTo>
                  <a:cubicBezTo>
                    <a:pt x="582" y="49"/>
                    <a:pt x="589" y="52"/>
                    <a:pt x="595" y="55"/>
                  </a:cubicBezTo>
                  <a:cubicBezTo>
                    <a:pt x="601" y="57"/>
                    <a:pt x="607" y="60"/>
                    <a:pt x="611" y="63"/>
                  </a:cubicBezTo>
                  <a:cubicBezTo>
                    <a:pt x="616" y="65"/>
                    <a:pt x="620" y="68"/>
                    <a:pt x="622" y="71"/>
                  </a:cubicBezTo>
                  <a:cubicBezTo>
                    <a:pt x="625" y="75"/>
                    <a:pt x="627" y="78"/>
                    <a:pt x="627" y="83"/>
                  </a:cubicBezTo>
                  <a:cubicBezTo>
                    <a:pt x="627" y="86"/>
                    <a:pt x="626" y="89"/>
                    <a:pt x="622" y="91"/>
                  </a:cubicBezTo>
                  <a:cubicBezTo>
                    <a:pt x="618" y="93"/>
                    <a:pt x="613" y="96"/>
                    <a:pt x="606" y="97"/>
                  </a:cubicBezTo>
                  <a:cubicBezTo>
                    <a:pt x="599" y="99"/>
                    <a:pt x="591" y="101"/>
                    <a:pt x="582" y="102"/>
                  </a:cubicBezTo>
                  <a:cubicBezTo>
                    <a:pt x="572" y="103"/>
                    <a:pt x="562" y="103"/>
                    <a:pt x="551" y="103"/>
                  </a:cubicBezTo>
                  <a:cubicBezTo>
                    <a:pt x="545" y="103"/>
                    <a:pt x="539" y="103"/>
                    <a:pt x="533" y="103"/>
                  </a:cubicBezTo>
                  <a:cubicBezTo>
                    <a:pt x="527" y="103"/>
                    <a:pt x="521" y="102"/>
                    <a:pt x="514" y="102"/>
                  </a:cubicBezTo>
                  <a:cubicBezTo>
                    <a:pt x="508" y="101"/>
                    <a:pt x="502" y="101"/>
                    <a:pt x="495" y="100"/>
                  </a:cubicBezTo>
                  <a:cubicBezTo>
                    <a:pt x="489" y="99"/>
                    <a:pt x="483" y="98"/>
                    <a:pt x="476" y="97"/>
                  </a:cubicBezTo>
                  <a:cubicBezTo>
                    <a:pt x="459" y="94"/>
                    <a:pt x="446" y="89"/>
                    <a:pt x="438" y="84"/>
                  </a:cubicBezTo>
                  <a:cubicBezTo>
                    <a:pt x="429" y="79"/>
                    <a:pt x="424" y="74"/>
                    <a:pt x="421" y="68"/>
                  </a:cubicBezTo>
                  <a:cubicBezTo>
                    <a:pt x="417" y="63"/>
                    <a:pt x="416" y="57"/>
                    <a:pt x="414" y="52"/>
                  </a:cubicBezTo>
                  <a:cubicBezTo>
                    <a:pt x="411" y="48"/>
                    <a:pt x="409" y="43"/>
                    <a:pt x="404" y="40"/>
                  </a:cubicBezTo>
                  <a:cubicBezTo>
                    <a:pt x="401" y="38"/>
                    <a:pt x="398" y="37"/>
                    <a:pt x="394" y="36"/>
                  </a:cubicBezTo>
                  <a:cubicBezTo>
                    <a:pt x="390" y="34"/>
                    <a:pt x="385" y="34"/>
                    <a:pt x="380" y="33"/>
                  </a:cubicBezTo>
                  <a:cubicBezTo>
                    <a:pt x="376" y="32"/>
                    <a:pt x="371" y="32"/>
                    <a:pt x="366" y="32"/>
                  </a:cubicBezTo>
                  <a:cubicBezTo>
                    <a:pt x="361" y="31"/>
                    <a:pt x="356" y="31"/>
                    <a:pt x="352" y="31"/>
                  </a:cubicBezTo>
                  <a:cubicBezTo>
                    <a:pt x="350" y="32"/>
                    <a:pt x="347" y="32"/>
                    <a:pt x="345" y="32"/>
                  </a:cubicBezTo>
                  <a:cubicBezTo>
                    <a:pt x="343" y="32"/>
                    <a:pt x="341" y="32"/>
                    <a:pt x="339" y="32"/>
                  </a:cubicBezTo>
                  <a:cubicBezTo>
                    <a:pt x="338" y="32"/>
                    <a:pt x="336" y="32"/>
                    <a:pt x="335" y="32"/>
                  </a:cubicBezTo>
                  <a:cubicBezTo>
                    <a:pt x="334" y="32"/>
                    <a:pt x="334" y="32"/>
                    <a:pt x="334" y="32"/>
                  </a:cubicBezTo>
                  <a:cubicBezTo>
                    <a:pt x="332" y="33"/>
                    <a:pt x="319" y="35"/>
                    <a:pt x="301" y="38"/>
                  </a:cubicBezTo>
                  <a:cubicBezTo>
                    <a:pt x="283" y="42"/>
                    <a:pt x="259" y="46"/>
                    <a:pt x="233" y="51"/>
                  </a:cubicBezTo>
                  <a:cubicBezTo>
                    <a:pt x="208" y="56"/>
                    <a:pt x="181" y="61"/>
                    <a:pt x="158" y="65"/>
                  </a:cubicBezTo>
                  <a:cubicBezTo>
                    <a:pt x="134" y="70"/>
                    <a:pt x="114" y="74"/>
                    <a:pt x="102" y="76"/>
                  </a:cubicBezTo>
                  <a:cubicBezTo>
                    <a:pt x="90" y="78"/>
                    <a:pt x="82" y="81"/>
                    <a:pt x="77" y="83"/>
                  </a:cubicBezTo>
                  <a:cubicBezTo>
                    <a:pt x="73" y="86"/>
                    <a:pt x="71" y="88"/>
                    <a:pt x="71" y="90"/>
                  </a:cubicBezTo>
                  <a:cubicBezTo>
                    <a:pt x="71" y="92"/>
                    <a:pt x="73" y="94"/>
                    <a:pt x="74" y="96"/>
                  </a:cubicBezTo>
                  <a:cubicBezTo>
                    <a:pt x="76" y="97"/>
                    <a:pt x="78" y="98"/>
                    <a:pt x="78" y="98"/>
                  </a:cubicBezTo>
                  <a:cubicBezTo>
                    <a:pt x="79" y="99"/>
                    <a:pt x="82" y="101"/>
                    <a:pt x="87" y="105"/>
                  </a:cubicBezTo>
                  <a:cubicBezTo>
                    <a:pt x="91" y="109"/>
                    <a:pt x="98" y="114"/>
                    <a:pt x="105" y="120"/>
                  </a:cubicBezTo>
                  <a:cubicBezTo>
                    <a:pt x="112" y="126"/>
                    <a:pt x="120" y="133"/>
                    <a:pt x="128" y="139"/>
                  </a:cubicBezTo>
                  <a:cubicBezTo>
                    <a:pt x="136" y="145"/>
                    <a:pt x="144" y="150"/>
                    <a:pt x="150" y="155"/>
                  </a:cubicBezTo>
                  <a:cubicBezTo>
                    <a:pt x="157" y="159"/>
                    <a:pt x="161" y="163"/>
                    <a:pt x="163" y="167"/>
                  </a:cubicBezTo>
                  <a:cubicBezTo>
                    <a:pt x="166" y="171"/>
                    <a:pt x="166" y="175"/>
                    <a:pt x="165" y="178"/>
                  </a:cubicBezTo>
                  <a:cubicBezTo>
                    <a:pt x="163" y="181"/>
                    <a:pt x="160" y="184"/>
                    <a:pt x="156" y="186"/>
                  </a:cubicBezTo>
                  <a:cubicBezTo>
                    <a:pt x="152" y="188"/>
                    <a:pt x="146" y="190"/>
                    <a:pt x="139" y="191"/>
                  </a:cubicBezTo>
                  <a:cubicBezTo>
                    <a:pt x="138" y="191"/>
                    <a:pt x="137" y="191"/>
                    <a:pt x="136" y="191"/>
                  </a:cubicBezTo>
                  <a:cubicBezTo>
                    <a:pt x="135" y="192"/>
                    <a:pt x="133" y="192"/>
                    <a:pt x="132" y="192"/>
                  </a:cubicBezTo>
                  <a:cubicBezTo>
                    <a:pt x="131" y="192"/>
                    <a:pt x="130" y="192"/>
                    <a:pt x="129" y="192"/>
                  </a:cubicBezTo>
                  <a:cubicBezTo>
                    <a:pt x="128" y="192"/>
                    <a:pt x="127" y="192"/>
                    <a:pt x="125" y="192"/>
                  </a:cubicBezTo>
                  <a:cubicBezTo>
                    <a:pt x="124" y="192"/>
                    <a:pt x="122" y="192"/>
                    <a:pt x="120" y="192"/>
                  </a:cubicBezTo>
                  <a:cubicBezTo>
                    <a:pt x="118" y="192"/>
                    <a:pt x="116" y="192"/>
                    <a:pt x="114" y="192"/>
                  </a:cubicBezTo>
                  <a:cubicBezTo>
                    <a:pt x="113" y="192"/>
                    <a:pt x="111" y="192"/>
                    <a:pt x="109" y="192"/>
                  </a:cubicBezTo>
                  <a:cubicBezTo>
                    <a:pt x="107" y="191"/>
                    <a:pt x="105" y="191"/>
                    <a:pt x="103" y="191"/>
                  </a:cubicBezTo>
                  <a:cubicBezTo>
                    <a:pt x="101" y="191"/>
                    <a:pt x="99" y="191"/>
                    <a:pt x="97" y="191"/>
                  </a:cubicBezTo>
                  <a:cubicBezTo>
                    <a:pt x="95" y="191"/>
                    <a:pt x="93" y="191"/>
                    <a:pt x="91" y="190"/>
                  </a:cubicBezTo>
                  <a:cubicBezTo>
                    <a:pt x="88" y="190"/>
                    <a:pt x="86" y="190"/>
                    <a:pt x="84" y="190"/>
                  </a:cubicBezTo>
                  <a:cubicBezTo>
                    <a:pt x="82" y="190"/>
                    <a:pt x="80" y="190"/>
                    <a:pt x="77" y="190"/>
                  </a:cubicBezTo>
                  <a:cubicBezTo>
                    <a:pt x="74" y="190"/>
                    <a:pt x="71" y="190"/>
                    <a:pt x="67" y="191"/>
                  </a:cubicBezTo>
                  <a:cubicBezTo>
                    <a:pt x="64" y="191"/>
                    <a:pt x="60" y="191"/>
                    <a:pt x="56" y="192"/>
                  </a:cubicBezTo>
                  <a:cubicBezTo>
                    <a:pt x="52" y="192"/>
                    <a:pt x="49" y="193"/>
                    <a:pt x="45" y="194"/>
                  </a:cubicBezTo>
                  <a:cubicBezTo>
                    <a:pt x="41" y="194"/>
                    <a:pt x="37" y="195"/>
                    <a:pt x="33" y="197"/>
                  </a:cubicBezTo>
                  <a:cubicBezTo>
                    <a:pt x="21" y="200"/>
                    <a:pt x="13" y="205"/>
                    <a:pt x="7" y="211"/>
                  </a:cubicBezTo>
                  <a:cubicBezTo>
                    <a:pt x="2" y="217"/>
                    <a:pt x="0" y="224"/>
                    <a:pt x="1" y="232"/>
                  </a:cubicBezTo>
                  <a:cubicBezTo>
                    <a:pt x="2" y="240"/>
                    <a:pt x="7" y="248"/>
                    <a:pt x="16" y="255"/>
                  </a:cubicBezTo>
                  <a:cubicBezTo>
                    <a:pt x="25" y="263"/>
                    <a:pt x="37" y="270"/>
                    <a:pt x="54" y="276"/>
                  </a:cubicBezTo>
                  <a:cubicBezTo>
                    <a:pt x="61" y="279"/>
                    <a:pt x="69" y="281"/>
                    <a:pt x="76" y="283"/>
                  </a:cubicBezTo>
                  <a:cubicBezTo>
                    <a:pt x="83" y="285"/>
                    <a:pt x="90" y="286"/>
                    <a:pt x="97" y="287"/>
                  </a:cubicBezTo>
                  <a:cubicBezTo>
                    <a:pt x="104" y="288"/>
                    <a:pt x="111" y="289"/>
                    <a:pt x="117" y="290"/>
                  </a:cubicBezTo>
                  <a:cubicBezTo>
                    <a:pt x="124" y="290"/>
                    <a:pt x="131" y="290"/>
                    <a:pt x="137" y="290"/>
                  </a:cubicBezTo>
                  <a:cubicBezTo>
                    <a:pt x="145" y="290"/>
                    <a:pt x="153" y="290"/>
                    <a:pt x="161" y="289"/>
                  </a:cubicBezTo>
                  <a:cubicBezTo>
                    <a:pt x="168" y="288"/>
                    <a:pt x="175" y="286"/>
                    <a:pt x="181" y="285"/>
                  </a:cubicBezTo>
                  <a:cubicBezTo>
                    <a:pt x="187" y="283"/>
                    <a:pt x="192" y="281"/>
                    <a:pt x="196" y="279"/>
                  </a:cubicBezTo>
                  <a:cubicBezTo>
                    <a:pt x="200" y="277"/>
                    <a:pt x="204" y="274"/>
                    <a:pt x="206" y="272"/>
                  </a:cubicBezTo>
                  <a:cubicBezTo>
                    <a:pt x="208" y="269"/>
                    <a:pt x="211" y="267"/>
                    <a:pt x="214" y="265"/>
                  </a:cubicBezTo>
                  <a:cubicBezTo>
                    <a:pt x="216" y="263"/>
                    <a:pt x="219" y="262"/>
                    <a:pt x="222" y="261"/>
                  </a:cubicBezTo>
                  <a:cubicBezTo>
                    <a:pt x="225" y="260"/>
                    <a:pt x="228" y="259"/>
                    <a:pt x="231" y="258"/>
                  </a:cubicBezTo>
                  <a:cubicBezTo>
                    <a:pt x="234" y="258"/>
                    <a:pt x="238" y="258"/>
                    <a:pt x="241" y="258"/>
                  </a:cubicBezTo>
                  <a:cubicBezTo>
                    <a:pt x="244" y="258"/>
                    <a:pt x="246" y="258"/>
                    <a:pt x="248" y="258"/>
                  </a:cubicBezTo>
                  <a:cubicBezTo>
                    <a:pt x="251" y="258"/>
                    <a:pt x="253" y="258"/>
                    <a:pt x="256" y="258"/>
                  </a:cubicBezTo>
                  <a:cubicBezTo>
                    <a:pt x="259" y="259"/>
                    <a:pt x="262" y="259"/>
                    <a:pt x="264" y="259"/>
                  </a:cubicBezTo>
                  <a:cubicBezTo>
                    <a:pt x="267" y="260"/>
                    <a:pt x="270" y="260"/>
                    <a:pt x="273" y="261"/>
                  </a:cubicBezTo>
                  <a:cubicBezTo>
                    <a:pt x="281" y="262"/>
                    <a:pt x="288" y="265"/>
                    <a:pt x="296" y="270"/>
                  </a:cubicBezTo>
                  <a:cubicBezTo>
                    <a:pt x="303" y="275"/>
                    <a:pt x="310" y="281"/>
                    <a:pt x="318" y="288"/>
                  </a:cubicBezTo>
                  <a:cubicBezTo>
                    <a:pt x="325" y="295"/>
                    <a:pt x="332" y="304"/>
                    <a:pt x="340" y="312"/>
                  </a:cubicBezTo>
                  <a:cubicBezTo>
                    <a:pt x="348" y="320"/>
                    <a:pt x="355" y="329"/>
                    <a:pt x="364" y="33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4560603" y="4749040"/>
            <a:ext cx="2207970" cy="1222847"/>
            <a:chOff x="3292673" y="3890987"/>
            <a:chExt cx="1743075" cy="965200"/>
          </a:xfrm>
          <a:effectLst/>
        </p:grpSpPr>
        <p:sp>
          <p:nvSpPr>
            <p:cNvPr id="18" name="Freeform 15"/>
            <p:cNvSpPr/>
            <p:nvPr/>
          </p:nvSpPr>
          <p:spPr bwMode="auto">
            <a:xfrm flipH="1">
              <a:off x="4313435" y="3983062"/>
              <a:ext cx="15875" cy="311150"/>
            </a:xfrm>
            <a:custGeom>
              <a:avLst/>
              <a:gdLst>
                <a:gd name="T0" fmla="*/ 8 w 10"/>
                <a:gd name="T1" fmla="*/ 14 h 210"/>
                <a:gd name="T2" fmla="*/ 8 w 10"/>
                <a:gd name="T3" fmla="*/ 21 h 210"/>
                <a:gd name="T4" fmla="*/ 8 w 10"/>
                <a:gd name="T5" fmla="*/ 21 h 210"/>
                <a:gd name="T6" fmla="*/ 8 w 10"/>
                <a:gd name="T7" fmla="*/ 21 h 210"/>
                <a:gd name="T8" fmla="*/ 8 w 10"/>
                <a:gd name="T9" fmla="*/ 21 h 210"/>
                <a:gd name="T10" fmla="*/ 7 w 10"/>
                <a:gd name="T11" fmla="*/ 27 h 210"/>
                <a:gd name="T12" fmla="*/ 7 w 10"/>
                <a:gd name="T13" fmla="*/ 27 h 210"/>
                <a:gd name="T14" fmla="*/ 7 w 10"/>
                <a:gd name="T15" fmla="*/ 27 h 210"/>
                <a:gd name="T16" fmla="*/ 7 w 10"/>
                <a:gd name="T17" fmla="*/ 27 h 210"/>
                <a:gd name="T18" fmla="*/ 5 w 10"/>
                <a:gd name="T19" fmla="*/ 101 h 210"/>
                <a:gd name="T20" fmla="*/ 0 w 10"/>
                <a:gd name="T21" fmla="*/ 210 h 210"/>
                <a:gd name="T22" fmla="*/ 0 w 10"/>
                <a:gd name="T23" fmla="*/ 210 h 210"/>
                <a:gd name="T24" fmla="*/ 1 w 10"/>
                <a:gd name="T25" fmla="*/ 205 h 210"/>
                <a:gd name="T26" fmla="*/ 1 w 10"/>
                <a:gd name="T27" fmla="*/ 203 h 210"/>
                <a:gd name="T28" fmla="*/ 1 w 10"/>
                <a:gd name="T29" fmla="*/ 203 h 210"/>
                <a:gd name="T30" fmla="*/ 1 w 10"/>
                <a:gd name="T31" fmla="*/ 196 h 210"/>
                <a:gd name="T32" fmla="*/ 2 w 10"/>
                <a:gd name="T33" fmla="*/ 189 h 210"/>
                <a:gd name="T34" fmla="*/ 2 w 10"/>
                <a:gd name="T35" fmla="*/ 189 h 210"/>
                <a:gd name="T36" fmla="*/ 2 w 10"/>
                <a:gd name="T37" fmla="*/ 189 h 210"/>
                <a:gd name="T38" fmla="*/ 2 w 10"/>
                <a:gd name="T39" fmla="*/ 188 h 210"/>
                <a:gd name="T40" fmla="*/ 2 w 10"/>
                <a:gd name="T41" fmla="*/ 182 h 210"/>
                <a:gd name="T42" fmla="*/ 2 w 10"/>
                <a:gd name="T43" fmla="*/ 182 h 210"/>
                <a:gd name="T44" fmla="*/ 2 w 10"/>
                <a:gd name="T45" fmla="*/ 182 h 210"/>
                <a:gd name="T46" fmla="*/ 2 w 10"/>
                <a:gd name="T47" fmla="*/ 182 h 210"/>
                <a:gd name="T48" fmla="*/ 10 w 10"/>
                <a:gd name="T49" fmla="*/ 1 h 210"/>
                <a:gd name="T50" fmla="*/ 10 w 10"/>
                <a:gd name="T51" fmla="*/ 1 h 210"/>
                <a:gd name="T52" fmla="*/ 10 w 10"/>
                <a:gd name="T53" fmla="*/ 0 h 210"/>
                <a:gd name="T54" fmla="*/ 9 w 10"/>
                <a:gd name="T55" fmla="*/ 4 h 210"/>
                <a:gd name="T56" fmla="*/ 9 w 10"/>
                <a:gd name="T57" fmla="*/ 7 h 210"/>
                <a:gd name="T58" fmla="*/ 8 w 10"/>
                <a:gd name="T59" fmla="*/ 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 h="210">
                  <a:moveTo>
                    <a:pt x="8" y="14"/>
                  </a:moveTo>
                  <a:cubicBezTo>
                    <a:pt x="8" y="16"/>
                    <a:pt x="8" y="19"/>
                    <a:pt x="8" y="21"/>
                  </a:cubicBezTo>
                  <a:cubicBezTo>
                    <a:pt x="8" y="21"/>
                    <a:pt x="8" y="21"/>
                    <a:pt x="8" y="21"/>
                  </a:cubicBezTo>
                  <a:cubicBezTo>
                    <a:pt x="8" y="21"/>
                    <a:pt x="8" y="21"/>
                    <a:pt x="8" y="21"/>
                  </a:cubicBezTo>
                  <a:cubicBezTo>
                    <a:pt x="8" y="21"/>
                    <a:pt x="8" y="21"/>
                    <a:pt x="8" y="21"/>
                  </a:cubicBezTo>
                  <a:cubicBezTo>
                    <a:pt x="8" y="23"/>
                    <a:pt x="8" y="25"/>
                    <a:pt x="7" y="27"/>
                  </a:cubicBezTo>
                  <a:cubicBezTo>
                    <a:pt x="7" y="27"/>
                    <a:pt x="7" y="27"/>
                    <a:pt x="7" y="27"/>
                  </a:cubicBezTo>
                  <a:cubicBezTo>
                    <a:pt x="7" y="27"/>
                    <a:pt x="7" y="27"/>
                    <a:pt x="7" y="27"/>
                  </a:cubicBezTo>
                  <a:cubicBezTo>
                    <a:pt x="7" y="27"/>
                    <a:pt x="7" y="27"/>
                    <a:pt x="7" y="27"/>
                  </a:cubicBezTo>
                  <a:cubicBezTo>
                    <a:pt x="7" y="52"/>
                    <a:pt x="6" y="77"/>
                    <a:pt x="5" y="101"/>
                  </a:cubicBezTo>
                  <a:cubicBezTo>
                    <a:pt x="0" y="210"/>
                    <a:pt x="0" y="210"/>
                    <a:pt x="0" y="210"/>
                  </a:cubicBezTo>
                  <a:cubicBezTo>
                    <a:pt x="0" y="210"/>
                    <a:pt x="0" y="210"/>
                    <a:pt x="0" y="210"/>
                  </a:cubicBezTo>
                  <a:cubicBezTo>
                    <a:pt x="0" y="209"/>
                    <a:pt x="1" y="207"/>
                    <a:pt x="1" y="205"/>
                  </a:cubicBezTo>
                  <a:cubicBezTo>
                    <a:pt x="1" y="205"/>
                    <a:pt x="1" y="204"/>
                    <a:pt x="1" y="203"/>
                  </a:cubicBezTo>
                  <a:cubicBezTo>
                    <a:pt x="1" y="203"/>
                    <a:pt x="1" y="203"/>
                    <a:pt x="1" y="203"/>
                  </a:cubicBezTo>
                  <a:cubicBezTo>
                    <a:pt x="1" y="201"/>
                    <a:pt x="1" y="199"/>
                    <a:pt x="1" y="196"/>
                  </a:cubicBezTo>
                  <a:cubicBezTo>
                    <a:pt x="2" y="194"/>
                    <a:pt x="2" y="192"/>
                    <a:pt x="2" y="189"/>
                  </a:cubicBezTo>
                  <a:cubicBezTo>
                    <a:pt x="2" y="189"/>
                    <a:pt x="2" y="189"/>
                    <a:pt x="2" y="189"/>
                  </a:cubicBezTo>
                  <a:cubicBezTo>
                    <a:pt x="2" y="189"/>
                    <a:pt x="2" y="189"/>
                    <a:pt x="2" y="189"/>
                  </a:cubicBezTo>
                  <a:cubicBezTo>
                    <a:pt x="2" y="188"/>
                    <a:pt x="2" y="188"/>
                    <a:pt x="2" y="188"/>
                  </a:cubicBezTo>
                  <a:cubicBezTo>
                    <a:pt x="2" y="186"/>
                    <a:pt x="2" y="184"/>
                    <a:pt x="2" y="182"/>
                  </a:cubicBezTo>
                  <a:cubicBezTo>
                    <a:pt x="2" y="182"/>
                    <a:pt x="2" y="182"/>
                    <a:pt x="2" y="182"/>
                  </a:cubicBezTo>
                  <a:cubicBezTo>
                    <a:pt x="2" y="182"/>
                    <a:pt x="2" y="182"/>
                    <a:pt x="2" y="182"/>
                  </a:cubicBezTo>
                  <a:cubicBezTo>
                    <a:pt x="2" y="182"/>
                    <a:pt x="2" y="182"/>
                    <a:pt x="2" y="182"/>
                  </a:cubicBezTo>
                  <a:cubicBezTo>
                    <a:pt x="5" y="121"/>
                    <a:pt x="7" y="61"/>
                    <a:pt x="10" y="1"/>
                  </a:cubicBezTo>
                  <a:cubicBezTo>
                    <a:pt x="10" y="1"/>
                    <a:pt x="10" y="1"/>
                    <a:pt x="10" y="1"/>
                  </a:cubicBezTo>
                  <a:cubicBezTo>
                    <a:pt x="10" y="0"/>
                    <a:pt x="10" y="0"/>
                    <a:pt x="10" y="0"/>
                  </a:cubicBezTo>
                  <a:cubicBezTo>
                    <a:pt x="9" y="2"/>
                    <a:pt x="9" y="3"/>
                    <a:pt x="9" y="4"/>
                  </a:cubicBezTo>
                  <a:cubicBezTo>
                    <a:pt x="9" y="5"/>
                    <a:pt x="9" y="6"/>
                    <a:pt x="9" y="7"/>
                  </a:cubicBezTo>
                  <a:cubicBezTo>
                    <a:pt x="9" y="10"/>
                    <a:pt x="9" y="12"/>
                    <a:pt x="8" y="14"/>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6"/>
            <p:cNvSpPr/>
            <p:nvPr/>
          </p:nvSpPr>
          <p:spPr bwMode="auto">
            <a:xfrm flipH="1">
              <a:off x="4038798" y="3929087"/>
              <a:ext cx="104775" cy="373062"/>
            </a:xfrm>
            <a:custGeom>
              <a:avLst/>
              <a:gdLst>
                <a:gd name="T0" fmla="*/ 46 w 70"/>
                <a:gd name="T1" fmla="*/ 34 h 251"/>
                <a:gd name="T2" fmla="*/ 26 w 70"/>
                <a:gd name="T3" fmla="*/ 19 h 251"/>
                <a:gd name="T4" fmla="*/ 12 w 70"/>
                <a:gd name="T5" fmla="*/ 6 h 251"/>
                <a:gd name="T6" fmla="*/ 11 w 70"/>
                <a:gd name="T7" fmla="*/ 5 h 251"/>
                <a:gd name="T8" fmla="*/ 10 w 70"/>
                <a:gd name="T9" fmla="*/ 3 h 251"/>
                <a:gd name="T10" fmla="*/ 9 w 70"/>
                <a:gd name="T11" fmla="*/ 2 h 251"/>
                <a:gd name="T12" fmla="*/ 9 w 70"/>
                <a:gd name="T13" fmla="*/ 0 h 251"/>
                <a:gd name="T14" fmla="*/ 0 w 70"/>
                <a:gd name="T15" fmla="*/ 179 h 251"/>
                <a:gd name="T16" fmla="*/ 0 w 70"/>
                <a:gd name="T17" fmla="*/ 181 h 251"/>
                <a:gd name="T18" fmla="*/ 1 w 70"/>
                <a:gd name="T19" fmla="*/ 182 h 251"/>
                <a:gd name="T20" fmla="*/ 1 w 70"/>
                <a:gd name="T21" fmla="*/ 184 h 251"/>
                <a:gd name="T22" fmla="*/ 3 w 70"/>
                <a:gd name="T23" fmla="*/ 185 h 251"/>
                <a:gd name="T24" fmla="*/ 17 w 70"/>
                <a:gd name="T25" fmla="*/ 199 h 251"/>
                <a:gd name="T26" fmla="*/ 36 w 70"/>
                <a:gd name="T27" fmla="*/ 216 h 251"/>
                <a:gd name="T28" fmla="*/ 52 w 70"/>
                <a:gd name="T29" fmla="*/ 234 h 251"/>
                <a:gd name="T30" fmla="*/ 59 w 70"/>
                <a:gd name="T31" fmla="*/ 251 h 251"/>
                <a:gd name="T32" fmla="*/ 70 w 70"/>
                <a:gd name="T33" fmla="*/ 67 h 251"/>
                <a:gd name="T34" fmla="*/ 63 w 70"/>
                <a:gd name="T35" fmla="*/ 51 h 251"/>
                <a:gd name="T36" fmla="*/ 46 w 70"/>
                <a:gd name="T37" fmla="*/ 3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251">
                  <a:moveTo>
                    <a:pt x="46" y="34"/>
                  </a:moveTo>
                  <a:cubicBezTo>
                    <a:pt x="39" y="29"/>
                    <a:pt x="32" y="24"/>
                    <a:pt x="26" y="19"/>
                  </a:cubicBezTo>
                  <a:cubicBezTo>
                    <a:pt x="20" y="14"/>
                    <a:pt x="15" y="10"/>
                    <a:pt x="12" y="6"/>
                  </a:cubicBezTo>
                  <a:cubicBezTo>
                    <a:pt x="11" y="6"/>
                    <a:pt x="11" y="5"/>
                    <a:pt x="11" y="5"/>
                  </a:cubicBezTo>
                  <a:cubicBezTo>
                    <a:pt x="10" y="4"/>
                    <a:pt x="10" y="4"/>
                    <a:pt x="10" y="3"/>
                  </a:cubicBezTo>
                  <a:cubicBezTo>
                    <a:pt x="10" y="3"/>
                    <a:pt x="9" y="2"/>
                    <a:pt x="9" y="2"/>
                  </a:cubicBezTo>
                  <a:cubicBezTo>
                    <a:pt x="9" y="1"/>
                    <a:pt x="9" y="1"/>
                    <a:pt x="9" y="0"/>
                  </a:cubicBezTo>
                  <a:cubicBezTo>
                    <a:pt x="6" y="60"/>
                    <a:pt x="3" y="120"/>
                    <a:pt x="0" y="179"/>
                  </a:cubicBezTo>
                  <a:cubicBezTo>
                    <a:pt x="0" y="180"/>
                    <a:pt x="0" y="180"/>
                    <a:pt x="0" y="181"/>
                  </a:cubicBezTo>
                  <a:cubicBezTo>
                    <a:pt x="0" y="181"/>
                    <a:pt x="0" y="182"/>
                    <a:pt x="1" y="182"/>
                  </a:cubicBezTo>
                  <a:cubicBezTo>
                    <a:pt x="1" y="183"/>
                    <a:pt x="1" y="183"/>
                    <a:pt x="1" y="184"/>
                  </a:cubicBezTo>
                  <a:cubicBezTo>
                    <a:pt x="2" y="184"/>
                    <a:pt x="2" y="185"/>
                    <a:pt x="3" y="185"/>
                  </a:cubicBezTo>
                  <a:cubicBezTo>
                    <a:pt x="6" y="189"/>
                    <a:pt x="11" y="194"/>
                    <a:pt x="17" y="199"/>
                  </a:cubicBezTo>
                  <a:cubicBezTo>
                    <a:pt x="23" y="204"/>
                    <a:pt x="30" y="210"/>
                    <a:pt x="36" y="216"/>
                  </a:cubicBezTo>
                  <a:cubicBezTo>
                    <a:pt x="42" y="222"/>
                    <a:pt x="48" y="228"/>
                    <a:pt x="52" y="234"/>
                  </a:cubicBezTo>
                  <a:cubicBezTo>
                    <a:pt x="57" y="240"/>
                    <a:pt x="59" y="246"/>
                    <a:pt x="59" y="251"/>
                  </a:cubicBezTo>
                  <a:cubicBezTo>
                    <a:pt x="63" y="190"/>
                    <a:pt x="66" y="129"/>
                    <a:pt x="70" y="67"/>
                  </a:cubicBezTo>
                  <a:cubicBezTo>
                    <a:pt x="70" y="62"/>
                    <a:pt x="67" y="57"/>
                    <a:pt x="63" y="51"/>
                  </a:cubicBezTo>
                  <a:cubicBezTo>
                    <a:pt x="58" y="46"/>
                    <a:pt x="52" y="40"/>
                    <a:pt x="46" y="34"/>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7"/>
            <p:cNvSpPr/>
            <p:nvPr/>
          </p:nvSpPr>
          <p:spPr bwMode="auto">
            <a:xfrm flipH="1">
              <a:off x="3294260" y="3935437"/>
              <a:ext cx="1738313" cy="920750"/>
            </a:xfrm>
            <a:custGeom>
              <a:avLst/>
              <a:gdLst>
                <a:gd name="T0" fmla="*/ 1168 w 1177"/>
                <a:gd name="T1" fmla="*/ 208 h 623"/>
                <a:gd name="T2" fmla="*/ 1132 w 1177"/>
                <a:gd name="T3" fmla="*/ 225 h 623"/>
                <a:gd name="T4" fmla="*/ 1074 w 1177"/>
                <a:gd name="T5" fmla="*/ 229 h 623"/>
                <a:gd name="T6" fmla="*/ 1021 w 1177"/>
                <a:gd name="T7" fmla="*/ 222 h 623"/>
                <a:gd name="T8" fmla="*/ 1005 w 1177"/>
                <a:gd name="T9" fmla="*/ 220 h 623"/>
                <a:gd name="T10" fmla="*/ 992 w 1177"/>
                <a:gd name="T11" fmla="*/ 218 h 623"/>
                <a:gd name="T12" fmla="*/ 979 w 1177"/>
                <a:gd name="T13" fmla="*/ 218 h 623"/>
                <a:gd name="T14" fmla="*/ 972 w 1177"/>
                <a:gd name="T15" fmla="*/ 218 h 623"/>
                <a:gd name="T16" fmla="*/ 963 w 1177"/>
                <a:gd name="T17" fmla="*/ 219 h 623"/>
                <a:gd name="T18" fmla="*/ 951 w 1177"/>
                <a:gd name="T19" fmla="*/ 223 h 623"/>
                <a:gd name="T20" fmla="*/ 940 w 1177"/>
                <a:gd name="T21" fmla="*/ 231 h 623"/>
                <a:gd name="T22" fmla="*/ 932 w 1177"/>
                <a:gd name="T23" fmla="*/ 239 h 623"/>
                <a:gd name="T24" fmla="*/ 931 w 1177"/>
                <a:gd name="T25" fmla="*/ 240 h 623"/>
                <a:gd name="T26" fmla="*/ 417 w 1177"/>
                <a:gd name="T27" fmla="*/ 414 h 623"/>
                <a:gd name="T28" fmla="*/ 266 w 1177"/>
                <a:gd name="T29" fmla="*/ 416 h 623"/>
                <a:gd name="T30" fmla="*/ 235 w 1177"/>
                <a:gd name="T31" fmla="*/ 413 h 623"/>
                <a:gd name="T32" fmla="*/ 223 w 1177"/>
                <a:gd name="T33" fmla="*/ 242 h 623"/>
                <a:gd name="T34" fmla="*/ 200 w 1177"/>
                <a:gd name="T35" fmla="*/ 228 h 623"/>
                <a:gd name="T36" fmla="*/ 194 w 1177"/>
                <a:gd name="T37" fmla="*/ 227 h 623"/>
                <a:gd name="T38" fmla="*/ 187 w 1177"/>
                <a:gd name="T39" fmla="*/ 226 h 623"/>
                <a:gd name="T40" fmla="*/ 178 w 1177"/>
                <a:gd name="T41" fmla="*/ 225 h 623"/>
                <a:gd name="T42" fmla="*/ 168 w 1177"/>
                <a:gd name="T43" fmla="*/ 226 h 623"/>
                <a:gd name="T44" fmla="*/ 157 w 1177"/>
                <a:gd name="T45" fmla="*/ 227 h 623"/>
                <a:gd name="T46" fmla="*/ 91 w 1177"/>
                <a:gd name="T47" fmla="*/ 229 h 623"/>
                <a:gd name="T48" fmla="*/ 46 w 1177"/>
                <a:gd name="T49" fmla="*/ 216 h 623"/>
                <a:gd name="T50" fmla="*/ 17 w 1177"/>
                <a:gd name="T51" fmla="*/ 203 h 623"/>
                <a:gd name="T52" fmla="*/ 4 w 1177"/>
                <a:gd name="T53" fmla="*/ 190 h 623"/>
                <a:gd name="T54" fmla="*/ 3 w 1177"/>
                <a:gd name="T55" fmla="*/ 376 h 623"/>
                <a:gd name="T56" fmla="*/ 9 w 1177"/>
                <a:gd name="T57" fmla="*/ 386 h 623"/>
                <a:gd name="T58" fmla="*/ 20 w 1177"/>
                <a:gd name="T59" fmla="*/ 396 h 623"/>
                <a:gd name="T60" fmla="*/ 38 w 1177"/>
                <a:gd name="T61" fmla="*/ 406 h 623"/>
                <a:gd name="T62" fmla="*/ 59 w 1177"/>
                <a:gd name="T63" fmla="*/ 414 h 623"/>
                <a:gd name="T64" fmla="*/ 75 w 1177"/>
                <a:gd name="T65" fmla="*/ 419 h 623"/>
                <a:gd name="T66" fmla="*/ 87 w 1177"/>
                <a:gd name="T67" fmla="*/ 422 h 623"/>
                <a:gd name="T68" fmla="*/ 100 w 1177"/>
                <a:gd name="T69" fmla="*/ 424 h 623"/>
                <a:gd name="T70" fmla="*/ 109 w 1177"/>
                <a:gd name="T71" fmla="*/ 425 h 623"/>
                <a:gd name="T72" fmla="*/ 119 w 1177"/>
                <a:gd name="T73" fmla="*/ 425 h 623"/>
                <a:gd name="T74" fmla="*/ 138 w 1177"/>
                <a:gd name="T75" fmla="*/ 423 h 623"/>
                <a:gd name="T76" fmla="*/ 174 w 1177"/>
                <a:gd name="T77" fmla="*/ 419 h 623"/>
                <a:gd name="T78" fmla="*/ 200 w 1177"/>
                <a:gd name="T79" fmla="*/ 610 h 623"/>
                <a:gd name="T80" fmla="*/ 209 w 1177"/>
                <a:gd name="T81" fmla="*/ 615 h 623"/>
                <a:gd name="T82" fmla="*/ 214 w 1177"/>
                <a:gd name="T83" fmla="*/ 617 h 623"/>
                <a:gd name="T84" fmla="*/ 221 w 1177"/>
                <a:gd name="T85" fmla="*/ 618 h 623"/>
                <a:gd name="T86" fmla="*/ 229 w 1177"/>
                <a:gd name="T87" fmla="*/ 620 h 623"/>
                <a:gd name="T88" fmla="*/ 241 w 1177"/>
                <a:gd name="T89" fmla="*/ 621 h 623"/>
                <a:gd name="T90" fmla="*/ 258 w 1177"/>
                <a:gd name="T91" fmla="*/ 622 h 623"/>
                <a:gd name="T92" fmla="*/ 283 w 1177"/>
                <a:gd name="T93" fmla="*/ 623 h 623"/>
                <a:gd name="T94" fmla="*/ 1004 w 1177"/>
                <a:gd name="T95" fmla="*/ 613 h 623"/>
                <a:gd name="T96" fmla="*/ 1038 w 1177"/>
                <a:gd name="T97" fmla="*/ 424 h 623"/>
                <a:gd name="T98" fmla="*/ 1055 w 1177"/>
                <a:gd name="T99" fmla="*/ 425 h 623"/>
                <a:gd name="T100" fmla="*/ 1069 w 1177"/>
                <a:gd name="T101" fmla="*/ 426 h 623"/>
                <a:gd name="T102" fmla="*/ 1085 w 1177"/>
                <a:gd name="T103" fmla="*/ 425 h 623"/>
                <a:gd name="T104" fmla="*/ 1107 w 1177"/>
                <a:gd name="T105" fmla="*/ 422 h 623"/>
                <a:gd name="T106" fmla="*/ 1132 w 1177"/>
                <a:gd name="T107" fmla="*/ 414 h 623"/>
                <a:gd name="T108" fmla="*/ 1144 w 1177"/>
                <a:gd name="T109" fmla="*/ 406 h 623"/>
                <a:gd name="T110" fmla="*/ 1151 w 1177"/>
                <a:gd name="T111" fmla="*/ 399 h 623"/>
                <a:gd name="T112" fmla="*/ 1154 w 1177"/>
                <a:gd name="T113" fmla="*/ 394 h 623"/>
                <a:gd name="T114" fmla="*/ 1156 w 1177"/>
                <a:gd name="T115" fmla="*/ 386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7" h="623">
                  <a:moveTo>
                    <a:pt x="1177" y="192"/>
                  </a:moveTo>
                  <a:cubicBezTo>
                    <a:pt x="1176" y="193"/>
                    <a:pt x="1176" y="194"/>
                    <a:pt x="1176" y="195"/>
                  </a:cubicBezTo>
                  <a:cubicBezTo>
                    <a:pt x="1176" y="195"/>
                    <a:pt x="1176" y="195"/>
                    <a:pt x="1176" y="195"/>
                  </a:cubicBezTo>
                  <a:cubicBezTo>
                    <a:pt x="1176" y="196"/>
                    <a:pt x="1176" y="197"/>
                    <a:pt x="1175" y="197"/>
                  </a:cubicBezTo>
                  <a:cubicBezTo>
                    <a:pt x="1175" y="197"/>
                    <a:pt x="1175" y="197"/>
                    <a:pt x="1175" y="197"/>
                  </a:cubicBezTo>
                  <a:cubicBezTo>
                    <a:pt x="1175" y="198"/>
                    <a:pt x="1175" y="199"/>
                    <a:pt x="1174" y="200"/>
                  </a:cubicBezTo>
                  <a:cubicBezTo>
                    <a:pt x="1174" y="201"/>
                    <a:pt x="1173" y="202"/>
                    <a:pt x="1173" y="203"/>
                  </a:cubicBezTo>
                  <a:cubicBezTo>
                    <a:pt x="1173" y="203"/>
                    <a:pt x="1173" y="203"/>
                    <a:pt x="1173" y="203"/>
                  </a:cubicBezTo>
                  <a:cubicBezTo>
                    <a:pt x="1172" y="204"/>
                    <a:pt x="1172" y="204"/>
                    <a:pt x="1171" y="205"/>
                  </a:cubicBezTo>
                  <a:cubicBezTo>
                    <a:pt x="1171" y="205"/>
                    <a:pt x="1171" y="205"/>
                    <a:pt x="1171" y="205"/>
                  </a:cubicBezTo>
                  <a:cubicBezTo>
                    <a:pt x="1170" y="206"/>
                    <a:pt x="1169" y="207"/>
                    <a:pt x="1168" y="208"/>
                  </a:cubicBezTo>
                  <a:cubicBezTo>
                    <a:pt x="1168" y="208"/>
                    <a:pt x="1168" y="208"/>
                    <a:pt x="1168" y="208"/>
                  </a:cubicBezTo>
                  <a:cubicBezTo>
                    <a:pt x="1167" y="209"/>
                    <a:pt x="1166" y="210"/>
                    <a:pt x="1165" y="211"/>
                  </a:cubicBezTo>
                  <a:cubicBezTo>
                    <a:pt x="1165" y="211"/>
                    <a:pt x="1165" y="211"/>
                    <a:pt x="1165" y="211"/>
                  </a:cubicBezTo>
                  <a:cubicBezTo>
                    <a:pt x="1164" y="212"/>
                    <a:pt x="1163" y="212"/>
                    <a:pt x="1161" y="213"/>
                  </a:cubicBezTo>
                  <a:cubicBezTo>
                    <a:pt x="1161" y="214"/>
                    <a:pt x="1161" y="214"/>
                    <a:pt x="1161" y="214"/>
                  </a:cubicBezTo>
                  <a:cubicBezTo>
                    <a:pt x="1160" y="214"/>
                    <a:pt x="1159" y="215"/>
                    <a:pt x="1158" y="215"/>
                  </a:cubicBezTo>
                  <a:cubicBezTo>
                    <a:pt x="1156" y="216"/>
                    <a:pt x="1155" y="217"/>
                    <a:pt x="1153" y="217"/>
                  </a:cubicBezTo>
                  <a:cubicBezTo>
                    <a:pt x="1153" y="218"/>
                    <a:pt x="1153" y="218"/>
                    <a:pt x="1152" y="218"/>
                  </a:cubicBezTo>
                  <a:cubicBezTo>
                    <a:pt x="1150" y="219"/>
                    <a:pt x="1148" y="220"/>
                    <a:pt x="1146" y="220"/>
                  </a:cubicBezTo>
                  <a:cubicBezTo>
                    <a:pt x="1146" y="221"/>
                    <a:pt x="1145" y="221"/>
                    <a:pt x="1144" y="221"/>
                  </a:cubicBezTo>
                  <a:cubicBezTo>
                    <a:pt x="1143" y="222"/>
                    <a:pt x="1141" y="222"/>
                    <a:pt x="1140" y="223"/>
                  </a:cubicBezTo>
                  <a:cubicBezTo>
                    <a:pt x="1139" y="223"/>
                    <a:pt x="1138" y="223"/>
                    <a:pt x="1137" y="223"/>
                  </a:cubicBezTo>
                  <a:cubicBezTo>
                    <a:pt x="1135" y="224"/>
                    <a:pt x="1134" y="224"/>
                    <a:pt x="1132" y="225"/>
                  </a:cubicBezTo>
                  <a:cubicBezTo>
                    <a:pt x="1131" y="225"/>
                    <a:pt x="1129" y="225"/>
                    <a:pt x="1128" y="226"/>
                  </a:cubicBezTo>
                  <a:cubicBezTo>
                    <a:pt x="1128" y="226"/>
                    <a:pt x="1128" y="226"/>
                    <a:pt x="1128" y="226"/>
                  </a:cubicBezTo>
                  <a:cubicBezTo>
                    <a:pt x="1125" y="226"/>
                    <a:pt x="1123" y="227"/>
                    <a:pt x="1121" y="227"/>
                  </a:cubicBezTo>
                  <a:cubicBezTo>
                    <a:pt x="1120" y="227"/>
                    <a:pt x="1120" y="227"/>
                    <a:pt x="1120" y="227"/>
                  </a:cubicBezTo>
                  <a:cubicBezTo>
                    <a:pt x="1118" y="227"/>
                    <a:pt x="1116" y="228"/>
                    <a:pt x="1113" y="228"/>
                  </a:cubicBezTo>
                  <a:cubicBezTo>
                    <a:pt x="1113" y="228"/>
                    <a:pt x="1113" y="228"/>
                    <a:pt x="1113" y="228"/>
                  </a:cubicBezTo>
                  <a:cubicBezTo>
                    <a:pt x="1110" y="228"/>
                    <a:pt x="1108" y="229"/>
                    <a:pt x="1105" y="229"/>
                  </a:cubicBezTo>
                  <a:cubicBezTo>
                    <a:pt x="1105" y="229"/>
                    <a:pt x="1105" y="229"/>
                    <a:pt x="1105" y="229"/>
                  </a:cubicBezTo>
                  <a:cubicBezTo>
                    <a:pt x="1102" y="229"/>
                    <a:pt x="1099" y="229"/>
                    <a:pt x="1097" y="229"/>
                  </a:cubicBezTo>
                  <a:cubicBezTo>
                    <a:pt x="1096" y="229"/>
                    <a:pt x="1096" y="229"/>
                    <a:pt x="1096" y="229"/>
                  </a:cubicBezTo>
                  <a:cubicBezTo>
                    <a:pt x="1093" y="229"/>
                    <a:pt x="1091" y="230"/>
                    <a:pt x="1088" y="230"/>
                  </a:cubicBezTo>
                  <a:cubicBezTo>
                    <a:pt x="1083" y="230"/>
                    <a:pt x="1079" y="229"/>
                    <a:pt x="1074" y="229"/>
                  </a:cubicBezTo>
                  <a:cubicBezTo>
                    <a:pt x="1074" y="229"/>
                    <a:pt x="1074" y="229"/>
                    <a:pt x="1074" y="229"/>
                  </a:cubicBezTo>
                  <a:cubicBezTo>
                    <a:pt x="1069" y="229"/>
                    <a:pt x="1065" y="229"/>
                    <a:pt x="1060" y="228"/>
                  </a:cubicBezTo>
                  <a:cubicBezTo>
                    <a:pt x="1060" y="228"/>
                    <a:pt x="1060" y="228"/>
                    <a:pt x="1060" y="228"/>
                  </a:cubicBezTo>
                  <a:cubicBezTo>
                    <a:pt x="1055" y="228"/>
                    <a:pt x="1050" y="227"/>
                    <a:pt x="1045" y="226"/>
                  </a:cubicBezTo>
                  <a:cubicBezTo>
                    <a:pt x="1045" y="226"/>
                    <a:pt x="1045" y="226"/>
                    <a:pt x="1045" y="226"/>
                  </a:cubicBezTo>
                  <a:cubicBezTo>
                    <a:pt x="1039" y="226"/>
                    <a:pt x="1034" y="225"/>
                    <a:pt x="1029" y="224"/>
                  </a:cubicBezTo>
                  <a:cubicBezTo>
                    <a:pt x="1028" y="224"/>
                    <a:pt x="1028" y="224"/>
                    <a:pt x="1028" y="224"/>
                  </a:cubicBezTo>
                  <a:cubicBezTo>
                    <a:pt x="1027" y="223"/>
                    <a:pt x="1027" y="223"/>
                    <a:pt x="1027" y="223"/>
                  </a:cubicBezTo>
                  <a:cubicBezTo>
                    <a:pt x="1026" y="223"/>
                    <a:pt x="1026" y="223"/>
                    <a:pt x="1026" y="223"/>
                  </a:cubicBezTo>
                  <a:cubicBezTo>
                    <a:pt x="1026" y="223"/>
                    <a:pt x="1026" y="223"/>
                    <a:pt x="1026" y="223"/>
                  </a:cubicBezTo>
                  <a:cubicBezTo>
                    <a:pt x="1024" y="223"/>
                    <a:pt x="1023" y="223"/>
                    <a:pt x="1022" y="223"/>
                  </a:cubicBezTo>
                  <a:cubicBezTo>
                    <a:pt x="1022" y="222"/>
                    <a:pt x="1021" y="222"/>
                    <a:pt x="1021" y="222"/>
                  </a:cubicBezTo>
                  <a:cubicBezTo>
                    <a:pt x="1020" y="222"/>
                    <a:pt x="1020" y="222"/>
                    <a:pt x="1020" y="222"/>
                  </a:cubicBezTo>
                  <a:cubicBezTo>
                    <a:pt x="1020" y="222"/>
                    <a:pt x="1019" y="222"/>
                    <a:pt x="1019" y="222"/>
                  </a:cubicBezTo>
                  <a:cubicBezTo>
                    <a:pt x="1018" y="222"/>
                    <a:pt x="1016" y="222"/>
                    <a:pt x="1015" y="221"/>
                  </a:cubicBezTo>
                  <a:cubicBezTo>
                    <a:pt x="1015" y="221"/>
                    <a:pt x="1014" y="221"/>
                    <a:pt x="1013" y="221"/>
                  </a:cubicBezTo>
                  <a:cubicBezTo>
                    <a:pt x="1013" y="221"/>
                    <a:pt x="1013" y="221"/>
                    <a:pt x="1013" y="221"/>
                  </a:cubicBezTo>
                  <a:cubicBezTo>
                    <a:pt x="1013" y="221"/>
                    <a:pt x="1013" y="221"/>
                    <a:pt x="1013" y="221"/>
                  </a:cubicBezTo>
                  <a:cubicBezTo>
                    <a:pt x="1012" y="221"/>
                    <a:pt x="1012" y="221"/>
                    <a:pt x="1012" y="221"/>
                  </a:cubicBezTo>
                  <a:cubicBezTo>
                    <a:pt x="1011" y="221"/>
                    <a:pt x="1010" y="221"/>
                    <a:pt x="1010" y="220"/>
                  </a:cubicBezTo>
                  <a:cubicBezTo>
                    <a:pt x="1009" y="220"/>
                    <a:pt x="1008" y="220"/>
                    <a:pt x="1007" y="220"/>
                  </a:cubicBezTo>
                  <a:cubicBezTo>
                    <a:pt x="1006" y="220"/>
                    <a:pt x="1006" y="220"/>
                    <a:pt x="1006" y="220"/>
                  </a:cubicBezTo>
                  <a:cubicBezTo>
                    <a:pt x="1006" y="220"/>
                    <a:pt x="1006" y="220"/>
                    <a:pt x="1006" y="220"/>
                  </a:cubicBezTo>
                  <a:cubicBezTo>
                    <a:pt x="1005" y="220"/>
                    <a:pt x="1005" y="220"/>
                    <a:pt x="1005" y="220"/>
                  </a:cubicBezTo>
                  <a:cubicBezTo>
                    <a:pt x="1004" y="220"/>
                    <a:pt x="1003" y="220"/>
                    <a:pt x="1002" y="219"/>
                  </a:cubicBezTo>
                  <a:cubicBezTo>
                    <a:pt x="1002" y="219"/>
                    <a:pt x="1001" y="219"/>
                    <a:pt x="1000" y="219"/>
                  </a:cubicBezTo>
                  <a:cubicBezTo>
                    <a:pt x="999" y="219"/>
                    <a:pt x="999" y="219"/>
                    <a:pt x="999" y="219"/>
                  </a:cubicBezTo>
                  <a:cubicBezTo>
                    <a:pt x="999" y="219"/>
                    <a:pt x="999" y="219"/>
                    <a:pt x="999" y="219"/>
                  </a:cubicBezTo>
                  <a:cubicBezTo>
                    <a:pt x="999" y="219"/>
                    <a:pt x="999" y="219"/>
                    <a:pt x="999" y="219"/>
                  </a:cubicBezTo>
                  <a:cubicBezTo>
                    <a:pt x="999" y="219"/>
                    <a:pt x="999" y="219"/>
                    <a:pt x="999" y="219"/>
                  </a:cubicBezTo>
                  <a:cubicBezTo>
                    <a:pt x="998" y="219"/>
                    <a:pt x="997" y="219"/>
                    <a:pt x="997" y="219"/>
                  </a:cubicBezTo>
                  <a:cubicBezTo>
                    <a:pt x="996" y="219"/>
                    <a:pt x="996" y="219"/>
                    <a:pt x="995" y="219"/>
                  </a:cubicBezTo>
                  <a:cubicBezTo>
                    <a:pt x="994" y="219"/>
                    <a:pt x="994" y="218"/>
                    <a:pt x="993" y="218"/>
                  </a:cubicBezTo>
                  <a:cubicBezTo>
                    <a:pt x="993" y="218"/>
                    <a:pt x="993" y="218"/>
                    <a:pt x="993" y="218"/>
                  </a:cubicBezTo>
                  <a:cubicBezTo>
                    <a:pt x="993" y="218"/>
                    <a:pt x="993" y="218"/>
                    <a:pt x="993" y="218"/>
                  </a:cubicBezTo>
                  <a:cubicBezTo>
                    <a:pt x="992" y="218"/>
                    <a:pt x="992" y="218"/>
                    <a:pt x="992" y="218"/>
                  </a:cubicBezTo>
                  <a:cubicBezTo>
                    <a:pt x="991" y="218"/>
                    <a:pt x="991" y="218"/>
                    <a:pt x="991" y="218"/>
                  </a:cubicBezTo>
                  <a:cubicBezTo>
                    <a:pt x="990" y="218"/>
                    <a:pt x="990" y="218"/>
                    <a:pt x="989" y="218"/>
                  </a:cubicBezTo>
                  <a:cubicBezTo>
                    <a:pt x="989" y="218"/>
                    <a:pt x="988" y="218"/>
                    <a:pt x="988" y="218"/>
                  </a:cubicBezTo>
                  <a:cubicBezTo>
                    <a:pt x="987" y="218"/>
                    <a:pt x="987" y="218"/>
                    <a:pt x="987" y="218"/>
                  </a:cubicBezTo>
                  <a:cubicBezTo>
                    <a:pt x="986" y="218"/>
                    <a:pt x="986" y="218"/>
                    <a:pt x="985" y="218"/>
                  </a:cubicBezTo>
                  <a:cubicBezTo>
                    <a:pt x="985" y="218"/>
                    <a:pt x="985" y="218"/>
                    <a:pt x="984" y="218"/>
                  </a:cubicBezTo>
                  <a:cubicBezTo>
                    <a:pt x="984" y="218"/>
                    <a:pt x="983" y="218"/>
                    <a:pt x="983" y="218"/>
                  </a:cubicBezTo>
                  <a:cubicBezTo>
                    <a:pt x="982" y="218"/>
                    <a:pt x="982" y="218"/>
                    <a:pt x="982" y="218"/>
                  </a:cubicBezTo>
                  <a:cubicBezTo>
                    <a:pt x="982" y="218"/>
                    <a:pt x="982" y="218"/>
                    <a:pt x="982" y="218"/>
                  </a:cubicBezTo>
                  <a:cubicBezTo>
                    <a:pt x="981" y="218"/>
                    <a:pt x="981" y="218"/>
                    <a:pt x="981" y="218"/>
                  </a:cubicBezTo>
                  <a:cubicBezTo>
                    <a:pt x="980" y="218"/>
                    <a:pt x="980" y="218"/>
                    <a:pt x="980" y="218"/>
                  </a:cubicBezTo>
                  <a:cubicBezTo>
                    <a:pt x="979" y="218"/>
                    <a:pt x="979" y="218"/>
                    <a:pt x="979" y="218"/>
                  </a:cubicBezTo>
                  <a:cubicBezTo>
                    <a:pt x="979" y="218"/>
                    <a:pt x="979" y="218"/>
                    <a:pt x="979" y="218"/>
                  </a:cubicBezTo>
                  <a:cubicBezTo>
                    <a:pt x="978" y="218"/>
                    <a:pt x="978" y="218"/>
                    <a:pt x="978" y="218"/>
                  </a:cubicBezTo>
                  <a:cubicBezTo>
                    <a:pt x="978" y="218"/>
                    <a:pt x="978" y="218"/>
                    <a:pt x="978" y="218"/>
                  </a:cubicBezTo>
                  <a:cubicBezTo>
                    <a:pt x="977" y="218"/>
                    <a:pt x="977" y="218"/>
                    <a:pt x="977" y="218"/>
                  </a:cubicBezTo>
                  <a:cubicBezTo>
                    <a:pt x="977" y="218"/>
                    <a:pt x="977" y="218"/>
                    <a:pt x="977" y="218"/>
                  </a:cubicBezTo>
                  <a:cubicBezTo>
                    <a:pt x="977" y="218"/>
                    <a:pt x="977" y="218"/>
                    <a:pt x="977" y="218"/>
                  </a:cubicBezTo>
                  <a:cubicBezTo>
                    <a:pt x="976" y="218"/>
                    <a:pt x="976" y="218"/>
                    <a:pt x="976" y="218"/>
                  </a:cubicBezTo>
                  <a:cubicBezTo>
                    <a:pt x="975" y="218"/>
                    <a:pt x="975" y="218"/>
                    <a:pt x="975" y="218"/>
                  </a:cubicBezTo>
                  <a:cubicBezTo>
                    <a:pt x="974" y="218"/>
                    <a:pt x="974" y="218"/>
                    <a:pt x="974" y="218"/>
                  </a:cubicBezTo>
                  <a:cubicBezTo>
                    <a:pt x="974" y="218"/>
                    <a:pt x="974" y="218"/>
                    <a:pt x="974" y="218"/>
                  </a:cubicBezTo>
                  <a:cubicBezTo>
                    <a:pt x="973" y="218"/>
                    <a:pt x="973" y="218"/>
                    <a:pt x="973" y="218"/>
                  </a:cubicBezTo>
                  <a:cubicBezTo>
                    <a:pt x="972" y="218"/>
                    <a:pt x="972" y="218"/>
                    <a:pt x="972" y="218"/>
                  </a:cubicBezTo>
                  <a:cubicBezTo>
                    <a:pt x="971" y="218"/>
                    <a:pt x="971" y="218"/>
                    <a:pt x="971" y="218"/>
                  </a:cubicBezTo>
                  <a:cubicBezTo>
                    <a:pt x="970" y="218"/>
                    <a:pt x="970" y="218"/>
                    <a:pt x="970" y="218"/>
                  </a:cubicBezTo>
                  <a:cubicBezTo>
                    <a:pt x="969" y="218"/>
                    <a:pt x="969" y="218"/>
                    <a:pt x="969" y="218"/>
                  </a:cubicBezTo>
                  <a:cubicBezTo>
                    <a:pt x="969" y="218"/>
                    <a:pt x="969" y="218"/>
                    <a:pt x="969" y="218"/>
                  </a:cubicBezTo>
                  <a:cubicBezTo>
                    <a:pt x="968" y="218"/>
                    <a:pt x="968" y="218"/>
                    <a:pt x="968" y="218"/>
                  </a:cubicBezTo>
                  <a:cubicBezTo>
                    <a:pt x="968" y="218"/>
                    <a:pt x="968" y="218"/>
                    <a:pt x="968" y="218"/>
                  </a:cubicBezTo>
                  <a:cubicBezTo>
                    <a:pt x="968" y="218"/>
                    <a:pt x="968" y="218"/>
                    <a:pt x="968" y="218"/>
                  </a:cubicBezTo>
                  <a:cubicBezTo>
                    <a:pt x="967" y="218"/>
                    <a:pt x="967" y="218"/>
                    <a:pt x="967" y="218"/>
                  </a:cubicBezTo>
                  <a:cubicBezTo>
                    <a:pt x="966" y="218"/>
                    <a:pt x="966" y="218"/>
                    <a:pt x="966" y="218"/>
                  </a:cubicBezTo>
                  <a:cubicBezTo>
                    <a:pt x="966" y="219"/>
                    <a:pt x="965" y="219"/>
                    <a:pt x="965" y="219"/>
                  </a:cubicBezTo>
                  <a:cubicBezTo>
                    <a:pt x="964" y="219"/>
                    <a:pt x="964" y="219"/>
                    <a:pt x="964" y="219"/>
                  </a:cubicBezTo>
                  <a:cubicBezTo>
                    <a:pt x="963" y="219"/>
                    <a:pt x="963" y="219"/>
                    <a:pt x="963" y="219"/>
                  </a:cubicBezTo>
                  <a:cubicBezTo>
                    <a:pt x="962" y="219"/>
                    <a:pt x="962" y="219"/>
                    <a:pt x="961" y="219"/>
                  </a:cubicBezTo>
                  <a:cubicBezTo>
                    <a:pt x="961" y="220"/>
                    <a:pt x="961" y="220"/>
                    <a:pt x="961" y="220"/>
                  </a:cubicBezTo>
                  <a:cubicBezTo>
                    <a:pt x="960" y="220"/>
                    <a:pt x="960" y="220"/>
                    <a:pt x="960" y="220"/>
                  </a:cubicBezTo>
                  <a:cubicBezTo>
                    <a:pt x="959" y="220"/>
                    <a:pt x="959" y="220"/>
                    <a:pt x="959" y="220"/>
                  </a:cubicBezTo>
                  <a:cubicBezTo>
                    <a:pt x="958" y="220"/>
                    <a:pt x="958" y="220"/>
                    <a:pt x="958" y="220"/>
                  </a:cubicBezTo>
                  <a:cubicBezTo>
                    <a:pt x="958" y="220"/>
                    <a:pt x="958" y="220"/>
                    <a:pt x="957" y="220"/>
                  </a:cubicBezTo>
                  <a:cubicBezTo>
                    <a:pt x="957" y="221"/>
                    <a:pt x="957" y="221"/>
                    <a:pt x="956" y="221"/>
                  </a:cubicBezTo>
                  <a:cubicBezTo>
                    <a:pt x="956" y="221"/>
                    <a:pt x="956" y="221"/>
                    <a:pt x="956" y="221"/>
                  </a:cubicBezTo>
                  <a:cubicBezTo>
                    <a:pt x="955" y="221"/>
                    <a:pt x="955" y="221"/>
                    <a:pt x="954" y="222"/>
                  </a:cubicBezTo>
                  <a:cubicBezTo>
                    <a:pt x="954" y="222"/>
                    <a:pt x="954" y="222"/>
                    <a:pt x="954" y="222"/>
                  </a:cubicBezTo>
                  <a:cubicBezTo>
                    <a:pt x="953" y="222"/>
                    <a:pt x="953" y="222"/>
                    <a:pt x="953" y="222"/>
                  </a:cubicBezTo>
                  <a:cubicBezTo>
                    <a:pt x="953" y="222"/>
                    <a:pt x="952" y="223"/>
                    <a:pt x="951" y="223"/>
                  </a:cubicBezTo>
                  <a:cubicBezTo>
                    <a:pt x="951" y="223"/>
                    <a:pt x="950" y="224"/>
                    <a:pt x="949" y="224"/>
                  </a:cubicBezTo>
                  <a:cubicBezTo>
                    <a:pt x="949" y="224"/>
                    <a:pt x="949" y="224"/>
                    <a:pt x="949" y="224"/>
                  </a:cubicBezTo>
                  <a:cubicBezTo>
                    <a:pt x="949" y="224"/>
                    <a:pt x="949" y="224"/>
                    <a:pt x="949" y="224"/>
                  </a:cubicBezTo>
                  <a:cubicBezTo>
                    <a:pt x="949" y="225"/>
                    <a:pt x="949" y="225"/>
                    <a:pt x="949" y="225"/>
                  </a:cubicBezTo>
                  <a:cubicBezTo>
                    <a:pt x="948" y="225"/>
                    <a:pt x="948" y="225"/>
                    <a:pt x="948" y="225"/>
                  </a:cubicBezTo>
                  <a:cubicBezTo>
                    <a:pt x="948" y="225"/>
                    <a:pt x="947" y="225"/>
                    <a:pt x="947" y="226"/>
                  </a:cubicBezTo>
                  <a:cubicBezTo>
                    <a:pt x="946" y="226"/>
                    <a:pt x="946" y="226"/>
                    <a:pt x="945" y="227"/>
                  </a:cubicBezTo>
                  <a:cubicBezTo>
                    <a:pt x="945" y="227"/>
                    <a:pt x="945" y="227"/>
                    <a:pt x="945" y="227"/>
                  </a:cubicBezTo>
                  <a:cubicBezTo>
                    <a:pt x="944" y="228"/>
                    <a:pt x="944" y="228"/>
                    <a:pt x="943" y="228"/>
                  </a:cubicBezTo>
                  <a:cubicBezTo>
                    <a:pt x="943" y="229"/>
                    <a:pt x="942" y="229"/>
                    <a:pt x="942" y="230"/>
                  </a:cubicBezTo>
                  <a:cubicBezTo>
                    <a:pt x="942" y="230"/>
                    <a:pt x="941" y="230"/>
                    <a:pt x="941" y="231"/>
                  </a:cubicBezTo>
                  <a:cubicBezTo>
                    <a:pt x="940" y="231"/>
                    <a:pt x="940" y="231"/>
                    <a:pt x="940" y="231"/>
                  </a:cubicBezTo>
                  <a:cubicBezTo>
                    <a:pt x="940" y="232"/>
                    <a:pt x="939" y="232"/>
                    <a:pt x="938" y="233"/>
                  </a:cubicBezTo>
                  <a:cubicBezTo>
                    <a:pt x="938" y="234"/>
                    <a:pt x="937" y="234"/>
                    <a:pt x="936" y="235"/>
                  </a:cubicBezTo>
                  <a:cubicBezTo>
                    <a:pt x="935" y="236"/>
                    <a:pt x="934" y="237"/>
                    <a:pt x="933" y="238"/>
                  </a:cubicBezTo>
                  <a:cubicBezTo>
                    <a:pt x="932" y="238"/>
                    <a:pt x="932" y="238"/>
                    <a:pt x="932" y="238"/>
                  </a:cubicBezTo>
                  <a:cubicBezTo>
                    <a:pt x="932" y="238"/>
                    <a:pt x="932" y="238"/>
                    <a:pt x="932" y="238"/>
                  </a:cubicBezTo>
                  <a:cubicBezTo>
                    <a:pt x="932" y="238"/>
                    <a:pt x="932" y="238"/>
                    <a:pt x="932" y="238"/>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1" y="239"/>
                    <a:pt x="931" y="239"/>
                    <a:pt x="931" y="239"/>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1"/>
                    <a:pt x="931" y="241"/>
                    <a:pt x="931" y="241"/>
                  </a:cubicBezTo>
                  <a:cubicBezTo>
                    <a:pt x="931" y="241"/>
                    <a:pt x="931" y="241"/>
                    <a:pt x="931" y="241"/>
                  </a:cubicBezTo>
                  <a:cubicBezTo>
                    <a:pt x="931" y="241"/>
                    <a:pt x="931" y="241"/>
                    <a:pt x="931" y="241"/>
                  </a:cubicBezTo>
                  <a:cubicBezTo>
                    <a:pt x="931" y="241"/>
                    <a:pt x="931" y="241"/>
                    <a:pt x="931" y="241"/>
                  </a:cubicBezTo>
                  <a:cubicBezTo>
                    <a:pt x="931" y="242"/>
                    <a:pt x="931" y="242"/>
                    <a:pt x="931" y="242"/>
                  </a:cubicBezTo>
                  <a:cubicBezTo>
                    <a:pt x="931" y="242"/>
                    <a:pt x="931" y="242"/>
                    <a:pt x="931" y="242"/>
                  </a:cubicBezTo>
                  <a:cubicBezTo>
                    <a:pt x="931" y="242"/>
                    <a:pt x="931" y="242"/>
                    <a:pt x="931" y="242"/>
                  </a:cubicBezTo>
                  <a:cubicBezTo>
                    <a:pt x="917" y="408"/>
                    <a:pt x="917" y="408"/>
                    <a:pt x="917" y="408"/>
                  </a:cubicBezTo>
                  <a:cubicBezTo>
                    <a:pt x="726" y="412"/>
                    <a:pt x="726" y="412"/>
                    <a:pt x="726" y="412"/>
                  </a:cubicBezTo>
                  <a:cubicBezTo>
                    <a:pt x="722" y="412"/>
                    <a:pt x="701" y="412"/>
                    <a:pt x="669" y="413"/>
                  </a:cubicBezTo>
                  <a:cubicBezTo>
                    <a:pt x="638" y="413"/>
                    <a:pt x="596" y="413"/>
                    <a:pt x="552" y="413"/>
                  </a:cubicBezTo>
                  <a:cubicBezTo>
                    <a:pt x="507" y="414"/>
                    <a:pt x="460" y="414"/>
                    <a:pt x="417" y="414"/>
                  </a:cubicBezTo>
                  <a:cubicBezTo>
                    <a:pt x="374" y="415"/>
                    <a:pt x="336" y="415"/>
                    <a:pt x="310" y="416"/>
                  </a:cubicBezTo>
                  <a:cubicBezTo>
                    <a:pt x="309" y="416"/>
                    <a:pt x="308" y="416"/>
                    <a:pt x="306" y="416"/>
                  </a:cubicBezTo>
                  <a:cubicBezTo>
                    <a:pt x="305" y="416"/>
                    <a:pt x="304" y="416"/>
                    <a:pt x="303" y="416"/>
                  </a:cubicBezTo>
                  <a:cubicBezTo>
                    <a:pt x="302" y="416"/>
                    <a:pt x="301" y="416"/>
                    <a:pt x="300" y="416"/>
                  </a:cubicBezTo>
                  <a:cubicBezTo>
                    <a:pt x="298" y="416"/>
                    <a:pt x="297" y="416"/>
                    <a:pt x="296" y="416"/>
                  </a:cubicBezTo>
                  <a:cubicBezTo>
                    <a:pt x="294" y="416"/>
                    <a:pt x="291" y="416"/>
                    <a:pt x="289" y="416"/>
                  </a:cubicBezTo>
                  <a:cubicBezTo>
                    <a:pt x="288" y="416"/>
                    <a:pt x="288" y="416"/>
                    <a:pt x="287" y="416"/>
                  </a:cubicBezTo>
                  <a:cubicBezTo>
                    <a:pt x="285" y="416"/>
                    <a:pt x="283" y="416"/>
                    <a:pt x="281" y="416"/>
                  </a:cubicBezTo>
                  <a:cubicBezTo>
                    <a:pt x="280" y="416"/>
                    <a:pt x="280" y="416"/>
                    <a:pt x="279" y="416"/>
                  </a:cubicBezTo>
                  <a:cubicBezTo>
                    <a:pt x="277" y="416"/>
                    <a:pt x="276" y="416"/>
                    <a:pt x="275" y="416"/>
                  </a:cubicBezTo>
                  <a:cubicBezTo>
                    <a:pt x="274" y="416"/>
                    <a:pt x="273" y="416"/>
                    <a:pt x="273" y="416"/>
                  </a:cubicBezTo>
                  <a:cubicBezTo>
                    <a:pt x="270" y="416"/>
                    <a:pt x="268" y="416"/>
                    <a:pt x="266" y="416"/>
                  </a:cubicBezTo>
                  <a:cubicBezTo>
                    <a:pt x="266" y="416"/>
                    <a:pt x="266" y="416"/>
                    <a:pt x="266" y="416"/>
                  </a:cubicBezTo>
                  <a:cubicBezTo>
                    <a:pt x="264" y="415"/>
                    <a:pt x="262" y="415"/>
                    <a:pt x="261" y="415"/>
                  </a:cubicBezTo>
                  <a:cubicBezTo>
                    <a:pt x="260" y="415"/>
                    <a:pt x="259" y="415"/>
                    <a:pt x="259" y="415"/>
                  </a:cubicBezTo>
                  <a:cubicBezTo>
                    <a:pt x="257" y="415"/>
                    <a:pt x="256" y="415"/>
                    <a:pt x="254" y="415"/>
                  </a:cubicBezTo>
                  <a:cubicBezTo>
                    <a:pt x="254" y="415"/>
                    <a:pt x="254" y="415"/>
                    <a:pt x="254" y="415"/>
                  </a:cubicBezTo>
                  <a:cubicBezTo>
                    <a:pt x="252" y="415"/>
                    <a:pt x="251" y="415"/>
                    <a:pt x="249" y="415"/>
                  </a:cubicBezTo>
                  <a:cubicBezTo>
                    <a:pt x="248" y="415"/>
                    <a:pt x="248" y="415"/>
                    <a:pt x="248" y="415"/>
                  </a:cubicBezTo>
                  <a:cubicBezTo>
                    <a:pt x="247" y="415"/>
                    <a:pt x="245" y="414"/>
                    <a:pt x="244" y="414"/>
                  </a:cubicBezTo>
                  <a:cubicBezTo>
                    <a:pt x="242" y="414"/>
                    <a:pt x="241" y="414"/>
                    <a:pt x="239" y="414"/>
                  </a:cubicBezTo>
                  <a:cubicBezTo>
                    <a:pt x="239" y="414"/>
                    <a:pt x="239" y="414"/>
                    <a:pt x="239" y="414"/>
                  </a:cubicBezTo>
                  <a:cubicBezTo>
                    <a:pt x="237" y="414"/>
                    <a:pt x="236" y="414"/>
                    <a:pt x="235" y="413"/>
                  </a:cubicBezTo>
                  <a:cubicBezTo>
                    <a:pt x="235" y="413"/>
                    <a:pt x="235" y="413"/>
                    <a:pt x="235" y="413"/>
                  </a:cubicBezTo>
                  <a:cubicBezTo>
                    <a:pt x="232" y="413"/>
                    <a:pt x="230" y="413"/>
                    <a:pt x="227" y="412"/>
                  </a:cubicBezTo>
                  <a:cubicBezTo>
                    <a:pt x="227" y="412"/>
                    <a:pt x="227" y="412"/>
                    <a:pt x="227" y="412"/>
                  </a:cubicBezTo>
                  <a:cubicBezTo>
                    <a:pt x="226" y="412"/>
                    <a:pt x="225" y="412"/>
                    <a:pt x="224" y="412"/>
                  </a:cubicBezTo>
                  <a:cubicBezTo>
                    <a:pt x="224" y="412"/>
                    <a:pt x="224" y="412"/>
                    <a:pt x="224" y="412"/>
                  </a:cubicBezTo>
                  <a:cubicBezTo>
                    <a:pt x="224" y="412"/>
                    <a:pt x="223" y="412"/>
                    <a:pt x="223" y="412"/>
                  </a:cubicBezTo>
                  <a:cubicBezTo>
                    <a:pt x="224" y="359"/>
                    <a:pt x="224" y="306"/>
                    <a:pt x="225" y="253"/>
                  </a:cubicBezTo>
                  <a:cubicBezTo>
                    <a:pt x="225" y="252"/>
                    <a:pt x="225" y="250"/>
                    <a:pt x="225" y="249"/>
                  </a:cubicBezTo>
                  <a:cubicBezTo>
                    <a:pt x="225" y="249"/>
                    <a:pt x="225" y="248"/>
                    <a:pt x="225" y="248"/>
                  </a:cubicBezTo>
                  <a:cubicBezTo>
                    <a:pt x="224" y="247"/>
                    <a:pt x="224" y="246"/>
                    <a:pt x="224" y="246"/>
                  </a:cubicBezTo>
                  <a:cubicBezTo>
                    <a:pt x="224" y="246"/>
                    <a:pt x="224" y="246"/>
                    <a:pt x="224" y="246"/>
                  </a:cubicBezTo>
                  <a:cubicBezTo>
                    <a:pt x="224" y="245"/>
                    <a:pt x="224" y="245"/>
                    <a:pt x="223" y="244"/>
                  </a:cubicBezTo>
                  <a:cubicBezTo>
                    <a:pt x="223" y="244"/>
                    <a:pt x="223" y="243"/>
                    <a:pt x="223" y="242"/>
                  </a:cubicBezTo>
                  <a:cubicBezTo>
                    <a:pt x="222" y="242"/>
                    <a:pt x="222" y="242"/>
                    <a:pt x="222" y="241"/>
                  </a:cubicBezTo>
                  <a:cubicBezTo>
                    <a:pt x="222" y="241"/>
                    <a:pt x="221" y="240"/>
                    <a:pt x="221" y="240"/>
                  </a:cubicBezTo>
                  <a:cubicBezTo>
                    <a:pt x="221" y="240"/>
                    <a:pt x="221" y="240"/>
                    <a:pt x="221" y="240"/>
                  </a:cubicBezTo>
                  <a:cubicBezTo>
                    <a:pt x="221" y="239"/>
                    <a:pt x="221" y="239"/>
                    <a:pt x="221" y="239"/>
                  </a:cubicBezTo>
                  <a:cubicBezTo>
                    <a:pt x="220" y="238"/>
                    <a:pt x="220" y="238"/>
                    <a:pt x="220" y="238"/>
                  </a:cubicBezTo>
                  <a:cubicBezTo>
                    <a:pt x="219" y="238"/>
                    <a:pt x="219" y="237"/>
                    <a:pt x="219" y="237"/>
                  </a:cubicBezTo>
                  <a:cubicBezTo>
                    <a:pt x="218" y="237"/>
                    <a:pt x="218" y="237"/>
                    <a:pt x="218" y="237"/>
                  </a:cubicBezTo>
                  <a:cubicBezTo>
                    <a:pt x="220" y="108"/>
                    <a:pt x="220" y="108"/>
                    <a:pt x="220" y="108"/>
                  </a:cubicBezTo>
                  <a:cubicBezTo>
                    <a:pt x="189" y="0"/>
                    <a:pt x="189" y="0"/>
                    <a:pt x="189" y="0"/>
                  </a:cubicBezTo>
                  <a:cubicBezTo>
                    <a:pt x="188" y="178"/>
                    <a:pt x="188" y="178"/>
                    <a:pt x="188" y="178"/>
                  </a:cubicBezTo>
                  <a:cubicBezTo>
                    <a:pt x="200" y="228"/>
                    <a:pt x="200" y="228"/>
                    <a:pt x="200" y="228"/>
                  </a:cubicBezTo>
                  <a:cubicBezTo>
                    <a:pt x="200" y="228"/>
                    <a:pt x="200" y="228"/>
                    <a:pt x="200" y="228"/>
                  </a:cubicBezTo>
                  <a:cubicBezTo>
                    <a:pt x="200" y="228"/>
                    <a:pt x="200" y="228"/>
                    <a:pt x="200" y="228"/>
                  </a:cubicBezTo>
                  <a:cubicBezTo>
                    <a:pt x="199" y="228"/>
                    <a:pt x="199" y="228"/>
                    <a:pt x="199" y="228"/>
                  </a:cubicBezTo>
                  <a:cubicBezTo>
                    <a:pt x="199" y="228"/>
                    <a:pt x="199" y="228"/>
                    <a:pt x="199" y="228"/>
                  </a:cubicBezTo>
                  <a:cubicBezTo>
                    <a:pt x="199" y="228"/>
                    <a:pt x="199" y="228"/>
                    <a:pt x="199" y="228"/>
                  </a:cubicBezTo>
                  <a:cubicBezTo>
                    <a:pt x="198" y="228"/>
                    <a:pt x="198" y="228"/>
                    <a:pt x="198" y="228"/>
                  </a:cubicBezTo>
                  <a:cubicBezTo>
                    <a:pt x="198" y="227"/>
                    <a:pt x="198" y="227"/>
                    <a:pt x="198" y="227"/>
                  </a:cubicBezTo>
                  <a:cubicBezTo>
                    <a:pt x="197" y="227"/>
                    <a:pt x="197" y="227"/>
                    <a:pt x="197" y="227"/>
                  </a:cubicBezTo>
                  <a:cubicBezTo>
                    <a:pt x="196" y="227"/>
                    <a:pt x="196" y="227"/>
                    <a:pt x="196" y="227"/>
                  </a:cubicBezTo>
                  <a:cubicBezTo>
                    <a:pt x="196" y="227"/>
                    <a:pt x="196" y="227"/>
                    <a:pt x="196" y="227"/>
                  </a:cubicBezTo>
                  <a:cubicBezTo>
                    <a:pt x="195" y="227"/>
                    <a:pt x="195" y="227"/>
                    <a:pt x="195" y="227"/>
                  </a:cubicBezTo>
                  <a:cubicBezTo>
                    <a:pt x="195" y="227"/>
                    <a:pt x="195" y="227"/>
                    <a:pt x="195" y="227"/>
                  </a:cubicBezTo>
                  <a:cubicBezTo>
                    <a:pt x="194" y="227"/>
                    <a:pt x="194" y="227"/>
                    <a:pt x="194" y="227"/>
                  </a:cubicBezTo>
                  <a:cubicBezTo>
                    <a:pt x="194" y="227"/>
                    <a:pt x="194" y="227"/>
                    <a:pt x="194" y="227"/>
                  </a:cubicBezTo>
                  <a:cubicBezTo>
                    <a:pt x="194" y="227"/>
                    <a:pt x="194" y="227"/>
                    <a:pt x="194" y="227"/>
                  </a:cubicBezTo>
                  <a:cubicBezTo>
                    <a:pt x="194" y="227"/>
                    <a:pt x="194" y="227"/>
                    <a:pt x="194" y="227"/>
                  </a:cubicBezTo>
                  <a:cubicBezTo>
                    <a:pt x="193" y="227"/>
                    <a:pt x="193" y="227"/>
                    <a:pt x="193" y="227"/>
                  </a:cubicBezTo>
                  <a:cubicBezTo>
                    <a:pt x="192" y="226"/>
                    <a:pt x="192" y="226"/>
                    <a:pt x="192" y="226"/>
                  </a:cubicBezTo>
                  <a:cubicBezTo>
                    <a:pt x="192" y="226"/>
                    <a:pt x="192" y="226"/>
                    <a:pt x="192" y="226"/>
                  </a:cubicBezTo>
                  <a:cubicBezTo>
                    <a:pt x="191" y="226"/>
                    <a:pt x="191" y="226"/>
                    <a:pt x="191" y="226"/>
                  </a:cubicBezTo>
                  <a:cubicBezTo>
                    <a:pt x="190" y="226"/>
                    <a:pt x="190" y="226"/>
                    <a:pt x="190" y="226"/>
                  </a:cubicBezTo>
                  <a:cubicBezTo>
                    <a:pt x="189" y="226"/>
                    <a:pt x="189" y="226"/>
                    <a:pt x="189" y="226"/>
                  </a:cubicBezTo>
                  <a:cubicBezTo>
                    <a:pt x="188" y="226"/>
                    <a:pt x="188" y="226"/>
                    <a:pt x="188" y="226"/>
                  </a:cubicBezTo>
                  <a:cubicBezTo>
                    <a:pt x="188" y="226"/>
                    <a:pt x="188" y="226"/>
                    <a:pt x="188" y="226"/>
                  </a:cubicBezTo>
                  <a:cubicBezTo>
                    <a:pt x="187" y="226"/>
                    <a:pt x="187" y="226"/>
                    <a:pt x="187" y="226"/>
                  </a:cubicBezTo>
                  <a:cubicBezTo>
                    <a:pt x="186" y="226"/>
                    <a:pt x="186" y="226"/>
                    <a:pt x="186" y="226"/>
                  </a:cubicBezTo>
                  <a:cubicBezTo>
                    <a:pt x="186" y="226"/>
                    <a:pt x="186" y="226"/>
                    <a:pt x="186" y="226"/>
                  </a:cubicBezTo>
                  <a:cubicBezTo>
                    <a:pt x="185" y="226"/>
                    <a:pt x="185" y="226"/>
                    <a:pt x="185" y="226"/>
                  </a:cubicBezTo>
                  <a:cubicBezTo>
                    <a:pt x="185" y="226"/>
                    <a:pt x="185" y="226"/>
                    <a:pt x="185" y="226"/>
                  </a:cubicBezTo>
                  <a:cubicBezTo>
                    <a:pt x="184" y="226"/>
                    <a:pt x="184" y="226"/>
                    <a:pt x="184" y="226"/>
                  </a:cubicBezTo>
                  <a:cubicBezTo>
                    <a:pt x="183" y="226"/>
                    <a:pt x="183" y="226"/>
                    <a:pt x="183" y="226"/>
                  </a:cubicBezTo>
                  <a:cubicBezTo>
                    <a:pt x="182" y="226"/>
                    <a:pt x="182" y="226"/>
                    <a:pt x="182" y="226"/>
                  </a:cubicBezTo>
                  <a:cubicBezTo>
                    <a:pt x="182" y="226"/>
                    <a:pt x="182" y="226"/>
                    <a:pt x="182" y="226"/>
                  </a:cubicBezTo>
                  <a:cubicBezTo>
                    <a:pt x="181" y="226"/>
                    <a:pt x="181" y="226"/>
                    <a:pt x="181" y="226"/>
                  </a:cubicBezTo>
                  <a:cubicBezTo>
                    <a:pt x="180" y="226"/>
                    <a:pt x="180" y="226"/>
                    <a:pt x="180" y="226"/>
                  </a:cubicBezTo>
                  <a:cubicBezTo>
                    <a:pt x="179" y="225"/>
                    <a:pt x="179" y="225"/>
                    <a:pt x="179" y="225"/>
                  </a:cubicBezTo>
                  <a:cubicBezTo>
                    <a:pt x="178" y="225"/>
                    <a:pt x="178" y="225"/>
                    <a:pt x="178" y="225"/>
                  </a:cubicBezTo>
                  <a:cubicBezTo>
                    <a:pt x="177" y="225"/>
                    <a:pt x="177" y="225"/>
                    <a:pt x="177" y="225"/>
                  </a:cubicBezTo>
                  <a:cubicBezTo>
                    <a:pt x="177" y="225"/>
                    <a:pt x="177" y="225"/>
                    <a:pt x="177" y="225"/>
                  </a:cubicBezTo>
                  <a:cubicBezTo>
                    <a:pt x="176" y="225"/>
                    <a:pt x="176" y="225"/>
                    <a:pt x="176" y="225"/>
                  </a:cubicBezTo>
                  <a:cubicBezTo>
                    <a:pt x="176" y="225"/>
                    <a:pt x="176" y="225"/>
                    <a:pt x="176" y="225"/>
                  </a:cubicBezTo>
                  <a:cubicBezTo>
                    <a:pt x="175" y="225"/>
                    <a:pt x="175" y="225"/>
                    <a:pt x="175" y="225"/>
                  </a:cubicBezTo>
                  <a:cubicBezTo>
                    <a:pt x="175" y="226"/>
                    <a:pt x="175" y="226"/>
                    <a:pt x="175" y="226"/>
                  </a:cubicBezTo>
                  <a:cubicBezTo>
                    <a:pt x="174" y="226"/>
                    <a:pt x="174" y="226"/>
                    <a:pt x="174" y="226"/>
                  </a:cubicBezTo>
                  <a:cubicBezTo>
                    <a:pt x="174" y="226"/>
                    <a:pt x="173" y="226"/>
                    <a:pt x="173" y="226"/>
                  </a:cubicBezTo>
                  <a:cubicBezTo>
                    <a:pt x="173" y="226"/>
                    <a:pt x="172" y="226"/>
                    <a:pt x="172" y="226"/>
                  </a:cubicBezTo>
                  <a:cubicBezTo>
                    <a:pt x="171" y="226"/>
                    <a:pt x="171" y="226"/>
                    <a:pt x="171" y="226"/>
                  </a:cubicBezTo>
                  <a:cubicBezTo>
                    <a:pt x="170" y="226"/>
                    <a:pt x="170" y="226"/>
                    <a:pt x="169" y="226"/>
                  </a:cubicBezTo>
                  <a:cubicBezTo>
                    <a:pt x="169" y="226"/>
                    <a:pt x="168" y="226"/>
                    <a:pt x="168" y="226"/>
                  </a:cubicBezTo>
                  <a:cubicBezTo>
                    <a:pt x="168" y="226"/>
                    <a:pt x="167" y="226"/>
                    <a:pt x="167" y="226"/>
                  </a:cubicBezTo>
                  <a:cubicBezTo>
                    <a:pt x="167" y="226"/>
                    <a:pt x="167" y="226"/>
                    <a:pt x="167" y="226"/>
                  </a:cubicBezTo>
                  <a:cubicBezTo>
                    <a:pt x="167" y="226"/>
                    <a:pt x="167" y="226"/>
                    <a:pt x="167" y="226"/>
                  </a:cubicBezTo>
                  <a:cubicBezTo>
                    <a:pt x="166" y="226"/>
                    <a:pt x="166" y="226"/>
                    <a:pt x="165" y="226"/>
                  </a:cubicBezTo>
                  <a:cubicBezTo>
                    <a:pt x="165" y="226"/>
                    <a:pt x="164" y="226"/>
                    <a:pt x="164" y="226"/>
                  </a:cubicBezTo>
                  <a:cubicBezTo>
                    <a:pt x="163" y="226"/>
                    <a:pt x="163" y="226"/>
                    <a:pt x="162" y="226"/>
                  </a:cubicBezTo>
                  <a:cubicBezTo>
                    <a:pt x="162" y="226"/>
                    <a:pt x="162" y="226"/>
                    <a:pt x="162" y="226"/>
                  </a:cubicBezTo>
                  <a:cubicBezTo>
                    <a:pt x="162" y="226"/>
                    <a:pt x="162" y="226"/>
                    <a:pt x="162" y="226"/>
                  </a:cubicBezTo>
                  <a:cubicBezTo>
                    <a:pt x="162" y="226"/>
                    <a:pt x="162" y="226"/>
                    <a:pt x="162" y="226"/>
                  </a:cubicBezTo>
                  <a:cubicBezTo>
                    <a:pt x="161" y="226"/>
                    <a:pt x="161" y="226"/>
                    <a:pt x="160" y="226"/>
                  </a:cubicBezTo>
                  <a:cubicBezTo>
                    <a:pt x="160" y="227"/>
                    <a:pt x="159" y="227"/>
                    <a:pt x="159" y="227"/>
                  </a:cubicBezTo>
                  <a:cubicBezTo>
                    <a:pt x="158" y="227"/>
                    <a:pt x="158" y="227"/>
                    <a:pt x="157" y="227"/>
                  </a:cubicBezTo>
                  <a:cubicBezTo>
                    <a:pt x="155" y="227"/>
                    <a:pt x="153" y="227"/>
                    <a:pt x="151" y="228"/>
                  </a:cubicBezTo>
                  <a:cubicBezTo>
                    <a:pt x="150" y="228"/>
                    <a:pt x="148" y="228"/>
                    <a:pt x="147" y="228"/>
                  </a:cubicBezTo>
                  <a:cubicBezTo>
                    <a:pt x="144" y="229"/>
                    <a:pt x="141" y="229"/>
                    <a:pt x="139" y="229"/>
                  </a:cubicBezTo>
                  <a:cubicBezTo>
                    <a:pt x="138" y="229"/>
                    <a:pt x="138" y="229"/>
                    <a:pt x="137" y="229"/>
                  </a:cubicBezTo>
                  <a:cubicBezTo>
                    <a:pt x="134" y="230"/>
                    <a:pt x="131" y="230"/>
                    <a:pt x="128" y="230"/>
                  </a:cubicBezTo>
                  <a:cubicBezTo>
                    <a:pt x="128" y="230"/>
                    <a:pt x="128" y="230"/>
                    <a:pt x="128" y="230"/>
                  </a:cubicBezTo>
                  <a:cubicBezTo>
                    <a:pt x="125" y="230"/>
                    <a:pt x="121" y="231"/>
                    <a:pt x="118" y="231"/>
                  </a:cubicBezTo>
                  <a:cubicBezTo>
                    <a:pt x="115" y="231"/>
                    <a:pt x="112" y="231"/>
                    <a:pt x="109" y="230"/>
                  </a:cubicBezTo>
                  <a:cubicBezTo>
                    <a:pt x="109" y="230"/>
                    <a:pt x="109" y="230"/>
                    <a:pt x="109" y="230"/>
                  </a:cubicBezTo>
                  <a:cubicBezTo>
                    <a:pt x="106" y="230"/>
                    <a:pt x="104" y="230"/>
                    <a:pt x="101" y="230"/>
                  </a:cubicBezTo>
                  <a:cubicBezTo>
                    <a:pt x="100" y="230"/>
                    <a:pt x="100" y="230"/>
                    <a:pt x="100" y="230"/>
                  </a:cubicBezTo>
                  <a:cubicBezTo>
                    <a:pt x="97" y="229"/>
                    <a:pt x="94" y="229"/>
                    <a:pt x="91" y="229"/>
                  </a:cubicBezTo>
                  <a:cubicBezTo>
                    <a:pt x="91" y="229"/>
                    <a:pt x="91" y="229"/>
                    <a:pt x="91" y="229"/>
                  </a:cubicBezTo>
                  <a:cubicBezTo>
                    <a:pt x="88" y="228"/>
                    <a:pt x="85" y="227"/>
                    <a:pt x="81" y="227"/>
                  </a:cubicBezTo>
                  <a:cubicBezTo>
                    <a:pt x="81" y="227"/>
                    <a:pt x="81" y="227"/>
                    <a:pt x="81" y="227"/>
                  </a:cubicBezTo>
                  <a:cubicBezTo>
                    <a:pt x="79" y="226"/>
                    <a:pt x="78" y="226"/>
                    <a:pt x="76" y="225"/>
                  </a:cubicBezTo>
                  <a:cubicBezTo>
                    <a:pt x="76" y="225"/>
                    <a:pt x="76" y="225"/>
                    <a:pt x="76" y="225"/>
                  </a:cubicBezTo>
                  <a:cubicBezTo>
                    <a:pt x="74" y="225"/>
                    <a:pt x="72" y="225"/>
                    <a:pt x="71" y="224"/>
                  </a:cubicBezTo>
                  <a:cubicBezTo>
                    <a:pt x="70" y="224"/>
                    <a:pt x="70" y="224"/>
                    <a:pt x="70" y="224"/>
                  </a:cubicBezTo>
                  <a:cubicBezTo>
                    <a:pt x="67" y="223"/>
                    <a:pt x="63" y="222"/>
                    <a:pt x="59" y="221"/>
                  </a:cubicBezTo>
                  <a:cubicBezTo>
                    <a:pt x="59" y="221"/>
                    <a:pt x="59" y="221"/>
                    <a:pt x="59" y="221"/>
                  </a:cubicBezTo>
                  <a:cubicBezTo>
                    <a:pt x="57" y="220"/>
                    <a:pt x="55" y="219"/>
                    <a:pt x="53" y="219"/>
                  </a:cubicBezTo>
                  <a:cubicBezTo>
                    <a:pt x="52" y="218"/>
                    <a:pt x="52" y="218"/>
                    <a:pt x="52" y="218"/>
                  </a:cubicBezTo>
                  <a:cubicBezTo>
                    <a:pt x="50" y="218"/>
                    <a:pt x="48" y="217"/>
                    <a:pt x="46" y="216"/>
                  </a:cubicBezTo>
                  <a:cubicBezTo>
                    <a:pt x="46" y="216"/>
                    <a:pt x="46" y="216"/>
                    <a:pt x="46" y="216"/>
                  </a:cubicBezTo>
                  <a:cubicBezTo>
                    <a:pt x="44" y="216"/>
                    <a:pt x="42" y="215"/>
                    <a:pt x="40" y="214"/>
                  </a:cubicBezTo>
                  <a:cubicBezTo>
                    <a:pt x="40" y="214"/>
                    <a:pt x="39" y="214"/>
                    <a:pt x="39" y="213"/>
                  </a:cubicBezTo>
                  <a:cubicBezTo>
                    <a:pt x="37" y="213"/>
                    <a:pt x="35" y="212"/>
                    <a:pt x="33" y="211"/>
                  </a:cubicBezTo>
                  <a:cubicBezTo>
                    <a:pt x="32" y="211"/>
                    <a:pt x="31" y="210"/>
                    <a:pt x="30" y="210"/>
                  </a:cubicBezTo>
                  <a:cubicBezTo>
                    <a:pt x="29" y="209"/>
                    <a:pt x="28" y="209"/>
                    <a:pt x="28" y="209"/>
                  </a:cubicBezTo>
                  <a:cubicBezTo>
                    <a:pt x="27" y="208"/>
                    <a:pt x="26" y="208"/>
                    <a:pt x="26" y="208"/>
                  </a:cubicBezTo>
                  <a:cubicBezTo>
                    <a:pt x="25" y="207"/>
                    <a:pt x="24" y="207"/>
                    <a:pt x="24" y="207"/>
                  </a:cubicBezTo>
                  <a:cubicBezTo>
                    <a:pt x="23" y="206"/>
                    <a:pt x="23" y="206"/>
                    <a:pt x="22" y="206"/>
                  </a:cubicBezTo>
                  <a:cubicBezTo>
                    <a:pt x="22" y="205"/>
                    <a:pt x="21" y="205"/>
                    <a:pt x="20" y="205"/>
                  </a:cubicBezTo>
                  <a:cubicBezTo>
                    <a:pt x="20" y="204"/>
                    <a:pt x="19" y="204"/>
                    <a:pt x="19" y="204"/>
                  </a:cubicBezTo>
                  <a:cubicBezTo>
                    <a:pt x="18" y="203"/>
                    <a:pt x="18" y="203"/>
                    <a:pt x="17" y="203"/>
                  </a:cubicBezTo>
                  <a:cubicBezTo>
                    <a:pt x="17" y="202"/>
                    <a:pt x="16" y="202"/>
                    <a:pt x="16" y="202"/>
                  </a:cubicBezTo>
                  <a:cubicBezTo>
                    <a:pt x="15" y="201"/>
                    <a:pt x="15" y="201"/>
                    <a:pt x="14" y="201"/>
                  </a:cubicBezTo>
                  <a:cubicBezTo>
                    <a:pt x="14" y="200"/>
                    <a:pt x="14" y="200"/>
                    <a:pt x="13" y="200"/>
                  </a:cubicBezTo>
                  <a:cubicBezTo>
                    <a:pt x="13" y="199"/>
                    <a:pt x="12" y="199"/>
                    <a:pt x="12" y="199"/>
                  </a:cubicBezTo>
                  <a:cubicBezTo>
                    <a:pt x="11" y="198"/>
                    <a:pt x="11" y="198"/>
                    <a:pt x="11" y="197"/>
                  </a:cubicBezTo>
                  <a:cubicBezTo>
                    <a:pt x="10" y="196"/>
                    <a:pt x="10" y="196"/>
                    <a:pt x="10" y="196"/>
                  </a:cubicBezTo>
                  <a:cubicBezTo>
                    <a:pt x="9" y="196"/>
                    <a:pt x="9" y="196"/>
                    <a:pt x="8" y="195"/>
                  </a:cubicBezTo>
                  <a:cubicBezTo>
                    <a:pt x="8" y="194"/>
                    <a:pt x="8" y="194"/>
                    <a:pt x="8" y="194"/>
                  </a:cubicBezTo>
                  <a:cubicBezTo>
                    <a:pt x="7" y="194"/>
                    <a:pt x="7" y="193"/>
                    <a:pt x="7" y="193"/>
                  </a:cubicBezTo>
                  <a:cubicBezTo>
                    <a:pt x="6" y="192"/>
                    <a:pt x="6" y="192"/>
                    <a:pt x="6" y="192"/>
                  </a:cubicBezTo>
                  <a:cubicBezTo>
                    <a:pt x="6" y="192"/>
                    <a:pt x="5" y="191"/>
                    <a:pt x="5" y="191"/>
                  </a:cubicBezTo>
                  <a:cubicBezTo>
                    <a:pt x="4" y="190"/>
                    <a:pt x="4" y="190"/>
                    <a:pt x="4" y="190"/>
                  </a:cubicBezTo>
                  <a:cubicBezTo>
                    <a:pt x="4" y="189"/>
                    <a:pt x="4" y="189"/>
                    <a:pt x="4" y="188"/>
                  </a:cubicBezTo>
                  <a:cubicBezTo>
                    <a:pt x="3" y="187"/>
                    <a:pt x="3" y="187"/>
                    <a:pt x="3" y="187"/>
                  </a:cubicBezTo>
                  <a:cubicBezTo>
                    <a:pt x="3" y="187"/>
                    <a:pt x="3" y="187"/>
                    <a:pt x="3" y="186"/>
                  </a:cubicBezTo>
                  <a:cubicBezTo>
                    <a:pt x="2" y="185"/>
                    <a:pt x="2" y="185"/>
                    <a:pt x="2" y="185"/>
                  </a:cubicBezTo>
                  <a:cubicBezTo>
                    <a:pt x="2" y="185"/>
                    <a:pt x="2" y="185"/>
                    <a:pt x="2" y="185"/>
                  </a:cubicBezTo>
                  <a:cubicBezTo>
                    <a:pt x="1" y="183"/>
                    <a:pt x="1" y="182"/>
                    <a:pt x="1" y="181"/>
                  </a:cubicBezTo>
                  <a:cubicBezTo>
                    <a:pt x="1" y="180"/>
                    <a:pt x="1" y="180"/>
                    <a:pt x="1" y="180"/>
                  </a:cubicBezTo>
                  <a:cubicBezTo>
                    <a:pt x="1" y="179"/>
                    <a:pt x="0" y="177"/>
                    <a:pt x="0" y="176"/>
                  </a:cubicBezTo>
                  <a:cubicBezTo>
                    <a:pt x="1" y="239"/>
                    <a:pt x="1" y="303"/>
                    <a:pt x="2" y="366"/>
                  </a:cubicBezTo>
                  <a:cubicBezTo>
                    <a:pt x="2" y="368"/>
                    <a:pt x="2" y="369"/>
                    <a:pt x="2" y="371"/>
                  </a:cubicBezTo>
                  <a:cubicBezTo>
                    <a:pt x="2" y="371"/>
                    <a:pt x="2" y="371"/>
                    <a:pt x="2" y="371"/>
                  </a:cubicBezTo>
                  <a:cubicBezTo>
                    <a:pt x="3" y="373"/>
                    <a:pt x="3" y="374"/>
                    <a:pt x="3" y="376"/>
                  </a:cubicBezTo>
                  <a:cubicBezTo>
                    <a:pt x="4" y="376"/>
                    <a:pt x="4" y="376"/>
                    <a:pt x="4" y="376"/>
                  </a:cubicBezTo>
                  <a:cubicBezTo>
                    <a:pt x="4" y="376"/>
                    <a:pt x="4" y="376"/>
                    <a:pt x="4" y="376"/>
                  </a:cubicBezTo>
                  <a:cubicBezTo>
                    <a:pt x="4" y="376"/>
                    <a:pt x="4" y="376"/>
                    <a:pt x="4" y="376"/>
                  </a:cubicBezTo>
                  <a:cubicBezTo>
                    <a:pt x="4" y="377"/>
                    <a:pt x="4" y="377"/>
                    <a:pt x="4" y="377"/>
                  </a:cubicBezTo>
                  <a:cubicBezTo>
                    <a:pt x="4" y="378"/>
                    <a:pt x="4" y="378"/>
                    <a:pt x="5" y="378"/>
                  </a:cubicBezTo>
                  <a:cubicBezTo>
                    <a:pt x="5" y="379"/>
                    <a:pt x="5" y="379"/>
                    <a:pt x="5" y="380"/>
                  </a:cubicBezTo>
                  <a:cubicBezTo>
                    <a:pt x="5" y="380"/>
                    <a:pt x="6" y="380"/>
                    <a:pt x="6" y="381"/>
                  </a:cubicBezTo>
                  <a:cubicBezTo>
                    <a:pt x="6" y="381"/>
                    <a:pt x="6" y="382"/>
                    <a:pt x="6" y="382"/>
                  </a:cubicBezTo>
                  <a:cubicBezTo>
                    <a:pt x="7" y="382"/>
                    <a:pt x="7" y="383"/>
                    <a:pt x="7" y="383"/>
                  </a:cubicBezTo>
                  <a:cubicBezTo>
                    <a:pt x="8" y="384"/>
                    <a:pt x="8" y="384"/>
                    <a:pt x="8" y="384"/>
                  </a:cubicBezTo>
                  <a:cubicBezTo>
                    <a:pt x="9" y="385"/>
                    <a:pt x="9" y="385"/>
                    <a:pt x="9" y="385"/>
                  </a:cubicBezTo>
                  <a:cubicBezTo>
                    <a:pt x="9" y="386"/>
                    <a:pt x="9" y="386"/>
                    <a:pt x="9" y="386"/>
                  </a:cubicBezTo>
                  <a:cubicBezTo>
                    <a:pt x="9" y="386"/>
                    <a:pt x="9" y="386"/>
                    <a:pt x="9" y="386"/>
                  </a:cubicBezTo>
                  <a:cubicBezTo>
                    <a:pt x="10" y="387"/>
                    <a:pt x="10" y="387"/>
                    <a:pt x="10" y="387"/>
                  </a:cubicBezTo>
                  <a:cubicBezTo>
                    <a:pt x="10" y="387"/>
                    <a:pt x="11" y="388"/>
                    <a:pt x="11" y="388"/>
                  </a:cubicBezTo>
                  <a:cubicBezTo>
                    <a:pt x="12" y="389"/>
                    <a:pt x="12" y="389"/>
                    <a:pt x="12" y="389"/>
                  </a:cubicBezTo>
                  <a:cubicBezTo>
                    <a:pt x="12" y="389"/>
                    <a:pt x="13" y="390"/>
                    <a:pt x="13" y="390"/>
                  </a:cubicBezTo>
                  <a:cubicBezTo>
                    <a:pt x="14" y="391"/>
                    <a:pt x="14" y="391"/>
                    <a:pt x="14" y="391"/>
                  </a:cubicBezTo>
                  <a:cubicBezTo>
                    <a:pt x="15" y="392"/>
                    <a:pt x="15" y="392"/>
                    <a:pt x="16" y="393"/>
                  </a:cubicBezTo>
                  <a:cubicBezTo>
                    <a:pt x="16" y="393"/>
                    <a:pt x="17" y="393"/>
                    <a:pt x="17" y="394"/>
                  </a:cubicBezTo>
                  <a:cubicBezTo>
                    <a:pt x="18" y="394"/>
                    <a:pt x="18" y="394"/>
                    <a:pt x="18" y="394"/>
                  </a:cubicBezTo>
                  <a:cubicBezTo>
                    <a:pt x="19" y="395"/>
                    <a:pt x="19" y="395"/>
                    <a:pt x="19" y="395"/>
                  </a:cubicBezTo>
                  <a:cubicBezTo>
                    <a:pt x="19" y="395"/>
                    <a:pt x="19" y="395"/>
                    <a:pt x="19" y="395"/>
                  </a:cubicBezTo>
                  <a:cubicBezTo>
                    <a:pt x="20" y="396"/>
                    <a:pt x="20" y="396"/>
                    <a:pt x="20" y="396"/>
                  </a:cubicBezTo>
                  <a:cubicBezTo>
                    <a:pt x="20" y="396"/>
                    <a:pt x="21" y="397"/>
                    <a:pt x="22" y="397"/>
                  </a:cubicBezTo>
                  <a:cubicBezTo>
                    <a:pt x="22" y="397"/>
                    <a:pt x="23" y="398"/>
                    <a:pt x="23" y="398"/>
                  </a:cubicBezTo>
                  <a:cubicBezTo>
                    <a:pt x="24" y="398"/>
                    <a:pt x="24" y="399"/>
                    <a:pt x="25" y="399"/>
                  </a:cubicBezTo>
                  <a:cubicBezTo>
                    <a:pt x="26" y="399"/>
                    <a:pt x="26" y="400"/>
                    <a:pt x="27" y="400"/>
                  </a:cubicBezTo>
                  <a:cubicBezTo>
                    <a:pt x="27" y="400"/>
                    <a:pt x="28" y="401"/>
                    <a:pt x="29" y="401"/>
                  </a:cubicBezTo>
                  <a:cubicBezTo>
                    <a:pt x="29" y="401"/>
                    <a:pt x="30" y="402"/>
                    <a:pt x="30" y="402"/>
                  </a:cubicBezTo>
                  <a:cubicBezTo>
                    <a:pt x="31" y="402"/>
                    <a:pt x="31" y="402"/>
                    <a:pt x="31" y="402"/>
                  </a:cubicBezTo>
                  <a:cubicBezTo>
                    <a:pt x="32" y="403"/>
                    <a:pt x="32" y="403"/>
                    <a:pt x="32" y="403"/>
                  </a:cubicBezTo>
                  <a:cubicBezTo>
                    <a:pt x="33" y="403"/>
                    <a:pt x="33" y="403"/>
                    <a:pt x="33" y="403"/>
                  </a:cubicBezTo>
                  <a:cubicBezTo>
                    <a:pt x="33" y="403"/>
                    <a:pt x="33" y="403"/>
                    <a:pt x="33" y="403"/>
                  </a:cubicBezTo>
                  <a:cubicBezTo>
                    <a:pt x="34" y="404"/>
                    <a:pt x="34" y="404"/>
                    <a:pt x="34" y="404"/>
                  </a:cubicBezTo>
                  <a:cubicBezTo>
                    <a:pt x="35" y="404"/>
                    <a:pt x="37" y="405"/>
                    <a:pt x="38" y="406"/>
                  </a:cubicBezTo>
                  <a:cubicBezTo>
                    <a:pt x="39" y="406"/>
                    <a:pt x="39" y="406"/>
                    <a:pt x="40" y="406"/>
                  </a:cubicBezTo>
                  <a:cubicBezTo>
                    <a:pt x="40" y="407"/>
                    <a:pt x="41" y="407"/>
                    <a:pt x="41" y="407"/>
                  </a:cubicBezTo>
                  <a:cubicBezTo>
                    <a:pt x="42" y="407"/>
                    <a:pt x="42" y="407"/>
                    <a:pt x="43" y="408"/>
                  </a:cubicBezTo>
                  <a:cubicBezTo>
                    <a:pt x="44" y="408"/>
                    <a:pt x="45" y="409"/>
                    <a:pt x="47" y="409"/>
                  </a:cubicBezTo>
                  <a:cubicBezTo>
                    <a:pt x="47" y="409"/>
                    <a:pt x="47" y="409"/>
                    <a:pt x="47" y="409"/>
                  </a:cubicBezTo>
                  <a:cubicBezTo>
                    <a:pt x="47" y="409"/>
                    <a:pt x="47" y="409"/>
                    <a:pt x="47" y="409"/>
                  </a:cubicBezTo>
                  <a:cubicBezTo>
                    <a:pt x="48" y="410"/>
                    <a:pt x="50" y="410"/>
                    <a:pt x="51" y="411"/>
                  </a:cubicBezTo>
                  <a:cubicBezTo>
                    <a:pt x="52" y="411"/>
                    <a:pt x="52" y="411"/>
                    <a:pt x="52" y="412"/>
                  </a:cubicBezTo>
                  <a:cubicBezTo>
                    <a:pt x="53" y="412"/>
                    <a:pt x="53" y="412"/>
                    <a:pt x="54" y="412"/>
                  </a:cubicBezTo>
                  <a:cubicBezTo>
                    <a:pt x="55" y="412"/>
                    <a:pt x="55" y="412"/>
                    <a:pt x="55" y="412"/>
                  </a:cubicBezTo>
                  <a:cubicBezTo>
                    <a:pt x="56" y="413"/>
                    <a:pt x="57" y="413"/>
                    <a:pt x="58" y="414"/>
                  </a:cubicBezTo>
                  <a:cubicBezTo>
                    <a:pt x="59" y="414"/>
                    <a:pt x="59" y="414"/>
                    <a:pt x="59" y="414"/>
                  </a:cubicBezTo>
                  <a:cubicBezTo>
                    <a:pt x="59" y="414"/>
                    <a:pt x="59" y="414"/>
                    <a:pt x="59" y="414"/>
                  </a:cubicBezTo>
                  <a:cubicBezTo>
                    <a:pt x="60" y="414"/>
                    <a:pt x="60" y="414"/>
                    <a:pt x="60" y="414"/>
                  </a:cubicBezTo>
                  <a:cubicBezTo>
                    <a:pt x="60" y="414"/>
                    <a:pt x="61" y="415"/>
                    <a:pt x="62" y="415"/>
                  </a:cubicBezTo>
                  <a:cubicBezTo>
                    <a:pt x="63" y="415"/>
                    <a:pt x="64" y="416"/>
                    <a:pt x="65" y="416"/>
                  </a:cubicBezTo>
                  <a:cubicBezTo>
                    <a:pt x="65" y="416"/>
                    <a:pt x="65" y="416"/>
                    <a:pt x="65" y="416"/>
                  </a:cubicBezTo>
                  <a:cubicBezTo>
                    <a:pt x="65" y="416"/>
                    <a:pt x="65" y="416"/>
                    <a:pt x="65" y="416"/>
                  </a:cubicBezTo>
                  <a:cubicBezTo>
                    <a:pt x="66" y="416"/>
                    <a:pt x="67" y="417"/>
                    <a:pt x="68" y="417"/>
                  </a:cubicBezTo>
                  <a:cubicBezTo>
                    <a:pt x="68" y="417"/>
                    <a:pt x="69" y="417"/>
                    <a:pt x="70" y="418"/>
                  </a:cubicBezTo>
                  <a:cubicBezTo>
                    <a:pt x="70" y="418"/>
                    <a:pt x="70" y="418"/>
                    <a:pt x="70" y="418"/>
                  </a:cubicBezTo>
                  <a:cubicBezTo>
                    <a:pt x="71" y="418"/>
                    <a:pt x="71" y="418"/>
                    <a:pt x="71" y="418"/>
                  </a:cubicBezTo>
                  <a:cubicBezTo>
                    <a:pt x="71" y="418"/>
                    <a:pt x="72" y="418"/>
                    <a:pt x="72" y="418"/>
                  </a:cubicBezTo>
                  <a:cubicBezTo>
                    <a:pt x="73" y="418"/>
                    <a:pt x="74" y="419"/>
                    <a:pt x="75" y="419"/>
                  </a:cubicBezTo>
                  <a:cubicBezTo>
                    <a:pt x="76" y="419"/>
                    <a:pt x="76" y="419"/>
                    <a:pt x="76" y="419"/>
                  </a:cubicBezTo>
                  <a:cubicBezTo>
                    <a:pt x="76" y="419"/>
                    <a:pt x="76" y="419"/>
                    <a:pt x="76" y="419"/>
                  </a:cubicBezTo>
                  <a:cubicBezTo>
                    <a:pt x="77" y="419"/>
                    <a:pt x="77" y="419"/>
                    <a:pt x="77" y="419"/>
                  </a:cubicBezTo>
                  <a:cubicBezTo>
                    <a:pt x="77" y="420"/>
                    <a:pt x="78" y="420"/>
                    <a:pt x="79" y="420"/>
                  </a:cubicBezTo>
                  <a:cubicBezTo>
                    <a:pt x="79" y="420"/>
                    <a:pt x="80" y="420"/>
                    <a:pt x="81" y="420"/>
                  </a:cubicBezTo>
                  <a:cubicBezTo>
                    <a:pt x="81" y="420"/>
                    <a:pt x="81" y="420"/>
                    <a:pt x="81" y="420"/>
                  </a:cubicBezTo>
                  <a:cubicBezTo>
                    <a:pt x="81" y="421"/>
                    <a:pt x="81" y="421"/>
                    <a:pt x="81" y="421"/>
                  </a:cubicBezTo>
                  <a:cubicBezTo>
                    <a:pt x="81" y="421"/>
                    <a:pt x="81" y="421"/>
                    <a:pt x="81" y="421"/>
                  </a:cubicBezTo>
                  <a:cubicBezTo>
                    <a:pt x="82" y="421"/>
                    <a:pt x="82" y="421"/>
                    <a:pt x="82" y="421"/>
                  </a:cubicBezTo>
                  <a:cubicBezTo>
                    <a:pt x="83" y="421"/>
                    <a:pt x="83" y="421"/>
                    <a:pt x="84" y="421"/>
                  </a:cubicBezTo>
                  <a:cubicBezTo>
                    <a:pt x="85" y="421"/>
                    <a:pt x="85" y="421"/>
                    <a:pt x="86" y="422"/>
                  </a:cubicBezTo>
                  <a:cubicBezTo>
                    <a:pt x="86" y="422"/>
                    <a:pt x="87" y="422"/>
                    <a:pt x="87" y="422"/>
                  </a:cubicBezTo>
                  <a:cubicBezTo>
                    <a:pt x="88" y="422"/>
                    <a:pt x="88" y="422"/>
                    <a:pt x="89" y="422"/>
                  </a:cubicBezTo>
                  <a:cubicBezTo>
                    <a:pt x="89" y="422"/>
                    <a:pt x="90" y="422"/>
                    <a:pt x="90" y="422"/>
                  </a:cubicBezTo>
                  <a:cubicBezTo>
                    <a:pt x="91" y="423"/>
                    <a:pt x="91" y="423"/>
                    <a:pt x="91" y="423"/>
                  </a:cubicBezTo>
                  <a:cubicBezTo>
                    <a:pt x="91" y="423"/>
                    <a:pt x="91" y="423"/>
                    <a:pt x="91" y="423"/>
                  </a:cubicBezTo>
                  <a:cubicBezTo>
                    <a:pt x="92" y="423"/>
                    <a:pt x="92" y="423"/>
                    <a:pt x="92" y="423"/>
                  </a:cubicBezTo>
                  <a:cubicBezTo>
                    <a:pt x="92" y="423"/>
                    <a:pt x="93" y="423"/>
                    <a:pt x="93" y="423"/>
                  </a:cubicBezTo>
                  <a:cubicBezTo>
                    <a:pt x="93" y="423"/>
                    <a:pt x="94" y="423"/>
                    <a:pt x="94" y="423"/>
                  </a:cubicBezTo>
                  <a:cubicBezTo>
                    <a:pt x="95" y="423"/>
                    <a:pt x="95" y="423"/>
                    <a:pt x="96" y="423"/>
                  </a:cubicBezTo>
                  <a:cubicBezTo>
                    <a:pt x="96" y="423"/>
                    <a:pt x="97" y="423"/>
                    <a:pt x="97" y="423"/>
                  </a:cubicBezTo>
                  <a:cubicBezTo>
                    <a:pt x="97" y="424"/>
                    <a:pt x="98" y="424"/>
                    <a:pt x="98" y="424"/>
                  </a:cubicBezTo>
                  <a:cubicBezTo>
                    <a:pt x="99" y="424"/>
                    <a:pt x="99" y="424"/>
                    <a:pt x="100" y="424"/>
                  </a:cubicBezTo>
                  <a:cubicBezTo>
                    <a:pt x="100" y="424"/>
                    <a:pt x="100" y="424"/>
                    <a:pt x="100" y="424"/>
                  </a:cubicBezTo>
                  <a:cubicBezTo>
                    <a:pt x="100" y="424"/>
                    <a:pt x="100" y="424"/>
                    <a:pt x="100" y="424"/>
                  </a:cubicBezTo>
                  <a:cubicBezTo>
                    <a:pt x="100" y="424"/>
                    <a:pt x="100" y="424"/>
                    <a:pt x="100" y="424"/>
                  </a:cubicBezTo>
                  <a:cubicBezTo>
                    <a:pt x="101" y="424"/>
                    <a:pt x="101" y="424"/>
                    <a:pt x="101" y="424"/>
                  </a:cubicBezTo>
                  <a:cubicBezTo>
                    <a:pt x="101" y="424"/>
                    <a:pt x="102" y="424"/>
                    <a:pt x="102" y="424"/>
                  </a:cubicBezTo>
                  <a:cubicBezTo>
                    <a:pt x="102" y="424"/>
                    <a:pt x="103" y="424"/>
                    <a:pt x="103" y="424"/>
                  </a:cubicBezTo>
                  <a:cubicBezTo>
                    <a:pt x="104" y="424"/>
                    <a:pt x="104" y="424"/>
                    <a:pt x="104" y="424"/>
                  </a:cubicBezTo>
                  <a:cubicBezTo>
                    <a:pt x="105" y="424"/>
                    <a:pt x="105" y="424"/>
                    <a:pt x="106" y="424"/>
                  </a:cubicBezTo>
                  <a:cubicBezTo>
                    <a:pt x="106" y="424"/>
                    <a:pt x="107" y="424"/>
                    <a:pt x="107" y="424"/>
                  </a:cubicBezTo>
                  <a:cubicBezTo>
                    <a:pt x="107" y="425"/>
                    <a:pt x="108" y="425"/>
                    <a:pt x="108" y="425"/>
                  </a:cubicBezTo>
                  <a:cubicBezTo>
                    <a:pt x="109" y="425"/>
                    <a:pt x="109" y="425"/>
                    <a:pt x="109" y="425"/>
                  </a:cubicBezTo>
                  <a:cubicBezTo>
                    <a:pt x="109" y="425"/>
                    <a:pt x="109" y="425"/>
                    <a:pt x="109" y="425"/>
                  </a:cubicBezTo>
                  <a:cubicBezTo>
                    <a:pt x="109" y="425"/>
                    <a:pt x="109" y="425"/>
                    <a:pt x="109" y="425"/>
                  </a:cubicBezTo>
                  <a:cubicBezTo>
                    <a:pt x="110" y="425"/>
                    <a:pt x="110" y="425"/>
                    <a:pt x="111" y="425"/>
                  </a:cubicBezTo>
                  <a:cubicBezTo>
                    <a:pt x="111" y="425"/>
                    <a:pt x="111" y="425"/>
                    <a:pt x="112" y="425"/>
                  </a:cubicBezTo>
                  <a:cubicBezTo>
                    <a:pt x="112" y="425"/>
                    <a:pt x="113" y="425"/>
                    <a:pt x="113" y="425"/>
                  </a:cubicBezTo>
                  <a:cubicBezTo>
                    <a:pt x="113" y="425"/>
                    <a:pt x="114" y="425"/>
                    <a:pt x="114" y="425"/>
                  </a:cubicBezTo>
                  <a:cubicBezTo>
                    <a:pt x="115" y="425"/>
                    <a:pt x="115" y="425"/>
                    <a:pt x="115" y="425"/>
                  </a:cubicBezTo>
                  <a:cubicBezTo>
                    <a:pt x="116" y="425"/>
                    <a:pt x="116" y="425"/>
                    <a:pt x="116" y="425"/>
                  </a:cubicBezTo>
                  <a:cubicBezTo>
                    <a:pt x="116" y="425"/>
                    <a:pt x="116" y="425"/>
                    <a:pt x="116" y="425"/>
                  </a:cubicBezTo>
                  <a:cubicBezTo>
                    <a:pt x="117" y="425"/>
                    <a:pt x="117" y="425"/>
                    <a:pt x="117" y="425"/>
                  </a:cubicBezTo>
                  <a:cubicBezTo>
                    <a:pt x="118" y="425"/>
                    <a:pt x="118" y="425"/>
                    <a:pt x="118" y="425"/>
                  </a:cubicBezTo>
                  <a:cubicBezTo>
                    <a:pt x="118" y="425"/>
                    <a:pt x="118" y="425"/>
                    <a:pt x="118" y="425"/>
                  </a:cubicBezTo>
                  <a:cubicBezTo>
                    <a:pt x="119" y="425"/>
                    <a:pt x="119" y="425"/>
                    <a:pt x="119" y="425"/>
                  </a:cubicBezTo>
                  <a:cubicBezTo>
                    <a:pt x="119" y="425"/>
                    <a:pt x="119" y="425"/>
                    <a:pt x="119" y="425"/>
                  </a:cubicBezTo>
                  <a:cubicBezTo>
                    <a:pt x="120" y="425"/>
                    <a:pt x="120" y="425"/>
                    <a:pt x="121" y="425"/>
                  </a:cubicBezTo>
                  <a:cubicBezTo>
                    <a:pt x="121" y="425"/>
                    <a:pt x="122" y="425"/>
                    <a:pt x="122" y="425"/>
                  </a:cubicBezTo>
                  <a:cubicBezTo>
                    <a:pt x="123" y="425"/>
                    <a:pt x="123" y="425"/>
                    <a:pt x="124" y="425"/>
                  </a:cubicBezTo>
                  <a:cubicBezTo>
                    <a:pt x="124" y="425"/>
                    <a:pt x="125" y="425"/>
                    <a:pt x="125" y="425"/>
                  </a:cubicBezTo>
                  <a:cubicBezTo>
                    <a:pt x="126" y="424"/>
                    <a:pt x="126" y="424"/>
                    <a:pt x="127" y="424"/>
                  </a:cubicBezTo>
                  <a:cubicBezTo>
                    <a:pt x="127" y="424"/>
                    <a:pt x="128" y="424"/>
                    <a:pt x="129" y="424"/>
                  </a:cubicBezTo>
                  <a:cubicBezTo>
                    <a:pt x="129" y="424"/>
                    <a:pt x="130" y="424"/>
                    <a:pt x="130" y="424"/>
                  </a:cubicBezTo>
                  <a:cubicBezTo>
                    <a:pt x="131" y="424"/>
                    <a:pt x="132" y="424"/>
                    <a:pt x="132" y="424"/>
                  </a:cubicBezTo>
                  <a:cubicBezTo>
                    <a:pt x="134" y="424"/>
                    <a:pt x="135" y="424"/>
                    <a:pt x="136" y="424"/>
                  </a:cubicBezTo>
                  <a:cubicBezTo>
                    <a:pt x="137" y="423"/>
                    <a:pt x="137" y="423"/>
                    <a:pt x="137" y="423"/>
                  </a:cubicBezTo>
                  <a:cubicBezTo>
                    <a:pt x="138" y="423"/>
                    <a:pt x="138" y="423"/>
                    <a:pt x="138" y="423"/>
                  </a:cubicBezTo>
                  <a:cubicBezTo>
                    <a:pt x="138" y="423"/>
                    <a:pt x="138" y="423"/>
                    <a:pt x="138" y="423"/>
                  </a:cubicBezTo>
                  <a:cubicBezTo>
                    <a:pt x="140" y="423"/>
                    <a:pt x="142" y="423"/>
                    <a:pt x="144" y="423"/>
                  </a:cubicBezTo>
                  <a:cubicBezTo>
                    <a:pt x="145" y="422"/>
                    <a:pt x="145" y="422"/>
                    <a:pt x="146" y="422"/>
                  </a:cubicBezTo>
                  <a:cubicBezTo>
                    <a:pt x="146" y="422"/>
                    <a:pt x="146" y="422"/>
                    <a:pt x="146" y="422"/>
                  </a:cubicBezTo>
                  <a:cubicBezTo>
                    <a:pt x="149" y="422"/>
                    <a:pt x="153" y="421"/>
                    <a:pt x="156" y="421"/>
                  </a:cubicBezTo>
                  <a:cubicBezTo>
                    <a:pt x="157" y="421"/>
                    <a:pt x="159" y="420"/>
                    <a:pt x="160" y="420"/>
                  </a:cubicBezTo>
                  <a:cubicBezTo>
                    <a:pt x="160" y="420"/>
                    <a:pt x="160" y="420"/>
                    <a:pt x="160" y="420"/>
                  </a:cubicBezTo>
                  <a:cubicBezTo>
                    <a:pt x="162" y="420"/>
                    <a:pt x="163" y="420"/>
                    <a:pt x="165" y="420"/>
                  </a:cubicBezTo>
                  <a:cubicBezTo>
                    <a:pt x="165" y="420"/>
                    <a:pt x="165" y="420"/>
                    <a:pt x="165" y="420"/>
                  </a:cubicBezTo>
                  <a:cubicBezTo>
                    <a:pt x="165" y="420"/>
                    <a:pt x="165" y="420"/>
                    <a:pt x="165" y="420"/>
                  </a:cubicBezTo>
                  <a:cubicBezTo>
                    <a:pt x="166" y="420"/>
                    <a:pt x="168" y="420"/>
                    <a:pt x="170" y="420"/>
                  </a:cubicBezTo>
                  <a:cubicBezTo>
                    <a:pt x="170" y="420"/>
                    <a:pt x="170" y="420"/>
                    <a:pt x="170" y="420"/>
                  </a:cubicBezTo>
                  <a:cubicBezTo>
                    <a:pt x="171" y="419"/>
                    <a:pt x="173" y="419"/>
                    <a:pt x="174" y="419"/>
                  </a:cubicBezTo>
                  <a:cubicBezTo>
                    <a:pt x="177" y="419"/>
                    <a:pt x="180" y="420"/>
                    <a:pt x="183" y="420"/>
                  </a:cubicBezTo>
                  <a:cubicBezTo>
                    <a:pt x="184" y="420"/>
                    <a:pt x="184" y="420"/>
                    <a:pt x="184" y="420"/>
                  </a:cubicBezTo>
                  <a:cubicBezTo>
                    <a:pt x="186" y="420"/>
                    <a:pt x="188" y="420"/>
                    <a:pt x="191" y="421"/>
                  </a:cubicBezTo>
                  <a:cubicBezTo>
                    <a:pt x="190" y="478"/>
                    <a:pt x="189" y="536"/>
                    <a:pt x="189" y="593"/>
                  </a:cubicBezTo>
                  <a:cubicBezTo>
                    <a:pt x="189" y="595"/>
                    <a:pt x="189" y="596"/>
                    <a:pt x="189" y="597"/>
                  </a:cubicBezTo>
                  <a:cubicBezTo>
                    <a:pt x="189" y="598"/>
                    <a:pt x="189" y="599"/>
                    <a:pt x="189" y="600"/>
                  </a:cubicBezTo>
                  <a:cubicBezTo>
                    <a:pt x="190" y="601"/>
                    <a:pt x="190" y="602"/>
                    <a:pt x="190" y="602"/>
                  </a:cubicBezTo>
                  <a:cubicBezTo>
                    <a:pt x="191" y="603"/>
                    <a:pt x="191" y="603"/>
                    <a:pt x="192" y="604"/>
                  </a:cubicBezTo>
                  <a:cubicBezTo>
                    <a:pt x="193" y="604"/>
                    <a:pt x="194" y="605"/>
                    <a:pt x="195" y="606"/>
                  </a:cubicBezTo>
                  <a:cubicBezTo>
                    <a:pt x="196" y="607"/>
                    <a:pt x="196" y="607"/>
                    <a:pt x="196" y="607"/>
                  </a:cubicBezTo>
                  <a:cubicBezTo>
                    <a:pt x="196" y="607"/>
                    <a:pt x="197" y="608"/>
                    <a:pt x="198" y="608"/>
                  </a:cubicBezTo>
                  <a:cubicBezTo>
                    <a:pt x="199" y="609"/>
                    <a:pt x="199" y="609"/>
                    <a:pt x="200" y="610"/>
                  </a:cubicBezTo>
                  <a:cubicBezTo>
                    <a:pt x="201" y="610"/>
                    <a:pt x="201" y="610"/>
                    <a:pt x="201" y="610"/>
                  </a:cubicBezTo>
                  <a:cubicBezTo>
                    <a:pt x="201" y="611"/>
                    <a:pt x="201" y="611"/>
                    <a:pt x="201" y="611"/>
                  </a:cubicBezTo>
                  <a:cubicBezTo>
                    <a:pt x="202" y="611"/>
                    <a:pt x="202" y="611"/>
                    <a:pt x="202" y="611"/>
                  </a:cubicBezTo>
                  <a:cubicBezTo>
                    <a:pt x="203" y="612"/>
                    <a:pt x="203" y="612"/>
                    <a:pt x="203" y="612"/>
                  </a:cubicBezTo>
                  <a:cubicBezTo>
                    <a:pt x="204" y="612"/>
                    <a:pt x="204" y="613"/>
                    <a:pt x="205" y="613"/>
                  </a:cubicBezTo>
                  <a:cubicBezTo>
                    <a:pt x="205" y="613"/>
                    <a:pt x="205" y="613"/>
                    <a:pt x="205" y="613"/>
                  </a:cubicBezTo>
                  <a:cubicBezTo>
                    <a:pt x="206" y="613"/>
                    <a:pt x="206" y="613"/>
                    <a:pt x="206" y="613"/>
                  </a:cubicBezTo>
                  <a:cubicBezTo>
                    <a:pt x="206" y="613"/>
                    <a:pt x="206" y="613"/>
                    <a:pt x="206" y="613"/>
                  </a:cubicBezTo>
                  <a:cubicBezTo>
                    <a:pt x="207" y="614"/>
                    <a:pt x="207" y="614"/>
                    <a:pt x="207" y="614"/>
                  </a:cubicBezTo>
                  <a:cubicBezTo>
                    <a:pt x="207" y="614"/>
                    <a:pt x="207" y="614"/>
                    <a:pt x="207" y="614"/>
                  </a:cubicBezTo>
                  <a:cubicBezTo>
                    <a:pt x="208" y="615"/>
                    <a:pt x="208" y="615"/>
                    <a:pt x="208" y="615"/>
                  </a:cubicBezTo>
                  <a:cubicBezTo>
                    <a:pt x="209" y="615"/>
                    <a:pt x="209" y="615"/>
                    <a:pt x="209" y="615"/>
                  </a:cubicBezTo>
                  <a:cubicBezTo>
                    <a:pt x="209" y="615"/>
                    <a:pt x="209" y="615"/>
                    <a:pt x="209" y="615"/>
                  </a:cubicBezTo>
                  <a:cubicBezTo>
                    <a:pt x="209" y="615"/>
                    <a:pt x="209" y="615"/>
                    <a:pt x="209" y="615"/>
                  </a:cubicBezTo>
                  <a:cubicBezTo>
                    <a:pt x="210" y="615"/>
                    <a:pt x="210" y="615"/>
                    <a:pt x="210" y="615"/>
                  </a:cubicBezTo>
                  <a:cubicBezTo>
                    <a:pt x="210" y="615"/>
                    <a:pt x="210" y="615"/>
                    <a:pt x="210" y="615"/>
                  </a:cubicBezTo>
                  <a:cubicBezTo>
                    <a:pt x="211" y="616"/>
                    <a:pt x="211" y="616"/>
                    <a:pt x="211" y="616"/>
                  </a:cubicBezTo>
                  <a:cubicBezTo>
                    <a:pt x="212" y="616"/>
                    <a:pt x="212" y="616"/>
                    <a:pt x="212" y="616"/>
                  </a:cubicBezTo>
                  <a:cubicBezTo>
                    <a:pt x="213" y="616"/>
                    <a:pt x="213" y="616"/>
                    <a:pt x="213" y="616"/>
                  </a:cubicBezTo>
                  <a:cubicBezTo>
                    <a:pt x="213" y="616"/>
                    <a:pt x="213" y="616"/>
                    <a:pt x="213" y="616"/>
                  </a:cubicBezTo>
                  <a:cubicBezTo>
                    <a:pt x="213" y="616"/>
                    <a:pt x="213" y="616"/>
                    <a:pt x="213" y="616"/>
                  </a:cubicBezTo>
                  <a:cubicBezTo>
                    <a:pt x="213" y="616"/>
                    <a:pt x="213" y="616"/>
                    <a:pt x="213" y="616"/>
                  </a:cubicBezTo>
                  <a:cubicBezTo>
                    <a:pt x="213" y="616"/>
                    <a:pt x="213" y="616"/>
                    <a:pt x="213" y="616"/>
                  </a:cubicBezTo>
                  <a:cubicBezTo>
                    <a:pt x="214" y="617"/>
                    <a:pt x="214" y="617"/>
                    <a:pt x="214" y="617"/>
                  </a:cubicBezTo>
                  <a:cubicBezTo>
                    <a:pt x="215" y="617"/>
                    <a:pt x="215" y="617"/>
                    <a:pt x="215" y="617"/>
                  </a:cubicBezTo>
                  <a:cubicBezTo>
                    <a:pt x="215" y="617"/>
                    <a:pt x="215" y="617"/>
                    <a:pt x="215" y="617"/>
                  </a:cubicBezTo>
                  <a:cubicBezTo>
                    <a:pt x="216" y="617"/>
                    <a:pt x="216" y="617"/>
                    <a:pt x="216" y="617"/>
                  </a:cubicBezTo>
                  <a:cubicBezTo>
                    <a:pt x="216" y="617"/>
                    <a:pt x="216" y="617"/>
                    <a:pt x="216" y="617"/>
                  </a:cubicBezTo>
                  <a:cubicBezTo>
                    <a:pt x="217" y="617"/>
                    <a:pt x="217" y="617"/>
                    <a:pt x="217" y="617"/>
                  </a:cubicBezTo>
                  <a:cubicBezTo>
                    <a:pt x="218" y="617"/>
                    <a:pt x="218" y="617"/>
                    <a:pt x="218" y="617"/>
                  </a:cubicBezTo>
                  <a:cubicBezTo>
                    <a:pt x="218" y="618"/>
                    <a:pt x="218" y="618"/>
                    <a:pt x="218" y="618"/>
                  </a:cubicBezTo>
                  <a:cubicBezTo>
                    <a:pt x="218" y="618"/>
                    <a:pt x="218" y="618"/>
                    <a:pt x="218" y="618"/>
                  </a:cubicBezTo>
                  <a:cubicBezTo>
                    <a:pt x="218" y="618"/>
                    <a:pt x="218" y="618"/>
                    <a:pt x="218" y="618"/>
                  </a:cubicBezTo>
                  <a:cubicBezTo>
                    <a:pt x="219" y="618"/>
                    <a:pt x="219" y="618"/>
                    <a:pt x="219" y="618"/>
                  </a:cubicBezTo>
                  <a:cubicBezTo>
                    <a:pt x="220" y="618"/>
                    <a:pt x="220" y="618"/>
                    <a:pt x="220" y="618"/>
                  </a:cubicBezTo>
                  <a:cubicBezTo>
                    <a:pt x="221" y="618"/>
                    <a:pt x="221" y="618"/>
                    <a:pt x="221" y="618"/>
                  </a:cubicBezTo>
                  <a:cubicBezTo>
                    <a:pt x="221" y="618"/>
                    <a:pt x="221" y="618"/>
                    <a:pt x="221" y="618"/>
                  </a:cubicBezTo>
                  <a:cubicBezTo>
                    <a:pt x="221" y="618"/>
                    <a:pt x="221" y="618"/>
                    <a:pt x="221" y="618"/>
                  </a:cubicBezTo>
                  <a:cubicBezTo>
                    <a:pt x="222" y="618"/>
                    <a:pt x="222" y="619"/>
                    <a:pt x="223" y="619"/>
                  </a:cubicBezTo>
                  <a:cubicBezTo>
                    <a:pt x="223" y="619"/>
                    <a:pt x="223" y="619"/>
                    <a:pt x="224" y="619"/>
                  </a:cubicBezTo>
                  <a:cubicBezTo>
                    <a:pt x="224" y="619"/>
                    <a:pt x="224" y="619"/>
                    <a:pt x="224" y="619"/>
                  </a:cubicBezTo>
                  <a:cubicBezTo>
                    <a:pt x="224" y="619"/>
                    <a:pt x="224" y="619"/>
                    <a:pt x="224" y="619"/>
                  </a:cubicBezTo>
                  <a:cubicBezTo>
                    <a:pt x="225" y="619"/>
                    <a:pt x="225" y="619"/>
                    <a:pt x="225" y="619"/>
                  </a:cubicBezTo>
                  <a:cubicBezTo>
                    <a:pt x="225" y="619"/>
                    <a:pt x="226" y="619"/>
                    <a:pt x="226" y="619"/>
                  </a:cubicBezTo>
                  <a:cubicBezTo>
                    <a:pt x="227" y="619"/>
                    <a:pt x="227" y="619"/>
                    <a:pt x="228" y="619"/>
                  </a:cubicBezTo>
                  <a:cubicBezTo>
                    <a:pt x="228" y="619"/>
                    <a:pt x="228" y="619"/>
                    <a:pt x="228" y="619"/>
                  </a:cubicBezTo>
                  <a:cubicBezTo>
                    <a:pt x="228" y="620"/>
                    <a:pt x="228" y="620"/>
                    <a:pt x="228" y="620"/>
                  </a:cubicBezTo>
                  <a:cubicBezTo>
                    <a:pt x="228" y="620"/>
                    <a:pt x="229" y="620"/>
                    <a:pt x="229" y="620"/>
                  </a:cubicBezTo>
                  <a:cubicBezTo>
                    <a:pt x="230" y="620"/>
                    <a:pt x="230" y="620"/>
                    <a:pt x="231" y="620"/>
                  </a:cubicBezTo>
                  <a:cubicBezTo>
                    <a:pt x="231" y="620"/>
                    <a:pt x="231" y="620"/>
                    <a:pt x="231" y="620"/>
                  </a:cubicBezTo>
                  <a:cubicBezTo>
                    <a:pt x="232" y="620"/>
                    <a:pt x="232" y="620"/>
                    <a:pt x="232" y="620"/>
                  </a:cubicBezTo>
                  <a:cubicBezTo>
                    <a:pt x="232" y="620"/>
                    <a:pt x="232" y="620"/>
                    <a:pt x="232" y="620"/>
                  </a:cubicBezTo>
                  <a:cubicBezTo>
                    <a:pt x="233" y="620"/>
                    <a:pt x="234" y="620"/>
                    <a:pt x="234" y="620"/>
                  </a:cubicBezTo>
                  <a:cubicBezTo>
                    <a:pt x="235" y="620"/>
                    <a:pt x="235" y="620"/>
                    <a:pt x="235" y="620"/>
                  </a:cubicBezTo>
                  <a:cubicBezTo>
                    <a:pt x="236" y="621"/>
                    <a:pt x="236" y="621"/>
                    <a:pt x="236" y="621"/>
                  </a:cubicBezTo>
                  <a:cubicBezTo>
                    <a:pt x="236" y="621"/>
                    <a:pt x="236" y="621"/>
                    <a:pt x="236" y="621"/>
                  </a:cubicBezTo>
                  <a:cubicBezTo>
                    <a:pt x="237" y="621"/>
                    <a:pt x="238" y="621"/>
                    <a:pt x="239" y="621"/>
                  </a:cubicBezTo>
                  <a:cubicBezTo>
                    <a:pt x="239" y="621"/>
                    <a:pt x="239" y="621"/>
                    <a:pt x="240" y="621"/>
                  </a:cubicBezTo>
                  <a:cubicBezTo>
                    <a:pt x="240" y="621"/>
                    <a:pt x="240" y="621"/>
                    <a:pt x="240" y="621"/>
                  </a:cubicBezTo>
                  <a:cubicBezTo>
                    <a:pt x="241" y="621"/>
                    <a:pt x="241" y="621"/>
                    <a:pt x="241" y="621"/>
                  </a:cubicBezTo>
                  <a:cubicBezTo>
                    <a:pt x="241" y="621"/>
                    <a:pt x="241" y="621"/>
                    <a:pt x="241" y="621"/>
                  </a:cubicBezTo>
                  <a:cubicBezTo>
                    <a:pt x="242" y="621"/>
                    <a:pt x="243" y="621"/>
                    <a:pt x="244" y="621"/>
                  </a:cubicBezTo>
                  <a:cubicBezTo>
                    <a:pt x="245" y="621"/>
                    <a:pt x="245" y="621"/>
                    <a:pt x="245" y="621"/>
                  </a:cubicBezTo>
                  <a:cubicBezTo>
                    <a:pt x="246" y="621"/>
                    <a:pt x="246" y="621"/>
                    <a:pt x="246" y="621"/>
                  </a:cubicBezTo>
                  <a:cubicBezTo>
                    <a:pt x="246" y="621"/>
                    <a:pt x="246" y="621"/>
                    <a:pt x="247" y="622"/>
                  </a:cubicBezTo>
                  <a:cubicBezTo>
                    <a:pt x="248" y="622"/>
                    <a:pt x="249" y="622"/>
                    <a:pt x="250" y="622"/>
                  </a:cubicBezTo>
                  <a:cubicBezTo>
                    <a:pt x="250" y="622"/>
                    <a:pt x="250" y="622"/>
                    <a:pt x="250" y="622"/>
                  </a:cubicBezTo>
                  <a:cubicBezTo>
                    <a:pt x="251" y="622"/>
                    <a:pt x="251" y="622"/>
                    <a:pt x="251" y="622"/>
                  </a:cubicBezTo>
                  <a:cubicBezTo>
                    <a:pt x="252" y="622"/>
                    <a:pt x="253" y="622"/>
                    <a:pt x="253" y="622"/>
                  </a:cubicBezTo>
                  <a:cubicBezTo>
                    <a:pt x="254" y="622"/>
                    <a:pt x="255" y="622"/>
                    <a:pt x="255" y="622"/>
                  </a:cubicBezTo>
                  <a:cubicBezTo>
                    <a:pt x="256" y="622"/>
                    <a:pt x="256" y="622"/>
                    <a:pt x="257" y="622"/>
                  </a:cubicBezTo>
                  <a:cubicBezTo>
                    <a:pt x="258" y="622"/>
                    <a:pt x="258" y="622"/>
                    <a:pt x="258" y="622"/>
                  </a:cubicBezTo>
                  <a:cubicBezTo>
                    <a:pt x="259" y="622"/>
                    <a:pt x="260" y="622"/>
                    <a:pt x="261" y="622"/>
                  </a:cubicBezTo>
                  <a:cubicBezTo>
                    <a:pt x="262" y="622"/>
                    <a:pt x="262" y="622"/>
                    <a:pt x="263" y="622"/>
                  </a:cubicBezTo>
                  <a:cubicBezTo>
                    <a:pt x="263" y="622"/>
                    <a:pt x="263" y="622"/>
                    <a:pt x="263" y="622"/>
                  </a:cubicBezTo>
                  <a:cubicBezTo>
                    <a:pt x="265" y="622"/>
                    <a:pt x="266" y="622"/>
                    <a:pt x="268" y="622"/>
                  </a:cubicBezTo>
                  <a:cubicBezTo>
                    <a:pt x="268" y="622"/>
                    <a:pt x="268" y="622"/>
                    <a:pt x="268" y="622"/>
                  </a:cubicBezTo>
                  <a:cubicBezTo>
                    <a:pt x="269" y="623"/>
                    <a:pt x="270" y="623"/>
                    <a:pt x="271" y="623"/>
                  </a:cubicBezTo>
                  <a:cubicBezTo>
                    <a:pt x="272" y="623"/>
                    <a:pt x="273" y="623"/>
                    <a:pt x="273" y="623"/>
                  </a:cubicBezTo>
                  <a:cubicBezTo>
                    <a:pt x="274" y="623"/>
                    <a:pt x="274" y="623"/>
                    <a:pt x="275" y="623"/>
                  </a:cubicBezTo>
                  <a:cubicBezTo>
                    <a:pt x="276" y="623"/>
                    <a:pt x="276" y="623"/>
                    <a:pt x="277" y="623"/>
                  </a:cubicBezTo>
                  <a:cubicBezTo>
                    <a:pt x="278" y="623"/>
                    <a:pt x="278" y="623"/>
                    <a:pt x="278" y="623"/>
                  </a:cubicBezTo>
                  <a:cubicBezTo>
                    <a:pt x="279" y="623"/>
                    <a:pt x="281" y="623"/>
                    <a:pt x="282" y="623"/>
                  </a:cubicBezTo>
                  <a:cubicBezTo>
                    <a:pt x="283" y="623"/>
                    <a:pt x="283" y="623"/>
                    <a:pt x="283" y="623"/>
                  </a:cubicBezTo>
                  <a:cubicBezTo>
                    <a:pt x="284" y="623"/>
                    <a:pt x="284" y="623"/>
                    <a:pt x="284" y="623"/>
                  </a:cubicBezTo>
                  <a:cubicBezTo>
                    <a:pt x="285" y="623"/>
                    <a:pt x="286" y="623"/>
                    <a:pt x="287" y="623"/>
                  </a:cubicBezTo>
                  <a:cubicBezTo>
                    <a:pt x="288" y="623"/>
                    <a:pt x="290" y="623"/>
                    <a:pt x="292" y="623"/>
                  </a:cubicBezTo>
                  <a:cubicBezTo>
                    <a:pt x="293" y="623"/>
                    <a:pt x="294" y="623"/>
                    <a:pt x="295" y="623"/>
                  </a:cubicBezTo>
                  <a:cubicBezTo>
                    <a:pt x="296" y="623"/>
                    <a:pt x="297" y="623"/>
                    <a:pt x="298" y="623"/>
                  </a:cubicBezTo>
                  <a:cubicBezTo>
                    <a:pt x="299" y="623"/>
                    <a:pt x="301" y="623"/>
                    <a:pt x="302" y="623"/>
                  </a:cubicBezTo>
                  <a:cubicBezTo>
                    <a:pt x="303" y="623"/>
                    <a:pt x="304" y="623"/>
                    <a:pt x="305" y="623"/>
                  </a:cubicBezTo>
                  <a:cubicBezTo>
                    <a:pt x="331" y="622"/>
                    <a:pt x="368" y="622"/>
                    <a:pt x="410" y="621"/>
                  </a:cubicBezTo>
                  <a:cubicBezTo>
                    <a:pt x="452" y="621"/>
                    <a:pt x="498" y="621"/>
                    <a:pt x="542" y="621"/>
                  </a:cubicBezTo>
                  <a:cubicBezTo>
                    <a:pt x="585" y="620"/>
                    <a:pt x="626" y="620"/>
                    <a:pt x="657" y="620"/>
                  </a:cubicBezTo>
                  <a:cubicBezTo>
                    <a:pt x="688" y="620"/>
                    <a:pt x="709" y="620"/>
                    <a:pt x="713" y="620"/>
                  </a:cubicBezTo>
                  <a:cubicBezTo>
                    <a:pt x="1004" y="613"/>
                    <a:pt x="1004" y="613"/>
                    <a:pt x="1004" y="613"/>
                  </a:cubicBezTo>
                  <a:cubicBezTo>
                    <a:pt x="1022" y="422"/>
                    <a:pt x="1022" y="422"/>
                    <a:pt x="1022" y="422"/>
                  </a:cubicBezTo>
                  <a:cubicBezTo>
                    <a:pt x="1022" y="422"/>
                    <a:pt x="1022" y="422"/>
                    <a:pt x="1022" y="422"/>
                  </a:cubicBezTo>
                  <a:cubicBezTo>
                    <a:pt x="1023" y="422"/>
                    <a:pt x="1024" y="422"/>
                    <a:pt x="1025" y="422"/>
                  </a:cubicBezTo>
                  <a:cubicBezTo>
                    <a:pt x="1025" y="422"/>
                    <a:pt x="1025" y="422"/>
                    <a:pt x="1026" y="422"/>
                  </a:cubicBezTo>
                  <a:cubicBezTo>
                    <a:pt x="1026" y="422"/>
                    <a:pt x="1026" y="422"/>
                    <a:pt x="1026" y="422"/>
                  </a:cubicBezTo>
                  <a:cubicBezTo>
                    <a:pt x="1026" y="422"/>
                    <a:pt x="1026" y="422"/>
                    <a:pt x="1026" y="422"/>
                  </a:cubicBezTo>
                  <a:cubicBezTo>
                    <a:pt x="1027" y="423"/>
                    <a:pt x="1027" y="423"/>
                    <a:pt x="1027" y="423"/>
                  </a:cubicBezTo>
                  <a:cubicBezTo>
                    <a:pt x="1028" y="423"/>
                    <a:pt x="1028" y="423"/>
                    <a:pt x="1029" y="423"/>
                  </a:cubicBezTo>
                  <a:cubicBezTo>
                    <a:pt x="1030" y="423"/>
                    <a:pt x="1031" y="423"/>
                    <a:pt x="1031" y="423"/>
                  </a:cubicBezTo>
                  <a:cubicBezTo>
                    <a:pt x="1032" y="423"/>
                    <a:pt x="1033" y="423"/>
                    <a:pt x="1033" y="423"/>
                  </a:cubicBezTo>
                  <a:cubicBezTo>
                    <a:pt x="1034" y="424"/>
                    <a:pt x="1035" y="424"/>
                    <a:pt x="1036" y="424"/>
                  </a:cubicBezTo>
                  <a:cubicBezTo>
                    <a:pt x="1036" y="424"/>
                    <a:pt x="1037" y="424"/>
                    <a:pt x="1038" y="424"/>
                  </a:cubicBezTo>
                  <a:cubicBezTo>
                    <a:pt x="1038" y="424"/>
                    <a:pt x="1039" y="424"/>
                    <a:pt x="1040" y="424"/>
                  </a:cubicBezTo>
                  <a:cubicBezTo>
                    <a:pt x="1041" y="424"/>
                    <a:pt x="1041" y="424"/>
                    <a:pt x="1041" y="424"/>
                  </a:cubicBezTo>
                  <a:cubicBezTo>
                    <a:pt x="1041" y="424"/>
                    <a:pt x="1041" y="424"/>
                    <a:pt x="1041" y="424"/>
                  </a:cubicBezTo>
                  <a:cubicBezTo>
                    <a:pt x="1041" y="424"/>
                    <a:pt x="1041" y="424"/>
                    <a:pt x="1041" y="424"/>
                  </a:cubicBezTo>
                  <a:cubicBezTo>
                    <a:pt x="1042" y="424"/>
                    <a:pt x="1042" y="424"/>
                    <a:pt x="1042" y="424"/>
                  </a:cubicBezTo>
                  <a:cubicBezTo>
                    <a:pt x="1042" y="425"/>
                    <a:pt x="1043" y="425"/>
                    <a:pt x="1044" y="425"/>
                  </a:cubicBezTo>
                  <a:cubicBezTo>
                    <a:pt x="1045" y="425"/>
                    <a:pt x="1045" y="425"/>
                    <a:pt x="1046" y="425"/>
                  </a:cubicBezTo>
                  <a:cubicBezTo>
                    <a:pt x="1047" y="425"/>
                    <a:pt x="1047" y="425"/>
                    <a:pt x="1048" y="425"/>
                  </a:cubicBezTo>
                  <a:cubicBezTo>
                    <a:pt x="1049" y="425"/>
                    <a:pt x="1049" y="425"/>
                    <a:pt x="1050" y="425"/>
                  </a:cubicBezTo>
                  <a:cubicBezTo>
                    <a:pt x="1051" y="425"/>
                    <a:pt x="1051" y="425"/>
                    <a:pt x="1052" y="425"/>
                  </a:cubicBezTo>
                  <a:cubicBezTo>
                    <a:pt x="1053" y="425"/>
                    <a:pt x="1053" y="425"/>
                    <a:pt x="1054" y="425"/>
                  </a:cubicBezTo>
                  <a:cubicBezTo>
                    <a:pt x="1055" y="425"/>
                    <a:pt x="1055" y="425"/>
                    <a:pt x="1055" y="425"/>
                  </a:cubicBezTo>
                  <a:cubicBezTo>
                    <a:pt x="1055" y="425"/>
                    <a:pt x="1055" y="425"/>
                    <a:pt x="1055" y="425"/>
                  </a:cubicBezTo>
                  <a:cubicBezTo>
                    <a:pt x="1055" y="425"/>
                    <a:pt x="1055" y="425"/>
                    <a:pt x="1055" y="425"/>
                  </a:cubicBezTo>
                  <a:cubicBezTo>
                    <a:pt x="1056" y="426"/>
                    <a:pt x="1056" y="426"/>
                    <a:pt x="1056" y="426"/>
                  </a:cubicBezTo>
                  <a:cubicBezTo>
                    <a:pt x="1057" y="426"/>
                    <a:pt x="1057" y="426"/>
                    <a:pt x="1058" y="426"/>
                  </a:cubicBezTo>
                  <a:cubicBezTo>
                    <a:pt x="1059" y="426"/>
                    <a:pt x="1059" y="426"/>
                    <a:pt x="1060" y="426"/>
                  </a:cubicBezTo>
                  <a:cubicBezTo>
                    <a:pt x="1060" y="426"/>
                    <a:pt x="1061" y="426"/>
                    <a:pt x="1062" y="426"/>
                  </a:cubicBezTo>
                  <a:cubicBezTo>
                    <a:pt x="1062" y="426"/>
                    <a:pt x="1063" y="426"/>
                    <a:pt x="1064" y="426"/>
                  </a:cubicBezTo>
                  <a:cubicBezTo>
                    <a:pt x="1064" y="426"/>
                    <a:pt x="1064" y="426"/>
                    <a:pt x="1065" y="426"/>
                  </a:cubicBezTo>
                  <a:cubicBezTo>
                    <a:pt x="1065" y="426"/>
                    <a:pt x="1066" y="426"/>
                    <a:pt x="1066" y="426"/>
                  </a:cubicBezTo>
                  <a:cubicBezTo>
                    <a:pt x="1066" y="426"/>
                    <a:pt x="1067" y="426"/>
                    <a:pt x="1067" y="426"/>
                  </a:cubicBezTo>
                  <a:cubicBezTo>
                    <a:pt x="1068" y="426"/>
                    <a:pt x="1068" y="426"/>
                    <a:pt x="1068" y="426"/>
                  </a:cubicBezTo>
                  <a:cubicBezTo>
                    <a:pt x="1069" y="426"/>
                    <a:pt x="1069" y="426"/>
                    <a:pt x="1069" y="426"/>
                  </a:cubicBezTo>
                  <a:cubicBezTo>
                    <a:pt x="1070" y="426"/>
                    <a:pt x="1070" y="426"/>
                    <a:pt x="1070" y="426"/>
                  </a:cubicBezTo>
                  <a:cubicBezTo>
                    <a:pt x="1071" y="426"/>
                    <a:pt x="1071" y="426"/>
                    <a:pt x="1071" y="426"/>
                  </a:cubicBezTo>
                  <a:cubicBezTo>
                    <a:pt x="1072" y="426"/>
                    <a:pt x="1072" y="426"/>
                    <a:pt x="1072" y="426"/>
                  </a:cubicBezTo>
                  <a:cubicBezTo>
                    <a:pt x="1072" y="426"/>
                    <a:pt x="1073" y="426"/>
                    <a:pt x="1074" y="426"/>
                  </a:cubicBezTo>
                  <a:cubicBezTo>
                    <a:pt x="1074" y="426"/>
                    <a:pt x="1075" y="426"/>
                    <a:pt x="1076" y="426"/>
                  </a:cubicBezTo>
                  <a:cubicBezTo>
                    <a:pt x="1076" y="426"/>
                    <a:pt x="1076" y="426"/>
                    <a:pt x="1077" y="426"/>
                  </a:cubicBezTo>
                  <a:cubicBezTo>
                    <a:pt x="1077" y="426"/>
                    <a:pt x="1077" y="426"/>
                    <a:pt x="1077" y="426"/>
                  </a:cubicBezTo>
                  <a:cubicBezTo>
                    <a:pt x="1078" y="426"/>
                    <a:pt x="1078" y="426"/>
                    <a:pt x="1078" y="426"/>
                  </a:cubicBezTo>
                  <a:cubicBezTo>
                    <a:pt x="1078" y="425"/>
                    <a:pt x="1079" y="425"/>
                    <a:pt x="1080" y="425"/>
                  </a:cubicBezTo>
                  <a:cubicBezTo>
                    <a:pt x="1080" y="425"/>
                    <a:pt x="1081" y="425"/>
                    <a:pt x="1082" y="425"/>
                  </a:cubicBezTo>
                  <a:cubicBezTo>
                    <a:pt x="1082" y="425"/>
                    <a:pt x="1083" y="425"/>
                    <a:pt x="1084" y="425"/>
                  </a:cubicBezTo>
                  <a:cubicBezTo>
                    <a:pt x="1084" y="425"/>
                    <a:pt x="1085" y="425"/>
                    <a:pt x="1085" y="425"/>
                  </a:cubicBezTo>
                  <a:cubicBezTo>
                    <a:pt x="1085" y="425"/>
                    <a:pt x="1085" y="425"/>
                    <a:pt x="1085" y="425"/>
                  </a:cubicBezTo>
                  <a:cubicBezTo>
                    <a:pt x="1086" y="425"/>
                    <a:pt x="1086" y="425"/>
                    <a:pt x="1086" y="425"/>
                  </a:cubicBezTo>
                  <a:cubicBezTo>
                    <a:pt x="1087" y="425"/>
                    <a:pt x="1087" y="425"/>
                    <a:pt x="1088" y="425"/>
                  </a:cubicBezTo>
                  <a:cubicBezTo>
                    <a:pt x="1089" y="425"/>
                    <a:pt x="1089" y="425"/>
                    <a:pt x="1090" y="425"/>
                  </a:cubicBezTo>
                  <a:cubicBezTo>
                    <a:pt x="1091" y="424"/>
                    <a:pt x="1092" y="424"/>
                    <a:pt x="1093" y="424"/>
                  </a:cubicBezTo>
                  <a:cubicBezTo>
                    <a:pt x="1093" y="424"/>
                    <a:pt x="1093" y="424"/>
                    <a:pt x="1093" y="424"/>
                  </a:cubicBezTo>
                  <a:cubicBezTo>
                    <a:pt x="1093" y="424"/>
                    <a:pt x="1093" y="424"/>
                    <a:pt x="1093" y="424"/>
                  </a:cubicBezTo>
                  <a:cubicBezTo>
                    <a:pt x="1094" y="424"/>
                    <a:pt x="1094" y="424"/>
                    <a:pt x="1095" y="424"/>
                  </a:cubicBezTo>
                  <a:cubicBezTo>
                    <a:pt x="1096" y="424"/>
                    <a:pt x="1097" y="424"/>
                    <a:pt x="1097" y="424"/>
                  </a:cubicBezTo>
                  <a:cubicBezTo>
                    <a:pt x="1098" y="423"/>
                    <a:pt x="1100" y="423"/>
                    <a:pt x="1101" y="423"/>
                  </a:cubicBezTo>
                  <a:cubicBezTo>
                    <a:pt x="1102" y="423"/>
                    <a:pt x="1103" y="423"/>
                    <a:pt x="1104" y="422"/>
                  </a:cubicBezTo>
                  <a:cubicBezTo>
                    <a:pt x="1105" y="422"/>
                    <a:pt x="1106" y="422"/>
                    <a:pt x="1107" y="422"/>
                  </a:cubicBezTo>
                  <a:cubicBezTo>
                    <a:pt x="1107" y="422"/>
                    <a:pt x="1107" y="422"/>
                    <a:pt x="1107" y="422"/>
                  </a:cubicBezTo>
                  <a:cubicBezTo>
                    <a:pt x="1108" y="422"/>
                    <a:pt x="1108" y="422"/>
                    <a:pt x="1108" y="422"/>
                  </a:cubicBezTo>
                  <a:cubicBezTo>
                    <a:pt x="1109" y="421"/>
                    <a:pt x="1109" y="421"/>
                    <a:pt x="1110" y="421"/>
                  </a:cubicBezTo>
                  <a:cubicBezTo>
                    <a:pt x="1111" y="421"/>
                    <a:pt x="1111" y="421"/>
                    <a:pt x="1112" y="421"/>
                  </a:cubicBezTo>
                  <a:cubicBezTo>
                    <a:pt x="1113" y="420"/>
                    <a:pt x="1115" y="420"/>
                    <a:pt x="1117" y="419"/>
                  </a:cubicBezTo>
                  <a:cubicBezTo>
                    <a:pt x="1117" y="419"/>
                    <a:pt x="1118" y="419"/>
                    <a:pt x="1118" y="419"/>
                  </a:cubicBezTo>
                  <a:cubicBezTo>
                    <a:pt x="1119" y="419"/>
                    <a:pt x="1119" y="419"/>
                    <a:pt x="1119" y="419"/>
                  </a:cubicBezTo>
                  <a:cubicBezTo>
                    <a:pt x="1121" y="418"/>
                    <a:pt x="1122" y="417"/>
                    <a:pt x="1124" y="417"/>
                  </a:cubicBezTo>
                  <a:cubicBezTo>
                    <a:pt x="1125" y="417"/>
                    <a:pt x="1125" y="417"/>
                    <a:pt x="1125" y="416"/>
                  </a:cubicBezTo>
                  <a:cubicBezTo>
                    <a:pt x="1126" y="416"/>
                    <a:pt x="1126" y="416"/>
                    <a:pt x="1126" y="416"/>
                  </a:cubicBezTo>
                  <a:cubicBezTo>
                    <a:pt x="1126" y="416"/>
                    <a:pt x="1126" y="416"/>
                    <a:pt x="1126" y="416"/>
                  </a:cubicBezTo>
                  <a:cubicBezTo>
                    <a:pt x="1128" y="415"/>
                    <a:pt x="1130" y="414"/>
                    <a:pt x="1132" y="414"/>
                  </a:cubicBezTo>
                  <a:cubicBezTo>
                    <a:pt x="1132" y="414"/>
                    <a:pt x="1132" y="414"/>
                    <a:pt x="1132" y="414"/>
                  </a:cubicBezTo>
                  <a:cubicBezTo>
                    <a:pt x="1132" y="413"/>
                    <a:pt x="1133" y="413"/>
                    <a:pt x="1133" y="413"/>
                  </a:cubicBezTo>
                  <a:cubicBezTo>
                    <a:pt x="1134" y="412"/>
                    <a:pt x="1136" y="412"/>
                    <a:pt x="1137" y="411"/>
                  </a:cubicBezTo>
                  <a:cubicBezTo>
                    <a:pt x="1138" y="410"/>
                    <a:pt x="1138" y="410"/>
                    <a:pt x="1138" y="410"/>
                  </a:cubicBezTo>
                  <a:cubicBezTo>
                    <a:pt x="1138" y="410"/>
                    <a:pt x="1139" y="410"/>
                    <a:pt x="1140" y="409"/>
                  </a:cubicBezTo>
                  <a:cubicBezTo>
                    <a:pt x="1140" y="409"/>
                    <a:pt x="1140" y="409"/>
                    <a:pt x="1140" y="409"/>
                  </a:cubicBezTo>
                  <a:cubicBezTo>
                    <a:pt x="1141" y="409"/>
                    <a:pt x="1141" y="409"/>
                    <a:pt x="1141" y="409"/>
                  </a:cubicBezTo>
                  <a:cubicBezTo>
                    <a:pt x="1141" y="408"/>
                    <a:pt x="1142" y="408"/>
                    <a:pt x="1142" y="408"/>
                  </a:cubicBezTo>
                  <a:cubicBezTo>
                    <a:pt x="1143" y="407"/>
                    <a:pt x="1143" y="407"/>
                    <a:pt x="1144" y="406"/>
                  </a:cubicBezTo>
                  <a:cubicBezTo>
                    <a:pt x="1144" y="406"/>
                    <a:pt x="1144" y="406"/>
                    <a:pt x="1144" y="406"/>
                  </a:cubicBezTo>
                  <a:cubicBezTo>
                    <a:pt x="1144" y="406"/>
                    <a:pt x="1144" y="406"/>
                    <a:pt x="1144" y="406"/>
                  </a:cubicBezTo>
                  <a:cubicBezTo>
                    <a:pt x="1144" y="406"/>
                    <a:pt x="1144" y="406"/>
                    <a:pt x="1144" y="406"/>
                  </a:cubicBezTo>
                  <a:cubicBezTo>
                    <a:pt x="1145" y="406"/>
                    <a:pt x="1145" y="405"/>
                    <a:pt x="1146" y="405"/>
                  </a:cubicBezTo>
                  <a:cubicBezTo>
                    <a:pt x="1146" y="405"/>
                    <a:pt x="1146" y="405"/>
                    <a:pt x="1146" y="405"/>
                  </a:cubicBezTo>
                  <a:cubicBezTo>
                    <a:pt x="1146" y="404"/>
                    <a:pt x="1147" y="404"/>
                    <a:pt x="1147" y="404"/>
                  </a:cubicBezTo>
                  <a:cubicBezTo>
                    <a:pt x="1147" y="403"/>
                    <a:pt x="1147" y="403"/>
                    <a:pt x="1147" y="403"/>
                  </a:cubicBezTo>
                  <a:cubicBezTo>
                    <a:pt x="1147" y="403"/>
                    <a:pt x="1147" y="403"/>
                    <a:pt x="1147" y="403"/>
                  </a:cubicBezTo>
                  <a:cubicBezTo>
                    <a:pt x="1148" y="403"/>
                    <a:pt x="1148" y="403"/>
                    <a:pt x="1148" y="403"/>
                  </a:cubicBezTo>
                  <a:cubicBezTo>
                    <a:pt x="1149" y="402"/>
                    <a:pt x="1149" y="402"/>
                    <a:pt x="1149" y="402"/>
                  </a:cubicBezTo>
                  <a:cubicBezTo>
                    <a:pt x="1150" y="400"/>
                    <a:pt x="1150" y="400"/>
                    <a:pt x="1150" y="400"/>
                  </a:cubicBezTo>
                  <a:cubicBezTo>
                    <a:pt x="1150" y="400"/>
                    <a:pt x="1150" y="400"/>
                    <a:pt x="1150" y="400"/>
                  </a:cubicBezTo>
                  <a:cubicBezTo>
                    <a:pt x="1150" y="400"/>
                    <a:pt x="1150" y="400"/>
                    <a:pt x="1150" y="400"/>
                  </a:cubicBezTo>
                  <a:cubicBezTo>
                    <a:pt x="1150" y="400"/>
                    <a:pt x="1150" y="400"/>
                    <a:pt x="1150" y="400"/>
                  </a:cubicBezTo>
                  <a:cubicBezTo>
                    <a:pt x="1151" y="399"/>
                    <a:pt x="1151" y="399"/>
                    <a:pt x="1151" y="399"/>
                  </a:cubicBezTo>
                  <a:cubicBezTo>
                    <a:pt x="1151" y="398"/>
                    <a:pt x="1151" y="398"/>
                    <a:pt x="1151" y="398"/>
                  </a:cubicBezTo>
                  <a:cubicBezTo>
                    <a:pt x="1152" y="397"/>
                    <a:pt x="1152" y="397"/>
                    <a:pt x="1152" y="397"/>
                  </a:cubicBezTo>
                  <a:cubicBezTo>
                    <a:pt x="1152" y="397"/>
                    <a:pt x="1152" y="397"/>
                    <a:pt x="1152" y="397"/>
                  </a:cubicBezTo>
                  <a:cubicBezTo>
                    <a:pt x="1152" y="397"/>
                    <a:pt x="1152" y="397"/>
                    <a:pt x="1152" y="397"/>
                  </a:cubicBezTo>
                  <a:cubicBezTo>
                    <a:pt x="1152" y="397"/>
                    <a:pt x="1152" y="397"/>
                    <a:pt x="1152" y="397"/>
                  </a:cubicBezTo>
                  <a:cubicBezTo>
                    <a:pt x="1153" y="396"/>
                    <a:pt x="1153" y="396"/>
                    <a:pt x="1153" y="396"/>
                  </a:cubicBezTo>
                  <a:cubicBezTo>
                    <a:pt x="1153" y="395"/>
                    <a:pt x="1153" y="395"/>
                    <a:pt x="1153" y="395"/>
                  </a:cubicBezTo>
                  <a:cubicBezTo>
                    <a:pt x="1153" y="394"/>
                    <a:pt x="1153" y="394"/>
                    <a:pt x="1153" y="394"/>
                  </a:cubicBezTo>
                  <a:cubicBezTo>
                    <a:pt x="1153" y="394"/>
                    <a:pt x="1153" y="394"/>
                    <a:pt x="1153" y="394"/>
                  </a:cubicBezTo>
                  <a:cubicBezTo>
                    <a:pt x="1154" y="394"/>
                    <a:pt x="1154" y="394"/>
                    <a:pt x="1154" y="394"/>
                  </a:cubicBezTo>
                  <a:cubicBezTo>
                    <a:pt x="1154" y="394"/>
                    <a:pt x="1154" y="394"/>
                    <a:pt x="1154" y="394"/>
                  </a:cubicBezTo>
                  <a:cubicBezTo>
                    <a:pt x="1154" y="394"/>
                    <a:pt x="1154" y="394"/>
                    <a:pt x="1154" y="394"/>
                  </a:cubicBezTo>
                  <a:cubicBezTo>
                    <a:pt x="1154" y="394"/>
                    <a:pt x="1154" y="393"/>
                    <a:pt x="1154" y="393"/>
                  </a:cubicBezTo>
                  <a:cubicBezTo>
                    <a:pt x="1154" y="393"/>
                    <a:pt x="1154" y="392"/>
                    <a:pt x="1154" y="392"/>
                  </a:cubicBezTo>
                  <a:cubicBezTo>
                    <a:pt x="1154" y="391"/>
                    <a:pt x="1155" y="391"/>
                    <a:pt x="1155" y="391"/>
                  </a:cubicBezTo>
                  <a:cubicBezTo>
                    <a:pt x="1155" y="390"/>
                    <a:pt x="1155" y="390"/>
                    <a:pt x="1155" y="390"/>
                  </a:cubicBezTo>
                  <a:cubicBezTo>
                    <a:pt x="1155" y="389"/>
                    <a:pt x="1155" y="389"/>
                    <a:pt x="1155" y="389"/>
                  </a:cubicBezTo>
                  <a:cubicBezTo>
                    <a:pt x="1155" y="389"/>
                    <a:pt x="1155" y="389"/>
                    <a:pt x="1155" y="389"/>
                  </a:cubicBezTo>
                  <a:cubicBezTo>
                    <a:pt x="1155" y="389"/>
                    <a:pt x="1155" y="389"/>
                    <a:pt x="1155" y="389"/>
                  </a:cubicBezTo>
                  <a:cubicBezTo>
                    <a:pt x="1155" y="388"/>
                    <a:pt x="1155" y="388"/>
                    <a:pt x="1155" y="388"/>
                  </a:cubicBezTo>
                  <a:cubicBezTo>
                    <a:pt x="1155" y="388"/>
                    <a:pt x="1156" y="387"/>
                    <a:pt x="1156" y="387"/>
                  </a:cubicBezTo>
                  <a:cubicBezTo>
                    <a:pt x="1156" y="386"/>
                    <a:pt x="1156" y="386"/>
                    <a:pt x="1156" y="386"/>
                  </a:cubicBezTo>
                  <a:cubicBezTo>
                    <a:pt x="1156" y="386"/>
                    <a:pt x="1156" y="386"/>
                    <a:pt x="1156" y="386"/>
                  </a:cubicBezTo>
                  <a:cubicBezTo>
                    <a:pt x="1156" y="386"/>
                    <a:pt x="1156" y="386"/>
                    <a:pt x="1156" y="386"/>
                  </a:cubicBezTo>
                  <a:cubicBezTo>
                    <a:pt x="1156" y="386"/>
                    <a:pt x="1156" y="386"/>
                    <a:pt x="1156" y="386"/>
                  </a:cubicBezTo>
                  <a:cubicBezTo>
                    <a:pt x="1156" y="385"/>
                    <a:pt x="1156" y="385"/>
                    <a:pt x="1156" y="384"/>
                  </a:cubicBezTo>
                  <a:cubicBezTo>
                    <a:pt x="1156" y="384"/>
                    <a:pt x="1156" y="384"/>
                    <a:pt x="1156" y="384"/>
                  </a:cubicBezTo>
                  <a:cubicBezTo>
                    <a:pt x="1156" y="384"/>
                    <a:pt x="1156" y="384"/>
                    <a:pt x="1156" y="384"/>
                  </a:cubicBezTo>
                  <a:cubicBezTo>
                    <a:pt x="1156" y="384"/>
                    <a:pt x="1156" y="384"/>
                    <a:pt x="1156" y="384"/>
                  </a:cubicBezTo>
                  <a:cubicBezTo>
                    <a:pt x="1156" y="384"/>
                    <a:pt x="1156" y="384"/>
                    <a:pt x="1156" y="384"/>
                  </a:cubicBezTo>
                  <a:cubicBezTo>
                    <a:pt x="1177" y="190"/>
                    <a:pt x="1177" y="190"/>
                    <a:pt x="1177" y="190"/>
                  </a:cubicBezTo>
                  <a:cubicBezTo>
                    <a:pt x="1177" y="191"/>
                    <a:pt x="1177" y="192"/>
                    <a:pt x="1177" y="192"/>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7"/>
            <p:cNvSpPr/>
            <p:nvPr/>
          </p:nvSpPr>
          <p:spPr bwMode="auto">
            <a:xfrm flipH="1">
              <a:off x="3292673" y="3890987"/>
              <a:ext cx="1743075" cy="658812"/>
            </a:xfrm>
            <a:custGeom>
              <a:avLst/>
              <a:gdLst>
                <a:gd name="T0" fmla="*/ 1124 w 1179"/>
                <a:gd name="T1" fmla="*/ 160 h 445"/>
                <a:gd name="T2" fmla="*/ 1059 w 1179"/>
                <a:gd name="T3" fmla="*/ 148 h 445"/>
                <a:gd name="T4" fmla="*/ 1004 w 1179"/>
                <a:gd name="T5" fmla="*/ 149 h 445"/>
                <a:gd name="T6" fmla="*/ 976 w 1179"/>
                <a:gd name="T7" fmla="*/ 157 h 445"/>
                <a:gd name="T8" fmla="*/ 957 w 1179"/>
                <a:gd name="T9" fmla="*/ 159 h 445"/>
                <a:gd name="T10" fmla="*/ 901 w 1179"/>
                <a:gd name="T11" fmla="*/ 143 h 445"/>
                <a:gd name="T12" fmla="*/ 902 w 1179"/>
                <a:gd name="T13" fmla="*/ 72 h 445"/>
                <a:gd name="T14" fmla="*/ 902 w 1179"/>
                <a:gd name="T15" fmla="*/ 24 h 445"/>
                <a:gd name="T16" fmla="*/ 856 w 1179"/>
                <a:gd name="T17" fmla="*/ 0 h 445"/>
                <a:gd name="T18" fmla="*/ 701 w 1179"/>
                <a:gd name="T19" fmla="*/ 5 h 445"/>
                <a:gd name="T20" fmla="*/ 638 w 1179"/>
                <a:gd name="T21" fmla="*/ 11 h 445"/>
                <a:gd name="T22" fmla="*/ 636 w 1179"/>
                <a:gd name="T23" fmla="*/ 49 h 445"/>
                <a:gd name="T24" fmla="*/ 648 w 1179"/>
                <a:gd name="T25" fmla="*/ 111 h 445"/>
                <a:gd name="T26" fmla="*/ 585 w 1179"/>
                <a:gd name="T27" fmla="*/ 120 h 445"/>
                <a:gd name="T28" fmla="*/ 512 w 1179"/>
                <a:gd name="T29" fmla="*/ 116 h 445"/>
                <a:gd name="T30" fmla="*/ 487 w 1179"/>
                <a:gd name="T31" fmla="*/ 78 h 445"/>
                <a:gd name="T32" fmla="*/ 450 w 1179"/>
                <a:gd name="T33" fmla="*/ 19 h 445"/>
                <a:gd name="T34" fmla="*/ 434 w 1179"/>
                <a:gd name="T35" fmla="*/ 19 h 445"/>
                <a:gd name="T36" fmla="*/ 284 w 1179"/>
                <a:gd name="T37" fmla="*/ 24 h 445"/>
                <a:gd name="T38" fmla="*/ 221 w 1179"/>
                <a:gd name="T39" fmla="*/ 137 h 445"/>
                <a:gd name="T40" fmla="*/ 206 w 1179"/>
                <a:gd name="T41" fmla="*/ 159 h 445"/>
                <a:gd name="T42" fmla="*/ 188 w 1179"/>
                <a:gd name="T43" fmla="*/ 162 h 445"/>
                <a:gd name="T44" fmla="*/ 163 w 1179"/>
                <a:gd name="T45" fmla="*/ 156 h 445"/>
                <a:gd name="T46" fmla="*/ 86 w 1179"/>
                <a:gd name="T47" fmla="*/ 143 h 445"/>
                <a:gd name="T48" fmla="*/ 56 w 1179"/>
                <a:gd name="T49" fmla="*/ 147 h 445"/>
                <a:gd name="T50" fmla="*/ 4 w 1179"/>
                <a:gd name="T51" fmla="*/ 193 h 445"/>
                <a:gd name="T52" fmla="*/ 60 w 1179"/>
                <a:gd name="T53" fmla="*/ 250 h 445"/>
                <a:gd name="T54" fmla="*/ 119 w 1179"/>
                <a:gd name="T55" fmla="*/ 260 h 445"/>
                <a:gd name="T56" fmla="*/ 149 w 1179"/>
                <a:gd name="T57" fmla="*/ 257 h 445"/>
                <a:gd name="T58" fmla="*/ 168 w 1179"/>
                <a:gd name="T59" fmla="*/ 255 h 445"/>
                <a:gd name="T60" fmla="*/ 197 w 1179"/>
                <a:gd name="T61" fmla="*/ 256 h 445"/>
                <a:gd name="T62" fmla="*/ 225 w 1179"/>
                <a:gd name="T63" fmla="*/ 288 h 445"/>
                <a:gd name="T64" fmla="*/ 193 w 1179"/>
                <a:gd name="T65" fmla="*/ 406 h 445"/>
                <a:gd name="T66" fmla="*/ 217 w 1179"/>
                <a:gd name="T67" fmla="*/ 439 h 445"/>
                <a:gd name="T68" fmla="*/ 301 w 1179"/>
                <a:gd name="T69" fmla="*/ 445 h 445"/>
                <a:gd name="T70" fmla="*/ 311 w 1179"/>
                <a:gd name="T71" fmla="*/ 445 h 445"/>
                <a:gd name="T72" fmla="*/ 670 w 1179"/>
                <a:gd name="T73" fmla="*/ 442 h 445"/>
                <a:gd name="T74" fmla="*/ 1005 w 1179"/>
                <a:gd name="T75" fmla="*/ 405 h 445"/>
                <a:gd name="T76" fmla="*/ 934 w 1179"/>
                <a:gd name="T77" fmla="*/ 267 h 445"/>
                <a:gd name="T78" fmla="*/ 961 w 1179"/>
                <a:gd name="T79" fmla="*/ 249 h 445"/>
                <a:gd name="T80" fmla="*/ 1000 w 1179"/>
                <a:gd name="T81" fmla="*/ 248 h 445"/>
                <a:gd name="T82" fmla="*/ 1046 w 1179"/>
                <a:gd name="T83" fmla="*/ 255 h 445"/>
                <a:gd name="T84" fmla="*/ 1089 w 1179"/>
                <a:gd name="T85" fmla="*/ 259 h 445"/>
                <a:gd name="T86" fmla="*/ 1166 w 1179"/>
                <a:gd name="T87" fmla="*/ 240 h 445"/>
                <a:gd name="T88" fmla="*/ 1171 w 1179"/>
                <a:gd name="T89" fmla="*/ 19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9" h="445">
                  <a:moveTo>
                    <a:pt x="1171" y="192"/>
                  </a:moveTo>
                  <a:cubicBezTo>
                    <a:pt x="1167" y="186"/>
                    <a:pt x="1161" y="180"/>
                    <a:pt x="1154" y="175"/>
                  </a:cubicBezTo>
                  <a:cubicBezTo>
                    <a:pt x="1146" y="169"/>
                    <a:pt x="1136" y="164"/>
                    <a:pt x="1124" y="160"/>
                  </a:cubicBezTo>
                  <a:cubicBezTo>
                    <a:pt x="1118" y="157"/>
                    <a:pt x="1111" y="155"/>
                    <a:pt x="1104" y="154"/>
                  </a:cubicBezTo>
                  <a:cubicBezTo>
                    <a:pt x="1097" y="152"/>
                    <a:pt x="1089" y="151"/>
                    <a:pt x="1082" y="150"/>
                  </a:cubicBezTo>
                  <a:cubicBezTo>
                    <a:pt x="1074" y="149"/>
                    <a:pt x="1067" y="148"/>
                    <a:pt x="1059" y="148"/>
                  </a:cubicBezTo>
                  <a:cubicBezTo>
                    <a:pt x="1051" y="147"/>
                    <a:pt x="1044" y="147"/>
                    <a:pt x="1037" y="147"/>
                  </a:cubicBezTo>
                  <a:cubicBezTo>
                    <a:pt x="1031" y="147"/>
                    <a:pt x="1025" y="147"/>
                    <a:pt x="1019" y="148"/>
                  </a:cubicBezTo>
                  <a:cubicBezTo>
                    <a:pt x="1014" y="148"/>
                    <a:pt x="1008" y="149"/>
                    <a:pt x="1004" y="149"/>
                  </a:cubicBezTo>
                  <a:cubicBezTo>
                    <a:pt x="999" y="150"/>
                    <a:pt x="995" y="151"/>
                    <a:pt x="991" y="152"/>
                  </a:cubicBezTo>
                  <a:cubicBezTo>
                    <a:pt x="987" y="153"/>
                    <a:pt x="984" y="154"/>
                    <a:pt x="981" y="155"/>
                  </a:cubicBezTo>
                  <a:cubicBezTo>
                    <a:pt x="980" y="156"/>
                    <a:pt x="978" y="156"/>
                    <a:pt x="976" y="157"/>
                  </a:cubicBezTo>
                  <a:cubicBezTo>
                    <a:pt x="975" y="157"/>
                    <a:pt x="973" y="158"/>
                    <a:pt x="971" y="158"/>
                  </a:cubicBezTo>
                  <a:cubicBezTo>
                    <a:pt x="968" y="158"/>
                    <a:pt x="966" y="159"/>
                    <a:pt x="964" y="159"/>
                  </a:cubicBezTo>
                  <a:cubicBezTo>
                    <a:pt x="962" y="159"/>
                    <a:pt x="959" y="159"/>
                    <a:pt x="957" y="159"/>
                  </a:cubicBezTo>
                  <a:cubicBezTo>
                    <a:pt x="950" y="159"/>
                    <a:pt x="942" y="159"/>
                    <a:pt x="935" y="157"/>
                  </a:cubicBezTo>
                  <a:cubicBezTo>
                    <a:pt x="928" y="156"/>
                    <a:pt x="921" y="155"/>
                    <a:pt x="915" y="152"/>
                  </a:cubicBezTo>
                  <a:cubicBezTo>
                    <a:pt x="910" y="150"/>
                    <a:pt x="905" y="147"/>
                    <a:pt x="901" y="143"/>
                  </a:cubicBezTo>
                  <a:cubicBezTo>
                    <a:pt x="898" y="140"/>
                    <a:pt x="896" y="136"/>
                    <a:pt x="897" y="132"/>
                  </a:cubicBezTo>
                  <a:cubicBezTo>
                    <a:pt x="898" y="126"/>
                    <a:pt x="899" y="116"/>
                    <a:pt x="900" y="105"/>
                  </a:cubicBezTo>
                  <a:cubicBezTo>
                    <a:pt x="901" y="95"/>
                    <a:pt x="901" y="83"/>
                    <a:pt x="902" y="72"/>
                  </a:cubicBezTo>
                  <a:cubicBezTo>
                    <a:pt x="902" y="61"/>
                    <a:pt x="903" y="51"/>
                    <a:pt x="903" y="43"/>
                  </a:cubicBezTo>
                  <a:cubicBezTo>
                    <a:pt x="903" y="35"/>
                    <a:pt x="903" y="30"/>
                    <a:pt x="903" y="29"/>
                  </a:cubicBezTo>
                  <a:cubicBezTo>
                    <a:pt x="903" y="29"/>
                    <a:pt x="903" y="27"/>
                    <a:pt x="902" y="24"/>
                  </a:cubicBezTo>
                  <a:cubicBezTo>
                    <a:pt x="901" y="21"/>
                    <a:pt x="900" y="17"/>
                    <a:pt x="897" y="14"/>
                  </a:cubicBezTo>
                  <a:cubicBezTo>
                    <a:pt x="894" y="10"/>
                    <a:pt x="889" y="7"/>
                    <a:pt x="883" y="4"/>
                  </a:cubicBezTo>
                  <a:cubicBezTo>
                    <a:pt x="876" y="2"/>
                    <a:pt x="867" y="0"/>
                    <a:pt x="856" y="0"/>
                  </a:cubicBezTo>
                  <a:cubicBezTo>
                    <a:pt x="844" y="0"/>
                    <a:pt x="828" y="1"/>
                    <a:pt x="809" y="1"/>
                  </a:cubicBezTo>
                  <a:cubicBezTo>
                    <a:pt x="791" y="2"/>
                    <a:pt x="771" y="3"/>
                    <a:pt x="751" y="3"/>
                  </a:cubicBezTo>
                  <a:cubicBezTo>
                    <a:pt x="732" y="4"/>
                    <a:pt x="714" y="4"/>
                    <a:pt x="701" y="5"/>
                  </a:cubicBezTo>
                  <a:cubicBezTo>
                    <a:pt x="687" y="5"/>
                    <a:pt x="678" y="5"/>
                    <a:pt x="677" y="5"/>
                  </a:cubicBezTo>
                  <a:cubicBezTo>
                    <a:pt x="676" y="5"/>
                    <a:pt x="670" y="6"/>
                    <a:pt x="663" y="7"/>
                  </a:cubicBezTo>
                  <a:cubicBezTo>
                    <a:pt x="656" y="8"/>
                    <a:pt x="646" y="9"/>
                    <a:pt x="638" y="11"/>
                  </a:cubicBezTo>
                  <a:cubicBezTo>
                    <a:pt x="629" y="13"/>
                    <a:pt x="621" y="16"/>
                    <a:pt x="617" y="19"/>
                  </a:cubicBezTo>
                  <a:cubicBezTo>
                    <a:pt x="612" y="22"/>
                    <a:pt x="610" y="26"/>
                    <a:pt x="615" y="31"/>
                  </a:cubicBezTo>
                  <a:cubicBezTo>
                    <a:pt x="619" y="36"/>
                    <a:pt x="627" y="42"/>
                    <a:pt x="636" y="49"/>
                  </a:cubicBezTo>
                  <a:cubicBezTo>
                    <a:pt x="645" y="56"/>
                    <a:pt x="655" y="64"/>
                    <a:pt x="662" y="72"/>
                  </a:cubicBezTo>
                  <a:cubicBezTo>
                    <a:pt x="669" y="80"/>
                    <a:pt x="674" y="87"/>
                    <a:pt x="672" y="94"/>
                  </a:cubicBezTo>
                  <a:cubicBezTo>
                    <a:pt x="671" y="101"/>
                    <a:pt x="664" y="107"/>
                    <a:pt x="648" y="111"/>
                  </a:cubicBezTo>
                  <a:cubicBezTo>
                    <a:pt x="641" y="112"/>
                    <a:pt x="634" y="114"/>
                    <a:pt x="627" y="115"/>
                  </a:cubicBezTo>
                  <a:cubicBezTo>
                    <a:pt x="621" y="116"/>
                    <a:pt x="613" y="117"/>
                    <a:pt x="606" y="118"/>
                  </a:cubicBezTo>
                  <a:cubicBezTo>
                    <a:pt x="599" y="119"/>
                    <a:pt x="592" y="120"/>
                    <a:pt x="585" y="120"/>
                  </a:cubicBezTo>
                  <a:cubicBezTo>
                    <a:pt x="578" y="120"/>
                    <a:pt x="571" y="121"/>
                    <a:pt x="564" y="121"/>
                  </a:cubicBezTo>
                  <a:cubicBezTo>
                    <a:pt x="554" y="121"/>
                    <a:pt x="544" y="120"/>
                    <a:pt x="536" y="120"/>
                  </a:cubicBezTo>
                  <a:cubicBezTo>
                    <a:pt x="527" y="119"/>
                    <a:pt x="519" y="118"/>
                    <a:pt x="512" y="116"/>
                  </a:cubicBezTo>
                  <a:cubicBezTo>
                    <a:pt x="505" y="114"/>
                    <a:pt x="499" y="112"/>
                    <a:pt x="495" y="109"/>
                  </a:cubicBezTo>
                  <a:cubicBezTo>
                    <a:pt x="491" y="107"/>
                    <a:pt x="488" y="104"/>
                    <a:pt x="487" y="100"/>
                  </a:cubicBezTo>
                  <a:cubicBezTo>
                    <a:pt x="486" y="94"/>
                    <a:pt x="486" y="86"/>
                    <a:pt x="487" y="78"/>
                  </a:cubicBezTo>
                  <a:cubicBezTo>
                    <a:pt x="488" y="69"/>
                    <a:pt x="489" y="60"/>
                    <a:pt x="488" y="51"/>
                  </a:cubicBezTo>
                  <a:cubicBezTo>
                    <a:pt x="488" y="42"/>
                    <a:pt x="485" y="35"/>
                    <a:pt x="480" y="29"/>
                  </a:cubicBezTo>
                  <a:cubicBezTo>
                    <a:pt x="474" y="23"/>
                    <a:pt x="465" y="19"/>
                    <a:pt x="450" y="19"/>
                  </a:cubicBezTo>
                  <a:cubicBezTo>
                    <a:pt x="449" y="19"/>
                    <a:pt x="447" y="19"/>
                    <a:pt x="445" y="19"/>
                  </a:cubicBezTo>
                  <a:cubicBezTo>
                    <a:pt x="444" y="19"/>
                    <a:pt x="442" y="19"/>
                    <a:pt x="440" y="19"/>
                  </a:cubicBezTo>
                  <a:cubicBezTo>
                    <a:pt x="438" y="19"/>
                    <a:pt x="436" y="19"/>
                    <a:pt x="434" y="19"/>
                  </a:cubicBezTo>
                  <a:cubicBezTo>
                    <a:pt x="432" y="19"/>
                    <a:pt x="430" y="19"/>
                    <a:pt x="427" y="19"/>
                  </a:cubicBezTo>
                  <a:cubicBezTo>
                    <a:pt x="408" y="19"/>
                    <a:pt x="385" y="20"/>
                    <a:pt x="360" y="21"/>
                  </a:cubicBezTo>
                  <a:cubicBezTo>
                    <a:pt x="335" y="22"/>
                    <a:pt x="308" y="23"/>
                    <a:pt x="284" y="24"/>
                  </a:cubicBezTo>
                  <a:cubicBezTo>
                    <a:pt x="259" y="25"/>
                    <a:pt x="237" y="27"/>
                    <a:pt x="220" y="28"/>
                  </a:cubicBezTo>
                  <a:cubicBezTo>
                    <a:pt x="204" y="28"/>
                    <a:pt x="192" y="29"/>
                    <a:pt x="190" y="29"/>
                  </a:cubicBezTo>
                  <a:cubicBezTo>
                    <a:pt x="221" y="137"/>
                    <a:pt x="221" y="137"/>
                    <a:pt x="221" y="137"/>
                  </a:cubicBezTo>
                  <a:cubicBezTo>
                    <a:pt x="221" y="137"/>
                    <a:pt x="221" y="139"/>
                    <a:pt x="220" y="142"/>
                  </a:cubicBezTo>
                  <a:cubicBezTo>
                    <a:pt x="219" y="144"/>
                    <a:pt x="217" y="147"/>
                    <a:pt x="215" y="150"/>
                  </a:cubicBezTo>
                  <a:cubicBezTo>
                    <a:pt x="213" y="153"/>
                    <a:pt x="210" y="156"/>
                    <a:pt x="206" y="159"/>
                  </a:cubicBezTo>
                  <a:cubicBezTo>
                    <a:pt x="203" y="161"/>
                    <a:pt x="198" y="163"/>
                    <a:pt x="192" y="163"/>
                  </a:cubicBezTo>
                  <a:cubicBezTo>
                    <a:pt x="192" y="163"/>
                    <a:pt x="191" y="163"/>
                    <a:pt x="190" y="163"/>
                  </a:cubicBezTo>
                  <a:cubicBezTo>
                    <a:pt x="189" y="163"/>
                    <a:pt x="188" y="163"/>
                    <a:pt x="188" y="162"/>
                  </a:cubicBezTo>
                  <a:cubicBezTo>
                    <a:pt x="187" y="162"/>
                    <a:pt x="186" y="162"/>
                    <a:pt x="185" y="162"/>
                  </a:cubicBezTo>
                  <a:cubicBezTo>
                    <a:pt x="184" y="162"/>
                    <a:pt x="183" y="162"/>
                    <a:pt x="182" y="161"/>
                  </a:cubicBezTo>
                  <a:cubicBezTo>
                    <a:pt x="177" y="160"/>
                    <a:pt x="170" y="158"/>
                    <a:pt x="163" y="156"/>
                  </a:cubicBezTo>
                  <a:cubicBezTo>
                    <a:pt x="155" y="154"/>
                    <a:pt x="147" y="152"/>
                    <a:pt x="138" y="150"/>
                  </a:cubicBezTo>
                  <a:cubicBezTo>
                    <a:pt x="130" y="148"/>
                    <a:pt x="121" y="146"/>
                    <a:pt x="112" y="145"/>
                  </a:cubicBezTo>
                  <a:cubicBezTo>
                    <a:pt x="103" y="144"/>
                    <a:pt x="94" y="143"/>
                    <a:pt x="86" y="143"/>
                  </a:cubicBezTo>
                  <a:cubicBezTo>
                    <a:pt x="82" y="143"/>
                    <a:pt x="78" y="143"/>
                    <a:pt x="75" y="143"/>
                  </a:cubicBezTo>
                  <a:cubicBezTo>
                    <a:pt x="72" y="144"/>
                    <a:pt x="68" y="144"/>
                    <a:pt x="65" y="145"/>
                  </a:cubicBezTo>
                  <a:cubicBezTo>
                    <a:pt x="62" y="146"/>
                    <a:pt x="59" y="146"/>
                    <a:pt x="56" y="147"/>
                  </a:cubicBezTo>
                  <a:cubicBezTo>
                    <a:pt x="53" y="148"/>
                    <a:pt x="50" y="150"/>
                    <a:pt x="47" y="151"/>
                  </a:cubicBezTo>
                  <a:cubicBezTo>
                    <a:pt x="37" y="156"/>
                    <a:pt x="28" y="163"/>
                    <a:pt x="20" y="170"/>
                  </a:cubicBezTo>
                  <a:cubicBezTo>
                    <a:pt x="13" y="177"/>
                    <a:pt x="7" y="185"/>
                    <a:pt x="4" y="193"/>
                  </a:cubicBezTo>
                  <a:cubicBezTo>
                    <a:pt x="0" y="202"/>
                    <a:pt x="0" y="210"/>
                    <a:pt x="5" y="218"/>
                  </a:cubicBezTo>
                  <a:cubicBezTo>
                    <a:pt x="10" y="226"/>
                    <a:pt x="19" y="234"/>
                    <a:pt x="34" y="240"/>
                  </a:cubicBezTo>
                  <a:cubicBezTo>
                    <a:pt x="43" y="244"/>
                    <a:pt x="52" y="247"/>
                    <a:pt x="60" y="250"/>
                  </a:cubicBezTo>
                  <a:cubicBezTo>
                    <a:pt x="68" y="252"/>
                    <a:pt x="75" y="254"/>
                    <a:pt x="82" y="256"/>
                  </a:cubicBezTo>
                  <a:cubicBezTo>
                    <a:pt x="89" y="257"/>
                    <a:pt x="95" y="258"/>
                    <a:pt x="102" y="259"/>
                  </a:cubicBezTo>
                  <a:cubicBezTo>
                    <a:pt x="108" y="259"/>
                    <a:pt x="113" y="260"/>
                    <a:pt x="119" y="260"/>
                  </a:cubicBezTo>
                  <a:cubicBezTo>
                    <a:pt x="122" y="260"/>
                    <a:pt x="126" y="259"/>
                    <a:pt x="129" y="259"/>
                  </a:cubicBezTo>
                  <a:cubicBezTo>
                    <a:pt x="132" y="259"/>
                    <a:pt x="136" y="259"/>
                    <a:pt x="139" y="258"/>
                  </a:cubicBezTo>
                  <a:cubicBezTo>
                    <a:pt x="142" y="258"/>
                    <a:pt x="145" y="258"/>
                    <a:pt x="149" y="257"/>
                  </a:cubicBezTo>
                  <a:cubicBezTo>
                    <a:pt x="152" y="257"/>
                    <a:pt x="155" y="256"/>
                    <a:pt x="158" y="256"/>
                  </a:cubicBezTo>
                  <a:cubicBezTo>
                    <a:pt x="160" y="256"/>
                    <a:pt x="161" y="255"/>
                    <a:pt x="163" y="255"/>
                  </a:cubicBezTo>
                  <a:cubicBezTo>
                    <a:pt x="164" y="255"/>
                    <a:pt x="166" y="255"/>
                    <a:pt x="168" y="255"/>
                  </a:cubicBezTo>
                  <a:cubicBezTo>
                    <a:pt x="169" y="255"/>
                    <a:pt x="171" y="255"/>
                    <a:pt x="172" y="255"/>
                  </a:cubicBezTo>
                  <a:cubicBezTo>
                    <a:pt x="174" y="255"/>
                    <a:pt x="176" y="254"/>
                    <a:pt x="177" y="254"/>
                  </a:cubicBezTo>
                  <a:cubicBezTo>
                    <a:pt x="184" y="254"/>
                    <a:pt x="191" y="255"/>
                    <a:pt x="197" y="256"/>
                  </a:cubicBezTo>
                  <a:cubicBezTo>
                    <a:pt x="203" y="257"/>
                    <a:pt x="209" y="259"/>
                    <a:pt x="213" y="261"/>
                  </a:cubicBezTo>
                  <a:cubicBezTo>
                    <a:pt x="218" y="264"/>
                    <a:pt x="222" y="267"/>
                    <a:pt x="224" y="272"/>
                  </a:cubicBezTo>
                  <a:cubicBezTo>
                    <a:pt x="226" y="276"/>
                    <a:pt x="227" y="281"/>
                    <a:pt x="225" y="288"/>
                  </a:cubicBezTo>
                  <a:cubicBezTo>
                    <a:pt x="224" y="296"/>
                    <a:pt x="220" y="308"/>
                    <a:pt x="216" y="322"/>
                  </a:cubicBezTo>
                  <a:cubicBezTo>
                    <a:pt x="212" y="335"/>
                    <a:pt x="207" y="351"/>
                    <a:pt x="203" y="366"/>
                  </a:cubicBezTo>
                  <a:cubicBezTo>
                    <a:pt x="199" y="381"/>
                    <a:pt x="195" y="395"/>
                    <a:pt x="193" y="406"/>
                  </a:cubicBezTo>
                  <a:cubicBezTo>
                    <a:pt x="191" y="418"/>
                    <a:pt x="191" y="425"/>
                    <a:pt x="195" y="427"/>
                  </a:cubicBezTo>
                  <a:cubicBezTo>
                    <a:pt x="198" y="429"/>
                    <a:pt x="201" y="431"/>
                    <a:pt x="204" y="433"/>
                  </a:cubicBezTo>
                  <a:cubicBezTo>
                    <a:pt x="207" y="435"/>
                    <a:pt x="211" y="437"/>
                    <a:pt x="217" y="439"/>
                  </a:cubicBezTo>
                  <a:cubicBezTo>
                    <a:pt x="223" y="441"/>
                    <a:pt x="232" y="442"/>
                    <a:pt x="245" y="443"/>
                  </a:cubicBezTo>
                  <a:cubicBezTo>
                    <a:pt x="257" y="444"/>
                    <a:pt x="274" y="445"/>
                    <a:pt x="297" y="445"/>
                  </a:cubicBezTo>
                  <a:cubicBezTo>
                    <a:pt x="298" y="445"/>
                    <a:pt x="299" y="445"/>
                    <a:pt x="301" y="445"/>
                  </a:cubicBezTo>
                  <a:cubicBezTo>
                    <a:pt x="302" y="445"/>
                    <a:pt x="303" y="445"/>
                    <a:pt x="304" y="445"/>
                  </a:cubicBezTo>
                  <a:cubicBezTo>
                    <a:pt x="305" y="445"/>
                    <a:pt x="306" y="445"/>
                    <a:pt x="307" y="445"/>
                  </a:cubicBezTo>
                  <a:cubicBezTo>
                    <a:pt x="309" y="445"/>
                    <a:pt x="310" y="445"/>
                    <a:pt x="311" y="445"/>
                  </a:cubicBezTo>
                  <a:cubicBezTo>
                    <a:pt x="337" y="444"/>
                    <a:pt x="375" y="444"/>
                    <a:pt x="418" y="443"/>
                  </a:cubicBezTo>
                  <a:cubicBezTo>
                    <a:pt x="461" y="443"/>
                    <a:pt x="508" y="443"/>
                    <a:pt x="553" y="442"/>
                  </a:cubicBezTo>
                  <a:cubicBezTo>
                    <a:pt x="597" y="442"/>
                    <a:pt x="639" y="442"/>
                    <a:pt x="670" y="442"/>
                  </a:cubicBezTo>
                  <a:cubicBezTo>
                    <a:pt x="702" y="441"/>
                    <a:pt x="723" y="441"/>
                    <a:pt x="727" y="441"/>
                  </a:cubicBezTo>
                  <a:cubicBezTo>
                    <a:pt x="1025" y="434"/>
                    <a:pt x="1025" y="434"/>
                    <a:pt x="1025" y="434"/>
                  </a:cubicBezTo>
                  <a:cubicBezTo>
                    <a:pt x="1023" y="432"/>
                    <a:pt x="1016" y="421"/>
                    <a:pt x="1005" y="405"/>
                  </a:cubicBezTo>
                  <a:cubicBezTo>
                    <a:pt x="994" y="390"/>
                    <a:pt x="981" y="370"/>
                    <a:pt x="969" y="350"/>
                  </a:cubicBezTo>
                  <a:cubicBezTo>
                    <a:pt x="957" y="331"/>
                    <a:pt x="946" y="312"/>
                    <a:pt x="939" y="296"/>
                  </a:cubicBezTo>
                  <a:cubicBezTo>
                    <a:pt x="932" y="281"/>
                    <a:pt x="929" y="270"/>
                    <a:pt x="934" y="267"/>
                  </a:cubicBezTo>
                  <a:cubicBezTo>
                    <a:pt x="936" y="265"/>
                    <a:pt x="939" y="262"/>
                    <a:pt x="941" y="260"/>
                  </a:cubicBezTo>
                  <a:cubicBezTo>
                    <a:pt x="944" y="258"/>
                    <a:pt x="946" y="255"/>
                    <a:pt x="950" y="253"/>
                  </a:cubicBezTo>
                  <a:cubicBezTo>
                    <a:pt x="953" y="252"/>
                    <a:pt x="956" y="250"/>
                    <a:pt x="961" y="249"/>
                  </a:cubicBezTo>
                  <a:cubicBezTo>
                    <a:pt x="966" y="247"/>
                    <a:pt x="971" y="247"/>
                    <a:pt x="979" y="247"/>
                  </a:cubicBezTo>
                  <a:cubicBezTo>
                    <a:pt x="982" y="247"/>
                    <a:pt x="985" y="247"/>
                    <a:pt x="989" y="247"/>
                  </a:cubicBezTo>
                  <a:cubicBezTo>
                    <a:pt x="992" y="247"/>
                    <a:pt x="996" y="248"/>
                    <a:pt x="1000" y="248"/>
                  </a:cubicBezTo>
                  <a:cubicBezTo>
                    <a:pt x="1004" y="249"/>
                    <a:pt x="1009" y="249"/>
                    <a:pt x="1014" y="250"/>
                  </a:cubicBezTo>
                  <a:cubicBezTo>
                    <a:pt x="1019" y="251"/>
                    <a:pt x="1024" y="252"/>
                    <a:pt x="1030" y="253"/>
                  </a:cubicBezTo>
                  <a:cubicBezTo>
                    <a:pt x="1035" y="254"/>
                    <a:pt x="1040" y="255"/>
                    <a:pt x="1046" y="255"/>
                  </a:cubicBezTo>
                  <a:cubicBezTo>
                    <a:pt x="1051" y="256"/>
                    <a:pt x="1056" y="257"/>
                    <a:pt x="1061" y="257"/>
                  </a:cubicBezTo>
                  <a:cubicBezTo>
                    <a:pt x="1065" y="258"/>
                    <a:pt x="1070" y="258"/>
                    <a:pt x="1075" y="258"/>
                  </a:cubicBezTo>
                  <a:cubicBezTo>
                    <a:pt x="1080" y="258"/>
                    <a:pt x="1084" y="259"/>
                    <a:pt x="1089" y="259"/>
                  </a:cubicBezTo>
                  <a:cubicBezTo>
                    <a:pt x="1101" y="258"/>
                    <a:pt x="1112" y="258"/>
                    <a:pt x="1122" y="256"/>
                  </a:cubicBezTo>
                  <a:cubicBezTo>
                    <a:pt x="1131" y="254"/>
                    <a:pt x="1140" y="252"/>
                    <a:pt x="1148" y="249"/>
                  </a:cubicBezTo>
                  <a:cubicBezTo>
                    <a:pt x="1155" y="247"/>
                    <a:pt x="1161" y="243"/>
                    <a:pt x="1166" y="240"/>
                  </a:cubicBezTo>
                  <a:cubicBezTo>
                    <a:pt x="1171" y="236"/>
                    <a:pt x="1174" y="233"/>
                    <a:pt x="1175" y="229"/>
                  </a:cubicBezTo>
                  <a:cubicBezTo>
                    <a:pt x="1178" y="223"/>
                    <a:pt x="1179" y="217"/>
                    <a:pt x="1178" y="211"/>
                  </a:cubicBezTo>
                  <a:cubicBezTo>
                    <a:pt x="1177" y="205"/>
                    <a:pt x="1175" y="199"/>
                    <a:pt x="1171" y="19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任意多边形 21"/>
          <p:cNvSpPr/>
          <p:nvPr/>
        </p:nvSpPr>
        <p:spPr>
          <a:xfrm>
            <a:off x="5623811" y="5846502"/>
            <a:ext cx="1647144" cy="421904"/>
          </a:xfrm>
          <a:custGeom>
            <a:avLst/>
            <a:gdLst>
              <a:gd name="connsiteX0" fmla="*/ 0 w 1562100"/>
              <a:gd name="connsiteY0" fmla="*/ 0 h 400050"/>
              <a:gd name="connsiteX1" fmla="*/ 304800 w 1562100"/>
              <a:gd name="connsiteY1" fmla="*/ 400050 h 400050"/>
              <a:gd name="connsiteX2" fmla="*/ 1562100 w 1562100"/>
              <a:gd name="connsiteY2" fmla="*/ 400050 h 400050"/>
            </a:gdLst>
            <a:ahLst/>
            <a:cxnLst>
              <a:cxn ang="0">
                <a:pos x="connsiteX0" y="connsiteY0"/>
              </a:cxn>
              <a:cxn ang="0">
                <a:pos x="connsiteX1" y="connsiteY1"/>
              </a:cxn>
              <a:cxn ang="0">
                <a:pos x="connsiteX2" y="connsiteY2"/>
              </a:cxn>
            </a:cxnLst>
            <a:rect l="l" t="t" r="r" b="b"/>
            <a:pathLst>
              <a:path w="1562100" h="400050">
                <a:moveTo>
                  <a:pt x="0" y="0"/>
                </a:moveTo>
                <a:lnTo>
                  <a:pt x="304800" y="400050"/>
                </a:lnTo>
                <a:lnTo>
                  <a:pt x="1562100" y="4000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22"/>
          <p:cNvSpPr/>
          <p:nvPr/>
        </p:nvSpPr>
        <p:spPr>
          <a:xfrm>
            <a:off x="2935055" y="4530630"/>
            <a:ext cx="1627056" cy="401814"/>
          </a:xfrm>
          <a:custGeom>
            <a:avLst/>
            <a:gdLst>
              <a:gd name="connsiteX0" fmla="*/ 1543050 w 1543050"/>
              <a:gd name="connsiteY0" fmla="*/ 0 h 381000"/>
              <a:gd name="connsiteX1" fmla="*/ 1238250 w 1543050"/>
              <a:gd name="connsiteY1" fmla="*/ 381000 h 381000"/>
              <a:gd name="connsiteX2" fmla="*/ 0 w 1543050"/>
              <a:gd name="connsiteY2" fmla="*/ 381000 h 381000"/>
            </a:gdLst>
            <a:ahLst/>
            <a:cxnLst>
              <a:cxn ang="0">
                <a:pos x="connsiteX0" y="connsiteY0"/>
              </a:cxn>
              <a:cxn ang="0">
                <a:pos x="connsiteX1" y="connsiteY1"/>
              </a:cxn>
              <a:cxn ang="0">
                <a:pos x="connsiteX2" y="connsiteY2"/>
              </a:cxn>
            </a:cxnLst>
            <a:rect l="l" t="t" r="r" b="b"/>
            <a:pathLst>
              <a:path w="1543050" h="381000">
                <a:moveTo>
                  <a:pt x="1543050" y="0"/>
                </a:moveTo>
                <a:lnTo>
                  <a:pt x="1238250" y="381000"/>
                </a:lnTo>
                <a:lnTo>
                  <a:pt x="0" y="3810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p:nvPr/>
        </p:nvSpPr>
        <p:spPr>
          <a:xfrm>
            <a:off x="6345061" y="4066318"/>
            <a:ext cx="1647144" cy="421904"/>
          </a:xfrm>
          <a:custGeom>
            <a:avLst/>
            <a:gdLst>
              <a:gd name="connsiteX0" fmla="*/ 0 w 1562100"/>
              <a:gd name="connsiteY0" fmla="*/ 0 h 400050"/>
              <a:gd name="connsiteX1" fmla="*/ 304800 w 1562100"/>
              <a:gd name="connsiteY1" fmla="*/ 400050 h 400050"/>
              <a:gd name="connsiteX2" fmla="*/ 1562100 w 1562100"/>
              <a:gd name="connsiteY2" fmla="*/ 400050 h 400050"/>
            </a:gdLst>
            <a:ahLst/>
            <a:cxnLst>
              <a:cxn ang="0">
                <a:pos x="connsiteX0" y="connsiteY0"/>
              </a:cxn>
              <a:cxn ang="0">
                <a:pos x="connsiteX1" y="connsiteY1"/>
              </a:cxn>
              <a:cxn ang="0">
                <a:pos x="connsiteX2" y="connsiteY2"/>
              </a:cxn>
            </a:cxnLst>
            <a:rect l="l" t="t" r="r" b="b"/>
            <a:pathLst>
              <a:path w="1562100" h="400050">
                <a:moveTo>
                  <a:pt x="0" y="0"/>
                </a:moveTo>
                <a:lnTo>
                  <a:pt x="304800" y="400050"/>
                </a:lnTo>
                <a:lnTo>
                  <a:pt x="1562100" y="4000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24"/>
          <p:cNvSpPr/>
          <p:nvPr/>
        </p:nvSpPr>
        <p:spPr>
          <a:xfrm>
            <a:off x="8417849" y="3373196"/>
            <a:ext cx="1647144" cy="421904"/>
          </a:xfrm>
          <a:custGeom>
            <a:avLst/>
            <a:gdLst>
              <a:gd name="connsiteX0" fmla="*/ 0 w 1562100"/>
              <a:gd name="connsiteY0" fmla="*/ 0 h 400050"/>
              <a:gd name="connsiteX1" fmla="*/ 304800 w 1562100"/>
              <a:gd name="connsiteY1" fmla="*/ 400050 h 400050"/>
              <a:gd name="connsiteX2" fmla="*/ 1562100 w 1562100"/>
              <a:gd name="connsiteY2" fmla="*/ 400050 h 400050"/>
            </a:gdLst>
            <a:ahLst/>
            <a:cxnLst>
              <a:cxn ang="0">
                <a:pos x="connsiteX0" y="connsiteY0"/>
              </a:cxn>
              <a:cxn ang="0">
                <a:pos x="connsiteX1" y="connsiteY1"/>
              </a:cxn>
              <a:cxn ang="0">
                <a:pos x="connsiteX2" y="connsiteY2"/>
              </a:cxn>
            </a:cxnLst>
            <a:rect l="l" t="t" r="r" b="b"/>
            <a:pathLst>
              <a:path w="1562100" h="400050">
                <a:moveTo>
                  <a:pt x="0" y="0"/>
                </a:moveTo>
                <a:lnTo>
                  <a:pt x="304800" y="400050"/>
                </a:lnTo>
                <a:lnTo>
                  <a:pt x="1562100" y="4000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flipV="1">
            <a:off x="5040083" y="2454753"/>
            <a:ext cx="1627056" cy="347960"/>
          </a:xfrm>
          <a:custGeom>
            <a:avLst/>
            <a:gdLst>
              <a:gd name="connsiteX0" fmla="*/ 1543050 w 1543050"/>
              <a:gd name="connsiteY0" fmla="*/ 0 h 381000"/>
              <a:gd name="connsiteX1" fmla="*/ 1238250 w 1543050"/>
              <a:gd name="connsiteY1" fmla="*/ 381000 h 381000"/>
              <a:gd name="connsiteX2" fmla="*/ 0 w 1543050"/>
              <a:gd name="connsiteY2" fmla="*/ 381000 h 381000"/>
            </a:gdLst>
            <a:ahLst/>
            <a:cxnLst>
              <a:cxn ang="0">
                <a:pos x="connsiteX0" y="connsiteY0"/>
              </a:cxn>
              <a:cxn ang="0">
                <a:pos x="connsiteX1" y="connsiteY1"/>
              </a:cxn>
              <a:cxn ang="0">
                <a:pos x="connsiteX2" y="connsiteY2"/>
              </a:cxn>
            </a:cxnLst>
            <a:rect l="l" t="t" r="r" b="b"/>
            <a:pathLst>
              <a:path w="1543050" h="381000">
                <a:moveTo>
                  <a:pt x="1543050" y="0"/>
                </a:moveTo>
                <a:lnTo>
                  <a:pt x="1238250" y="381000"/>
                </a:lnTo>
                <a:lnTo>
                  <a:pt x="0" y="3810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63"/>
          <p:cNvSpPr txBox="1"/>
          <p:nvPr/>
        </p:nvSpPr>
        <p:spPr>
          <a:xfrm>
            <a:off x="611457" y="4448040"/>
            <a:ext cx="2274975" cy="798131"/>
          </a:xfrm>
          <a:prstGeom prst="rect">
            <a:avLst/>
          </a:prstGeom>
          <a:noFill/>
        </p:spPr>
        <p:txBody>
          <a:bodyPr wrap="square" lIns="96418" tIns="48210" rIns="96418" bIns="48210" rtlCol="0">
            <a:spAutoFit/>
          </a:bodyPr>
          <a:lstStyle/>
          <a:p>
            <a:pPr algn="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endPar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4"/>
          <p:cNvSpPr txBox="1"/>
          <p:nvPr/>
        </p:nvSpPr>
        <p:spPr>
          <a:xfrm>
            <a:off x="2568652" y="1978279"/>
            <a:ext cx="2274975" cy="798131"/>
          </a:xfrm>
          <a:prstGeom prst="rect">
            <a:avLst/>
          </a:prstGeom>
          <a:noFill/>
        </p:spPr>
        <p:txBody>
          <a:bodyPr wrap="square" lIns="96418" tIns="48210" rIns="96418" bIns="48210" rtlCol="0">
            <a:spAutoFit/>
          </a:bodyPr>
          <a:lstStyle/>
          <a:p>
            <a:pPr algn="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endPar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65"/>
          <p:cNvSpPr txBox="1"/>
          <p:nvPr/>
        </p:nvSpPr>
        <p:spPr>
          <a:xfrm>
            <a:off x="7344652" y="5848987"/>
            <a:ext cx="2274975" cy="798131"/>
          </a:xfrm>
          <a:prstGeom prst="rect">
            <a:avLst/>
          </a:prstGeom>
          <a:noFill/>
        </p:spPr>
        <p:txBody>
          <a:bodyPr wrap="square" lIns="96418" tIns="48210" rIns="96418" bIns="48210" rtlCol="0">
            <a:spAutoFit/>
          </a:bodyPr>
          <a:lstStyle/>
          <a:p>
            <a:pP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endPar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66"/>
          <p:cNvSpPr txBox="1"/>
          <p:nvPr/>
        </p:nvSpPr>
        <p:spPr>
          <a:xfrm>
            <a:off x="8047906" y="4320239"/>
            <a:ext cx="2274975" cy="798131"/>
          </a:xfrm>
          <a:prstGeom prst="rect">
            <a:avLst/>
          </a:prstGeom>
          <a:noFill/>
        </p:spPr>
        <p:txBody>
          <a:bodyPr wrap="square" lIns="96418" tIns="48210" rIns="96418" bIns="48210" rtlCol="0">
            <a:spAutoFit/>
          </a:bodyPr>
          <a:lstStyle/>
          <a:p>
            <a:pP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endPar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67"/>
          <p:cNvSpPr txBox="1"/>
          <p:nvPr/>
        </p:nvSpPr>
        <p:spPr>
          <a:xfrm>
            <a:off x="9400601" y="2823180"/>
            <a:ext cx="2274975" cy="798131"/>
          </a:xfrm>
          <a:prstGeom prst="rect">
            <a:avLst/>
          </a:prstGeom>
          <a:noFill/>
        </p:spPr>
        <p:txBody>
          <a:bodyPr wrap="square" lIns="96418" tIns="48210" rIns="96418" bIns="48210" rtlCol="0">
            <a:spAutoFit/>
          </a:bodyPr>
          <a:lstStyle/>
          <a:p>
            <a:pP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endPar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KSO_Shape"/>
          <p:cNvSpPr/>
          <p:nvPr/>
        </p:nvSpPr>
        <p:spPr bwMode="auto">
          <a:xfrm flipH="1">
            <a:off x="7831608" y="1937950"/>
            <a:ext cx="1150041" cy="1338036"/>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accent1"/>
          </a:solidFill>
          <a:ln>
            <a:noFill/>
          </a:ln>
          <a:effectLst>
            <a:outerShdw blurRad="76200" dir="18900000" sy="23000" kx="-1200000" algn="bl" rotWithShape="0">
              <a:prstClr val="black">
                <a:alpha val="20000"/>
              </a:prstClr>
            </a:outerShdw>
          </a:effectLst>
        </p:spPr>
        <p:txBody>
          <a:bodyPr lIns="96418" tIns="48210" rIns="96418" bIns="48210" anchor="ctr" anchorCtr="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34" name="组合 33"/>
          <p:cNvGrpSpPr/>
          <p:nvPr/>
        </p:nvGrpSpPr>
        <p:grpSpPr>
          <a:xfrm>
            <a:off x="721798" y="880021"/>
            <a:ext cx="1893346" cy="0"/>
            <a:chOff x="2536531" y="1217999"/>
            <a:chExt cx="1893346" cy="0"/>
          </a:xfrm>
        </p:grpSpPr>
        <p:cxnSp>
          <p:nvCxnSpPr>
            <p:cNvPr id="35" name="直接连接符 34"/>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250" fill="hold"/>
                                        <p:tgtEl>
                                          <p:spTgt spid="17"/>
                                        </p:tgtEl>
                                        <p:attrNameLst>
                                          <p:attrName>ppt_x</p:attrName>
                                        </p:attrNameLst>
                                      </p:cBhvr>
                                      <p:tavLst>
                                        <p:tav tm="0">
                                          <p:val>
                                            <p:strVal val="#ppt_x"/>
                                          </p:val>
                                        </p:tav>
                                        <p:tav tm="100000">
                                          <p:val>
                                            <p:strVal val="#ppt_x"/>
                                          </p:val>
                                        </p:tav>
                                      </p:tavLst>
                                    </p:anim>
                                    <p:anim calcmode="lin" valueType="num">
                                      <p:cBhvr additive="base">
                                        <p:cTn id="8" dur="12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accel="18000"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50" fill="hold"/>
                                        <p:tgtEl>
                                          <p:spTgt spid="13"/>
                                        </p:tgtEl>
                                        <p:attrNameLst>
                                          <p:attrName>ppt_x</p:attrName>
                                        </p:attrNameLst>
                                      </p:cBhvr>
                                      <p:tavLst>
                                        <p:tav tm="0">
                                          <p:val>
                                            <p:strVal val="#ppt_x"/>
                                          </p:val>
                                        </p:tav>
                                        <p:tav tm="100000">
                                          <p:val>
                                            <p:strVal val="#ppt_x"/>
                                          </p:val>
                                        </p:tav>
                                      </p:tavLst>
                                    </p:anim>
                                    <p:anim calcmode="lin" valueType="num">
                                      <p:cBhvr additive="base">
                                        <p:cTn id="12" dur="125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accel="18000"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accel="18000"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ppt_x"/>
                                          </p:val>
                                        </p:tav>
                                        <p:tav tm="100000">
                                          <p:val>
                                            <p:strVal val="#ppt_x"/>
                                          </p:val>
                                        </p:tav>
                                      </p:tavLst>
                                    </p:anim>
                                    <p:anim calcmode="lin" valueType="num">
                                      <p:cBhvr additive="base">
                                        <p:cTn id="20" dur="125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accel="18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3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800" decel="100000"/>
                                        <p:tgtEl>
                                          <p:spTgt spid="32"/>
                                        </p:tgtEl>
                                      </p:cBhvr>
                                    </p:animEffect>
                                    <p:anim calcmode="lin" valueType="num">
                                      <p:cBhvr>
                                        <p:cTn id="29" dur="800" decel="100000" fill="hold"/>
                                        <p:tgtEl>
                                          <p:spTgt spid="32"/>
                                        </p:tgtEl>
                                        <p:attrNameLst>
                                          <p:attrName>style.rotation</p:attrName>
                                        </p:attrNameLst>
                                      </p:cBhvr>
                                      <p:tavLst>
                                        <p:tav tm="0">
                                          <p:val>
                                            <p:fltVal val="-90"/>
                                          </p:val>
                                        </p:tav>
                                        <p:tav tm="100000">
                                          <p:val>
                                            <p:fltVal val="0"/>
                                          </p:val>
                                        </p:tav>
                                      </p:tavLst>
                                    </p:anim>
                                    <p:anim calcmode="lin" valueType="num">
                                      <p:cBhvr>
                                        <p:cTn id="30" dur="800" decel="100000" fill="hold"/>
                                        <p:tgtEl>
                                          <p:spTgt spid="32"/>
                                        </p:tgtEl>
                                        <p:attrNameLst>
                                          <p:attrName>ppt_x</p:attrName>
                                        </p:attrNameLst>
                                      </p:cBhvr>
                                      <p:tavLst>
                                        <p:tav tm="0">
                                          <p:val>
                                            <p:strVal val="#ppt_x+0.4"/>
                                          </p:val>
                                        </p:tav>
                                        <p:tav tm="100000">
                                          <p:val>
                                            <p:strVal val="#ppt_x-0.05"/>
                                          </p:val>
                                        </p:tav>
                                      </p:tavLst>
                                    </p:anim>
                                    <p:anim calcmode="lin" valueType="num">
                                      <p:cBhvr>
                                        <p:cTn id="31" dur="800" decel="100000" fill="hold"/>
                                        <p:tgtEl>
                                          <p:spTgt spid="32"/>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500"/>
                                        <p:tgtEl>
                                          <p:spTgt spid="2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3000"/>
                            </p:stCondLst>
                            <p:childTnLst>
                              <p:par>
                                <p:cTn id="51" presetID="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0-#ppt_w/2"/>
                                          </p:val>
                                        </p:tav>
                                        <p:tav tm="100000">
                                          <p:val>
                                            <p:strVal val="#ppt_x"/>
                                          </p:val>
                                        </p:tav>
                                      </p:tavLst>
                                    </p:anim>
                                    <p:anim calcmode="lin" valueType="num">
                                      <p:cBhvr additive="base">
                                        <p:cTn id="58" dur="500" fill="hold"/>
                                        <p:tgtEl>
                                          <p:spTgt spid="2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1+#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p:bldP spid="28" grpId="0"/>
      <p:bldP spid="29" grpId="0"/>
      <p:bldP spid="30" grpId="0"/>
      <p:bldP spid="31" grpId="0"/>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接连接符 26"/>
          <p:cNvCxnSpPr>
            <a:endCxn id="30" idx="1"/>
          </p:cNvCxnSpPr>
          <p:nvPr/>
        </p:nvCxnSpPr>
        <p:spPr>
          <a:xfrm flipV="1">
            <a:off x="3903753" y="2239923"/>
            <a:ext cx="1619237" cy="154215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30" idx="5"/>
            <a:endCxn id="34" idx="1"/>
          </p:cNvCxnSpPr>
          <p:nvPr/>
        </p:nvCxnSpPr>
        <p:spPr>
          <a:xfrm flipV="1">
            <a:off x="7274558" y="2419440"/>
            <a:ext cx="1749494" cy="1572585"/>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3" name="组合 28"/>
          <p:cNvGrpSpPr/>
          <p:nvPr/>
        </p:nvGrpSpPr>
        <p:grpSpPr>
          <a:xfrm>
            <a:off x="5160230" y="1877050"/>
            <a:ext cx="2477086" cy="2477850"/>
            <a:chOff x="4892222" y="1779814"/>
            <a:chExt cx="2349499" cy="2349499"/>
          </a:xfrm>
        </p:grpSpPr>
        <p:sp>
          <p:nvSpPr>
            <p:cNvPr id="30" name="椭圆 29"/>
            <p:cNvSpPr/>
            <p:nvPr/>
          </p:nvSpPr>
          <p:spPr>
            <a:xfrm>
              <a:off x="4892222" y="1779814"/>
              <a:ext cx="2349499" cy="23494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tx2">
                <a:lumMod val="50000"/>
              </a:schemeClr>
            </a:solidFill>
            <a:ln>
              <a:noFill/>
            </a:ln>
          </p:spPr>
          <p:txBody>
            <a:bodyPr vert="horz" wrap="square" lIns="171388" tIns="85694" rIns="171388" bIns="85694" numCol="1" anchor="t" anchorCtr="0" compatLnSpc="1"/>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文本框 31"/>
            <p:cNvSpPr txBox="1"/>
            <p:nvPr/>
          </p:nvSpPr>
          <p:spPr>
            <a:xfrm>
              <a:off x="5305887" y="3169347"/>
              <a:ext cx="1522166" cy="530530"/>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 name="组合 32"/>
          <p:cNvGrpSpPr/>
          <p:nvPr/>
        </p:nvGrpSpPr>
        <p:grpSpPr>
          <a:xfrm>
            <a:off x="8741967" y="2137271"/>
            <a:ext cx="1926198" cy="1926794"/>
            <a:chOff x="8289471" y="2026556"/>
            <a:chExt cx="1826985" cy="1826985"/>
          </a:xfrm>
        </p:grpSpPr>
        <p:sp>
          <p:nvSpPr>
            <p:cNvPr id="34" name="椭圆 33"/>
            <p:cNvSpPr/>
            <p:nvPr/>
          </p:nvSpPr>
          <p:spPr>
            <a:xfrm>
              <a:off x="8289471"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chemeClr val="bg1">
                <a:lumMod val="95000"/>
              </a:schemeClr>
            </a:solidFill>
            <a:ln>
              <a:noFill/>
            </a:ln>
          </p:spPr>
          <p:txBody>
            <a:bodyPr vert="horz" wrap="square" lIns="171388" tIns="85694" rIns="171388" bIns="85694" numCol="1" anchor="t" anchorCtr="0" compatLnSpc="1"/>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文本框 35"/>
            <p:cNvSpPr txBox="1"/>
            <p:nvPr/>
          </p:nvSpPr>
          <p:spPr>
            <a:xfrm>
              <a:off x="8441880" y="307223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 name="组合 36"/>
          <p:cNvGrpSpPr/>
          <p:nvPr/>
        </p:nvGrpSpPr>
        <p:grpSpPr>
          <a:xfrm>
            <a:off x="2285641" y="2137270"/>
            <a:ext cx="1926198" cy="1926793"/>
            <a:chOff x="2149928" y="2026556"/>
            <a:chExt cx="1826985" cy="1826985"/>
          </a:xfrm>
        </p:grpSpPr>
        <p:sp>
          <p:nvSpPr>
            <p:cNvPr id="38" name="椭圆 37"/>
            <p:cNvSpPr/>
            <p:nvPr/>
          </p:nvSpPr>
          <p:spPr>
            <a:xfrm>
              <a:off x="2149928" y="2026556"/>
              <a:ext cx="1826985" cy="1826985"/>
            </a:xfrm>
            <a:prstGeom prst="ellipse">
              <a:avLst/>
            </a:prstGeom>
            <a:solidFill>
              <a:srgbClr val="268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9"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chemeClr val="bg1">
                <a:lumMod val="95000"/>
              </a:schemeClr>
            </a:solidFill>
            <a:ln>
              <a:noFill/>
            </a:ln>
          </p:spPr>
          <p:txBody>
            <a:bodyPr vert="horz" wrap="square" lIns="171388" tIns="85694" rIns="171388" bIns="85694" numCol="1" anchor="t" anchorCtr="0" compatLnSpc="1"/>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39"/>
            <p:cNvSpPr txBox="1"/>
            <p:nvPr/>
          </p:nvSpPr>
          <p:spPr>
            <a:xfrm>
              <a:off x="2302337" y="306501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41" name="矩形 40"/>
          <p:cNvSpPr/>
          <p:nvPr/>
        </p:nvSpPr>
        <p:spPr>
          <a:xfrm>
            <a:off x="2610572" y="4676531"/>
            <a:ext cx="1060306" cy="356966"/>
          </a:xfrm>
          <a:prstGeom prst="rect">
            <a:avLst/>
          </a:prstGeom>
        </p:spPr>
        <p:txBody>
          <a:bodyPr wrap="none" lIns="96401" tIns="48201" rIns="96401" bIns="48201">
            <a:spAutoFit/>
          </a:bodyPr>
          <a:lstStyle/>
          <a:p>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7"/>
          <p:cNvSpPr>
            <a:spLocks noChangeArrowheads="1"/>
          </p:cNvSpPr>
          <p:nvPr/>
        </p:nvSpPr>
        <p:spPr bwMode="auto">
          <a:xfrm>
            <a:off x="1939477"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endParaRPr lang="zh-CN" altLang="en-US" sz="1265"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43" name="矩形 42"/>
          <p:cNvSpPr/>
          <p:nvPr/>
        </p:nvSpPr>
        <p:spPr>
          <a:xfrm>
            <a:off x="5760609" y="4676531"/>
            <a:ext cx="1060306" cy="356966"/>
          </a:xfrm>
          <a:prstGeom prst="rect">
            <a:avLst/>
          </a:prstGeom>
        </p:spPr>
        <p:txBody>
          <a:bodyPr wrap="none" lIns="96401" tIns="48201" rIns="96401" bIns="48201">
            <a:spAutoFit/>
          </a:bodyPr>
          <a:lstStyle/>
          <a:p>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7"/>
          <p:cNvSpPr>
            <a:spLocks noChangeArrowheads="1"/>
          </p:cNvSpPr>
          <p:nvPr/>
        </p:nvSpPr>
        <p:spPr bwMode="auto">
          <a:xfrm>
            <a:off x="5089514"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endParaRPr lang="zh-CN" altLang="en-US" sz="1265"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45" name="矩形 44"/>
          <p:cNvSpPr/>
          <p:nvPr/>
        </p:nvSpPr>
        <p:spPr>
          <a:xfrm>
            <a:off x="9066899" y="4676531"/>
            <a:ext cx="1060306" cy="356966"/>
          </a:xfrm>
          <a:prstGeom prst="rect">
            <a:avLst/>
          </a:prstGeom>
        </p:spPr>
        <p:txBody>
          <a:bodyPr wrap="none" lIns="96401" tIns="48201" rIns="96401" bIns="48201">
            <a:spAutoFit/>
          </a:bodyPr>
          <a:lstStyle/>
          <a:p>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7"/>
          <p:cNvSpPr>
            <a:spLocks noChangeArrowheads="1"/>
          </p:cNvSpPr>
          <p:nvPr/>
        </p:nvSpPr>
        <p:spPr bwMode="auto">
          <a:xfrm>
            <a:off x="8395804"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endParaRPr lang="zh-CN" altLang="en-US" sz="1265"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22" name="文本框 21"/>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23" name="组合 22"/>
          <p:cNvGrpSpPr/>
          <p:nvPr/>
        </p:nvGrpSpPr>
        <p:grpSpPr>
          <a:xfrm>
            <a:off x="721798" y="880021"/>
            <a:ext cx="1893346" cy="0"/>
            <a:chOff x="2536531" y="1217999"/>
            <a:chExt cx="1893346" cy="0"/>
          </a:xfrm>
        </p:grpSpPr>
        <p:cxnSp>
          <p:nvCxnSpPr>
            <p:cNvPr id="24" name="直接连接符 23"/>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animEffect transition="in" filter="fade">
                                      <p:cBhvr>
                                        <p:cTn id="9" dur="350"/>
                                        <p:tgtEl>
                                          <p:spTgt spid="5"/>
                                        </p:tgtEl>
                                      </p:cBhvr>
                                    </p:animEffect>
                                  </p:childTnLst>
                                </p:cTn>
                              </p:par>
                              <p:par>
                                <p:cTn id="10" presetID="22" presetClass="entr" presetSubtype="8"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350"/>
                                        <p:tgtEl>
                                          <p:spTgt spid="27"/>
                                        </p:tgtEl>
                                      </p:cBhvr>
                                    </p:animEffect>
                                  </p:childTnLst>
                                </p:cTn>
                              </p:par>
                              <p:par>
                                <p:cTn id="13" presetID="53" presetClass="entr" presetSubtype="16"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350" fill="hold"/>
                                        <p:tgtEl>
                                          <p:spTgt spid="3"/>
                                        </p:tgtEl>
                                        <p:attrNameLst>
                                          <p:attrName>ppt_w</p:attrName>
                                        </p:attrNameLst>
                                      </p:cBhvr>
                                      <p:tavLst>
                                        <p:tav tm="0">
                                          <p:val>
                                            <p:fltVal val="0"/>
                                          </p:val>
                                        </p:tav>
                                        <p:tav tm="100000">
                                          <p:val>
                                            <p:strVal val="#ppt_w"/>
                                          </p:val>
                                        </p:tav>
                                      </p:tavLst>
                                    </p:anim>
                                    <p:anim calcmode="lin" valueType="num">
                                      <p:cBhvr>
                                        <p:cTn id="16" dur="350" fill="hold"/>
                                        <p:tgtEl>
                                          <p:spTgt spid="3"/>
                                        </p:tgtEl>
                                        <p:attrNameLst>
                                          <p:attrName>ppt_h</p:attrName>
                                        </p:attrNameLst>
                                      </p:cBhvr>
                                      <p:tavLst>
                                        <p:tav tm="0">
                                          <p:val>
                                            <p:fltVal val="0"/>
                                          </p:val>
                                        </p:tav>
                                        <p:tav tm="100000">
                                          <p:val>
                                            <p:strVal val="#ppt_h"/>
                                          </p:val>
                                        </p:tav>
                                      </p:tavLst>
                                    </p:anim>
                                    <p:animEffect transition="in" filter="fade">
                                      <p:cBhvr>
                                        <p:cTn id="17" dur="350"/>
                                        <p:tgtEl>
                                          <p:spTgt spid="3"/>
                                        </p:tgtEl>
                                      </p:cBhvr>
                                    </p:animEffect>
                                  </p:childTnLst>
                                </p:cTn>
                              </p:par>
                              <p:par>
                                <p:cTn id="18" presetID="22" presetClass="entr" presetSubtype="8" fill="hold" nodeType="withEffect">
                                  <p:stCondLst>
                                    <p:cond delay="15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350"/>
                                        <p:tgtEl>
                                          <p:spTgt spid="28"/>
                                        </p:tgtEl>
                                      </p:cBhvr>
                                    </p:animEffect>
                                  </p:childTnLst>
                                </p:cTn>
                              </p:par>
                              <p:par>
                                <p:cTn id="21" presetID="53" presetClass="entr" presetSubtype="16"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350" fill="hold"/>
                                        <p:tgtEl>
                                          <p:spTgt spid="4"/>
                                        </p:tgtEl>
                                        <p:attrNameLst>
                                          <p:attrName>ppt_w</p:attrName>
                                        </p:attrNameLst>
                                      </p:cBhvr>
                                      <p:tavLst>
                                        <p:tav tm="0">
                                          <p:val>
                                            <p:fltVal val="0"/>
                                          </p:val>
                                        </p:tav>
                                        <p:tav tm="100000">
                                          <p:val>
                                            <p:strVal val="#ppt_w"/>
                                          </p:val>
                                        </p:tav>
                                      </p:tavLst>
                                    </p:anim>
                                    <p:anim calcmode="lin" valueType="num">
                                      <p:cBhvr>
                                        <p:cTn id="24" dur="350" fill="hold"/>
                                        <p:tgtEl>
                                          <p:spTgt spid="4"/>
                                        </p:tgtEl>
                                        <p:attrNameLst>
                                          <p:attrName>ppt_h</p:attrName>
                                        </p:attrNameLst>
                                      </p:cBhvr>
                                      <p:tavLst>
                                        <p:tav tm="0">
                                          <p:val>
                                            <p:fltVal val="0"/>
                                          </p:val>
                                        </p:tav>
                                        <p:tav tm="100000">
                                          <p:val>
                                            <p:strVal val="#ppt_h"/>
                                          </p:val>
                                        </p:tav>
                                      </p:tavLst>
                                    </p:anim>
                                    <p:animEffect transition="in" filter="fade">
                                      <p:cBhvr>
                                        <p:cTn id="25" dur="350"/>
                                        <p:tgtEl>
                                          <p:spTgt spid="4"/>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750"/>
                                        <p:tgtEl>
                                          <p:spTgt spid="41"/>
                                        </p:tgtEl>
                                      </p:cBhvr>
                                    </p:animEffect>
                                    <p:anim calcmode="lin" valueType="num">
                                      <p:cBhvr>
                                        <p:cTn id="30" dur="750" fill="hold"/>
                                        <p:tgtEl>
                                          <p:spTgt spid="41"/>
                                        </p:tgtEl>
                                        <p:attrNameLst>
                                          <p:attrName>ppt_x</p:attrName>
                                        </p:attrNameLst>
                                      </p:cBhvr>
                                      <p:tavLst>
                                        <p:tav tm="0">
                                          <p:val>
                                            <p:strVal val="#ppt_x"/>
                                          </p:val>
                                        </p:tav>
                                        <p:tav tm="100000">
                                          <p:val>
                                            <p:strVal val="#ppt_x"/>
                                          </p:val>
                                        </p:tav>
                                      </p:tavLst>
                                    </p:anim>
                                    <p:anim calcmode="lin" valueType="num">
                                      <p:cBhvr>
                                        <p:cTn id="31" dur="750" fill="hold"/>
                                        <p:tgtEl>
                                          <p:spTgt spid="4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750"/>
                                        <p:tgtEl>
                                          <p:spTgt spid="43"/>
                                        </p:tgtEl>
                                      </p:cBhvr>
                                    </p:animEffect>
                                    <p:anim calcmode="lin" valueType="num">
                                      <p:cBhvr>
                                        <p:cTn id="41" dur="750" fill="hold"/>
                                        <p:tgtEl>
                                          <p:spTgt spid="43"/>
                                        </p:tgtEl>
                                        <p:attrNameLst>
                                          <p:attrName>ppt_x</p:attrName>
                                        </p:attrNameLst>
                                      </p:cBhvr>
                                      <p:tavLst>
                                        <p:tav tm="0">
                                          <p:val>
                                            <p:strVal val="#ppt_x"/>
                                          </p:val>
                                        </p:tav>
                                        <p:tav tm="100000">
                                          <p:val>
                                            <p:strVal val="#ppt_x"/>
                                          </p:val>
                                        </p:tav>
                                      </p:tavLst>
                                    </p:anim>
                                    <p:anim calcmode="lin" valueType="num">
                                      <p:cBhvr>
                                        <p:cTn id="42" dur="750" fill="hold"/>
                                        <p:tgtEl>
                                          <p:spTgt spid="4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750"/>
                                        <p:tgtEl>
                                          <p:spTgt spid="44"/>
                                        </p:tgtEl>
                                      </p:cBhvr>
                                    </p:animEffect>
                                    <p:anim calcmode="lin" valueType="num">
                                      <p:cBhvr>
                                        <p:cTn id="46" dur="750" fill="hold"/>
                                        <p:tgtEl>
                                          <p:spTgt spid="44"/>
                                        </p:tgtEl>
                                        <p:attrNameLst>
                                          <p:attrName>ppt_x</p:attrName>
                                        </p:attrNameLst>
                                      </p:cBhvr>
                                      <p:tavLst>
                                        <p:tav tm="0">
                                          <p:val>
                                            <p:strVal val="#ppt_x"/>
                                          </p:val>
                                        </p:tav>
                                        <p:tav tm="100000">
                                          <p:val>
                                            <p:strVal val="#ppt_x"/>
                                          </p:val>
                                        </p:tav>
                                      </p:tavLst>
                                    </p:anim>
                                    <p:anim calcmode="lin" valueType="num">
                                      <p:cBhvr>
                                        <p:cTn id="47" dur="750" fill="hold"/>
                                        <p:tgtEl>
                                          <p:spTgt spid="44"/>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750"/>
                                        <p:tgtEl>
                                          <p:spTgt spid="45"/>
                                        </p:tgtEl>
                                      </p:cBhvr>
                                    </p:animEffect>
                                    <p:anim calcmode="lin" valueType="num">
                                      <p:cBhvr>
                                        <p:cTn id="52" dur="750" fill="hold"/>
                                        <p:tgtEl>
                                          <p:spTgt spid="45"/>
                                        </p:tgtEl>
                                        <p:attrNameLst>
                                          <p:attrName>ppt_x</p:attrName>
                                        </p:attrNameLst>
                                      </p:cBhvr>
                                      <p:tavLst>
                                        <p:tav tm="0">
                                          <p:val>
                                            <p:strVal val="#ppt_x"/>
                                          </p:val>
                                        </p:tav>
                                        <p:tav tm="100000">
                                          <p:val>
                                            <p:strVal val="#ppt_x"/>
                                          </p:val>
                                        </p:tav>
                                      </p:tavLst>
                                    </p:anim>
                                    <p:anim calcmode="lin" valueType="num">
                                      <p:cBhvr>
                                        <p:cTn id="53" dur="75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750"/>
                                        <p:tgtEl>
                                          <p:spTgt spid="46"/>
                                        </p:tgtEl>
                                      </p:cBhvr>
                                    </p:animEffect>
                                    <p:anim calcmode="lin" valueType="num">
                                      <p:cBhvr>
                                        <p:cTn id="57" dur="750" fill="hold"/>
                                        <p:tgtEl>
                                          <p:spTgt spid="46"/>
                                        </p:tgtEl>
                                        <p:attrNameLst>
                                          <p:attrName>ppt_x</p:attrName>
                                        </p:attrNameLst>
                                      </p:cBhvr>
                                      <p:tavLst>
                                        <p:tav tm="0">
                                          <p:val>
                                            <p:strVal val="#ppt_x"/>
                                          </p:val>
                                        </p:tav>
                                        <p:tav tm="100000">
                                          <p:val>
                                            <p:strVal val="#ppt_x"/>
                                          </p:val>
                                        </p:tav>
                                      </p:tavLst>
                                    </p:anim>
                                    <p:anim calcmode="lin" valueType="num">
                                      <p:cBhvr>
                                        <p:cTn id="58"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3" name="椭圆 2"/>
          <p:cNvSpPr/>
          <p:nvPr/>
        </p:nvSpPr>
        <p:spPr>
          <a:xfrm>
            <a:off x="3555365" y="808355"/>
            <a:ext cx="5544820" cy="561657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MH_Title"/>
          <p:cNvSpPr txBox="1"/>
          <p:nvPr>
            <p:custDataLst>
              <p:tags r:id="rId2"/>
            </p:custDataLst>
          </p:nvPr>
        </p:nvSpPr>
        <p:spPr>
          <a:xfrm>
            <a:off x="4070424" y="3383049"/>
            <a:ext cx="4514112" cy="2673714"/>
          </a:xfrm>
          <a:prstGeom prst="rect">
            <a:avLst/>
          </a:prstGeom>
          <a:noFill/>
        </p:spPr>
        <p:txBody>
          <a:bodyPr wrap="square" rtlCol="0">
            <a:normAutofit/>
          </a:bodyPr>
          <a:lstStyle/>
          <a:p>
            <a:pPr algn="ctr">
              <a:lnSpc>
                <a:spcPct val="110000"/>
              </a:lnSpc>
            </a:pPr>
            <a:r>
              <a:rPr lang="zh-CN" altLang="en-US"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tx1">
                  <a:lumMod val="75000"/>
                  <a:lumOff val="25000"/>
                </a:schemeClr>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zh-CN" altLang="en-US" sz="14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MH_Number" descr="#wm#_48_07_*Z"/>
          <p:cNvSpPr>
            <a:spLocks noChangeArrowheads="1"/>
          </p:cNvSpPr>
          <p:nvPr>
            <p:custDataLst>
              <p:tags r:id="rId3"/>
            </p:custDataLst>
          </p:nvPr>
        </p:nvSpPr>
        <p:spPr bwMode="auto">
          <a:xfrm>
            <a:off x="5839636" y="2072132"/>
            <a:ext cx="976435" cy="978515"/>
          </a:xfrm>
          <a:prstGeom prst="ellipse">
            <a:avLst/>
          </a:prstGeom>
          <a:solidFill>
            <a:srgbClr val="008478"/>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a:solidFill>
                  <a:schemeClr val="bg1"/>
                </a:solidFill>
                <a:latin typeface="+mn-lt"/>
                <a:ea typeface="+mn-ea"/>
                <a:cs typeface="+mn-ea"/>
                <a:sym typeface="+mn-lt"/>
              </a:rPr>
              <a:t>4</a:t>
            </a:r>
            <a:endParaRPr lang="en-US" altLang="zh-CN" sz="4640" kern="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17" name="组合 16"/>
          <p:cNvGrpSpPr/>
          <p:nvPr/>
        </p:nvGrpSpPr>
        <p:grpSpPr>
          <a:xfrm>
            <a:off x="721798" y="880021"/>
            <a:ext cx="1893346" cy="0"/>
            <a:chOff x="2536531" y="1217999"/>
            <a:chExt cx="1893346" cy="0"/>
          </a:xfrm>
        </p:grpSpPr>
        <p:cxnSp>
          <p:nvCxnSpPr>
            <p:cNvPr id="18" name="直接连接符 17"/>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 name="Group 2"/>
          <p:cNvGrpSpPr/>
          <p:nvPr/>
        </p:nvGrpSpPr>
        <p:grpSpPr>
          <a:xfrm>
            <a:off x="4256498" y="2437798"/>
            <a:ext cx="4087375" cy="3648439"/>
            <a:chOff x="4052312" y="2372849"/>
            <a:chExt cx="4087375" cy="3648439"/>
          </a:xfrm>
        </p:grpSpPr>
        <p:sp>
          <p:nvSpPr>
            <p:cNvPr id="14" name="Freeform: Shape 65"/>
            <p:cNvSpPr/>
            <p:nvPr/>
          </p:nvSpPr>
          <p:spPr bwMode="auto">
            <a:xfrm>
              <a:off x="5506048" y="3858802"/>
              <a:ext cx="2633639" cy="2162486"/>
            </a:xfrm>
            <a:custGeom>
              <a:avLst/>
              <a:gdLst/>
              <a:ahLst/>
              <a:cxnLst>
                <a:cxn ang="0">
                  <a:pos x="392" y="0"/>
                </a:cxn>
                <a:cxn ang="0">
                  <a:pos x="514" y="321"/>
                </a:cxn>
                <a:cxn ang="0">
                  <a:pos x="0" y="425"/>
                </a:cxn>
                <a:cxn ang="0">
                  <a:pos x="328" y="275"/>
                </a:cxn>
                <a:cxn ang="0">
                  <a:pos x="392" y="0"/>
                </a:cxn>
              </a:cxnLst>
              <a:rect l="0" t="0" r="r" b="b"/>
              <a:pathLst>
                <a:path w="617" h="507">
                  <a:moveTo>
                    <a:pt x="392" y="0"/>
                  </a:moveTo>
                  <a:cubicBezTo>
                    <a:pt x="392" y="0"/>
                    <a:pt x="617" y="168"/>
                    <a:pt x="514" y="321"/>
                  </a:cubicBezTo>
                  <a:cubicBezTo>
                    <a:pt x="388" y="507"/>
                    <a:pt x="0" y="425"/>
                    <a:pt x="0" y="425"/>
                  </a:cubicBezTo>
                  <a:cubicBezTo>
                    <a:pt x="0" y="425"/>
                    <a:pt x="203" y="411"/>
                    <a:pt x="328" y="275"/>
                  </a:cubicBezTo>
                  <a:cubicBezTo>
                    <a:pt x="414" y="180"/>
                    <a:pt x="392" y="0"/>
                    <a:pt x="392" y="0"/>
                  </a:cubicBezTo>
                  <a:close/>
                </a:path>
              </a:pathLst>
            </a:custGeom>
            <a:solidFill>
              <a:schemeClr val="accent3"/>
            </a:solidFill>
            <a:ln w="9525">
              <a:noFill/>
              <a:round/>
            </a:ln>
          </p:spPr>
          <p:txBody>
            <a:bodyPr anchor="ctr"/>
            <a:p>
              <a:pPr algn="ctr"/>
              <a:endParaRPr sz="1865">
                <a:solidFill>
                  <a:schemeClr val="bg1">
                    <a:lumMod val="50000"/>
                  </a:schemeClr>
                </a:solidFill>
                <a:cs typeface="+mn-ea"/>
                <a:sym typeface="+mn-lt"/>
              </a:endParaRPr>
            </a:p>
          </p:txBody>
        </p:sp>
        <p:sp>
          <p:nvSpPr>
            <p:cNvPr id="15" name="Freeform: Shape 66"/>
            <p:cNvSpPr/>
            <p:nvPr/>
          </p:nvSpPr>
          <p:spPr bwMode="auto">
            <a:xfrm>
              <a:off x="4052312" y="3097703"/>
              <a:ext cx="1864489" cy="2822909"/>
            </a:xfrm>
            <a:custGeom>
              <a:avLst/>
              <a:gdLst/>
              <a:ahLst/>
              <a:cxnLst>
                <a:cxn ang="0">
                  <a:pos x="437" y="552"/>
                </a:cxn>
                <a:cxn ang="0">
                  <a:pos x="99" y="497"/>
                </a:cxn>
                <a:cxn ang="0">
                  <a:pos x="265" y="0"/>
                </a:cxn>
                <a:cxn ang="0">
                  <a:pos x="232" y="359"/>
                </a:cxn>
                <a:cxn ang="0">
                  <a:pos x="437" y="552"/>
                </a:cxn>
              </a:cxnLst>
              <a:rect l="0" t="0" r="r" b="b"/>
              <a:pathLst>
                <a:path w="437" h="662">
                  <a:moveTo>
                    <a:pt x="437" y="552"/>
                  </a:moveTo>
                  <a:cubicBezTo>
                    <a:pt x="437" y="552"/>
                    <a:pt x="179" y="662"/>
                    <a:pt x="99" y="497"/>
                  </a:cubicBezTo>
                  <a:cubicBezTo>
                    <a:pt x="0" y="294"/>
                    <a:pt x="265" y="0"/>
                    <a:pt x="265" y="0"/>
                  </a:cubicBezTo>
                  <a:cubicBezTo>
                    <a:pt x="265" y="0"/>
                    <a:pt x="176" y="183"/>
                    <a:pt x="232" y="359"/>
                  </a:cubicBezTo>
                  <a:cubicBezTo>
                    <a:pt x="271" y="481"/>
                    <a:pt x="437" y="552"/>
                    <a:pt x="437" y="552"/>
                  </a:cubicBezTo>
                  <a:close/>
                </a:path>
              </a:pathLst>
            </a:custGeom>
            <a:solidFill>
              <a:schemeClr val="accent1"/>
            </a:solidFill>
            <a:ln w="9525">
              <a:noFill/>
              <a:round/>
            </a:ln>
          </p:spPr>
          <p:txBody>
            <a:bodyPr anchor="ctr"/>
            <a:p>
              <a:pPr algn="ctr"/>
              <a:endParaRPr sz="1865">
                <a:solidFill>
                  <a:schemeClr val="bg1">
                    <a:lumMod val="50000"/>
                  </a:schemeClr>
                </a:solidFill>
                <a:cs typeface="+mn-ea"/>
                <a:sym typeface="+mn-lt"/>
              </a:endParaRPr>
            </a:p>
          </p:txBody>
        </p:sp>
        <p:sp>
          <p:nvSpPr>
            <p:cNvPr id="2" name="Freeform: Shape 67"/>
            <p:cNvSpPr/>
            <p:nvPr/>
          </p:nvSpPr>
          <p:spPr bwMode="auto">
            <a:xfrm>
              <a:off x="5175836" y="2372849"/>
              <a:ext cx="2404104" cy="1731598"/>
            </a:xfrm>
            <a:custGeom>
              <a:avLst/>
              <a:gdLst/>
              <a:ahLst/>
              <a:cxnLst>
                <a:cxn ang="0">
                  <a:pos x="0" y="279"/>
                </a:cxn>
                <a:cxn ang="0">
                  <a:pos x="216" y="14"/>
                </a:cxn>
                <a:cxn ang="0">
                  <a:pos x="564" y="406"/>
                </a:cxn>
                <a:cxn ang="0">
                  <a:pos x="269" y="198"/>
                </a:cxn>
                <a:cxn ang="0">
                  <a:pos x="0" y="279"/>
                </a:cxn>
              </a:cxnLst>
              <a:rect l="0" t="0" r="r" b="b"/>
              <a:pathLst>
                <a:path w="564" h="406">
                  <a:moveTo>
                    <a:pt x="0" y="279"/>
                  </a:moveTo>
                  <a:cubicBezTo>
                    <a:pt x="0" y="279"/>
                    <a:pt x="33" y="0"/>
                    <a:pt x="216" y="14"/>
                  </a:cubicBezTo>
                  <a:cubicBezTo>
                    <a:pt x="441" y="29"/>
                    <a:pt x="564" y="406"/>
                    <a:pt x="564" y="406"/>
                  </a:cubicBezTo>
                  <a:cubicBezTo>
                    <a:pt x="564" y="406"/>
                    <a:pt x="449" y="237"/>
                    <a:pt x="269" y="198"/>
                  </a:cubicBezTo>
                  <a:cubicBezTo>
                    <a:pt x="144" y="170"/>
                    <a:pt x="0" y="279"/>
                    <a:pt x="0" y="279"/>
                  </a:cubicBezTo>
                  <a:close/>
                </a:path>
              </a:pathLst>
            </a:custGeom>
            <a:solidFill>
              <a:schemeClr val="accent2"/>
            </a:solidFill>
            <a:ln w="9525">
              <a:noFill/>
              <a:round/>
            </a:ln>
          </p:spPr>
          <p:txBody>
            <a:bodyPr anchor="ctr"/>
            <a:p>
              <a:pPr algn="ctr"/>
              <a:endParaRPr sz="1865">
                <a:solidFill>
                  <a:schemeClr val="bg1">
                    <a:lumMod val="50000"/>
                  </a:schemeClr>
                </a:solidFill>
                <a:cs typeface="+mn-ea"/>
                <a:sym typeface="+mn-lt"/>
              </a:endParaRPr>
            </a:p>
          </p:txBody>
        </p:sp>
        <p:grpSp>
          <p:nvGrpSpPr>
            <p:cNvPr id="3" name="Group 68"/>
            <p:cNvGrpSpPr/>
            <p:nvPr/>
          </p:nvGrpSpPr>
          <p:grpSpPr>
            <a:xfrm>
              <a:off x="4671116" y="4917324"/>
              <a:ext cx="456432" cy="459762"/>
              <a:chOff x="1905000" y="3457575"/>
              <a:chExt cx="217488" cy="219075"/>
            </a:xfrm>
            <a:solidFill>
              <a:schemeClr val="bg1"/>
            </a:solidFill>
          </p:grpSpPr>
          <p:sp>
            <p:nvSpPr>
              <p:cNvPr id="26" name="Freeform: Shape 69"/>
              <p:cNvSpPr/>
              <p:nvPr/>
            </p:nvSpPr>
            <p:spPr bwMode="auto">
              <a:xfrm>
                <a:off x="1905000" y="3457575"/>
                <a:ext cx="217488" cy="219075"/>
              </a:xfrm>
              <a:custGeom>
                <a:avLst/>
                <a:gdLst/>
                <a:ahLst/>
                <a:cxnLst>
                  <a:cxn ang="0">
                    <a:pos x="76" y="9"/>
                  </a:cxn>
                  <a:cxn ang="0">
                    <a:pos x="53" y="0"/>
                  </a:cxn>
                  <a:cxn ang="0">
                    <a:pos x="30" y="9"/>
                  </a:cxn>
                  <a:cxn ang="0">
                    <a:pos x="21" y="32"/>
                  </a:cxn>
                  <a:cxn ang="0">
                    <a:pos x="25" y="48"/>
                  </a:cxn>
                  <a:cxn ang="0">
                    <a:pos x="1" y="73"/>
                  </a:cxn>
                  <a:cxn ang="0">
                    <a:pos x="0" y="75"/>
                  </a:cxn>
                  <a:cxn ang="0">
                    <a:pos x="1" y="77"/>
                  </a:cxn>
                  <a:cxn ang="0">
                    <a:pos x="8" y="85"/>
                  </a:cxn>
                  <a:cxn ang="0">
                    <a:pos x="10" y="85"/>
                  </a:cxn>
                  <a:cxn ang="0">
                    <a:pos x="12" y="85"/>
                  </a:cxn>
                  <a:cxn ang="0">
                    <a:pos x="37" y="60"/>
                  </a:cxn>
                  <a:cxn ang="0">
                    <a:pos x="53" y="64"/>
                  </a:cxn>
                  <a:cxn ang="0">
                    <a:pos x="76" y="55"/>
                  </a:cxn>
                  <a:cxn ang="0">
                    <a:pos x="85" y="32"/>
                  </a:cxn>
                  <a:cxn ang="0">
                    <a:pos x="76" y="9"/>
                  </a:cxn>
                  <a:cxn ang="0">
                    <a:pos x="10" y="79"/>
                  </a:cxn>
                  <a:cxn ang="0">
                    <a:pos x="6" y="75"/>
                  </a:cxn>
                  <a:cxn ang="0">
                    <a:pos x="28" y="53"/>
                  </a:cxn>
                  <a:cxn ang="0">
                    <a:pos x="30" y="55"/>
                  </a:cxn>
                  <a:cxn ang="0">
                    <a:pos x="32" y="57"/>
                  </a:cxn>
                  <a:cxn ang="0">
                    <a:pos x="10" y="79"/>
                  </a:cxn>
                  <a:cxn ang="0">
                    <a:pos x="72" y="51"/>
                  </a:cxn>
                  <a:cxn ang="0">
                    <a:pos x="53" y="59"/>
                  </a:cxn>
                  <a:cxn ang="0">
                    <a:pos x="34" y="51"/>
                  </a:cxn>
                  <a:cxn ang="0">
                    <a:pos x="26" y="32"/>
                  </a:cxn>
                  <a:cxn ang="0">
                    <a:pos x="34" y="13"/>
                  </a:cxn>
                  <a:cxn ang="0">
                    <a:pos x="53" y="5"/>
                  </a:cxn>
                  <a:cxn ang="0">
                    <a:pos x="72" y="13"/>
                  </a:cxn>
                  <a:cxn ang="0">
                    <a:pos x="80" y="32"/>
                  </a:cxn>
                  <a:cxn ang="0">
                    <a:pos x="72" y="51"/>
                  </a:cxn>
                </a:cxnLst>
                <a:rect l="0" t="0" r="r" b="b"/>
                <a:pathLst>
                  <a:path w="85" h="85">
                    <a:moveTo>
                      <a:pt x="76" y="9"/>
                    </a:moveTo>
                    <a:cubicBezTo>
                      <a:pt x="70" y="3"/>
                      <a:pt x="62" y="0"/>
                      <a:pt x="53" y="0"/>
                    </a:cubicBezTo>
                    <a:cubicBezTo>
                      <a:pt x="44" y="0"/>
                      <a:pt x="36" y="3"/>
                      <a:pt x="30" y="9"/>
                    </a:cubicBezTo>
                    <a:cubicBezTo>
                      <a:pt x="24" y="15"/>
                      <a:pt x="21" y="23"/>
                      <a:pt x="21" y="32"/>
                    </a:cubicBezTo>
                    <a:cubicBezTo>
                      <a:pt x="21" y="38"/>
                      <a:pt x="22" y="43"/>
                      <a:pt x="25" y="48"/>
                    </a:cubicBezTo>
                    <a:cubicBezTo>
                      <a:pt x="1" y="73"/>
                      <a:pt x="1" y="73"/>
                      <a:pt x="1" y="73"/>
                    </a:cubicBezTo>
                    <a:cubicBezTo>
                      <a:pt x="0" y="74"/>
                      <a:pt x="0" y="74"/>
                      <a:pt x="0" y="75"/>
                    </a:cubicBezTo>
                    <a:cubicBezTo>
                      <a:pt x="0" y="76"/>
                      <a:pt x="0" y="76"/>
                      <a:pt x="1" y="77"/>
                    </a:cubicBezTo>
                    <a:cubicBezTo>
                      <a:pt x="8" y="85"/>
                      <a:pt x="8" y="85"/>
                      <a:pt x="8" y="85"/>
                    </a:cubicBezTo>
                    <a:cubicBezTo>
                      <a:pt x="9" y="85"/>
                      <a:pt x="9" y="85"/>
                      <a:pt x="10" y="85"/>
                    </a:cubicBezTo>
                    <a:cubicBezTo>
                      <a:pt x="11" y="85"/>
                      <a:pt x="12" y="85"/>
                      <a:pt x="12" y="85"/>
                    </a:cubicBezTo>
                    <a:cubicBezTo>
                      <a:pt x="37" y="60"/>
                      <a:pt x="37" y="60"/>
                      <a:pt x="37" y="60"/>
                    </a:cubicBezTo>
                    <a:cubicBezTo>
                      <a:pt x="42" y="63"/>
                      <a:pt x="47" y="64"/>
                      <a:pt x="53" y="64"/>
                    </a:cubicBezTo>
                    <a:cubicBezTo>
                      <a:pt x="62" y="64"/>
                      <a:pt x="70" y="61"/>
                      <a:pt x="76" y="55"/>
                    </a:cubicBezTo>
                    <a:cubicBezTo>
                      <a:pt x="82" y="49"/>
                      <a:pt x="85" y="41"/>
                      <a:pt x="85" y="32"/>
                    </a:cubicBezTo>
                    <a:cubicBezTo>
                      <a:pt x="85" y="23"/>
                      <a:pt x="82" y="15"/>
                      <a:pt x="76" y="9"/>
                    </a:cubicBezTo>
                    <a:close/>
                    <a:moveTo>
                      <a:pt x="10" y="79"/>
                    </a:moveTo>
                    <a:cubicBezTo>
                      <a:pt x="6" y="75"/>
                      <a:pt x="6" y="75"/>
                      <a:pt x="6" y="75"/>
                    </a:cubicBezTo>
                    <a:cubicBezTo>
                      <a:pt x="28" y="53"/>
                      <a:pt x="28" y="53"/>
                      <a:pt x="28" y="53"/>
                    </a:cubicBezTo>
                    <a:cubicBezTo>
                      <a:pt x="29" y="53"/>
                      <a:pt x="30" y="54"/>
                      <a:pt x="30" y="55"/>
                    </a:cubicBezTo>
                    <a:cubicBezTo>
                      <a:pt x="31" y="56"/>
                      <a:pt x="32" y="56"/>
                      <a:pt x="32" y="57"/>
                    </a:cubicBezTo>
                    <a:lnTo>
                      <a:pt x="10" y="79"/>
                    </a:lnTo>
                    <a:close/>
                    <a:moveTo>
                      <a:pt x="72" y="51"/>
                    </a:moveTo>
                    <a:cubicBezTo>
                      <a:pt x="67" y="56"/>
                      <a:pt x="60" y="59"/>
                      <a:pt x="53" y="59"/>
                    </a:cubicBezTo>
                    <a:cubicBezTo>
                      <a:pt x="46" y="59"/>
                      <a:pt x="39" y="56"/>
                      <a:pt x="34" y="51"/>
                    </a:cubicBezTo>
                    <a:cubicBezTo>
                      <a:pt x="29" y="46"/>
                      <a:pt x="26" y="39"/>
                      <a:pt x="26" y="32"/>
                    </a:cubicBezTo>
                    <a:cubicBezTo>
                      <a:pt x="26" y="25"/>
                      <a:pt x="29" y="18"/>
                      <a:pt x="34" y="13"/>
                    </a:cubicBezTo>
                    <a:cubicBezTo>
                      <a:pt x="39" y="8"/>
                      <a:pt x="46" y="5"/>
                      <a:pt x="53" y="5"/>
                    </a:cubicBezTo>
                    <a:cubicBezTo>
                      <a:pt x="60" y="5"/>
                      <a:pt x="67" y="8"/>
                      <a:pt x="72" y="13"/>
                    </a:cubicBezTo>
                    <a:cubicBezTo>
                      <a:pt x="77" y="18"/>
                      <a:pt x="80" y="25"/>
                      <a:pt x="80" y="32"/>
                    </a:cubicBezTo>
                    <a:cubicBezTo>
                      <a:pt x="80" y="39"/>
                      <a:pt x="77" y="46"/>
                      <a:pt x="72" y="51"/>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7" name="Freeform: Shape 70"/>
              <p:cNvSpPr/>
              <p:nvPr/>
            </p:nvSpPr>
            <p:spPr bwMode="auto">
              <a:xfrm>
                <a:off x="1992313" y="3548063"/>
                <a:ext cx="107950" cy="50800"/>
              </a:xfrm>
              <a:custGeom>
                <a:avLst/>
                <a:gdLst/>
                <a:ahLst/>
                <a:cxnLst>
                  <a:cxn ang="0">
                    <a:pos x="40" y="0"/>
                  </a:cxn>
                  <a:cxn ang="0">
                    <a:pos x="38" y="2"/>
                  </a:cxn>
                  <a:cxn ang="0">
                    <a:pos x="33" y="11"/>
                  </a:cxn>
                  <a:cxn ang="0">
                    <a:pos x="19" y="17"/>
                  </a:cxn>
                  <a:cxn ang="0">
                    <a:pos x="5" y="11"/>
                  </a:cxn>
                  <a:cxn ang="0">
                    <a:pos x="3" y="9"/>
                  </a:cxn>
                  <a:cxn ang="0">
                    <a:pos x="1" y="8"/>
                  </a:cxn>
                  <a:cxn ang="0">
                    <a:pos x="1" y="11"/>
                  </a:cxn>
                  <a:cxn ang="0">
                    <a:pos x="3" y="13"/>
                  </a:cxn>
                  <a:cxn ang="0">
                    <a:pos x="19" y="20"/>
                  </a:cxn>
                  <a:cxn ang="0">
                    <a:pos x="35" y="13"/>
                  </a:cxn>
                  <a:cxn ang="0">
                    <a:pos x="42" y="2"/>
                  </a:cxn>
                  <a:cxn ang="0">
                    <a:pos x="40" y="0"/>
                  </a:cxn>
                </a:cxnLst>
                <a:rect l="0" t="0" r="r" b="b"/>
                <a:pathLst>
                  <a:path w="42" h="20">
                    <a:moveTo>
                      <a:pt x="40" y="0"/>
                    </a:moveTo>
                    <a:cubicBezTo>
                      <a:pt x="39" y="0"/>
                      <a:pt x="38" y="1"/>
                      <a:pt x="38" y="2"/>
                    </a:cubicBezTo>
                    <a:cubicBezTo>
                      <a:pt x="37" y="5"/>
                      <a:pt x="35" y="8"/>
                      <a:pt x="33" y="11"/>
                    </a:cubicBezTo>
                    <a:cubicBezTo>
                      <a:pt x="29" y="15"/>
                      <a:pt x="24" y="17"/>
                      <a:pt x="19" y="17"/>
                    </a:cubicBezTo>
                    <a:cubicBezTo>
                      <a:pt x="14" y="17"/>
                      <a:pt x="9" y="15"/>
                      <a:pt x="5" y="11"/>
                    </a:cubicBezTo>
                    <a:cubicBezTo>
                      <a:pt x="5" y="10"/>
                      <a:pt x="4" y="9"/>
                      <a:pt x="3" y="9"/>
                    </a:cubicBezTo>
                    <a:cubicBezTo>
                      <a:pt x="3" y="8"/>
                      <a:pt x="2" y="8"/>
                      <a:pt x="1" y="8"/>
                    </a:cubicBezTo>
                    <a:cubicBezTo>
                      <a:pt x="0" y="9"/>
                      <a:pt x="0" y="10"/>
                      <a:pt x="1" y="11"/>
                    </a:cubicBezTo>
                    <a:cubicBezTo>
                      <a:pt x="1" y="12"/>
                      <a:pt x="2" y="13"/>
                      <a:pt x="3" y="13"/>
                    </a:cubicBezTo>
                    <a:cubicBezTo>
                      <a:pt x="7" y="18"/>
                      <a:pt x="13" y="20"/>
                      <a:pt x="19" y="20"/>
                    </a:cubicBezTo>
                    <a:cubicBezTo>
                      <a:pt x="25" y="20"/>
                      <a:pt x="31" y="18"/>
                      <a:pt x="35" y="13"/>
                    </a:cubicBezTo>
                    <a:cubicBezTo>
                      <a:pt x="38" y="10"/>
                      <a:pt x="41" y="7"/>
                      <a:pt x="42" y="2"/>
                    </a:cubicBezTo>
                    <a:cubicBezTo>
                      <a:pt x="42" y="1"/>
                      <a:pt x="41" y="0"/>
                      <a:pt x="40" y="0"/>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8" name="Freeform: Shape 71"/>
              <p:cNvSpPr/>
              <p:nvPr/>
            </p:nvSpPr>
            <p:spPr bwMode="auto">
              <a:xfrm>
                <a:off x="1976438" y="3481388"/>
                <a:ext cx="123825" cy="79375"/>
              </a:xfrm>
              <a:custGeom>
                <a:avLst/>
                <a:gdLst/>
                <a:ahLst/>
                <a:cxnLst>
                  <a:cxn ang="0">
                    <a:pos x="6" y="29"/>
                  </a:cxn>
                  <a:cxn ang="0">
                    <a:pos x="11" y="9"/>
                  </a:cxn>
                  <a:cxn ang="0">
                    <a:pos x="25" y="3"/>
                  </a:cxn>
                  <a:cxn ang="0">
                    <a:pos x="39" y="9"/>
                  </a:cxn>
                  <a:cxn ang="0">
                    <a:pos x="44" y="18"/>
                  </a:cxn>
                  <a:cxn ang="0">
                    <a:pos x="46" y="19"/>
                  </a:cxn>
                  <a:cxn ang="0">
                    <a:pos x="47" y="17"/>
                  </a:cxn>
                  <a:cxn ang="0">
                    <a:pos x="41" y="7"/>
                  </a:cxn>
                  <a:cxn ang="0">
                    <a:pos x="25" y="0"/>
                  </a:cxn>
                  <a:cxn ang="0">
                    <a:pos x="9" y="7"/>
                  </a:cxn>
                  <a:cxn ang="0">
                    <a:pos x="3" y="30"/>
                  </a:cxn>
                  <a:cxn ang="0">
                    <a:pos x="5" y="31"/>
                  </a:cxn>
                  <a:cxn ang="0">
                    <a:pos x="5" y="31"/>
                  </a:cxn>
                  <a:cxn ang="0">
                    <a:pos x="6" y="29"/>
                  </a:cxn>
                </a:cxnLst>
                <a:rect l="0" t="0" r="r" b="b"/>
                <a:pathLst>
                  <a:path w="48" h="31">
                    <a:moveTo>
                      <a:pt x="6" y="29"/>
                    </a:moveTo>
                    <a:cubicBezTo>
                      <a:pt x="4" y="22"/>
                      <a:pt x="6" y="14"/>
                      <a:pt x="11" y="9"/>
                    </a:cubicBezTo>
                    <a:cubicBezTo>
                      <a:pt x="15" y="6"/>
                      <a:pt x="20" y="3"/>
                      <a:pt x="25" y="3"/>
                    </a:cubicBezTo>
                    <a:cubicBezTo>
                      <a:pt x="30" y="3"/>
                      <a:pt x="35" y="6"/>
                      <a:pt x="39" y="9"/>
                    </a:cubicBezTo>
                    <a:cubicBezTo>
                      <a:pt x="41" y="12"/>
                      <a:pt x="43" y="15"/>
                      <a:pt x="44" y="18"/>
                    </a:cubicBezTo>
                    <a:cubicBezTo>
                      <a:pt x="44" y="19"/>
                      <a:pt x="45" y="20"/>
                      <a:pt x="46" y="19"/>
                    </a:cubicBezTo>
                    <a:cubicBezTo>
                      <a:pt x="47" y="19"/>
                      <a:pt x="48" y="18"/>
                      <a:pt x="47" y="17"/>
                    </a:cubicBezTo>
                    <a:cubicBezTo>
                      <a:pt x="46" y="13"/>
                      <a:pt x="44" y="10"/>
                      <a:pt x="41" y="7"/>
                    </a:cubicBezTo>
                    <a:cubicBezTo>
                      <a:pt x="37" y="2"/>
                      <a:pt x="31" y="0"/>
                      <a:pt x="25" y="0"/>
                    </a:cubicBezTo>
                    <a:cubicBezTo>
                      <a:pt x="19" y="0"/>
                      <a:pt x="13" y="2"/>
                      <a:pt x="9" y="7"/>
                    </a:cubicBezTo>
                    <a:cubicBezTo>
                      <a:pt x="3" y="13"/>
                      <a:pt x="0" y="22"/>
                      <a:pt x="3" y="30"/>
                    </a:cubicBezTo>
                    <a:cubicBezTo>
                      <a:pt x="3" y="31"/>
                      <a:pt x="4" y="31"/>
                      <a:pt x="5" y="31"/>
                    </a:cubicBezTo>
                    <a:cubicBezTo>
                      <a:pt x="5" y="31"/>
                      <a:pt x="5" y="31"/>
                      <a:pt x="5" y="31"/>
                    </a:cubicBezTo>
                    <a:cubicBezTo>
                      <a:pt x="6" y="31"/>
                      <a:pt x="7" y="30"/>
                      <a:pt x="6" y="29"/>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9" name="Freeform: Shape 72"/>
              <p:cNvSpPr/>
              <p:nvPr/>
            </p:nvSpPr>
            <p:spPr bwMode="auto">
              <a:xfrm>
                <a:off x="2043113" y="3498850"/>
                <a:ext cx="28575" cy="20638"/>
              </a:xfrm>
              <a:custGeom>
                <a:avLst/>
                <a:gdLst/>
                <a:ahLst/>
                <a:cxnLst>
                  <a:cxn ang="0">
                    <a:pos x="3" y="1"/>
                  </a:cxn>
                  <a:cxn ang="0">
                    <a:pos x="0" y="2"/>
                  </a:cxn>
                  <a:cxn ang="0">
                    <a:pos x="2" y="4"/>
                  </a:cxn>
                  <a:cxn ang="0">
                    <a:pos x="8" y="7"/>
                  </a:cxn>
                  <a:cxn ang="0">
                    <a:pos x="9" y="8"/>
                  </a:cxn>
                  <a:cxn ang="0">
                    <a:pos x="10" y="7"/>
                  </a:cxn>
                  <a:cxn ang="0">
                    <a:pos x="10" y="5"/>
                  </a:cxn>
                  <a:cxn ang="0">
                    <a:pos x="3" y="1"/>
                  </a:cxn>
                </a:cxnLst>
                <a:rect l="0" t="0" r="r" b="b"/>
                <a:pathLst>
                  <a:path w="11" h="8">
                    <a:moveTo>
                      <a:pt x="3" y="1"/>
                    </a:moveTo>
                    <a:cubicBezTo>
                      <a:pt x="2" y="0"/>
                      <a:pt x="1" y="1"/>
                      <a:pt x="0" y="2"/>
                    </a:cubicBezTo>
                    <a:cubicBezTo>
                      <a:pt x="0" y="3"/>
                      <a:pt x="1" y="4"/>
                      <a:pt x="2" y="4"/>
                    </a:cubicBezTo>
                    <a:cubicBezTo>
                      <a:pt x="4" y="5"/>
                      <a:pt x="6" y="6"/>
                      <a:pt x="8" y="7"/>
                    </a:cubicBezTo>
                    <a:cubicBezTo>
                      <a:pt x="8" y="8"/>
                      <a:pt x="8" y="8"/>
                      <a:pt x="9" y="8"/>
                    </a:cubicBezTo>
                    <a:cubicBezTo>
                      <a:pt x="9" y="8"/>
                      <a:pt x="10" y="8"/>
                      <a:pt x="10" y="7"/>
                    </a:cubicBezTo>
                    <a:cubicBezTo>
                      <a:pt x="11" y="7"/>
                      <a:pt x="11" y="6"/>
                      <a:pt x="10" y="5"/>
                    </a:cubicBezTo>
                    <a:cubicBezTo>
                      <a:pt x="8" y="3"/>
                      <a:pt x="5" y="1"/>
                      <a:pt x="3" y="1"/>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30" name="Freeform: Shape 73"/>
              <p:cNvSpPr/>
              <p:nvPr/>
            </p:nvSpPr>
            <p:spPr bwMode="auto">
              <a:xfrm>
                <a:off x="2070100" y="3522663"/>
                <a:ext cx="12700" cy="17463"/>
              </a:xfrm>
              <a:custGeom>
                <a:avLst/>
                <a:gdLst/>
                <a:ahLst/>
                <a:cxnLst>
                  <a:cxn ang="0">
                    <a:pos x="1" y="6"/>
                  </a:cxn>
                  <a:cxn ang="0">
                    <a:pos x="3" y="7"/>
                  </a:cxn>
                  <a:cxn ang="0">
                    <a:pos x="3" y="7"/>
                  </a:cxn>
                  <a:cxn ang="0">
                    <a:pos x="5" y="5"/>
                  </a:cxn>
                  <a:cxn ang="0">
                    <a:pos x="4" y="2"/>
                  </a:cxn>
                  <a:cxn ang="0">
                    <a:pos x="2" y="1"/>
                  </a:cxn>
                  <a:cxn ang="0">
                    <a:pos x="1" y="3"/>
                  </a:cxn>
                  <a:cxn ang="0">
                    <a:pos x="1" y="6"/>
                  </a:cxn>
                </a:cxnLst>
                <a:rect l="0" t="0" r="r" b="b"/>
                <a:pathLst>
                  <a:path w="5" h="7">
                    <a:moveTo>
                      <a:pt x="1" y="6"/>
                    </a:moveTo>
                    <a:cubicBezTo>
                      <a:pt x="1" y="7"/>
                      <a:pt x="2" y="7"/>
                      <a:pt x="3" y="7"/>
                    </a:cubicBezTo>
                    <a:cubicBezTo>
                      <a:pt x="3" y="7"/>
                      <a:pt x="3" y="7"/>
                      <a:pt x="3" y="7"/>
                    </a:cubicBezTo>
                    <a:cubicBezTo>
                      <a:pt x="4" y="7"/>
                      <a:pt x="5" y="6"/>
                      <a:pt x="5" y="5"/>
                    </a:cubicBezTo>
                    <a:cubicBezTo>
                      <a:pt x="5" y="4"/>
                      <a:pt x="4" y="3"/>
                      <a:pt x="4" y="2"/>
                    </a:cubicBezTo>
                    <a:cubicBezTo>
                      <a:pt x="4" y="1"/>
                      <a:pt x="3" y="0"/>
                      <a:pt x="2" y="1"/>
                    </a:cubicBezTo>
                    <a:cubicBezTo>
                      <a:pt x="1" y="1"/>
                      <a:pt x="0" y="2"/>
                      <a:pt x="1" y="3"/>
                    </a:cubicBezTo>
                    <a:cubicBezTo>
                      <a:pt x="1" y="4"/>
                      <a:pt x="1" y="5"/>
                      <a:pt x="1" y="6"/>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grpSp>
        <p:grpSp>
          <p:nvGrpSpPr>
            <p:cNvPr id="5" name="Group 74"/>
            <p:cNvGrpSpPr/>
            <p:nvPr/>
          </p:nvGrpSpPr>
          <p:grpSpPr>
            <a:xfrm>
              <a:off x="5762273" y="2593866"/>
              <a:ext cx="459763" cy="449769"/>
              <a:chOff x="6516688" y="1757363"/>
              <a:chExt cx="219075" cy="214313"/>
            </a:xfrm>
            <a:solidFill>
              <a:schemeClr val="bg1"/>
            </a:solidFill>
          </p:grpSpPr>
          <p:sp>
            <p:nvSpPr>
              <p:cNvPr id="22" name="Freeform: Shape 75"/>
              <p:cNvSpPr/>
              <p:nvPr/>
            </p:nvSpPr>
            <p:spPr bwMode="auto">
              <a:xfrm>
                <a:off x="6583363" y="1822450"/>
                <a:ext cx="87313" cy="87313"/>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3" name="Freeform: Shape 76"/>
              <p:cNvSpPr/>
              <p:nvPr/>
            </p:nvSpPr>
            <p:spPr bwMode="auto">
              <a:xfrm>
                <a:off x="6516688" y="1757363"/>
                <a:ext cx="219075" cy="214313"/>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4" name="Freeform: Shape 134"/>
              <p:cNvSpPr/>
              <p:nvPr/>
            </p:nvSpPr>
            <p:spPr bwMode="auto">
              <a:xfrm>
                <a:off x="6562725" y="1804988"/>
                <a:ext cx="87313" cy="101600"/>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5" name="Freeform: Shape 135"/>
              <p:cNvSpPr/>
              <p:nvPr/>
            </p:nvSpPr>
            <p:spPr bwMode="auto">
              <a:xfrm>
                <a:off x="6594475" y="1822450"/>
                <a:ext cx="96838" cy="107950"/>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grpFill/>
              <a:ln w="9525">
                <a:noFill/>
                <a:round/>
              </a:ln>
            </p:spPr>
            <p:txBody>
              <a:bodyPr anchor="ctr"/>
              <a:p>
                <a:pPr algn="ctr"/>
                <a:endParaRPr sz="1865">
                  <a:solidFill>
                    <a:schemeClr val="bg1">
                      <a:lumMod val="50000"/>
                    </a:schemeClr>
                  </a:solidFill>
                  <a:cs typeface="+mn-ea"/>
                  <a:sym typeface="+mn-lt"/>
                </a:endParaRPr>
              </a:p>
            </p:txBody>
          </p:sp>
        </p:grpSp>
        <p:grpSp>
          <p:nvGrpSpPr>
            <p:cNvPr id="6" name="Group 136"/>
            <p:cNvGrpSpPr/>
            <p:nvPr/>
          </p:nvGrpSpPr>
          <p:grpSpPr>
            <a:xfrm>
              <a:off x="7264147" y="4776120"/>
              <a:ext cx="333161" cy="453099"/>
              <a:chOff x="6548438" y="2333625"/>
              <a:chExt cx="158750" cy="215900"/>
            </a:xfrm>
            <a:solidFill>
              <a:schemeClr val="bg1"/>
            </a:solidFill>
          </p:grpSpPr>
          <p:sp>
            <p:nvSpPr>
              <p:cNvPr id="20" name="Freeform: Shape 137"/>
              <p:cNvSpPr/>
              <p:nvPr/>
            </p:nvSpPr>
            <p:spPr bwMode="auto">
              <a:xfrm>
                <a:off x="6548438" y="2333625"/>
                <a:ext cx="158750" cy="215900"/>
              </a:xfrm>
              <a:custGeom>
                <a:avLst/>
                <a:gdLst/>
                <a:ahLst/>
                <a:cxnLst>
                  <a:cxn ang="0">
                    <a:pos x="57" y="0"/>
                  </a:cxn>
                  <a:cxn ang="0">
                    <a:pos x="5" y="0"/>
                  </a:cxn>
                  <a:cxn ang="0">
                    <a:pos x="0" y="5"/>
                  </a:cxn>
                  <a:cxn ang="0">
                    <a:pos x="0" y="22"/>
                  </a:cxn>
                  <a:cxn ang="0">
                    <a:pos x="2" y="26"/>
                  </a:cxn>
                  <a:cxn ang="0">
                    <a:pos x="19" y="37"/>
                  </a:cxn>
                  <a:cxn ang="0">
                    <a:pos x="6" y="59"/>
                  </a:cxn>
                  <a:cxn ang="0">
                    <a:pos x="31" y="84"/>
                  </a:cxn>
                  <a:cxn ang="0">
                    <a:pos x="56" y="59"/>
                  </a:cxn>
                  <a:cxn ang="0">
                    <a:pos x="43" y="37"/>
                  </a:cxn>
                  <a:cxn ang="0">
                    <a:pos x="59" y="26"/>
                  </a:cxn>
                  <a:cxn ang="0">
                    <a:pos x="62" y="22"/>
                  </a:cxn>
                  <a:cxn ang="0">
                    <a:pos x="62" y="5"/>
                  </a:cxn>
                  <a:cxn ang="0">
                    <a:pos x="57" y="0"/>
                  </a:cxn>
                  <a:cxn ang="0">
                    <a:pos x="50" y="59"/>
                  </a:cxn>
                  <a:cxn ang="0">
                    <a:pos x="31" y="79"/>
                  </a:cxn>
                  <a:cxn ang="0">
                    <a:pos x="11" y="59"/>
                  </a:cxn>
                  <a:cxn ang="0">
                    <a:pos x="31" y="40"/>
                  </a:cxn>
                  <a:cxn ang="0">
                    <a:pos x="50" y="59"/>
                  </a:cxn>
                  <a:cxn ang="0">
                    <a:pos x="57" y="22"/>
                  </a:cxn>
                  <a:cxn ang="0">
                    <a:pos x="46" y="29"/>
                  </a:cxn>
                  <a:cxn ang="0">
                    <a:pos x="46" y="19"/>
                  </a:cxn>
                  <a:cxn ang="0">
                    <a:pos x="45" y="17"/>
                  </a:cxn>
                  <a:cxn ang="0">
                    <a:pos x="43" y="19"/>
                  </a:cxn>
                  <a:cxn ang="0">
                    <a:pos x="43" y="31"/>
                  </a:cxn>
                  <a:cxn ang="0">
                    <a:pos x="37" y="35"/>
                  </a:cxn>
                  <a:cxn ang="0">
                    <a:pos x="31" y="35"/>
                  </a:cxn>
                  <a:cxn ang="0">
                    <a:pos x="25" y="35"/>
                  </a:cxn>
                  <a:cxn ang="0">
                    <a:pos x="19" y="31"/>
                  </a:cxn>
                  <a:cxn ang="0">
                    <a:pos x="19" y="19"/>
                  </a:cxn>
                  <a:cxn ang="0">
                    <a:pos x="17" y="17"/>
                  </a:cxn>
                  <a:cxn ang="0">
                    <a:pos x="15" y="19"/>
                  </a:cxn>
                  <a:cxn ang="0">
                    <a:pos x="15" y="29"/>
                  </a:cxn>
                  <a:cxn ang="0">
                    <a:pos x="5" y="22"/>
                  </a:cxn>
                  <a:cxn ang="0">
                    <a:pos x="5" y="5"/>
                  </a:cxn>
                  <a:cxn ang="0">
                    <a:pos x="15" y="5"/>
                  </a:cxn>
                  <a:cxn ang="0">
                    <a:pos x="15" y="10"/>
                  </a:cxn>
                  <a:cxn ang="0">
                    <a:pos x="17" y="11"/>
                  </a:cxn>
                  <a:cxn ang="0">
                    <a:pos x="19" y="10"/>
                  </a:cxn>
                  <a:cxn ang="0">
                    <a:pos x="19" y="5"/>
                  </a:cxn>
                  <a:cxn ang="0">
                    <a:pos x="43" y="5"/>
                  </a:cxn>
                  <a:cxn ang="0">
                    <a:pos x="43" y="10"/>
                  </a:cxn>
                  <a:cxn ang="0">
                    <a:pos x="45" y="11"/>
                  </a:cxn>
                  <a:cxn ang="0">
                    <a:pos x="46" y="10"/>
                  </a:cxn>
                  <a:cxn ang="0">
                    <a:pos x="46" y="5"/>
                  </a:cxn>
                  <a:cxn ang="0">
                    <a:pos x="57" y="5"/>
                  </a:cxn>
                  <a:cxn ang="0">
                    <a:pos x="57" y="22"/>
                  </a:cxn>
                </a:cxnLst>
                <a:rect l="0" t="0" r="r" b="b"/>
                <a:pathLst>
                  <a:path w="62" h="84">
                    <a:moveTo>
                      <a:pt x="57" y="0"/>
                    </a:moveTo>
                    <a:cubicBezTo>
                      <a:pt x="5" y="0"/>
                      <a:pt x="5" y="0"/>
                      <a:pt x="5" y="0"/>
                    </a:cubicBezTo>
                    <a:cubicBezTo>
                      <a:pt x="2" y="0"/>
                      <a:pt x="0" y="2"/>
                      <a:pt x="0" y="5"/>
                    </a:cubicBezTo>
                    <a:cubicBezTo>
                      <a:pt x="0" y="22"/>
                      <a:pt x="0" y="22"/>
                      <a:pt x="0" y="22"/>
                    </a:cubicBezTo>
                    <a:cubicBezTo>
                      <a:pt x="0" y="24"/>
                      <a:pt x="1" y="25"/>
                      <a:pt x="2" y="26"/>
                    </a:cubicBezTo>
                    <a:cubicBezTo>
                      <a:pt x="19" y="37"/>
                      <a:pt x="19" y="37"/>
                      <a:pt x="19" y="37"/>
                    </a:cubicBezTo>
                    <a:cubicBezTo>
                      <a:pt x="11" y="42"/>
                      <a:pt x="6" y="50"/>
                      <a:pt x="6" y="59"/>
                    </a:cubicBezTo>
                    <a:cubicBezTo>
                      <a:pt x="6" y="73"/>
                      <a:pt x="17" y="84"/>
                      <a:pt x="31" y="84"/>
                    </a:cubicBezTo>
                    <a:cubicBezTo>
                      <a:pt x="45" y="84"/>
                      <a:pt x="56" y="73"/>
                      <a:pt x="56" y="59"/>
                    </a:cubicBezTo>
                    <a:cubicBezTo>
                      <a:pt x="56" y="50"/>
                      <a:pt x="50" y="42"/>
                      <a:pt x="43" y="37"/>
                    </a:cubicBezTo>
                    <a:cubicBezTo>
                      <a:pt x="59" y="26"/>
                      <a:pt x="59" y="26"/>
                      <a:pt x="59" y="26"/>
                    </a:cubicBezTo>
                    <a:cubicBezTo>
                      <a:pt x="61" y="25"/>
                      <a:pt x="62" y="24"/>
                      <a:pt x="62" y="22"/>
                    </a:cubicBezTo>
                    <a:cubicBezTo>
                      <a:pt x="62" y="5"/>
                      <a:pt x="62" y="5"/>
                      <a:pt x="62" y="5"/>
                    </a:cubicBezTo>
                    <a:cubicBezTo>
                      <a:pt x="62" y="2"/>
                      <a:pt x="59" y="0"/>
                      <a:pt x="57" y="0"/>
                    </a:cubicBezTo>
                    <a:close/>
                    <a:moveTo>
                      <a:pt x="50" y="59"/>
                    </a:moveTo>
                    <a:cubicBezTo>
                      <a:pt x="50" y="70"/>
                      <a:pt x="42" y="79"/>
                      <a:pt x="31" y="79"/>
                    </a:cubicBezTo>
                    <a:cubicBezTo>
                      <a:pt x="20" y="79"/>
                      <a:pt x="11" y="70"/>
                      <a:pt x="11" y="59"/>
                    </a:cubicBezTo>
                    <a:cubicBezTo>
                      <a:pt x="11" y="49"/>
                      <a:pt x="20" y="40"/>
                      <a:pt x="31" y="40"/>
                    </a:cubicBezTo>
                    <a:cubicBezTo>
                      <a:pt x="42" y="40"/>
                      <a:pt x="50" y="49"/>
                      <a:pt x="50" y="59"/>
                    </a:cubicBezTo>
                    <a:close/>
                    <a:moveTo>
                      <a:pt x="57" y="22"/>
                    </a:moveTo>
                    <a:cubicBezTo>
                      <a:pt x="46" y="29"/>
                      <a:pt x="46" y="29"/>
                      <a:pt x="46" y="29"/>
                    </a:cubicBezTo>
                    <a:cubicBezTo>
                      <a:pt x="46" y="19"/>
                      <a:pt x="46" y="19"/>
                      <a:pt x="46" y="19"/>
                    </a:cubicBezTo>
                    <a:cubicBezTo>
                      <a:pt x="46" y="18"/>
                      <a:pt x="46" y="17"/>
                      <a:pt x="45" y="17"/>
                    </a:cubicBezTo>
                    <a:cubicBezTo>
                      <a:pt x="44" y="17"/>
                      <a:pt x="43" y="18"/>
                      <a:pt x="43" y="19"/>
                    </a:cubicBezTo>
                    <a:cubicBezTo>
                      <a:pt x="43" y="31"/>
                      <a:pt x="43" y="31"/>
                      <a:pt x="43" y="31"/>
                    </a:cubicBezTo>
                    <a:cubicBezTo>
                      <a:pt x="37" y="35"/>
                      <a:pt x="37" y="35"/>
                      <a:pt x="37" y="35"/>
                    </a:cubicBezTo>
                    <a:cubicBezTo>
                      <a:pt x="35" y="35"/>
                      <a:pt x="33" y="35"/>
                      <a:pt x="31" y="35"/>
                    </a:cubicBezTo>
                    <a:cubicBezTo>
                      <a:pt x="29" y="35"/>
                      <a:pt x="27" y="35"/>
                      <a:pt x="25" y="35"/>
                    </a:cubicBezTo>
                    <a:cubicBezTo>
                      <a:pt x="19" y="31"/>
                      <a:pt x="19" y="31"/>
                      <a:pt x="19" y="31"/>
                    </a:cubicBezTo>
                    <a:cubicBezTo>
                      <a:pt x="19" y="19"/>
                      <a:pt x="19" y="19"/>
                      <a:pt x="19" y="19"/>
                    </a:cubicBezTo>
                    <a:cubicBezTo>
                      <a:pt x="19" y="18"/>
                      <a:pt x="18" y="17"/>
                      <a:pt x="17" y="17"/>
                    </a:cubicBezTo>
                    <a:cubicBezTo>
                      <a:pt x="16" y="17"/>
                      <a:pt x="15" y="18"/>
                      <a:pt x="15" y="19"/>
                    </a:cubicBezTo>
                    <a:cubicBezTo>
                      <a:pt x="15" y="29"/>
                      <a:pt x="15" y="29"/>
                      <a:pt x="15" y="29"/>
                    </a:cubicBezTo>
                    <a:cubicBezTo>
                      <a:pt x="5" y="22"/>
                      <a:pt x="5" y="22"/>
                      <a:pt x="5" y="22"/>
                    </a:cubicBezTo>
                    <a:cubicBezTo>
                      <a:pt x="5" y="5"/>
                      <a:pt x="5" y="5"/>
                      <a:pt x="5" y="5"/>
                    </a:cubicBezTo>
                    <a:cubicBezTo>
                      <a:pt x="15" y="5"/>
                      <a:pt x="15" y="5"/>
                      <a:pt x="15" y="5"/>
                    </a:cubicBezTo>
                    <a:cubicBezTo>
                      <a:pt x="15" y="10"/>
                      <a:pt x="15" y="10"/>
                      <a:pt x="15" y="10"/>
                    </a:cubicBezTo>
                    <a:cubicBezTo>
                      <a:pt x="15" y="11"/>
                      <a:pt x="16" y="11"/>
                      <a:pt x="17" y="11"/>
                    </a:cubicBezTo>
                    <a:cubicBezTo>
                      <a:pt x="18" y="11"/>
                      <a:pt x="19" y="11"/>
                      <a:pt x="19" y="10"/>
                    </a:cubicBezTo>
                    <a:cubicBezTo>
                      <a:pt x="19" y="5"/>
                      <a:pt x="19" y="5"/>
                      <a:pt x="19" y="5"/>
                    </a:cubicBezTo>
                    <a:cubicBezTo>
                      <a:pt x="43" y="5"/>
                      <a:pt x="43" y="5"/>
                      <a:pt x="43" y="5"/>
                    </a:cubicBezTo>
                    <a:cubicBezTo>
                      <a:pt x="43" y="10"/>
                      <a:pt x="43" y="10"/>
                      <a:pt x="43" y="10"/>
                    </a:cubicBezTo>
                    <a:cubicBezTo>
                      <a:pt x="43" y="11"/>
                      <a:pt x="44" y="11"/>
                      <a:pt x="45" y="11"/>
                    </a:cubicBezTo>
                    <a:cubicBezTo>
                      <a:pt x="46" y="11"/>
                      <a:pt x="46" y="11"/>
                      <a:pt x="46" y="10"/>
                    </a:cubicBezTo>
                    <a:cubicBezTo>
                      <a:pt x="46" y="5"/>
                      <a:pt x="46" y="5"/>
                      <a:pt x="46" y="5"/>
                    </a:cubicBezTo>
                    <a:cubicBezTo>
                      <a:pt x="57" y="5"/>
                      <a:pt x="57" y="5"/>
                      <a:pt x="57" y="5"/>
                    </a:cubicBezTo>
                    <a:lnTo>
                      <a:pt x="57" y="22"/>
                    </a:lnTo>
                    <a:close/>
                  </a:path>
                </a:pathLst>
              </a:custGeom>
              <a:grpFill/>
              <a:ln w="9525">
                <a:noFill/>
                <a:round/>
              </a:ln>
            </p:spPr>
            <p:txBody>
              <a:bodyPr anchor="ctr"/>
              <a:p>
                <a:pPr algn="ctr"/>
                <a:endParaRPr sz="1865">
                  <a:solidFill>
                    <a:schemeClr val="bg1">
                      <a:lumMod val="50000"/>
                    </a:schemeClr>
                  </a:solidFill>
                  <a:cs typeface="+mn-ea"/>
                  <a:sym typeface="+mn-lt"/>
                </a:endParaRPr>
              </a:p>
            </p:txBody>
          </p:sp>
          <p:sp>
            <p:nvSpPr>
              <p:cNvPr id="21" name="Freeform: Shape 138"/>
              <p:cNvSpPr/>
              <p:nvPr/>
            </p:nvSpPr>
            <p:spPr bwMode="auto">
              <a:xfrm>
                <a:off x="6586538" y="2446338"/>
                <a:ext cx="82550" cy="76200"/>
              </a:xfrm>
              <a:custGeom>
                <a:avLst/>
                <a:gdLst/>
                <a:ahLst/>
                <a:cxnLst>
                  <a:cxn ang="0">
                    <a:pos x="13" y="2"/>
                  </a:cxn>
                  <a:cxn ang="0">
                    <a:pos x="10" y="8"/>
                  </a:cxn>
                  <a:cxn ang="0">
                    <a:pos x="3" y="9"/>
                  </a:cxn>
                  <a:cxn ang="0">
                    <a:pos x="0" y="11"/>
                  </a:cxn>
                  <a:cxn ang="0">
                    <a:pos x="1" y="15"/>
                  </a:cxn>
                  <a:cxn ang="0">
                    <a:pos x="6" y="19"/>
                  </a:cxn>
                  <a:cxn ang="0">
                    <a:pos x="5" y="26"/>
                  </a:cxn>
                  <a:cxn ang="0">
                    <a:pos x="6" y="29"/>
                  </a:cxn>
                  <a:cxn ang="0">
                    <a:pos x="8" y="30"/>
                  </a:cxn>
                  <a:cxn ang="0">
                    <a:pos x="10" y="29"/>
                  </a:cxn>
                  <a:cxn ang="0">
                    <a:pos x="16" y="26"/>
                  </a:cxn>
                  <a:cxn ang="0">
                    <a:pos x="22" y="29"/>
                  </a:cxn>
                  <a:cxn ang="0">
                    <a:pos x="23" y="30"/>
                  </a:cxn>
                  <a:cxn ang="0">
                    <a:pos x="25" y="29"/>
                  </a:cxn>
                  <a:cxn ang="0">
                    <a:pos x="27" y="26"/>
                  </a:cxn>
                  <a:cxn ang="0">
                    <a:pos x="26" y="19"/>
                  </a:cxn>
                  <a:cxn ang="0">
                    <a:pos x="30" y="14"/>
                  </a:cxn>
                  <a:cxn ang="0">
                    <a:pos x="31" y="11"/>
                  </a:cxn>
                  <a:cxn ang="0">
                    <a:pos x="28" y="9"/>
                  </a:cxn>
                  <a:cxn ang="0">
                    <a:pos x="22" y="8"/>
                  </a:cxn>
                  <a:cxn ang="0">
                    <a:pos x="19" y="2"/>
                  </a:cxn>
                  <a:cxn ang="0">
                    <a:pos x="16" y="0"/>
                  </a:cxn>
                  <a:cxn ang="0">
                    <a:pos x="13" y="2"/>
                  </a:cxn>
                  <a:cxn ang="0">
                    <a:pos x="20" y="11"/>
                  </a:cxn>
                  <a:cxn ang="0">
                    <a:pos x="28" y="12"/>
                  </a:cxn>
                  <a:cxn ang="0">
                    <a:pos x="22" y="18"/>
                  </a:cxn>
                  <a:cxn ang="0">
                    <a:pos x="23" y="26"/>
                  </a:cxn>
                  <a:cxn ang="0">
                    <a:pos x="16" y="22"/>
                  </a:cxn>
                  <a:cxn ang="0">
                    <a:pos x="8" y="26"/>
                  </a:cxn>
                  <a:cxn ang="0">
                    <a:pos x="10" y="18"/>
                  </a:cxn>
                  <a:cxn ang="0">
                    <a:pos x="4" y="12"/>
                  </a:cxn>
                  <a:cxn ang="0">
                    <a:pos x="12" y="11"/>
                  </a:cxn>
                  <a:cxn ang="0">
                    <a:pos x="16" y="3"/>
                  </a:cxn>
                  <a:cxn ang="0">
                    <a:pos x="20" y="11"/>
                  </a:cxn>
                </a:cxnLst>
                <a:rect l="0" t="0" r="r" b="b"/>
                <a:pathLst>
                  <a:path w="32" h="30">
                    <a:moveTo>
                      <a:pt x="13" y="2"/>
                    </a:moveTo>
                    <a:cubicBezTo>
                      <a:pt x="10" y="8"/>
                      <a:pt x="10" y="8"/>
                      <a:pt x="10" y="8"/>
                    </a:cubicBezTo>
                    <a:cubicBezTo>
                      <a:pt x="3" y="9"/>
                      <a:pt x="3" y="9"/>
                      <a:pt x="3" y="9"/>
                    </a:cubicBezTo>
                    <a:cubicBezTo>
                      <a:pt x="2" y="9"/>
                      <a:pt x="1" y="10"/>
                      <a:pt x="0" y="11"/>
                    </a:cubicBezTo>
                    <a:cubicBezTo>
                      <a:pt x="0" y="12"/>
                      <a:pt x="0" y="14"/>
                      <a:pt x="1" y="15"/>
                    </a:cubicBezTo>
                    <a:cubicBezTo>
                      <a:pt x="6" y="19"/>
                      <a:pt x="6" y="19"/>
                      <a:pt x="6" y="19"/>
                    </a:cubicBezTo>
                    <a:cubicBezTo>
                      <a:pt x="5" y="26"/>
                      <a:pt x="5" y="26"/>
                      <a:pt x="5" y="26"/>
                    </a:cubicBezTo>
                    <a:cubicBezTo>
                      <a:pt x="5" y="27"/>
                      <a:pt x="5" y="28"/>
                      <a:pt x="6" y="29"/>
                    </a:cubicBezTo>
                    <a:cubicBezTo>
                      <a:pt x="7" y="30"/>
                      <a:pt x="8" y="30"/>
                      <a:pt x="8" y="30"/>
                    </a:cubicBezTo>
                    <a:cubicBezTo>
                      <a:pt x="9" y="30"/>
                      <a:pt x="9" y="30"/>
                      <a:pt x="10" y="29"/>
                    </a:cubicBezTo>
                    <a:cubicBezTo>
                      <a:pt x="16" y="26"/>
                      <a:pt x="16" y="26"/>
                      <a:pt x="16" y="26"/>
                    </a:cubicBezTo>
                    <a:cubicBezTo>
                      <a:pt x="22" y="29"/>
                      <a:pt x="22" y="29"/>
                      <a:pt x="22" y="29"/>
                    </a:cubicBezTo>
                    <a:cubicBezTo>
                      <a:pt x="22" y="30"/>
                      <a:pt x="23" y="30"/>
                      <a:pt x="23" y="30"/>
                    </a:cubicBezTo>
                    <a:cubicBezTo>
                      <a:pt x="24" y="30"/>
                      <a:pt x="25" y="30"/>
                      <a:pt x="25" y="29"/>
                    </a:cubicBezTo>
                    <a:cubicBezTo>
                      <a:pt x="26" y="28"/>
                      <a:pt x="27" y="27"/>
                      <a:pt x="27" y="26"/>
                    </a:cubicBezTo>
                    <a:cubicBezTo>
                      <a:pt x="26" y="19"/>
                      <a:pt x="26" y="19"/>
                      <a:pt x="26" y="19"/>
                    </a:cubicBezTo>
                    <a:cubicBezTo>
                      <a:pt x="30" y="14"/>
                      <a:pt x="30" y="14"/>
                      <a:pt x="30" y="14"/>
                    </a:cubicBezTo>
                    <a:cubicBezTo>
                      <a:pt x="31" y="14"/>
                      <a:pt x="32" y="12"/>
                      <a:pt x="31" y="11"/>
                    </a:cubicBezTo>
                    <a:cubicBezTo>
                      <a:pt x="31" y="10"/>
                      <a:pt x="30" y="9"/>
                      <a:pt x="28" y="9"/>
                    </a:cubicBezTo>
                    <a:cubicBezTo>
                      <a:pt x="22" y="8"/>
                      <a:pt x="22" y="8"/>
                      <a:pt x="22" y="8"/>
                    </a:cubicBezTo>
                    <a:cubicBezTo>
                      <a:pt x="19" y="2"/>
                      <a:pt x="19" y="2"/>
                      <a:pt x="19" y="2"/>
                    </a:cubicBezTo>
                    <a:cubicBezTo>
                      <a:pt x="18" y="0"/>
                      <a:pt x="17" y="0"/>
                      <a:pt x="16" y="0"/>
                    </a:cubicBezTo>
                    <a:cubicBezTo>
                      <a:pt x="14" y="0"/>
                      <a:pt x="13" y="0"/>
                      <a:pt x="13" y="2"/>
                    </a:cubicBezTo>
                    <a:close/>
                    <a:moveTo>
                      <a:pt x="20" y="11"/>
                    </a:moveTo>
                    <a:cubicBezTo>
                      <a:pt x="28" y="12"/>
                      <a:pt x="28" y="12"/>
                      <a:pt x="28" y="12"/>
                    </a:cubicBezTo>
                    <a:cubicBezTo>
                      <a:pt x="22" y="18"/>
                      <a:pt x="22" y="18"/>
                      <a:pt x="22" y="18"/>
                    </a:cubicBezTo>
                    <a:cubicBezTo>
                      <a:pt x="23" y="26"/>
                      <a:pt x="23" y="26"/>
                      <a:pt x="23" y="26"/>
                    </a:cubicBezTo>
                    <a:cubicBezTo>
                      <a:pt x="16" y="22"/>
                      <a:pt x="16" y="22"/>
                      <a:pt x="16" y="22"/>
                    </a:cubicBezTo>
                    <a:cubicBezTo>
                      <a:pt x="8" y="26"/>
                      <a:pt x="8" y="26"/>
                      <a:pt x="8" y="26"/>
                    </a:cubicBezTo>
                    <a:cubicBezTo>
                      <a:pt x="10" y="18"/>
                      <a:pt x="10" y="18"/>
                      <a:pt x="10" y="18"/>
                    </a:cubicBezTo>
                    <a:cubicBezTo>
                      <a:pt x="4" y="12"/>
                      <a:pt x="4" y="12"/>
                      <a:pt x="4" y="12"/>
                    </a:cubicBezTo>
                    <a:cubicBezTo>
                      <a:pt x="12" y="11"/>
                      <a:pt x="12" y="11"/>
                      <a:pt x="12" y="11"/>
                    </a:cubicBezTo>
                    <a:cubicBezTo>
                      <a:pt x="16" y="3"/>
                      <a:pt x="16" y="3"/>
                      <a:pt x="16" y="3"/>
                    </a:cubicBezTo>
                    <a:lnTo>
                      <a:pt x="20" y="11"/>
                    </a:lnTo>
                    <a:close/>
                  </a:path>
                </a:pathLst>
              </a:custGeom>
              <a:grpFill/>
              <a:ln w="9525">
                <a:noFill/>
                <a:round/>
              </a:ln>
            </p:spPr>
            <p:txBody>
              <a:bodyPr anchor="ctr"/>
              <a:p>
                <a:pPr algn="ctr"/>
                <a:endParaRPr sz="1865">
                  <a:solidFill>
                    <a:schemeClr val="bg1">
                      <a:lumMod val="50000"/>
                    </a:schemeClr>
                  </a:solidFill>
                  <a:cs typeface="+mn-ea"/>
                  <a:sym typeface="+mn-lt"/>
                </a:endParaRPr>
              </a:p>
            </p:txBody>
          </p:sp>
        </p:grpSp>
      </p:grpSp>
      <p:grpSp>
        <p:nvGrpSpPr>
          <p:cNvPr id="7" name="Group 30"/>
          <p:cNvGrpSpPr/>
          <p:nvPr/>
        </p:nvGrpSpPr>
        <p:grpSpPr>
          <a:xfrm>
            <a:off x="4952988" y="1474181"/>
            <a:ext cx="2619115" cy="963617"/>
            <a:chOff x="4818760" y="1367017"/>
            <a:chExt cx="2619115" cy="963617"/>
          </a:xfrm>
        </p:grpSpPr>
        <p:sp>
          <p:nvSpPr>
            <p:cNvPr id="12" name="TextBox 31"/>
            <p:cNvSpPr txBox="1"/>
            <p:nvPr/>
          </p:nvSpPr>
          <p:spPr bwMode="auto">
            <a:xfrm>
              <a:off x="4818760" y="1367017"/>
              <a:ext cx="2619115" cy="309958"/>
            </a:xfrm>
            <a:prstGeom prst="rect">
              <a:avLst/>
            </a:prstGeom>
            <a:noFill/>
          </p:spPr>
          <p:txBody>
            <a:bodyPr wrap="none" lIns="0" tIns="0" rIns="0" bIns="0" anchor="t" anchorCtr="1">
              <a:normAutofit/>
            </a:bodyPr>
            <a:p>
              <a:pPr latinLnBrk="0"/>
              <a:r>
                <a:rPr lang="zh-CN" altLang="en-US" sz="1465">
                  <a:solidFill>
                    <a:schemeClr val="bg1">
                      <a:lumMod val="50000"/>
                    </a:schemeClr>
                  </a:solidFill>
                  <a:cs typeface="+mn-ea"/>
                  <a:sym typeface="+mn-lt"/>
                </a:rPr>
                <a:t>标题文本预设</a:t>
              </a:r>
              <a:endParaRPr lang="zh-CN" altLang="en-US" sz="1465">
                <a:solidFill>
                  <a:schemeClr val="bg1">
                    <a:lumMod val="50000"/>
                  </a:schemeClr>
                </a:solidFill>
                <a:cs typeface="+mn-ea"/>
                <a:sym typeface="+mn-lt"/>
              </a:endParaRPr>
            </a:p>
          </p:txBody>
        </p:sp>
        <p:sp>
          <p:nvSpPr>
            <p:cNvPr id="13" name="TextBox 32"/>
            <p:cNvSpPr txBox="1"/>
            <p:nvPr/>
          </p:nvSpPr>
          <p:spPr bwMode="auto">
            <a:xfrm>
              <a:off x="4818760" y="1676976"/>
              <a:ext cx="2619115" cy="653658"/>
            </a:xfrm>
            <a:prstGeom prst="rect">
              <a:avLst/>
            </a:prstGeom>
            <a:noFill/>
          </p:spPr>
          <p:txBody>
            <a:bodyPr wrap="square" lIns="0" tIns="0" rIns="0" bIns="0" anchor="t" anchorCtr="1">
              <a:normAutofit/>
            </a:bodyPr>
            <a:p>
              <a:pPr latinLnBrk="0">
                <a:lnSpc>
                  <a:spcPct val="120000"/>
                </a:lnSpc>
              </a:pPr>
              <a:r>
                <a:rPr lang="zh-CN" altLang="en-US" sz="1065" dirty="0">
                  <a:solidFill>
                    <a:schemeClr val="bg1">
                      <a:lumMod val="50000"/>
                    </a:schemeClr>
                  </a:solidFill>
                  <a:cs typeface="+mn-ea"/>
                  <a:sym typeface="+mn-lt"/>
                </a:rPr>
                <a:t>此部分内容作为文字排版占位显示 </a:t>
              </a:r>
              <a:br>
                <a:rPr lang="zh-CN" altLang="en-US" sz="1065" dirty="0">
                  <a:solidFill>
                    <a:schemeClr val="bg1">
                      <a:lumMod val="50000"/>
                    </a:schemeClr>
                  </a:solidFill>
                  <a:cs typeface="+mn-ea"/>
                  <a:sym typeface="+mn-lt"/>
                </a:rPr>
              </a:br>
              <a:r>
                <a:rPr lang="zh-CN" altLang="en-US" sz="1065" dirty="0">
                  <a:solidFill>
                    <a:schemeClr val="bg1">
                      <a:lumMod val="50000"/>
                    </a:schemeClr>
                  </a:solidFill>
                  <a:cs typeface="+mn-ea"/>
                  <a:sym typeface="+mn-lt"/>
                </a:rPr>
                <a:t>（建议使用主题字体）</a:t>
              </a:r>
              <a:endParaRPr lang="zh-CN" altLang="en-US" sz="1065" dirty="0">
                <a:solidFill>
                  <a:schemeClr val="bg1">
                    <a:lumMod val="50000"/>
                  </a:schemeClr>
                </a:solidFill>
                <a:cs typeface="+mn-ea"/>
                <a:sym typeface="+mn-lt"/>
              </a:endParaRPr>
            </a:p>
          </p:txBody>
        </p:sp>
      </p:grpSp>
      <p:grpSp>
        <p:nvGrpSpPr>
          <p:cNvPr id="8" name="Group 33"/>
          <p:cNvGrpSpPr/>
          <p:nvPr/>
        </p:nvGrpSpPr>
        <p:grpSpPr>
          <a:xfrm>
            <a:off x="1957257" y="4728918"/>
            <a:ext cx="2299240" cy="866137"/>
            <a:chOff x="793990" y="1227225"/>
            <a:chExt cx="2299240" cy="866137"/>
          </a:xfrm>
        </p:grpSpPr>
        <p:sp>
          <p:nvSpPr>
            <p:cNvPr id="10" name="TextBox 34"/>
            <p:cNvSpPr txBox="1"/>
            <p:nvPr/>
          </p:nvSpPr>
          <p:spPr bwMode="auto">
            <a:xfrm>
              <a:off x="793990" y="1227225"/>
              <a:ext cx="2299240" cy="309958"/>
            </a:xfrm>
            <a:prstGeom prst="rect">
              <a:avLst/>
            </a:prstGeom>
            <a:noFill/>
          </p:spPr>
          <p:txBody>
            <a:bodyPr wrap="none" lIns="0" tIns="0" rIns="480000" bIns="0" anchor="ctr" anchorCtr="0">
              <a:normAutofit/>
            </a:bodyPr>
            <a:p>
              <a:pPr algn="r" latinLnBrk="0"/>
              <a:r>
                <a:rPr lang="zh-CN" altLang="en-US" sz="1465">
                  <a:solidFill>
                    <a:schemeClr val="bg1">
                      <a:lumMod val="50000"/>
                    </a:schemeClr>
                  </a:solidFill>
                  <a:cs typeface="+mn-ea"/>
                  <a:sym typeface="+mn-lt"/>
                </a:rPr>
                <a:t>标题文本预设</a:t>
              </a:r>
              <a:endParaRPr lang="zh-CN" altLang="en-US" sz="1465">
                <a:solidFill>
                  <a:schemeClr val="bg1">
                    <a:lumMod val="50000"/>
                  </a:schemeClr>
                </a:solidFill>
                <a:cs typeface="+mn-ea"/>
                <a:sym typeface="+mn-lt"/>
              </a:endParaRPr>
            </a:p>
          </p:txBody>
        </p:sp>
        <p:sp>
          <p:nvSpPr>
            <p:cNvPr id="11" name="TextBox 35"/>
            <p:cNvSpPr txBox="1"/>
            <p:nvPr/>
          </p:nvSpPr>
          <p:spPr bwMode="auto">
            <a:xfrm>
              <a:off x="793990" y="1537183"/>
              <a:ext cx="2299240" cy="556179"/>
            </a:xfrm>
            <a:prstGeom prst="rect">
              <a:avLst/>
            </a:prstGeom>
            <a:noFill/>
          </p:spPr>
          <p:txBody>
            <a:bodyPr wrap="square" lIns="0" tIns="0" rIns="480000" bIns="0" anchor="ctr" anchorCtr="0">
              <a:noAutofit/>
            </a:bodyPr>
            <a:p>
              <a:pPr algn="r" latinLnBrk="0">
                <a:lnSpc>
                  <a:spcPct val="120000"/>
                </a:lnSpc>
              </a:pPr>
              <a:r>
                <a:rPr lang="zh-CN" altLang="en-US" sz="935">
                  <a:solidFill>
                    <a:schemeClr val="bg1">
                      <a:lumMod val="50000"/>
                    </a:schemeClr>
                  </a:solidFill>
                  <a:cs typeface="+mn-ea"/>
                  <a:sym typeface="+mn-lt"/>
                </a:rPr>
                <a:t>此部分内容作为文字排版占位显示 </a:t>
              </a:r>
              <a:br>
                <a:rPr lang="zh-CN" altLang="en-US" sz="935">
                  <a:solidFill>
                    <a:schemeClr val="bg1">
                      <a:lumMod val="50000"/>
                    </a:schemeClr>
                  </a:solidFill>
                  <a:cs typeface="+mn-ea"/>
                  <a:sym typeface="+mn-lt"/>
                </a:rPr>
              </a:br>
              <a:r>
                <a:rPr lang="zh-CN" altLang="en-US" sz="935">
                  <a:solidFill>
                    <a:schemeClr val="bg1">
                      <a:lumMod val="50000"/>
                    </a:schemeClr>
                  </a:solidFill>
                  <a:cs typeface="+mn-ea"/>
                  <a:sym typeface="+mn-lt"/>
                </a:rPr>
                <a:t>（建议使用主题字体）</a:t>
              </a:r>
              <a:endParaRPr lang="zh-CN" altLang="en-US" sz="935">
                <a:solidFill>
                  <a:schemeClr val="bg1">
                    <a:lumMod val="50000"/>
                  </a:schemeClr>
                </a:solidFill>
                <a:cs typeface="+mn-ea"/>
                <a:sym typeface="+mn-lt"/>
              </a:endParaRPr>
            </a:p>
          </p:txBody>
        </p:sp>
      </p:grpSp>
      <p:grpSp>
        <p:nvGrpSpPr>
          <p:cNvPr id="9" name="Group 36"/>
          <p:cNvGrpSpPr/>
          <p:nvPr/>
        </p:nvGrpSpPr>
        <p:grpSpPr>
          <a:xfrm>
            <a:off x="8343872" y="4738418"/>
            <a:ext cx="2732267" cy="856637"/>
            <a:chOff x="1415480" y="1651350"/>
            <a:chExt cx="2913191" cy="856637"/>
          </a:xfrm>
        </p:grpSpPr>
        <p:sp>
          <p:nvSpPr>
            <p:cNvPr id="31" name="TextBox 37"/>
            <p:cNvSpPr txBox="1"/>
            <p:nvPr/>
          </p:nvSpPr>
          <p:spPr bwMode="auto">
            <a:xfrm>
              <a:off x="1415480" y="1651350"/>
              <a:ext cx="2913191" cy="309958"/>
            </a:xfrm>
            <a:prstGeom prst="rect">
              <a:avLst/>
            </a:prstGeom>
            <a:noFill/>
          </p:spPr>
          <p:txBody>
            <a:bodyPr wrap="none" lIns="480000" tIns="0" rIns="0" bIns="0" anchor="ctr" anchorCtr="0">
              <a:normAutofit/>
            </a:bodyPr>
            <a:p>
              <a:pPr algn="l" latinLnBrk="0"/>
              <a:r>
                <a:rPr lang="zh-CN" altLang="en-US" sz="1465">
                  <a:solidFill>
                    <a:schemeClr val="bg1">
                      <a:lumMod val="50000"/>
                    </a:schemeClr>
                  </a:solidFill>
                  <a:cs typeface="+mn-ea"/>
                  <a:sym typeface="+mn-lt"/>
                </a:rPr>
                <a:t>标题文本预设</a:t>
              </a:r>
              <a:endParaRPr lang="zh-CN" altLang="en-US" sz="1465">
                <a:solidFill>
                  <a:schemeClr val="bg1">
                    <a:lumMod val="50000"/>
                  </a:schemeClr>
                </a:solidFill>
                <a:cs typeface="+mn-ea"/>
                <a:sym typeface="+mn-lt"/>
              </a:endParaRPr>
            </a:p>
          </p:txBody>
        </p:sp>
        <p:sp>
          <p:nvSpPr>
            <p:cNvPr id="32" name="TextBox 38"/>
            <p:cNvSpPr txBox="1"/>
            <p:nvPr/>
          </p:nvSpPr>
          <p:spPr bwMode="auto">
            <a:xfrm>
              <a:off x="1415480" y="1951808"/>
              <a:ext cx="2913191" cy="556179"/>
            </a:xfrm>
            <a:prstGeom prst="rect">
              <a:avLst/>
            </a:prstGeom>
            <a:noFill/>
          </p:spPr>
          <p:txBody>
            <a:bodyPr wrap="square" lIns="480000" tIns="0" rIns="0" bIns="0" anchor="ctr" anchorCtr="0">
              <a:normAutofit/>
            </a:bodyPr>
            <a:p>
              <a:pPr algn="l" latinLnBrk="0">
                <a:lnSpc>
                  <a:spcPct val="120000"/>
                </a:lnSpc>
              </a:pPr>
              <a:r>
                <a:rPr lang="zh-CN" altLang="en-US" sz="935">
                  <a:solidFill>
                    <a:schemeClr val="bg1">
                      <a:lumMod val="50000"/>
                    </a:schemeClr>
                  </a:solidFill>
                  <a:cs typeface="+mn-ea"/>
                  <a:sym typeface="+mn-lt"/>
                </a:rPr>
                <a:t>此部分内容作为文字排版占位显示 </a:t>
              </a:r>
              <a:br>
                <a:rPr lang="zh-CN" altLang="en-US" sz="935">
                  <a:solidFill>
                    <a:schemeClr val="bg1">
                      <a:lumMod val="50000"/>
                    </a:schemeClr>
                  </a:solidFill>
                  <a:cs typeface="+mn-ea"/>
                  <a:sym typeface="+mn-lt"/>
                </a:rPr>
              </a:br>
              <a:r>
                <a:rPr lang="zh-CN" altLang="en-US" sz="935">
                  <a:solidFill>
                    <a:schemeClr val="bg1">
                      <a:lumMod val="50000"/>
                    </a:schemeClr>
                  </a:solidFill>
                  <a:cs typeface="+mn-ea"/>
                  <a:sym typeface="+mn-lt"/>
                </a:rPr>
                <a:t>（建议使用主题字体）</a:t>
              </a:r>
              <a:endParaRPr lang="zh-CN" altLang="en-US" sz="935">
                <a:solidFill>
                  <a:schemeClr val="bg1">
                    <a:lumMod val="50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132635" y="1871060"/>
            <a:ext cx="4202122" cy="4442276"/>
            <a:chOff x="819935" y="1087683"/>
            <a:chExt cx="2989262" cy="3159125"/>
          </a:xfrm>
        </p:grpSpPr>
        <p:sp>
          <p:nvSpPr>
            <p:cNvPr id="5" name="矩形 4"/>
            <p:cNvSpPr/>
            <p:nvPr/>
          </p:nvSpPr>
          <p:spPr bwMode="auto">
            <a:xfrm rot="19138825">
              <a:off x="1005672" y="2568821"/>
              <a:ext cx="2803525" cy="38100"/>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6"/>
            <p:cNvSpPr/>
            <p:nvPr/>
          </p:nvSpPr>
          <p:spPr bwMode="auto">
            <a:xfrm>
              <a:off x="823110" y="1087683"/>
              <a:ext cx="2295525" cy="87471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1" fmla="*/ 10000 w 10000"/>
                <a:gd name="connsiteY0-2" fmla="*/ 9853 h 9853"/>
                <a:gd name="connsiteX1-3" fmla="*/ 6936 w 10000"/>
                <a:gd name="connsiteY1-4" fmla="*/ 3308 h 9853"/>
                <a:gd name="connsiteX2-5" fmla="*/ 6936 w 10000"/>
                <a:gd name="connsiteY2-6" fmla="*/ 3308 h 9853"/>
                <a:gd name="connsiteX3-7" fmla="*/ 6932 w 10000"/>
                <a:gd name="connsiteY3-8" fmla="*/ 3302 h 9853"/>
                <a:gd name="connsiteX4-9" fmla="*/ 7200 w 10000"/>
                <a:gd name="connsiteY4-10" fmla="*/ 3517 h 9853"/>
                <a:gd name="connsiteX5-11" fmla="*/ 6989 w 10000"/>
                <a:gd name="connsiteY5-12" fmla="*/ 3085 h 9853"/>
                <a:gd name="connsiteX6-13" fmla="*/ 610 w 10000"/>
                <a:gd name="connsiteY6-14" fmla="*/ 218 h 9853"/>
                <a:gd name="connsiteX7-15" fmla="*/ 0 w 10000"/>
                <a:gd name="connsiteY7-16" fmla="*/ 7479 h 9853"/>
                <a:gd name="connsiteX8-17" fmla="*/ 10000 w 10000"/>
                <a:gd name="connsiteY8-18" fmla="*/ 9853 h 9853"/>
                <a:gd name="connsiteX0-19" fmla="*/ 10000 w 10000"/>
                <a:gd name="connsiteY0-20" fmla="*/ 9999 h 9999"/>
                <a:gd name="connsiteX1-21" fmla="*/ 6936 w 10000"/>
                <a:gd name="connsiteY1-22" fmla="*/ 3356 h 9999"/>
                <a:gd name="connsiteX2-23" fmla="*/ 6936 w 10000"/>
                <a:gd name="connsiteY2-24" fmla="*/ 3356 h 9999"/>
                <a:gd name="connsiteX3-25" fmla="*/ 6932 w 10000"/>
                <a:gd name="connsiteY3-26" fmla="*/ 3350 h 9999"/>
                <a:gd name="connsiteX4-27" fmla="*/ 6989 w 10000"/>
                <a:gd name="connsiteY4-28" fmla="*/ 3130 h 9999"/>
                <a:gd name="connsiteX5-29" fmla="*/ 610 w 10000"/>
                <a:gd name="connsiteY5-30" fmla="*/ 220 h 9999"/>
                <a:gd name="connsiteX6-31" fmla="*/ 0 w 10000"/>
                <a:gd name="connsiteY6-32" fmla="*/ 7590 h 9999"/>
                <a:gd name="connsiteX7-33" fmla="*/ 10000 w 10000"/>
                <a:gd name="connsiteY7-34" fmla="*/ 9999 h 9999"/>
                <a:gd name="connsiteX0-35" fmla="*/ 10000 w 10000"/>
                <a:gd name="connsiteY0-36" fmla="*/ 10000 h 10000"/>
                <a:gd name="connsiteX1-37" fmla="*/ 6936 w 10000"/>
                <a:gd name="connsiteY1-38" fmla="*/ 3356 h 10000"/>
                <a:gd name="connsiteX2-39" fmla="*/ 6936 w 10000"/>
                <a:gd name="connsiteY2-40" fmla="*/ 3356 h 10000"/>
                <a:gd name="connsiteX3-41" fmla="*/ 6989 w 10000"/>
                <a:gd name="connsiteY3-42" fmla="*/ 3130 h 10000"/>
                <a:gd name="connsiteX4-43" fmla="*/ 610 w 10000"/>
                <a:gd name="connsiteY4-44" fmla="*/ 220 h 10000"/>
                <a:gd name="connsiteX5-45" fmla="*/ 0 w 10000"/>
                <a:gd name="connsiteY5-46" fmla="*/ 7591 h 10000"/>
                <a:gd name="connsiteX6-47" fmla="*/ 10000 w 10000"/>
                <a:gd name="connsiteY6-48" fmla="*/ 10000 h 10000"/>
                <a:gd name="connsiteX0-49" fmla="*/ 10000 w 10000"/>
                <a:gd name="connsiteY0-50" fmla="*/ 10000 h 10000"/>
                <a:gd name="connsiteX1-51" fmla="*/ 6936 w 10000"/>
                <a:gd name="connsiteY1-52" fmla="*/ 3356 h 10000"/>
                <a:gd name="connsiteX2-53" fmla="*/ 6989 w 10000"/>
                <a:gd name="connsiteY2-54" fmla="*/ 3130 h 10000"/>
                <a:gd name="connsiteX3-55" fmla="*/ 610 w 10000"/>
                <a:gd name="connsiteY3-56" fmla="*/ 220 h 10000"/>
                <a:gd name="connsiteX4-57" fmla="*/ 0 w 10000"/>
                <a:gd name="connsiteY4-58" fmla="*/ 7591 h 10000"/>
                <a:gd name="connsiteX5-59" fmla="*/ 10000 w 10000"/>
                <a:gd name="connsiteY5-60" fmla="*/ 10000 h 10000"/>
                <a:gd name="connsiteX0-61" fmla="*/ 10000 w 10290"/>
                <a:gd name="connsiteY0-62" fmla="*/ 10067 h 10067"/>
                <a:gd name="connsiteX1-63" fmla="*/ 6989 w 10290"/>
                <a:gd name="connsiteY1-64" fmla="*/ 3197 h 10067"/>
                <a:gd name="connsiteX2-65" fmla="*/ 610 w 10290"/>
                <a:gd name="connsiteY2-66" fmla="*/ 287 h 10067"/>
                <a:gd name="connsiteX3-67" fmla="*/ 0 w 10290"/>
                <a:gd name="connsiteY3-68" fmla="*/ 7658 h 10067"/>
                <a:gd name="connsiteX4-69" fmla="*/ 10000 w 10290"/>
                <a:gd name="connsiteY4-70" fmla="*/ 10067 h 10067"/>
                <a:gd name="connsiteX0-71" fmla="*/ 10000 w 10000"/>
                <a:gd name="connsiteY0-72" fmla="*/ 10067 h 10067"/>
                <a:gd name="connsiteX1-73" fmla="*/ 6989 w 10000"/>
                <a:gd name="connsiteY1-74" fmla="*/ 3197 h 10067"/>
                <a:gd name="connsiteX2-75" fmla="*/ 610 w 10000"/>
                <a:gd name="connsiteY2-76" fmla="*/ 287 h 10067"/>
                <a:gd name="connsiteX3-77" fmla="*/ 0 w 10000"/>
                <a:gd name="connsiteY3-78" fmla="*/ 7658 h 10067"/>
                <a:gd name="connsiteX4-79" fmla="*/ 10000 w 10000"/>
                <a:gd name="connsiteY4-80" fmla="*/ 10067 h 10067"/>
                <a:gd name="connsiteX0-81" fmla="*/ 10000 w 10000"/>
                <a:gd name="connsiteY0-82" fmla="*/ 10067 h 10067"/>
                <a:gd name="connsiteX1-83" fmla="*/ 6989 w 10000"/>
                <a:gd name="connsiteY1-84" fmla="*/ 3197 h 10067"/>
                <a:gd name="connsiteX2-85" fmla="*/ 610 w 10000"/>
                <a:gd name="connsiteY2-86" fmla="*/ 287 h 10067"/>
                <a:gd name="connsiteX3-87" fmla="*/ 0 w 10000"/>
                <a:gd name="connsiteY3-88" fmla="*/ 7658 h 10067"/>
                <a:gd name="connsiteX4-89" fmla="*/ 10000 w 10000"/>
                <a:gd name="connsiteY4-90" fmla="*/ 10067 h 10067"/>
                <a:gd name="connsiteX0-91" fmla="*/ 10000 w 10000"/>
                <a:gd name="connsiteY0-92" fmla="*/ 10081 h 10081"/>
                <a:gd name="connsiteX1-93" fmla="*/ 6989 w 10000"/>
                <a:gd name="connsiteY1-94" fmla="*/ 3211 h 10081"/>
                <a:gd name="connsiteX2-95" fmla="*/ 610 w 10000"/>
                <a:gd name="connsiteY2-96" fmla="*/ 301 h 10081"/>
                <a:gd name="connsiteX3-97" fmla="*/ 0 w 10000"/>
                <a:gd name="connsiteY3-98" fmla="*/ 7672 h 10081"/>
                <a:gd name="connsiteX4-99" fmla="*/ 10000 w 10000"/>
                <a:gd name="connsiteY4-100" fmla="*/ 10081 h 10081"/>
                <a:gd name="connsiteX0-101" fmla="*/ 10000 w 10000"/>
                <a:gd name="connsiteY0-102" fmla="*/ 10118 h 10118"/>
                <a:gd name="connsiteX1-103" fmla="*/ 6796 w 10000"/>
                <a:gd name="connsiteY1-104" fmla="*/ 2887 h 10118"/>
                <a:gd name="connsiteX2-105" fmla="*/ 610 w 10000"/>
                <a:gd name="connsiteY2-106" fmla="*/ 338 h 10118"/>
                <a:gd name="connsiteX3-107" fmla="*/ 0 w 10000"/>
                <a:gd name="connsiteY3-108" fmla="*/ 7709 h 10118"/>
                <a:gd name="connsiteX4-109" fmla="*/ 10000 w 10000"/>
                <a:gd name="connsiteY4-110" fmla="*/ 10118 h 10118"/>
                <a:gd name="connsiteX0-111" fmla="*/ 10000 w 10000"/>
                <a:gd name="connsiteY0-112" fmla="*/ 10124 h 10124"/>
                <a:gd name="connsiteX1-113" fmla="*/ 6796 w 10000"/>
                <a:gd name="connsiteY1-114" fmla="*/ 2893 h 10124"/>
                <a:gd name="connsiteX2-115" fmla="*/ 610 w 10000"/>
                <a:gd name="connsiteY2-116" fmla="*/ 344 h 10124"/>
                <a:gd name="connsiteX3-117" fmla="*/ 0 w 10000"/>
                <a:gd name="connsiteY3-118" fmla="*/ 7715 h 10124"/>
                <a:gd name="connsiteX4-119" fmla="*/ 10000 w 10000"/>
                <a:gd name="connsiteY4-120" fmla="*/ 10124 h 101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solidFill>
              <a:schemeClr val="accent1"/>
            </a:solidFill>
            <a:ln w="9525" cap="rnd">
              <a:solidFill>
                <a:srgbClr val="C5C5C5"/>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8"/>
            <p:cNvSpPr/>
            <p:nvPr/>
          </p:nvSpPr>
          <p:spPr bwMode="auto">
            <a:xfrm>
              <a:off x="819935" y="1541708"/>
              <a:ext cx="2298700" cy="1595438"/>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solidFill>
              <a:schemeClr val="accent2"/>
            </a:solidFill>
            <a:ln w="9525" cap="rnd">
              <a:solidFill>
                <a:srgbClr val="EAEAEA"/>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9"/>
            <p:cNvSpPr/>
            <p:nvPr/>
          </p:nvSpPr>
          <p:spPr bwMode="auto">
            <a:xfrm>
              <a:off x="2347110" y="1319458"/>
              <a:ext cx="773112" cy="642938"/>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1" fmla="*/ 11970 w 11970"/>
                <a:gd name="connsiteY0-2" fmla="*/ 10809 h 10834"/>
                <a:gd name="connsiteX1-3" fmla="*/ 974 w 11970"/>
                <a:gd name="connsiteY1-4" fmla="*/ 20 h 10834"/>
                <a:gd name="connsiteX2-5" fmla="*/ 11949 w 11970"/>
                <a:gd name="connsiteY2-6" fmla="*/ 10834 h 10834"/>
                <a:gd name="connsiteX3-7" fmla="*/ 11949 w 11970"/>
                <a:gd name="connsiteY3-8" fmla="*/ 10834 h 10834"/>
                <a:gd name="connsiteX4-9" fmla="*/ 11970 w 11970"/>
                <a:gd name="connsiteY4-10" fmla="*/ 10809 h 10834"/>
                <a:gd name="connsiteX0-11" fmla="*/ 11970 w 11970"/>
                <a:gd name="connsiteY0-12" fmla="*/ 10809 h 10834"/>
                <a:gd name="connsiteX1-13" fmla="*/ 974 w 11970"/>
                <a:gd name="connsiteY1-14" fmla="*/ 20 h 10834"/>
                <a:gd name="connsiteX2-15" fmla="*/ 11949 w 11970"/>
                <a:gd name="connsiteY2-16" fmla="*/ 10834 h 10834"/>
                <a:gd name="connsiteX3-17" fmla="*/ 11949 w 11970"/>
                <a:gd name="connsiteY3-18" fmla="*/ 10834 h 10834"/>
                <a:gd name="connsiteX4-19" fmla="*/ 11970 w 11970"/>
                <a:gd name="connsiteY4-20" fmla="*/ 10809 h 10834"/>
                <a:gd name="connsiteX0-21" fmla="*/ 10996 w 10996"/>
                <a:gd name="connsiteY0-22" fmla="*/ 10789 h 10814"/>
                <a:gd name="connsiteX1-23" fmla="*/ 0 w 10996"/>
                <a:gd name="connsiteY1-24" fmla="*/ 0 h 10814"/>
                <a:gd name="connsiteX2-25" fmla="*/ 10975 w 10996"/>
                <a:gd name="connsiteY2-26" fmla="*/ 10814 h 10814"/>
                <a:gd name="connsiteX3-27" fmla="*/ 10975 w 10996"/>
                <a:gd name="connsiteY3-28" fmla="*/ 10814 h 10814"/>
                <a:gd name="connsiteX4-29" fmla="*/ 10996 w 10996"/>
                <a:gd name="connsiteY4-30" fmla="*/ 10789 h 10814"/>
                <a:gd name="connsiteX0-31" fmla="*/ 10996 w 10996"/>
                <a:gd name="connsiteY0-32" fmla="*/ 10789 h 10814"/>
                <a:gd name="connsiteX1-33" fmla="*/ 0 w 10996"/>
                <a:gd name="connsiteY1-34" fmla="*/ 0 h 10814"/>
                <a:gd name="connsiteX2-35" fmla="*/ 10975 w 10996"/>
                <a:gd name="connsiteY2-36" fmla="*/ 10814 h 10814"/>
                <a:gd name="connsiteX3-37" fmla="*/ 10975 w 10996"/>
                <a:gd name="connsiteY3-38" fmla="*/ 10814 h 10814"/>
                <a:gd name="connsiteX4-39" fmla="*/ 10996 w 10996"/>
                <a:gd name="connsiteY4-40" fmla="*/ 10789 h 10814"/>
                <a:gd name="connsiteX0-41" fmla="*/ 10885 w 10885"/>
                <a:gd name="connsiteY0-42" fmla="*/ 11332 h 11357"/>
                <a:gd name="connsiteX1-43" fmla="*/ 0 w 10885"/>
                <a:gd name="connsiteY1-44" fmla="*/ 0 h 11357"/>
                <a:gd name="connsiteX2-45" fmla="*/ 10864 w 10885"/>
                <a:gd name="connsiteY2-46" fmla="*/ 11357 h 11357"/>
                <a:gd name="connsiteX3-47" fmla="*/ 10864 w 10885"/>
                <a:gd name="connsiteY3-48" fmla="*/ 11357 h 11357"/>
                <a:gd name="connsiteX4-49" fmla="*/ 10885 w 10885"/>
                <a:gd name="connsiteY4-50" fmla="*/ 11332 h 11357"/>
                <a:gd name="connsiteX0-51" fmla="*/ 10959 w 10959"/>
                <a:gd name="connsiteY0-52" fmla="*/ 11151 h 11176"/>
                <a:gd name="connsiteX1-53" fmla="*/ 0 w 10959"/>
                <a:gd name="connsiteY1-54" fmla="*/ 0 h 11176"/>
                <a:gd name="connsiteX2-55" fmla="*/ 10938 w 10959"/>
                <a:gd name="connsiteY2-56" fmla="*/ 11176 h 11176"/>
                <a:gd name="connsiteX3-57" fmla="*/ 10938 w 10959"/>
                <a:gd name="connsiteY3-58" fmla="*/ 11176 h 11176"/>
                <a:gd name="connsiteX4-59" fmla="*/ 10959 w 10959"/>
                <a:gd name="connsiteY4-60" fmla="*/ 11151 h 11176"/>
                <a:gd name="connsiteX0-61" fmla="*/ 10959 w 10959"/>
                <a:gd name="connsiteY0-62" fmla="*/ 11151 h 11176"/>
                <a:gd name="connsiteX1-63" fmla="*/ 0 w 10959"/>
                <a:gd name="connsiteY1-64" fmla="*/ 0 h 11176"/>
                <a:gd name="connsiteX2-65" fmla="*/ 10938 w 10959"/>
                <a:gd name="connsiteY2-66" fmla="*/ 11176 h 11176"/>
                <a:gd name="connsiteX3-67" fmla="*/ 10938 w 10959"/>
                <a:gd name="connsiteY3-68" fmla="*/ 11176 h 11176"/>
                <a:gd name="connsiteX4-69" fmla="*/ 10959 w 10959"/>
                <a:gd name="connsiteY4-70" fmla="*/ 11151 h 11176"/>
                <a:gd name="connsiteX0-71" fmla="*/ 10959 w 10959"/>
                <a:gd name="connsiteY0-72" fmla="*/ 11151 h 11176"/>
                <a:gd name="connsiteX1-73" fmla="*/ 0 w 10959"/>
                <a:gd name="connsiteY1-74" fmla="*/ 0 h 11176"/>
                <a:gd name="connsiteX2-75" fmla="*/ 10938 w 10959"/>
                <a:gd name="connsiteY2-76" fmla="*/ 11176 h 11176"/>
                <a:gd name="connsiteX3-77" fmla="*/ 10938 w 10959"/>
                <a:gd name="connsiteY3-78" fmla="*/ 11176 h 11176"/>
                <a:gd name="connsiteX4-79" fmla="*/ 10959 w 10959"/>
                <a:gd name="connsiteY4-80" fmla="*/ 11151 h 11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solidFill>
              <a:schemeClr val="accent2"/>
            </a:solidFill>
            <a:ln w="0">
              <a:solidFill>
                <a:srgbClr val="D9D9D9"/>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2"/>
            <p:cNvSpPr/>
            <p:nvPr/>
          </p:nvSpPr>
          <p:spPr bwMode="auto">
            <a:xfrm>
              <a:off x="1634322" y="1962396"/>
              <a:ext cx="1762125" cy="2284412"/>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solidFill>
              <a:schemeClr val="accent3"/>
            </a:solidFill>
            <a:ln w="9525" cap="rnd">
              <a:solidFill>
                <a:schemeClr val="bg1"/>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4"/>
            <p:cNvSpPr/>
            <p:nvPr/>
          </p:nvSpPr>
          <p:spPr bwMode="auto">
            <a:xfrm>
              <a:off x="2923372" y="1962396"/>
              <a:ext cx="869950" cy="2282825"/>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solidFill>
              <a:schemeClr val="accent4"/>
            </a:solidFill>
            <a:ln w="9525" cap="rnd">
              <a:solidFill>
                <a:schemeClr val="bg1"/>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25"/>
            <p:cNvSpPr/>
            <p:nvPr/>
          </p:nvSpPr>
          <p:spPr bwMode="auto">
            <a:xfrm>
              <a:off x="3118635" y="1960808"/>
              <a:ext cx="585787" cy="1039813"/>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solidFill>
              <a:schemeClr val="accent1"/>
            </a:solidFill>
            <a:ln w="0">
              <a:solidFill>
                <a:schemeClr val="bg1"/>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1"/>
            <p:cNvSpPr/>
            <p:nvPr/>
          </p:nvSpPr>
          <p:spPr bwMode="auto">
            <a:xfrm rot="19138825">
              <a:off x="913597" y="3618158"/>
              <a:ext cx="514350" cy="106363"/>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任意多边形 12"/>
          <p:cNvSpPr/>
          <p:nvPr/>
        </p:nvSpPr>
        <p:spPr>
          <a:xfrm>
            <a:off x="4147541" y="1607648"/>
            <a:ext cx="1213996" cy="959889"/>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95">
              <a:solidFill>
                <a:srgbClr val="074AA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rot="-2529214">
            <a:off x="4314198" y="1560126"/>
            <a:ext cx="1050288" cy="35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输入标题</a:t>
            </a:r>
            <a:endPar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任意多边形 14"/>
          <p:cNvSpPr/>
          <p:nvPr/>
        </p:nvSpPr>
        <p:spPr>
          <a:xfrm>
            <a:off x="4904057" y="2297431"/>
            <a:ext cx="1080100" cy="1176420"/>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95">
              <a:solidFill>
                <a:srgbClr val="074AA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5"/>
          <p:cNvSpPr txBox="1">
            <a:spLocks noChangeArrowheads="1"/>
          </p:cNvSpPr>
          <p:nvPr/>
        </p:nvSpPr>
        <p:spPr bwMode="auto">
          <a:xfrm rot="-2529214">
            <a:off x="5131682" y="2536284"/>
            <a:ext cx="1544274" cy="52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输入标题</a:t>
            </a:r>
            <a:endPar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16"/>
          <p:cNvGrpSpPr/>
          <p:nvPr/>
        </p:nvGrpSpPr>
        <p:grpSpPr>
          <a:xfrm>
            <a:off x="6823429" y="2135312"/>
            <a:ext cx="4927985" cy="522551"/>
            <a:chOff x="4868191" y="1275606"/>
            <a:chExt cx="3505619" cy="371612"/>
          </a:xfrm>
          <a:solidFill>
            <a:srgbClr val="E74C2E"/>
          </a:solidFill>
        </p:grpSpPr>
        <p:sp>
          <p:nvSpPr>
            <p:cNvPr id="18" name="Freeform 60"/>
            <p:cNvSpPr/>
            <p:nvPr/>
          </p:nvSpPr>
          <p:spPr bwMode="auto">
            <a:xfrm>
              <a:off x="4868191" y="1275606"/>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accent1"/>
            </a:solidFill>
            <a:ln>
              <a:noFill/>
            </a:ln>
          </p:spPr>
          <p:txBody>
            <a:bodyPr vert="horz" wrap="square" lIns="96406" tIns="48203" rIns="96406" bIns="48203" numCol="1" anchor="t" anchorCtr="0" compatLnSpc="1"/>
            <a:lstStyle/>
            <a:p>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5284431" y="1374905"/>
              <a:ext cx="3089379" cy="272313"/>
            </a:xfrm>
            <a:prstGeom prst="roundRect">
              <a:avLst>
                <a:gd name="adj" fmla="val 99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85"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单击此处输入文本内容</a:t>
              </a:r>
              <a:endParaRPr lang="zh-CN" altLang="en-US" sz="1685"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0" name="等腰三角形 19"/>
            <p:cNvSpPr/>
            <p:nvPr/>
          </p:nvSpPr>
          <p:spPr>
            <a:xfrm rot="16200000">
              <a:off x="5237907" y="1417012"/>
              <a:ext cx="46525" cy="9404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53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grpSp>
      <p:sp>
        <p:nvSpPr>
          <p:cNvPr id="21" name="矩形 20"/>
          <p:cNvSpPr/>
          <p:nvPr/>
        </p:nvSpPr>
        <p:spPr>
          <a:xfrm>
            <a:off x="7396125" y="2800232"/>
            <a:ext cx="4246310" cy="2071765"/>
          </a:xfrm>
          <a:prstGeom prst="rect">
            <a:avLst/>
          </a:prstGeom>
        </p:spPr>
        <p:txBody>
          <a:bodyPr wrap="square" lIns="91740" tIns="45869" rIns="91740" bIns="45869">
            <a:spAutoFit/>
          </a:bodyPr>
          <a:lstStyle/>
          <a:p>
            <a:pPr algn="just">
              <a:spcBef>
                <a:spcPts val="845"/>
              </a:spcBef>
              <a:spcAft>
                <a:spcPts val="845"/>
              </a:spcAft>
              <a:buClr>
                <a:srgbClr val="074AA1"/>
              </a:buCl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请在此处输入您的文本，或者复制您的文本粘贴到此处请在此处输入您的文本，或者复制您的文本粘贴到此处</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spcBef>
                <a:spcPts val="845"/>
              </a:spcBef>
              <a:spcAft>
                <a:spcPts val="845"/>
              </a:spcAft>
              <a:buClr>
                <a:srgbClr val="074AA1"/>
              </a:buCl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请在此处输入您的文本，或者复制您的文本粘贴到此处请在此处输入您的文本，或者复制您的文本粘贴到此处</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spcBef>
                <a:spcPts val="845"/>
              </a:spcBef>
              <a:spcAft>
                <a:spcPts val="845"/>
              </a:spcAft>
              <a:buClr>
                <a:srgbClr val="074AA1"/>
              </a:buCl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请在此处输入您的文本，或者复制您的文本粘贴到此处请在此处输入您的文本，或者复制您的文本粘贴到此处</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spcBef>
                <a:spcPts val="845"/>
              </a:spcBef>
              <a:spcAft>
                <a:spcPts val="845"/>
              </a:spcAft>
              <a:buClr>
                <a:srgbClr val="074AA1"/>
              </a:buClr>
              <a:defRPr/>
            </a:pP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21"/>
          <p:cNvGrpSpPr>
            <a:grpSpLocks noChangeAspect="1"/>
          </p:cNvGrpSpPr>
          <p:nvPr/>
        </p:nvGrpSpPr>
        <p:grpSpPr>
          <a:xfrm>
            <a:off x="6978793" y="4570253"/>
            <a:ext cx="1214559" cy="1214933"/>
            <a:chOff x="-5821363" y="2478088"/>
            <a:chExt cx="1368425" cy="1368425"/>
          </a:xfrm>
        </p:grpSpPr>
        <p:sp>
          <p:nvSpPr>
            <p:cNvPr id="23" name="Freeform 29"/>
            <p:cNvSpPr/>
            <p:nvPr/>
          </p:nvSpPr>
          <p:spPr bwMode="auto">
            <a:xfrm flipH="1">
              <a:off x="-5821363" y="2478088"/>
              <a:ext cx="1368425" cy="1368425"/>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0"/>
            <p:cNvSpPr/>
            <p:nvPr/>
          </p:nvSpPr>
          <p:spPr bwMode="auto">
            <a:xfrm flipH="1">
              <a:off x="-5386388" y="2841625"/>
              <a:ext cx="933450" cy="1004888"/>
            </a:xfrm>
            <a:custGeom>
              <a:avLst/>
              <a:gdLst>
                <a:gd name="T0" fmla="*/ 272 w 360"/>
                <a:gd name="T1" fmla="*/ 0 h 388"/>
                <a:gd name="T2" fmla="*/ 233 w 360"/>
                <a:gd name="T3" fmla="*/ 39 h 388"/>
                <a:gd name="T4" fmla="*/ 153 w 360"/>
                <a:gd name="T5" fmla="*/ 13 h 388"/>
                <a:gd name="T6" fmla="*/ 0 w 360"/>
                <a:gd name="T7" fmla="*/ 166 h 388"/>
                <a:gd name="T8" fmla="*/ 0 w 360"/>
                <a:gd name="T9" fmla="*/ 348 h 388"/>
                <a:gd name="T10" fmla="*/ 40 w 360"/>
                <a:gd name="T11" fmla="*/ 388 h 388"/>
                <a:gd name="T12" fmla="*/ 147 w 360"/>
                <a:gd name="T13" fmla="*/ 388 h 388"/>
                <a:gd name="T14" fmla="*/ 296 w 360"/>
                <a:gd name="T15" fmla="*/ 239 h 388"/>
                <a:gd name="T16" fmla="*/ 282 w 360"/>
                <a:gd name="T17" fmla="*/ 181 h 388"/>
                <a:gd name="T18" fmla="*/ 344 w 360"/>
                <a:gd name="T19" fmla="*/ 119 h 388"/>
                <a:gd name="T20" fmla="*/ 307 w 360"/>
                <a:gd name="T21" fmla="*/ 92 h 388"/>
                <a:gd name="T22" fmla="*/ 360 w 360"/>
                <a:gd name="T23" fmla="*/ 39 h 388"/>
                <a:gd name="T24" fmla="*/ 287 w 360"/>
                <a:gd name="T25" fmla="*/ 34 h 388"/>
                <a:gd name="T26" fmla="*/ 262 w 360"/>
                <a:gd name="T27" fmla="*/ 53 h 388"/>
                <a:gd name="T28" fmla="*/ 272 w 360"/>
                <a:gd name="T2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388">
                  <a:moveTo>
                    <a:pt x="272" y="0"/>
                  </a:moveTo>
                  <a:cubicBezTo>
                    <a:pt x="233" y="39"/>
                    <a:pt x="233" y="39"/>
                    <a:pt x="233" y="39"/>
                  </a:cubicBezTo>
                  <a:cubicBezTo>
                    <a:pt x="153" y="13"/>
                    <a:pt x="153" y="13"/>
                    <a:pt x="153" y="13"/>
                  </a:cubicBezTo>
                  <a:cubicBezTo>
                    <a:pt x="0" y="166"/>
                    <a:pt x="0" y="166"/>
                    <a:pt x="0" y="166"/>
                  </a:cubicBezTo>
                  <a:cubicBezTo>
                    <a:pt x="0" y="348"/>
                    <a:pt x="0" y="348"/>
                    <a:pt x="0" y="348"/>
                  </a:cubicBezTo>
                  <a:cubicBezTo>
                    <a:pt x="0" y="370"/>
                    <a:pt x="18" y="388"/>
                    <a:pt x="40" y="388"/>
                  </a:cubicBezTo>
                  <a:cubicBezTo>
                    <a:pt x="147" y="388"/>
                    <a:pt x="147" y="388"/>
                    <a:pt x="147" y="388"/>
                  </a:cubicBezTo>
                  <a:cubicBezTo>
                    <a:pt x="296" y="239"/>
                    <a:pt x="296" y="239"/>
                    <a:pt x="296" y="239"/>
                  </a:cubicBezTo>
                  <a:cubicBezTo>
                    <a:pt x="282" y="181"/>
                    <a:pt x="282" y="181"/>
                    <a:pt x="282" y="181"/>
                  </a:cubicBezTo>
                  <a:cubicBezTo>
                    <a:pt x="344" y="119"/>
                    <a:pt x="344" y="119"/>
                    <a:pt x="344" y="119"/>
                  </a:cubicBezTo>
                  <a:cubicBezTo>
                    <a:pt x="307" y="92"/>
                    <a:pt x="307" y="92"/>
                    <a:pt x="307" y="92"/>
                  </a:cubicBezTo>
                  <a:cubicBezTo>
                    <a:pt x="360" y="39"/>
                    <a:pt x="360" y="39"/>
                    <a:pt x="360" y="39"/>
                  </a:cubicBezTo>
                  <a:cubicBezTo>
                    <a:pt x="287" y="34"/>
                    <a:pt x="287" y="34"/>
                    <a:pt x="287" y="34"/>
                  </a:cubicBezTo>
                  <a:cubicBezTo>
                    <a:pt x="262" y="53"/>
                    <a:pt x="262" y="53"/>
                    <a:pt x="262" y="53"/>
                  </a:cubicBezTo>
                  <a:cubicBezTo>
                    <a:pt x="272" y="0"/>
                    <a:pt x="272" y="0"/>
                    <a:pt x="272"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1"/>
            <p:cNvSpPr/>
            <p:nvPr/>
          </p:nvSpPr>
          <p:spPr bwMode="auto">
            <a:xfrm flipH="1">
              <a:off x="-5222876" y="3089275"/>
              <a:ext cx="103188" cy="371475"/>
            </a:xfrm>
            <a:custGeom>
              <a:avLst/>
              <a:gdLst>
                <a:gd name="T0" fmla="*/ 15 w 40"/>
                <a:gd name="T1" fmla="*/ 0 h 143"/>
                <a:gd name="T2" fmla="*/ 10 w 40"/>
                <a:gd name="T3" fmla="*/ 12 h 143"/>
                <a:gd name="T4" fmla="*/ 0 w 40"/>
                <a:gd name="T5" fmla="*/ 143 h 143"/>
                <a:gd name="T6" fmla="*/ 39 w 40"/>
                <a:gd name="T7" fmla="*/ 143 h 143"/>
                <a:gd name="T8" fmla="*/ 34 w 40"/>
                <a:gd name="T9" fmla="*/ 13 h 143"/>
                <a:gd name="T10" fmla="*/ 15 w 40"/>
                <a:gd name="T11" fmla="*/ 0 h 143"/>
              </a:gdLst>
              <a:ahLst/>
              <a:cxnLst>
                <a:cxn ang="0">
                  <a:pos x="T0" y="T1"/>
                </a:cxn>
                <a:cxn ang="0">
                  <a:pos x="T2" y="T3"/>
                </a:cxn>
                <a:cxn ang="0">
                  <a:pos x="T4" y="T5"/>
                </a:cxn>
                <a:cxn ang="0">
                  <a:pos x="T6" y="T7"/>
                </a:cxn>
                <a:cxn ang="0">
                  <a:pos x="T8" y="T9"/>
                </a:cxn>
                <a:cxn ang="0">
                  <a:pos x="T10" y="T11"/>
                </a:cxn>
              </a:cxnLst>
              <a:rect l="0" t="0" r="r" b="b"/>
              <a:pathLst>
                <a:path w="40" h="143">
                  <a:moveTo>
                    <a:pt x="15" y="0"/>
                  </a:moveTo>
                  <a:cubicBezTo>
                    <a:pt x="10" y="12"/>
                    <a:pt x="10" y="12"/>
                    <a:pt x="10" y="12"/>
                  </a:cubicBezTo>
                  <a:cubicBezTo>
                    <a:pt x="14" y="41"/>
                    <a:pt x="14" y="85"/>
                    <a:pt x="0" y="143"/>
                  </a:cubicBezTo>
                  <a:cubicBezTo>
                    <a:pt x="39" y="143"/>
                    <a:pt x="39" y="143"/>
                    <a:pt x="39" y="143"/>
                  </a:cubicBezTo>
                  <a:cubicBezTo>
                    <a:pt x="39" y="143"/>
                    <a:pt x="40" y="57"/>
                    <a:pt x="34" y="13"/>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2"/>
            <p:cNvSpPr/>
            <p:nvPr/>
          </p:nvSpPr>
          <p:spPr bwMode="auto">
            <a:xfrm flipH="1">
              <a:off x="-5386388" y="2800350"/>
              <a:ext cx="536575" cy="411163"/>
            </a:xfrm>
            <a:custGeom>
              <a:avLst/>
              <a:gdLst>
                <a:gd name="T0" fmla="*/ 126 w 207"/>
                <a:gd name="T1" fmla="*/ 67 h 159"/>
                <a:gd name="T2" fmla="*/ 207 w 207"/>
                <a:gd name="T3" fmla="*/ 55 h 159"/>
                <a:gd name="T4" fmla="*/ 168 w 207"/>
                <a:gd name="T5" fmla="*/ 41 h 159"/>
                <a:gd name="T6" fmla="*/ 117 w 207"/>
                <a:gd name="T7" fmla="*/ 56 h 159"/>
                <a:gd name="T8" fmla="*/ 159 w 207"/>
                <a:gd name="T9" fmla="*/ 0 h 159"/>
                <a:gd name="T10" fmla="*/ 99 w 207"/>
                <a:gd name="T11" fmla="*/ 55 h 159"/>
                <a:gd name="T12" fmla="*/ 25 w 207"/>
                <a:gd name="T13" fmla="*/ 24 h 159"/>
                <a:gd name="T14" fmla="*/ 0 w 207"/>
                <a:gd name="T15" fmla="*/ 29 h 159"/>
                <a:gd name="T16" fmla="*/ 78 w 207"/>
                <a:gd name="T17" fmla="*/ 62 h 159"/>
                <a:gd name="T18" fmla="*/ 9 w 207"/>
                <a:gd name="T19" fmla="*/ 135 h 159"/>
                <a:gd name="T20" fmla="*/ 84 w 207"/>
                <a:gd name="T21" fmla="*/ 79 h 159"/>
                <a:gd name="T22" fmla="*/ 77 w 207"/>
                <a:gd name="T23" fmla="*/ 159 h 159"/>
                <a:gd name="T24" fmla="*/ 112 w 207"/>
                <a:gd name="T25" fmla="*/ 83 h 159"/>
                <a:gd name="T26" fmla="*/ 191 w 207"/>
                <a:gd name="T27" fmla="*/ 135 h 159"/>
                <a:gd name="T28" fmla="*/ 126 w 207"/>
                <a:gd name="T29" fmla="*/ 6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159">
                  <a:moveTo>
                    <a:pt x="126" y="67"/>
                  </a:moveTo>
                  <a:cubicBezTo>
                    <a:pt x="207" y="55"/>
                    <a:pt x="207" y="55"/>
                    <a:pt x="207" y="55"/>
                  </a:cubicBezTo>
                  <a:cubicBezTo>
                    <a:pt x="194" y="47"/>
                    <a:pt x="180" y="41"/>
                    <a:pt x="168" y="41"/>
                  </a:cubicBezTo>
                  <a:cubicBezTo>
                    <a:pt x="140" y="41"/>
                    <a:pt x="117" y="56"/>
                    <a:pt x="117" y="56"/>
                  </a:cubicBezTo>
                  <a:cubicBezTo>
                    <a:pt x="159" y="0"/>
                    <a:pt x="159" y="0"/>
                    <a:pt x="159" y="0"/>
                  </a:cubicBezTo>
                  <a:cubicBezTo>
                    <a:pt x="106" y="1"/>
                    <a:pt x="99" y="55"/>
                    <a:pt x="99" y="55"/>
                  </a:cubicBezTo>
                  <a:cubicBezTo>
                    <a:pt x="69" y="27"/>
                    <a:pt x="43" y="24"/>
                    <a:pt x="25" y="24"/>
                  </a:cubicBezTo>
                  <a:cubicBezTo>
                    <a:pt x="10" y="24"/>
                    <a:pt x="0" y="29"/>
                    <a:pt x="0" y="29"/>
                  </a:cubicBezTo>
                  <a:cubicBezTo>
                    <a:pt x="78" y="62"/>
                    <a:pt x="78" y="62"/>
                    <a:pt x="78" y="62"/>
                  </a:cubicBezTo>
                  <a:cubicBezTo>
                    <a:pt x="9" y="76"/>
                    <a:pt x="9" y="135"/>
                    <a:pt x="9" y="135"/>
                  </a:cubicBezTo>
                  <a:cubicBezTo>
                    <a:pt x="84" y="79"/>
                    <a:pt x="84" y="79"/>
                    <a:pt x="84" y="79"/>
                  </a:cubicBezTo>
                  <a:cubicBezTo>
                    <a:pt x="71" y="114"/>
                    <a:pt x="77" y="159"/>
                    <a:pt x="77" y="159"/>
                  </a:cubicBezTo>
                  <a:cubicBezTo>
                    <a:pt x="112" y="83"/>
                    <a:pt x="112" y="83"/>
                    <a:pt x="112" y="83"/>
                  </a:cubicBezTo>
                  <a:cubicBezTo>
                    <a:pt x="191" y="135"/>
                    <a:pt x="191" y="135"/>
                    <a:pt x="191" y="135"/>
                  </a:cubicBezTo>
                  <a:cubicBezTo>
                    <a:pt x="188" y="88"/>
                    <a:pt x="126" y="67"/>
                    <a:pt x="126"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26"/>
          <p:cNvGrpSpPr>
            <a:grpSpLocks noChangeAspect="1"/>
          </p:cNvGrpSpPr>
          <p:nvPr/>
        </p:nvGrpSpPr>
        <p:grpSpPr>
          <a:xfrm flipH="1">
            <a:off x="8725581" y="4570253"/>
            <a:ext cx="1213584" cy="1214933"/>
            <a:chOff x="-3592512" y="-1284288"/>
            <a:chExt cx="1979613" cy="1981201"/>
          </a:xfrm>
        </p:grpSpPr>
        <p:sp>
          <p:nvSpPr>
            <p:cNvPr id="28" name="Freeform 113"/>
            <p:cNvSpPr/>
            <p:nvPr/>
          </p:nvSpPr>
          <p:spPr bwMode="auto">
            <a:xfrm>
              <a:off x="-3592512" y="-1284288"/>
              <a:ext cx="1979613" cy="1981201"/>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4"/>
            <p:cNvSpPr/>
            <p:nvPr/>
          </p:nvSpPr>
          <p:spPr bwMode="auto">
            <a:xfrm>
              <a:off x="-3592512" y="-833438"/>
              <a:ext cx="1508125" cy="1530351"/>
            </a:xfrm>
            <a:custGeom>
              <a:avLst/>
              <a:gdLst>
                <a:gd name="T0" fmla="*/ 275 w 402"/>
                <a:gd name="T1" fmla="*/ 0 h 408"/>
                <a:gd name="T2" fmla="*/ 164 w 402"/>
                <a:gd name="T3" fmla="*/ 33 h 408"/>
                <a:gd name="T4" fmla="*/ 0 w 402"/>
                <a:gd name="T5" fmla="*/ 197 h 408"/>
                <a:gd name="T6" fmla="*/ 0 w 402"/>
                <a:gd name="T7" fmla="*/ 368 h 408"/>
                <a:gd name="T8" fmla="*/ 40 w 402"/>
                <a:gd name="T9" fmla="*/ 408 h 408"/>
                <a:gd name="T10" fmla="*/ 195 w 402"/>
                <a:gd name="T11" fmla="*/ 408 h 408"/>
                <a:gd name="T12" fmla="*/ 368 w 402"/>
                <a:gd name="T13" fmla="*/ 235 h 408"/>
                <a:gd name="T14" fmla="*/ 402 w 402"/>
                <a:gd name="T15" fmla="*/ 135 h 408"/>
                <a:gd name="T16" fmla="*/ 368 w 402"/>
                <a:gd name="T17" fmla="*/ 37 h 408"/>
                <a:gd name="T18" fmla="*/ 275 w 402"/>
                <a:gd name="T1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408">
                  <a:moveTo>
                    <a:pt x="275" y="0"/>
                  </a:moveTo>
                  <a:cubicBezTo>
                    <a:pt x="164" y="33"/>
                    <a:pt x="164" y="33"/>
                    <a:pt x="164" y="33"/>
                  </a:cubicBezTo>
                  <a:cubicBezTo>
                    <a:pt x="0" y="197"/>
                    <a:pt x="0" y="197"/>
                    <a:pt x="0" y="197"/>
                  </a:cubicBezTo>
                  <a:cubicBezTo>
                    <a:pt x="0" y="368"/>
                    <a:pt x="0" y="368"/>
                    <a:pt x="0" y="368"/>
                  </a:cubicBezTo>
                  <a:cubicBezTo>
                    <a:pt x="0" y="390"/>
                    <a:pt x="18" y="408"/>
                    <a:pt x="40" y="408"/>
                  </a:cubicBezTo>
                  <a:cubicBezTo>
                    <a:pt x="195" y="408"/>
                    <a:pt x="195" y="408"/>
                    <a:pt x="195" y="408"/>
                  </a:cubicBezTo>
                  <a:cubicBezTo>
                    <a:pt x="368" y="235"/>
                    <a:pt x="368" y="235"/>
                    <a:pt x="368" y="235"/>
                  </a:cubicBezTo>
                  <a:cubicBezTo>
                    <a:pt x="402" y="135"/>
                    <a:pt x="402" y="135"/>
                    <a:pt x="402" y="135"/>
                  </a:cubicBezTo>
                  <a:cubicBezTo>
                    <a:pt x="368" y="37"/>
                    <a:pt x="368" y="37"/>
                    <a:pt x="368" y="37"/>
                  </a:cubicBezTo>
                  <a:cubicBezTo>
                    <a:pt x="275" y="0"/>
                    <a:pt x="275" y="0"/>
                    <a:pt x="275"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15"/>
            <p:cNvSpPr>
              <a:spLocks noEditPoints="1"/>
            </p:cNvSpPr>
            <p:nvPr/>
          </p:nvSpPr>
          <p:spPr bwMode="auto">
            <a:xfrm>
              <a:off x="-3143250" y="-863600"/>
              <a:ext cx="1081088" cy="1081088"/>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32 w 288"/>
                <a:gd name="T11" fmla="*/ 144 h 288"/>
                <a:gd name="T12" fmla="*/ 144 w 288"/>
                <a:gd name="T13" fmla="*/ 32 h 288"/>
                <a:gd name="T14" fmla="*/ 207 w 288"/>
                <a:gd name="T15" fmla="*/ 51 h 288"/>
                <a:gd name="T16" fmla="*/ 158 w 288"/>
                <a:gd name="T17" fmla="*/ 116 h 288"/>
                <a:gd name="T18" fmla="*/ 144 w 288"/>
                <a:gd name="T19" fmla="*/ 112 h 288"/>
                <a:gd name="T20" fmla="*/ 112 w 288"/>
                <a:gd name="T21" fmla="*/ 144 h 288"/>
                <a:gd name="T22" fmla="*/ 116 w 288"/>
                <a:gd name="T23" fmla="*/ 158 h 288"/>
                <a:gd name="T24" fmla="*/ 51 w 288"/>
                <a:gd name="T25" fmla="*/ 207 h 288"/>
                <a:gd name="T26" fmla="*/ 32 w 288"/>
                <a:gd name="T27" fmla="*/ 144 h 288"/>
                <a:gd name="T28" fmla="*/ 160 w 288"/>
                <a:gd name="T29" fmla="*/ 144 h 288"/>
                <a:gd name="T30" fmla="*/ 144 w 288"/>
                <a:gd name="T31" fmla="*/ 160 h 288"/>
                <a:gd name="T32" fmla="*/ 128 w 288"/>
                <a:gd name="T33" fmla="*/ 144 h 288"/>
                <a:gd name="T34" fmla="*/ 144 w 288"/>
                <a:gd name="T35" fmla="*/ 128 h 288"/>
                <a:gd name="T36" fmla="*/ 160 w 288"/>
                <a:gd name="T37" fmla="*/ 144 h 288"/>
                <a:gd name="T38" fmla="*/ 144 w 288"/>
                <a:gd name="T39" fmla="*/ 256 h 288"/>
                <a:gd name="T40" fmla="*/ 81 w 288"/>
                <a:gd name="T41" fmla="*/ 237 h 288"/>
                <a:gd name="T42" fmla="*/ 130 w 288"/>
                <a:gd name="T43" fmla="*/ 172 h 288"/>
                <a:gd name="T44" fmla="*/ 144 w 288"/>
                <a:gd name="T45" fmla="*/ 176 h 288"/>
                <a:gd name="T46" fmla="*/ 176 w 288"/>
                <a:gd name="T47" fmla="*/ 144 h 288"/>
                <a:gd name="T48" fmla="*/ 172 w 288"/>
                <a:gd name="T49" fmla="*/ 130 h 288"/>
                <a:gd name="T50" fmla="*/ 237 w 288"/>
                <a:gd name="T51" fmla="*/ 81 h 288"/>
                <a:gd name="T52" fmla="*/ 256 w 288"/>
                <a:gd name="T53" fmla="*/ 144 h 288"/>
                <a:gd name="T54" fmla="*/ 144 w 288"/>
                <a:gd name="T55"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288">
                  <a:moveTo>
                    <a:pt x="144" y="0"/>
                  </a:moveTo>
                  <a:cubicBezTo>
                    <a:pt x="64" y="0"/>
                    <a:pt x="0" y="64"/>
                    <a:pt x="0" y="144"/>
                  </a:cubicBezTo>
                  <a:cubicBezTo>
                    <a:pt x="0" y="224"/>
                    <a:pt x="64" y="288"/>
                    <a:pt x="144" y="288"/>
                  </a:cubicBezTo>
                  <a:cubicBezTo>
                    <a:pt x="224" y="288"/>
                    <a:pt x="288" y="224"/>
                    <a:pt x="288" y="144"/>
                  </a:cubicBezTo>
                  <a:cubicBezTo>
                    <a:pt x="288" y="64"/>
                    <a:pt x="224" y="0"/>
                    <a:pt x="144" y="0"/>
                  </a:cubicBezTo>
                  <a:close/>
                  <a:moveTo>
                    <a:pt x="32" y="144"/>
                  </a:moveTo>
                  <a:cubicBezTo>
                    <a:pt x="32" y="82"/>
                    <a:pt x="82" y="32"/>
                    <a:pt x="144" y="32"/>
                  </a:cubicBezTo>
                  <a:cubicBezTo>
                    <a:pt x="167" y="32"/>
                    <a:pt x="189" y="39"/>
                    <a:pt x="207" y="51"/>
                  </a:cubicBezTo>
                  <a:cubicBezTo>
                    <a:pt x="158" y="116"/>
                    <a:pt x="158" y="116"/>
                    <a:pt x="158" y="116"/>
                  </a:cubicBezTo>
                  <a:cubicBezTo>
                    <a:pt x="154" y="113"/>
                    <a:pt x="149" y="112"/>
                    <a:pt x="144" y="112"/>
                  </a:cubicBezTo>
                  <a:cubicBezTo>
                    <a:pt x="126" y="112"/>
                    <a:pt x="112" y="126"/>
                    <a:pt x="112" y="144"/>
                  </a:cubicBezTo>
                  <a:cubicBezTo>
                    <a:pt x="112" y="149"/>
                    <a:pt x="113" y="154"/>
                    <a:pt x="116" y="158"/>
                  </a:cubicBezTo>
                  <a:cubicBezTo>
                    <a:pt x="51" y="207"/>
                    <a:pt x="51" y="207"/>
                    <a:pt x="51" y="207"/>
                  </a:cubicBezTo>
                  <a:cubicBezTo>
                    <a:pt x="39" y="189"/>
                    <a:pt x="32" y="167"/>
                    <a:pt x="32" y="144"/>
                  </a:cubicBezTo>
                  <a:close/>
                  <a:moveTo>
                    <a:pt x="160" y="144"/>
                  </a:moveTo>
                  <a:cubicBezTo>
                    <a:pt x="160" y="153"/>
                    <a:pt x="153" y="160"/>
                    <a:pt x="144" y="160"/>
                  </a:cubicBezTo>
                  <a:cubicBezTo>
                    <a:pt x="135" y="160"/>
                    <a:pt x="128" y="153"/>
                    <a:pt x="128" y="144"/>
                  </a:cubicBezTo>
                  <a:cubicBezTo>
                    <a:pt x="128" y="135"/>
                    <a:pt x="135" y="128"/>
                    <a:pt x="144" y="128"/>
                  </a:cubicBezTo>
                  <a:cubicBezTo>
                    <a:pt x="153" y="128"/>
                    <a:pt x="160" y="135"/>
                    <a:pt x="160" y="144"/>
                  </a:cubicBezTo>
                  <a:close/>
                  <a:moveTo>
                    <a:pt x="144" y="256"/>
                  </a:moveTo>
                  <a:cubicBezTo>
                    <a:pt x="121" y="256"/>
                    <a:pt x="99" y="249"/>
                    <a:pt x="81" y="237"/>
                  </a:cubicBezTo>
                  <a:cubicBezTo>
                    <a:pt x="130" y="172"/>
                    <a:pt x="130" y="172"/>
                    <a:pt x="130" y="172"/>
                  </a:cubicBezTo>
                  <a:cubicBezTo>
                    <a:pt x="134" y="175"/>
                    <a:pt x="139" y="176"/>
                    <a:pt x="144" y="176"/>
                  </a:cubicBezTo>
                  <a:cubicBezTo>
                    <a:pt x="162" y="176"/>
                    <a:pt x="176" y="162"/>
                    <a:pt x="176" y="144"/>
                  </a:cubicBezTo>
                  <a:cubicBezTo>
                    <a:pt x="176" y="139"/>
                    <a:pt x="175" y="134"/>
                    <a:pt x="172" y="130"/>
                  </a:cubicBezTo>
                  <a:cubicBezTo>
                    <a:pt x="237" y="81"/>
                    <a:pt x="237" y="81"/>
                    <a:pt x="237" y="81"/>
                  </a:cubicBezTo>
                  <a:cubicBezTo>
                    <a:pt x="249" y="99"/>
                    <a:pt x="256" y="121"/>
                    <a:pt x="256" y="144"/>
                  </a:cubicBezTo>
                  <a:cubicBezTo>
                    <a:pt x="256" y="206"/>
                    <a:pt x="206" y="256"/>
                    <a:pt x="144" y="2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30"/>
          <p:cNvGrpSpPr>
            <a:grpSpLocks noChangeAspect="1"/>
          </p:cNvGrpSpPr>
          <p:nvPr/>
        </p:nvGrpSpPr>
        <p:grpSpPr>
          <a:xfrm flipH="1">
            <a:off x="10344063" y="4570253"/>
            <a:ext cx="1213584" cy="1214933"/>
            <a:chOff x="-1162050" y="-1284288"/>
            <a:chExt cx="1979613" cy="1981201"/>
          </a:xfrm>
        </p:grpSpPr>
        <p:sp>
          <p:nvSpPr>
            <p:cNvPr id="32" name="Freeform 117"/>
            <p:cNvSpPr/>
            <p:nvPr/>
          </p:nvSpPr>
          <p:spPr bwMode="auto">
            <a:xfrm>
              <a:off x="-1162050" y="-1284288"/>
              <a:ext cx="1979613" cy="1981201"/>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18"/>
            <p:cNvSpPr/>
            <p:nvPr/>
          </p:nvSpPr>
          <p:spPr bwMode="auto">
            <a:xfrm>
              <a:off x="-1162050" y="-781050"/>
              <a:ext cx="1435100" cy="1477963"/>
            </a:xfrm>
            <a:custGeom>
              <a:avLst/>
              <a:gdLst>
                <a:gd name="T0" fmla="*/ 307 w 383"/>
                <a:gd name="T1" fmla="*/ 0 h 394"/>
                <a:gd name="T2" fmla="*/ 199 w 383"/>
                <a:gd name="T3" fmla="*/ 86 h 394"/>
                <a:gd name="T4" fmla="*/ 0 w 383"/>
                <a:gd name="T5" fmla="*/ 285 h 394"/>
                <a:gd name="T6" fmla="*/ 0 w 383"/>
                <a:gd name="T7" fmla="*/ 354 h 394"/>
                <a:gd name="T8" fmla="*/ 40 w 383"/>
                <a:gd name="T9" fmla="*/ 394 h 394"/>
                <a:gd name="T10" fmla="*/ 94 w 383"/>
                <a:gd name="T11" fmla="*/ 394 h 394"/>
                <a:gd name="T12" fmla="*/ 313 w 383"/>
                <a:gd name="T13" fmla="*/ 175 h 394"/>
                <a:gd name="T14" fmla="*/ 383 w 383"/>
                <a:gd name="T15" fmla="*/ 78 h 394"/>
                <a:gd name="T16" fmla="*/ 368 w 383"/>
                <a:gd name="T17" fmla="*/ 23 h 394"/>
                <a:gd name="T18" fmla="*/ 307 w 383"/>
                <a:gd name="T19"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394">
                  <a:moveTo>
                    <a:pt x="307" y="0"/>
                  </a:moveTo>
                  <a:cubicBezTo>
                    <a:pt x="199" y="86"/>
                    <a:pt x="199" y="86"/>
                    <a:pt x="199" y="86"/>
                  </a:cubicBezTo>
                  <a:cubicBezTo>
                    <a:pt x="0" y="285"/>
                    <a:pt x="0" y="285"/>
                    <a:pt x="0" y="285"/>
                  </a:cubicBezTo>
                  <a:cubicBezTo>
                    <a:pt x="0" y="354"/>
                    <a:pt x="0" y="354"/>
                    <a:pt x="0" y="354"/>
                  </a:cubicBezTo>
                  <a:cubicBezTo>
                    <a:pt x="0" y="376"/>
                    <a:pt x="18" y="394"/>
                    <a:pt x="40" y="394"/>
                  </a:cubicBezTo>
                  <a:cubicBezTo>
                    <a:pt x="94" y="394"/>
                    <a:pt x="94" y="394"/>
                    <a:pt x="94" y="394"/>
                  </a:cubicBezTo>
                  <a:cubicBezTo>
                    <a:pt x="313" y="175"/>
                    <a:pt x="313" y="175"/>
                    <a:pt x="313" y="175"/>
                  </a:cubicBezTo>
                  <a:cubicBezTo>
                    <a:pt x="383" y="78"/>
                    <a:pt x="383" y="78"/>
                    <a:pt x="383" y="78"/>
                  </a:cubicBezTo>
                  <a:cubicBezTo>
                    <a:pt x="368" y="23"/>
                    <a:pt x="368" y="23"/>
                    <a:pt x="368" y="23"/>
                  </a:cubicBezTo>
                  <a:cubicBezTo>
                    <a:pt x="307" y="0"/>
                    <a:pt x="307" y="0"/>
                    <a:pt x="307"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9"/>
            <p:cNvSpPr/>
            <p:nvPr/>
          </p:nvSpPr>
          <p:spPr bwMode="auto">
            <a:xfrm>
              <a:off x="-701675" y="-814388"/>
              <a:ext cx="1009650" cy="925513"/>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34"/>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36" name="组合 35"/>
          <p:cNvGrpSpPr/>
          <p:nvPr/>
        </p:nvGrpSpPr>
        <p:grpSpPr>
          <a:xfrm>
            <a:off x="721798" y="880021"/>
            <a:ext cx="1893346" cy="0"/>
            <a:chOff x="2536531" y="1217999"/>
            <a:chExt cx="1893346" cy="0"/>
          </a:xfrm>
        </p:grpSpPr>
        <p:cxnSp>
          <p:nvCxnSpPr>
            <p:cNvPr id="37" name="直接连接符 3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3"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1250"/>
                                        <p:tgtEl>
                                          <p:spTgt spid="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文本框 44"/>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endParaRPr lang="zh-CN" altLang="en-US" sz="2400" spc="300" dirty="0">
              <a:solidFill>
                <a:schemeClr val="tx1">
                  <a:lumMod val="65000"/>
                  <a:lumOff val="35000"/>
                </a:schemeClr>
              </a:solidFill>
              <a:latin typeface="+mj-ea"/>
              <a:ea typeface="+mj-ea"/>
              <a:cs typeface="+mn-ea"/>
              <a:sym typeface="+mn-lt"/>
            </a:endParaRPr>
          </a:p>
        </p:txBody>
      </p:sp>
      <p:grpSp>
        <p:nvGrpSpPr>
          <p:cNvPr id="46" name="组合 45"/>
          <p:cNvGrpSpPr/>
          <p:nvPr/>
        </p:nvGrpSpPr>
        <p:grpSpPr>
          <a:xfrm>
            <a:off x="721798" y="880021"/>
            <a:ext cx="1893346" cy="0"/>
            <a:chOff x="2536531" y="1217999"/>
            <a:chExt cx="1893346" cy="0"/>
          </a:xfrm>
        </p:grpSpPr>
        <p:cxnSp>
          <p:nvCxnSpPr>
            <p:cNvPr id="47" name="直接连接符 4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Group 28"/>
          <p:cNvGrpSpPr/>
          <p:nvPr/>
        </p:nvGrpSpPr>
        <p:grpSpPr>
          <a:xfrm>
            <a:off x="2285417" y="2140204"/>
            <a:ext cx="2407615" cy="835777"/>
            <a:chOff x="609599" y="3139323"/>
            <a:chExt cx="2407615" cy="835777"/>
          </a:xfrm>
        </p:grpSpPr>
        <p:sp>
          <p:nvSpPr>
            <p:cNvPr id="2" name="TextBox 29"/>
            <p:cNvSpPr txBox="1"/>
            <p:nvPr/>
          </p:nvSpPr>
          <p:spPr>
            <a:xfrm>
              <a:off x="609599" y="3385544"/>
              <a:ext cx="2407615" cy="589556"/>
            </a:xfrm>
            <a:prstGeom prst="rect">
              <a:avLst/>
            </a:prstGeom>
            <a:noFill/>
          </p:spPr>
          <p:txBody>
            <a:bodyPr wrap="square" lIns="96000" tIns="0" rIns="96000" bIns="0" anchor="ctr" anchorCtr="0">
              <a:normAutofit/>
            </a:bodyPr>
            <a:p>
              <a:pPr algn="r" defTabSz="1219200">
                <a:lnSpc>
                  <a:spcPct val="120000"/>
                </a:lnSpc>
                <a:defRPr/>
              </a:pPr>
              <a:r>
                <a:rPr lang="zh-CN" altLang="en-US" sz="1065">
                  <a:solidFill>
                    <a:schemeClr val="bg1">
                      <a:lumMod val="50000"/>
                    </a:schemeClr>
                  </a:solidFill>
                  <a:cs typeface="+mn-ea"/>
                  <a:sym typeface="+mn-lt"/>
                </a:rPr>
                <a:t>此部分内容作为文字排版占位显示</a:t>
              </a:r>
              <a:br>
                <a:rPr lang="zh-CN" altLang="en-US" sz="1065">
                  <a:solidFill>
                    <a:schemeClr val="bg1">
                      <a:lumMod val="50000"/>
                    </a:schemeClr>
                  </a:solidFill>
                  <a:cs typeface="+mn-ea"/>
                  <a:sym typeface="+mn-lt"/>
                </a:rPr>
              </a:br>
              <a:r>
                <a:rPr lang="zh-CN" altLang="en-US" sz="1065">
                  <a:solidFill>
                    <a:schemeClr val="bg1">
                      <a:lumMod val="50000"/>
                    </a:schemeClr>
                  </a:solidFill>
                  <a:cs typeface="+mn-ea"/>
                  <a:sym typeface="+mn-lt"/>
                </a:rPr>
                <a:t>（建议使用主题字体）</a:t>
              </a:r>
              <a:endParaRPr lang="zh-CN" altLang="en-US" sz="1065">
                <a:solidFill>
                  <a:schemeClr val="bg1">
                    <a:lumMod val="50000"/>
                  </a:schemeClr>
                </a:solidFill>
                <a:cs typeface="+mn-ea"/>
                <a:sym typeface="+mn-lt"/>
              </a:endParaRPr>
            </a:p>
          </p:txBody>
        </p:sp>
        <p:sp>
          <p:nvSpPr>
            <p:cNvPr id="3" name="Rectangle 30"/>
            <p:cNvSpPr/>
            <p:nvPr/>
          </p:nvSpPr>
          <p:spPr>
            <a:xfrm>
              <a:off x="609599" y="3139323"/>
              <a:ext cx="2407615" cy="246221"/>
            </a:xfrm>
            <a:prstGeom prst="rect">
              <a:avLst/>
            </a:prstGeom>
          </p:spPr>
          <p:txBody>
            <a:bodyPr wrap="none" lIns="96000" tIns="0" rIns="96000" bIns="0">
              <a:normAutofit fontScale="92500" lnSpcReduction="10000"/>
            </a:bodyPr>
            <a:p>
              <a:pPr algn="r" defTabSz="1219200">
                <a:defRPr/>
              </a:pPr>
              <a:r>
                <a:rPr lang="zh-CN" altLang="en-US" sz="1865" b="1" dirty="0">
                  <a:solidFill>
                    <a:schemeClr val="bg1">
                      <a:lumMod val="50000"/>
                    </a:schemeClr>
                  </a:solidFill>
                  <a:cs typeface="+mn-ea"/>
                  <a:sym typeface="+mn-lt"/>
                </a:rPr>
                <a:t>标题文本预设</a:t>
              </a:r>
              <a:endParaRPr lang="zh-CN" altLang="en-US" sz="1865" b="1" dirty="0">
                <a:solidFill>
                  <a:schemeClr val="bg1">
                    <a:lumMod val="50000"/>
                  </a:schemeClr>
                </a:solidFill>
                <a:cs typeface="+mn-ea"/>
                <a:sym typeface="+mn-lt"/>
              </a:endParaRPr>
            </a:p>
          </p:txBody>
        </p:sp>
      </p:grpSp>
      <p:grpSp>
        <p:nvGrpSpPr>
          <p:cNvPr id="6" name="Group 31"/>
          <p:cNvGrpSpPr/>
          <p:nvPr/>
        </p:nvGrpSpPr>
        <p:grpSpPr>
          <a:xfrm>
            <a:off x="9110962" y="2140204"/>
            <a:ext cx="2457329" cy="835777"/>
            <a:chOff x="9029821" y="3139323"/>
            <a:chExt cx="2457329" cy="835777"/>
          </a:xfrm>
        </p:grpSpPr>
        <p:sp>
          <p:nvSpPr>
            <p:cNvPr id="4" name="TextBox 32"/>
            <p:cNvSpPr txBox="1"/>
            <p:nvPr/>
          </p:nvSpPr>
          <p:spPr>
            <a:xfrm>
              <a:off x="9029821" y="3385544"/>
              <a:ext cx="2457329" cy="589556"/>
            </a:xfrm>
            <a:prstGeom prst="rect">
              <a:avLst/>
            </a:prstGeom>
            <a:noFill/>
          </p:spPr>
          <p:txBody>
            <a:bodyPr wrap="square" lIns="96000" tIns="0" rIns="96000" bIns="0" anchor="ctr" anchorCtr="0">
              <a:normAutofit/>
            </a:bodyPr>
            <a:p>
              <a:pPr defTabSz="1219200">
                <a:lnSpc>
                  <a:spcPct val="120000"/>
                </a:lnSpc>
                <a:defRPr/>
              </a:pPr>
              <a:r>
                <a:rPr lang="zh-CN" altLang="en-US" sz="1065">
                  <a:solidFill>
                    <a:schemeClr val="bg1">
                      <a:lumMod val="50000"/>
                    </a:schemeClr>
                  </a:solidFill>
                  <a:cs typeface="+mn-ea"/>
                  <a:sym typeface="+mn-lt"/>
                </a:rPr>
                <a:t>此部分内容作为文字排版占位显示</a:t>
              </a:r>
              <a:br>
                <a:rPr lang="zh-CN" altLang="en-US" sz="1065">
                  <a:solidFill>
                    <a:schemeClr val="bg1">
                      <a:lumMod val="50000"/>
                    </a:schemeClr>
                  </a:solidFill>
                  <a:cs typeface="+mn-ea"/>
                  <a:sym typeface="+mn-lt"/>
                </a:rPr>
              </a:br>
              <a:r>
                <a:rPr lang="zh-CN" altLang="en-US" sz="1065">
                  <a:solidFill>
                    <a:schemeClr val="bg1">
                      <a:lumMod val="50000"/>
                    </a:schemeClr>
                  </a:solidFill>
                  <a:cs typeface="+mn-ea"/>
                  <a:sym typeface="+mn-lt"/>
                </a:rPr>
                <a:t>（建议使用主题字体）</a:t>
              </a:r>
              <a:endParaRPr lang="zh-CN" altLang="en-US" sz="1065">
                <a:solidFill>
                  <a:schemeClr val="bg1">
                    <a:lumMod val="50000"/>
                  </a:schemeClr>
                </a:solidFill>
                <a:cs typeface="+mn-ea"/>
                <a:sym typeface="+mn-lt"/>
              </a:endParaRPr>
            </a:p>
          </p:txBody>
        </p:sp>
        <p:sp>
          <p:nvSpPr>
            <p:cNvPr id="7" name="Rectangle 33"/>
            <p:cNvSpPr/>
            <p:nvPr/>
          </p:nvSpPr>
          <p:spPr>
            <a:xfrm>
              <a:off x="9029821" y="3139323"/>
              <a:ext cx="2457329" cy="246221"/>
            </a:xfrm>
            <a:prstGeom prst="rect">
              <a:avLst/>
            </a:prstGeom>
          </p:spPr>
          <p:txBody>
            <a:bodyPr wrap="none" lIns="96000" tIns="0" rIns="96000" bIns="0">
              <a:normAutofit fontScale="92500" lnSpcReduction="10000"/>
            </a:bodyPr>
            <a:p>
              <a:pPr defTabSz="1219200">
                <a:defRPr/>
              </a:pPr>
              <a:r>
                <a:rPr lang="zh-CN" altLang="en-US" sz="1865" b="1">
                  <a:solidFill>
                    <a:schemeClr val="bg1">
                      <a:lumMod val="50000"/>
                    </a:schemeClr>
                  </a:solidFill>
                  <a:cs typeface="+mn-ea"/>
                  <a:sym typeface="+mn-lt"/>
                </a:rPr>
                <a:t>标题文本预设</a:t>
              </a:r>
              <a:endParaRPr lang="zh-CN" altLang="en-US" sz="1865" b="1">
                <a:solidFill>
                  <a:schemeClr val="bg1">
                    <a:lumMod val="50000"/>
                  </a:schemeClr>
                </a:solidFill>
                <a:cs typeface="+mn-ea"/>
                <a:sym typeface="+mn-lt"/>
              </a:endParaRPr>
            </a:p>
          </p:txBody>
        </p:sp>
      </p:grpSp>
      <p:grpSp>
        <p:nvGrpSpPr>
          <p:cNvPr id="8" name="Group 34"/>
          <p:cNvGrpSpPr/>
          <p:nvPr/>
        </p:nvGrpSpPr>
        <p:grpSpPr>
          <a:xfrm>
            <a:off x="1158987" y="4615809"/>
            <a:ext cx="2407615" cy="835777"/>
            <a:chOff x="609599" y="3139323"/>
            <a:chExt cx="2407615" cy="835777"/>
          </a:xfrm>
        </p:grpSpPr>
        <p:sp>
          <p:nvSpPr>
            <p:cNvPr id="9" name="TextBox 35"/>
            <p:cNvSpPr txBox="1"/>
            <p:nvPr/>
          </p:nvSpPr>
          <p:spPr>
            <a:xfrm>
              <a:off x="609599" y="3385544"/>
              <a:ext cx="2407615" cy="589556"/>
            </a:xfrm>
            <a:prstGeom prst="rect">
              <a:avLst/>
            </a:prstGeom>
            <a:noFill/>
          </p:spPr>
          <p:txBody>
            <a:bodyPr wrap="square" lIns="96000" tIns="0" rIns="96000" bIns="0" anchor="ctr" anchorCtr="0">
              <a:normAutofit/>
            </a:bodyPr>
            <a:p>
              <a:pPr algn="r" defTabSz="1219200">
                <a:lnSpc>
                  <a:spcPct val="120000"/>
                </a:lnSpc>
                <a:defRPr/>
              </a:pPr>
              <a:r>
                <a:rPr lang="zh-CN" altLang="en-US" sz="1065">
                  <a:solidFill>
                    <a:schemeClr val="bg1">
                      <a:lumMod val="50000"/>
                    </a:schemeClr>
                  </a:solidFill>
                  <a:cs typeface="+mn-ea"/>
                  <a:sym typeface="+mn-lt"/>
                </a:rPr>
                <a:t>此部分内容作为文字排版占位显示</a:t>
              </a:r>
              <a:br>
                <a:rPr lang="zh-CN" altLang="en-US" sz="1065">
                  <a:solidFill>
                    <a:schemeClr val="bg1">
                      <a:lumMod val="50000"/>
                    </a:schemeClr>
                  </a:solidFill>
                  <a:cs typeface="+mn-ea"/>
                  <a:sym typeface="+mn-lt"/>
                </a:rPr>
              </a:br>
              <a:r>
                <a:rPr lang="zh-CN" altLang="en-US" sz="1065">
                  <a:solidFill>
                    <a:schemeClr val="bg1">
                      <a:lumMod val="50000"/>
                    </a:schemeClr>
                  </a:solidFill>
                  <a:cs typeface="+mn-ea"/>
                  <a:sym typeface="+mn-lt"/>
                </a:rPr>
                <a:t>（建议使用主题字体）</a:t>
              </a:r>
              <a:endParaRPr lang="zh-CN" altLang="en-US" sz="1065">
                <a:solidFill>
                  <a:schemeClr val="bg1">
                    <a:lumMod val="50000"/>
                  </a:schemeClr>
                </a:solidFill>
                <a:cs typeface="+mn-ea"/>
                <a:sym typeface="+mn-lt"/>
              </a:endParaRPr>
            </a:p>
          </p:txBody>
        </p:sp>
        <p:sp>
          <p:nvSpPr>
            <p:cNvPr id="10" name="Rectangle 36"/>
            <p:cNvSpPr/>
            <p:nvPr/>
          </p:nvSpPr>
          <p:spPr>
            <a:xfrm>
              <a:off x="609599" y="3139323"/>
              <a:ext cx="2407615" cy="246221"/>
            </a:xfrm>
            <a:prstGeom prst="rect">
              <a:avLst/>
            </a:prstGeom>
          </p:spPr>
          <p:txBody>
            <a:bodyPr wrap="none" lIns="96000" tIns="0" rIns="96000" bIns="0">
              <a:normAutofit fontScale="92500" lnSpcReduction="10000"/>
            </a:bodyPr>
            <a:p>
              <a:pPr algn="r" defTabSz="1219200">
                <a:defRPr/>
              </a:pPr>
              <a:r>
                <a:rPr lang="zh-CN" altLang="en-US" sz="1865" b="1">
                  <a:solidFill>
                    <a:schemeClr val="bg1">
                      <a:lumMod val="50000"/>
                    </a:schemeClr>
                  </a:solidFill>
                  <a:cs typeface="+mn-ea"/>
                  <a:sym typeface="+mn-lt"/>
                </a:rPr>
                <a:t>标题文本预设</a:t>
              </a:r>
              <a:endParaRPr lang="zh-CN" altLang="en-US" sz="1865" b="1">
                <a:solidFill>
                  <a:schemeClr val="bg1">
                    <a:lumMod val="50000"/>
                  </a:schemeClr>
                </a:solidFill>
                <a:cs typeface="+mn-ea"/>
                <a:sym typeface="+mn-lt"/>
              </a:endParaRPr>
            </a:p>
          </p:txBody>
        </p:sp>
      </p:grpSp>
      <p:grpSp>
        <p:nvGrpSpPr>
          <p:cNvPr id="11" name="Group 37"/>
          <p:cNvGrpSpPr/>
          <p:nvPr/>
        </p:nvGrpSpPr>
        <p:grpSpPr>
          <a:xfrm>
            <a:off x="7882298" y="4615809"/>
            <a:ext cx="2457329" cy="835777"/>
            <a:chOff x="9029821" y="3139323"/>
            <a:chExt cx="2457329" cy="835777"/>
          </a:xfrm>
        </p:grpSpPr>
        <p:sp>
          <p:nvSpPr>
            <p:cNvPr id="12" name="TextBox 38"/>
            <p:cNvSpPr txBox="1"/>
            <p:nvPr/>
          </p:nvSpPr>
          <p:spPr>
            <a:xfrm>
              <a:off x="9029821" y="3385544"/>
              <a:ext cx="2457329" cy="589556"/>
            </a:xfrm>
            <a:prstGeom prst="rect">
              <a:avLst/>
            </a:prstGeom>
            <a:noFill/>
          </p:spPr>
          <p:txBody>
            <a:bodyPr wrap="square" lIns="96000" tIns="0" rIns="96000" bIns="0" anchor="ctr" anchorCtr="0">
              <a:normAutofit/>
            </a:bodyPr>
            <a:p>
              <a:pPr defTabSz="1219200">
                <a:lnSpc>
                  <a:spcPct val="120000"/>
                </a:lnSpc>
                <a:defRPr/>
              </a:pPr>
              <a:r>
                <a:rPr lang="zh-CN" altLang="en-US" sz="1065">
                  <a:solidFill>
                    <a:schemeClr val="bg1">
                      <a:lumMod val="50000"/>
                    </a:schemeClr>
                  </a:solidFill>
                  <a:cs typeface="+mn-ea"/>
                  <a:sym typeface="+mn-lt"/>
                </a:rPr>
                <a:t>此部分内容作为文字排版占位显示</a:t>
              </a:r>
              <a:br>
                <a:rPr lang="zh-CN" altLang="en-US" sz="1065">
                  <a:solidFill>
                    <a:schemeClr val="bg1">
                      <a:lumMod val="50000"/>
                    </a:schemeClr>
                  </a:solidFill>
                  <a:cs typeface="+mn-ea"/>
                  <a:sym typeface="+mn-lt"/>
                </a:rPr>
              </a:br>
              <a:r>
                <a:rPr lang="zh-CN" altLang="en-US" sz="1065">
                  <a:solidFill>
                    <a:schemeClr val="bg1">
                      <a:lumMod val="50000"/>
                    </a:schemeClr>
                  </a:solidFill>
                  <a:cs typeface="+mn-ea"/>
                  <a:sym typeface="+mn-lt"/>
                </a:rPr>
                <a:t>（建议使用主题字体）</a:t>
              </a:r>
              <a:endParaRPr lang="zh-CN" altLang="en-US" sz="1065">
                <a:solidFill>
                  <a:schemeClr val="bg1">
                    <a:lumMod val="50000"/>
                  </a:schemeClr>
                </a:solidFill>
                <a:cs typeface="+mn-ea"/>
                <a:sym typeface="+mn-lt"/>
              </a:endParaRPr>
            </a:p>
          </p:txBody>
        </p:sp>
        <p:sp>
          <p:nvSpPr>
            <p:cNvPr id="13" name="Rectangle 39"/>
            <p:cNvSpPr/>
            <p:nvPr/>
          </p:nvSpPr>
          <p:spPr>
            <a:xfrm>
              <a:off x="9029821" y="3139323"/>
              <a:ext cx="2457329" cy="246221"/>
            </a:xfrm>
            <a:prstGeom prst="rect">
              <a:avLst/>
            </a:prstGeom>
          </p:spPr>
          <p:txBody>
            <a:bodyPr wrap="none" lIns="96000" tIns="0" rIns="96000" bIns="0">
              <a:normAutofit fontScale="92500" lnSpcReduction="10000"/>
            </a:bodyPr>
            <a:p>
              <a:pPr defTabSz="1219200">
                <a:defRPr/>
              </a:pPr>
              <a:r>
                <a:rPr lang="zh-CN" altLang="en-US" sz="1865" b="1">
                  <a:solidFill>
                    <a:schemeClr val="bg1">
                      <a:lumMod val="50000"/>
                    </a:schemeClr>
                  </a:solidFill>
                  <a:cs typeface="+mn-ea"/>
                  <a:sym typeface="+mn-lt"/>
                </a:rPr>
                <a:t>标题文本预设</a:t>
              </a:r>
              <a:endParaRPr lang="zh-CN" altLang="en-US" sz="1865" b="1">
                <a:solidFill>
                  <a:schemeClr val="bg1">
                    <a:lumMod val="50000"/>
                  </a:schemeClr>
                </a:solidFill>
                <a:cs typeface="+mn-ea"/>
                <a:sym typeface="+mn-lt"/>
              </a:endParaRPr>
            </a:p>
          </p:txBody>
        </p:sp>
      </p:grpSp>
      <p:grpSp>
        <p:nvGrpSpPr>
          <p:cNvPr id="14" name="组合 13"/>
          <p:cNvGrpSpPr/>
          <p:nvPr/>
        </p:nvGrpSpPr>
        <p:grpSpPr>
          <a:xfrm>
            <a:off x="3733722" y="1755774"/>
            <a:ext cx="5319039" cy="4057652"/>
            <a:chOff x="2628841" y="1050130"/>
            <a:chExt cx="3989279" cy="3043239"/>
          </a:xfrm>
        </p:grpSpPr>
        <p:grpSp>
          <p:nvGrpSpPr>
            <p:cNvPr id="15" name="Group 15"/>
            <p:cNvGrpSpPr/>
            <p:nvPr/>
          </p:nvGrpSpPr>
          <p:grpSpPr>
            <a:xfrm flipV="1">
              <a:off x="2628841" y="2515417"/>
              <a:ext cx="1192502" cy="1577952"/>
              <a:chOff x="5542383" y="1451532"/>
              <a:chExt cx="2369977" cy="3136019"/>
            </a:xfrm>
            <a:solidFill>
              <a:schemeClr val="accent1"/>
            </a:solidFill>
          </p:grpSpPr>
          <p:sp>
            <p:nvSpPr>
              <p:cNvPr id="16" name="Rectangle 17"/>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17" name="Freeform: Shape 16"/>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18" name="Rectangle 18"/>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grpSp>
        <p:grpSp>
          <p:nvGrpSpPr>
            <p:cNvPr id="19" name="Group 14"/>
            <p:cNvGrpSpPr/>
            <p:nvPr/>
          </p:nvGrpSpPr>
          <p:grpSpPr>
            <a:xfrm>
              <a:off x="3518819" y="1050130"/>
              <a:ext cx="1192503" cy="1577951"/>
              <a:chOff x="5542383" y="1451532"/>
              <a:chExt cx="2369977" cy="3136019"/>
            </a:xfrm>
            <a:solidFill>
              <a:schemeClr val="accent2"/>
            </a:solidFill>
          </p:grpSpPr>
          <p:sp>
            <p:nvSpPr>
              <p:cNvPr id="49" name="Freeform: Shape 9"/>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50" name="Rectangle 12"/>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51" name="Rectangle 13"/>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grpSp>
        <p:grpSp>
          <p:nvGrpSpPr>
            <p:cNvPr id="52" name="Group 19"/>
            <p:cNvGrpSpPr/>
            <p:nvPr/>
          </p:nvGrpSpPr>
          <p:grpSpPr>
            <a:xfrm>
              <a:off x="5298772" y="1050130"/>
              <a:ext cx="1192503" cy="1577951"/>
              <a:chOff x="5542383" y="1451532"/>
              <a:chExt cx="2369977" cy="3136019"/>
            </a:xfrm>
            <a:solidFill>
              <a:schemeClr val="accent6"/>
            </a:solidFill>
          </p:grpSpPr>
          <p:sp>
            <p:nvSpPr>
              <p:cNvPr id="53" name="Freeform: Shape 20"/>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solidFill>
                <a:srgbClr val="26886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54" name="Rectangle 21"/>
              <p:cNvSpPr/>
              <p:nvPr/>
            </p:nvSpPr>
            <p:spPr>
              <a:xfrm>
                <a:off x="5542383" y="2606351"/>
                <a:ext cx="601241" cy="1981200"/>
              </a:xfrm>
              <a:prstGeom prst="rect">
                <a:avLst/>
              </a:prstGeom>
              <a:solidFill>
                <a:srgbClr val="26886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55" name="Rectangle 22"/>
              <p:cNvSpPr/>
              <p:nvPr/>
            </p:nvSpPr>
            <p:spPr>
              <a:xfrm>
                <a:off x="7311119" y="2606351"/>
                <a:ext cx="601241" cy="1981200"/>
              </a:xfrm>
              <a:prstGeom prst="rect">
                <a:avLst/>
              </a:prstGeom>
              <a:solidFill>
                <a:srgbClr val="26886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grpSp>
        <p:grpSp>
          <p:nvGrpSpPr>
            <p:cNvPr id="56" name="Group 23"/>
            <p:cNvGrpSpPr/>
            <p:nvPr/>
          </p:nvGrpSpPr>
          <p:grpSpPr>
            <a:xfrm flipV="1">
              <a:off x="4408796" y="2515418"/>
              <a:ext cx="1192503" cy="1577951"/>
              <a:chOff x="5542383" y="1451532"/>
              <a:chExt cx="2369977" cy="3136019"/>
            </a:xfrm>
            <a:solidFill>
              <a:schemeClr val="accent4"/>
            </a:solidFill>
          </p:grpSpPr>
          <p:sp>
            <p:nvSpPr>
              <p:cNvPr id="57" name="Freeform: Shape 24"/>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58" name="Rectangle 25"/>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59" name="Rectangle 26"/>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grpSp>
        <p:sp>
          <p:nvSpPr>
            <p:cNvPr id="60" name="Oval 2"/>
            <p:cNvSpPr/>
            <p:nvPr/>
          </p:nvSpPr>
          <p:spPr>
            <a:xfrm>
              <a:off x="6061904" y="2299369"/>
              <a:ext cx="556216" cy="556216"/>
            </a:xfrm>
            <a:prstGeom prst="ellipse">
              <a:avLst/>
            </a:prstGeom>
            <a:solidFill>
              <a:srgbClr val="268868"/>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1" name="Oval 41"/>
            <p:cNvSpPr/>
            <p:nvPr/>
          </p:nvSpPr>
          <p:spPr>
            <a:xfrm>
              <a:off x="3386279" y="2299369"/>
              <a:ext cx="556216" cy="556216"/>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2" name="Oval 42"/>
            <p:cNvSpPr/>
            <p:nvPr/>
          </p:nvSpPr>
          <p:spPr>
            <a:xfrm>
              <a:off x="4280449" y="2299369"/>
              <a:ext cx="556216" cy="556216"/>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3" name="Oval 43"/>
            <p:cNvSpPr/>
            <p:nvPr/>
          </p:nvSpPr>
          <p:spPr>
            <a:xfrm>
              <a:off x="5184058" y="2299369"/>
              <a:ext cx="556216" cy="556216"/>
            </a:xfrm>
            <a:prstGeom prst="ellips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4" name="Oval 4"/>
            <p:cNvSpPr/>
            <p:nvPr/>
          </p:nvSpPr>
          <p:spPr>
            <a:xfrm>
              <a:off x="3911960" y="1467528"/>
              <a:ext cx="403547" cy="403547"/>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5" name="Oval 44"/>
            <p:cNvSpPr/>
            <p:nvPr/>
          </p:nvSpPr>
          <p:spPr>
            <a:xfrm>
              <a:off x="5693079" y="1467528"/>
              <a:ext cx="403547" cy="403547"/>
            </a:xfrm>
            <a:prstGeom prst="ellipse">
              <a:avLst/>
            </a:prstGeom>
            <a:solidFill>
              <a:srgbClr val="26886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6" name="Oval 45"/>
            <p:cNvSpPr/>
            <p:nvPr/>
          </p:nvSpPr>
          <p:spPr>
            <a:xfrm>
              <a:off x="3022738" y="3281070"/>
              <a:ext cx="403547" cy="403547"/>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7" name="Oval 46"/>
            <p:cNvSpPr/>
            <p:nvPr/>
          </p:nvSpPr>
          <p:spPr>
            <a:xfrm>
              <a:off x="4803857" y="3281070"/>
              <a:ext cx="403547" cy="403547"/>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135">
                <a:solidFill>
                  <a:schemeClr val="bg1">
                    <a:lumMod val="50000"/>
                  </a:schemeClr>
                </a:solidFill>
                <a:cs typeface="+mn-ea"/>
                <a:sym typeface="+mn-lt"/>
              </a:endParaRPr>
            </a:p>
          </p:txBody>
        </p:sp>
        <p:sp>
          <p:nvSpPr>
            <p:cNvPr id="68" name="Freeform: Shape 47"/>
            <p:cNvSpPr/>
            <p:nvPr/>
          </p:nvSpPr>
          <p:spPr bwMode="auto">
            <a:xfrm>
              <a:off x="4873248" y="3364575"/>
              <a:ext cx="245445" cy="24499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p>
              <a:pPr algn="ctr"/>
              <a:endParaRPr sz="2135">
                <a:solidFill>
                  <a:schemeClr val="bg1">
                    <a:lumMod val="50000"/>
                  </a:schemeClr>
                </a:solidFill>
                <a:cs typeface="+mn-ea"/>
                <a:sym typeface="+mn-lt"/>
              </a:endParaRPr>
            </a:p>
          </p:txBody>
        </p:sp>
        <p:sp>
          <p:nvSpPr>
            <p:cNvPr id="69" name="Freeform: Shape 48"/>
            <p:cNvSpPr>
              <a:spLocks noChangeAspect="1"/>
            </p:cNvSpPr>
            <p:nvPr/>
          </p:nvSpPr>
          <p:spPr bwMode="auto">
            <a:xfrm>
              <a:off x="3972539" y="1525764"/>
              <a:ext cx="285478" cy="285179"/>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p>
              <a:pPr algn="ctr"/>
              <a:endParaRPr sz="2135">
                <a:solidFill>
                  <a:schemeClr val="bg1">
                    <a:lumMod val="50000"/>
                  </a:schemeClr>
                </a:solidFill>
                <a:cs typeface="+mn-ea"/>
                <a:sym typeface="+mn-lt"/>
              </a:endParaRPr>
            </a:p>
          </p:txBody>
        </p:sp>
        <p:sp>
          <p:nvSpPr>
            <p:cNvPr id="70" name="Freeform: Shape 49"/>
            <p:cNvSpPr/>
            <p:nvPr/>
          </p:nvSpPr>
          <p:spPr bwMode="auto">
            <a:xfrm>
              <a:off x="3106765" y="3384960"/>
              <a:ext cx="272921" cy="22431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p>
              <a:pPr algn="ctr"/>
              <a:endParaRPr sz="2135">
                <a:solidFill>
                  <a:schemeClr val="bg1">
                    <a:lumMod val="50000"/>
                  </a:schemeClr>
                </a:solidFill>
                <a:cs typeface="+mn-ea"/>
                <a:sym typeface="+mn-lt"/>
              </a:endParaRPr>
            </a:p>
          </p:txBody>
        </p:sp>
        <p:sp>
          <p:nvSpPr>
            <p:cNvPr id="71" name="Freeform: Shape 50"/>
            <p:cNvSpPr/>
            <p:nvPr/>
          </p:nvSpPr>
          <p:spPr bwMode="auto">
            <a:xfrm>
              <a:off x="5752306" y="1528163"/>
              <a:ext cx="290962" cy="280380"/>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p>
              <a:pPr algn="ctr"/>
              <a:endParaRPr sz="2135">
                <a:solidFill>
                  <a:schemeClr val="bg1">
                    <a:lumMod val="50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5000">
        <p14:flip dir="r"/>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1-7"/>
          <p:cNvPicPr>
            <a:picLocks noChangeAspect="1"/>
          </p:cNvPicPr>
          <p:nvPr/>
        </p:nvPicPr>
        <p:blipFill>
          <a:blip r:embed="rId1"/>
          <a:srcRect l="8690" r="6859"/>
          <a:stretch>
            <a:fillRect/>
          </a:stretch>
        </p:blipFill>
        <p:spPr>
          <a:xfrm rot="5400000">
            <a:off x="2808605" y="-2818130"/>
            <a:ext cx="7242016" cy="12859385"/>
          </a:xfrm>
          <a:prstGeom prst="rect">
            <a:avLst/>
          </a:prstGeom>
        </p:spPr>
      </p:pic>
      <p:sp>
        <p:nvSpPr>
          <p:cNvPr id="3" name="矩形 2"/>
          <p:cNvSpPr/>
          <p:nvPr/>
        </p:nvSpPr>
        <p:spPr>
          <a:xfrm>
            <a:off x="2289175" y="2148840"/>
            <a:ext cx="8281035" cy="30022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Tobu - Sunburst">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59041" y="0"/>
            <a:ext cx="609600" cy="609600"/>
          </a:xfrm>
          <a:prstGeom prst="rect">
            <a:avLst/>
          </a:prstGeom>
        </p:spPr>
      </p:pic>
      <p:sp>
        <p:nvSpPr>
          <p:cNvPr id="11" name="矩形 10"/>
          <p:cNvSpPr/>
          <p:nvPr/>
        </p:nvSpPr>
        <p:spPr>
          <a:xfrm>
            <a:off x="4702835" y="1992144"/>
            <a:ext cx="3384376" cy="1365250"/>
          </a:xfrm>
          <a:prstGeom prst="rect">
            <a:avLst/>
          </a:prstGeom>
        </p:spPr>
        <p:txBody>
          <a:bodyPr wrap="square" lIns="68559" tIns="34280" rIns="68559" bIns="34280">
            <a:spAutoFit/>
          </a:bodyPr>
          <a:lstStyle/>
          <a:p>
            <a:pPr algn="ctr"/>
            <a:r>
              <a:rPr lang="en-US" altLang="zh-CN" sz="8435" spc="300" dirty="0">
                <a:solidFill>
                  <a:schemeClr val="tx1">
                    <a:lumMod val="85000"/>
                    <a:lumOff val="15000"/>
                  </a:schemeClr>
                </a:solidFill>
                <a:latin typeface="Broadway" panose="04040905080B02020502" pitchFamily="82" charset="0"/>
                <a:ea typeface="微软雅黑" panose="020B0503020204020204" pitchFamily="34" charset="-122"/>
                <a:cs typeface="Arial" panose="020B0604020202020204" pitchFamily="34" charset="0"/>
              </a:rPr>
              <a:t>202X</a:t>
            </a:r>
            <a:endParaRPr lang="en-US" altLang="zh-CN" sz="8435" spc="300" dirty="0">
              <a:solidFill>
                <a:schemeClr val="tx1">
                  <a:lumMod val="85000"/>
                  <a:lumOff val="15000"/>
                </a:schemeClr>
              </a:solidFill>
              <a:latin typeface="Broadway" panose="04040905080B02020502" pitchFamily="82" charset="0"/>
              <a:ea typeface="微软雅黑" panose="020B0503020204020204" pitchFamily="34" charset="-122"/>
              <a:cs typeface="Arial" panose="020B0604020202020204" pitchFamily="34" charset="0"/>
            </a:endParaRPr>
          </a:p>
        </p:txBody>
      </p:sp>
      <p:sp>
        <p:nvSpPr>
          <p:cNvPr id="14" name="文本框 16"/>
          <p:cNvSpPr txBox="1"/>
          <p:nvPr/>
        </p:nvSpPr>
        <p:spPr>
          <a:xfrm>
            <a:off x="2423177" y="3154209"/>
            <a:ext cx="7944884" cy="956310"/>
          </a:xfrm>
          <a:prstGeom prst="rect">
            <a:avLst/>
          </a:prstGeom>
          <a:noFill/>
        </p:spPr>
        <p:txBody>
          <a:bodyPr wrap="square" lIns="91434" tIns="45716" rIns="91434" bIns="45716" rtlCol="0">
            <a:spAutoFit/>
          </a:bodyPr>
          <a:lstStyle/>
          <a:p>
            <a:pPr algn="ctr">
              <a:buNone/>
            </a:pPr>
            <a:r>
              <a:rPr lang="zh-CN" altLang="en-US" sz="5625" b="1" cap="all" spc="6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小清新工作汇报</a:t>
            </a:r>
            <a:endParaRPr lang="zh-CN" altLang="en-US" sz="5625" b="1" cap="all" spc="6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矩形 259"/>
          <p:cNvSpPr>
            <a:spLocks noChangeArrowheads="1"/>
          </p:cNvSpPr>
          <p:nvPr/>
        </p:nvSpPr>
        <p:spPr bwMode="auto">
          <a:xfrm>
            <a:off x="4127644" y="4169253"/>
            <a:ext cx="4535951" cy="36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6" rIns="91434"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800" cap="all" spc="300" dirty="0">
                <a:solidFill>
                  <a:schemeClr val="tx1">
                    <a:lumMod val="85000"/>
                    <a:lumOff val="15000"/>
                  </a:schemeClr>
                </a:solidFill>
                <a:cs typeface="Arial" panose="020B0604020202020204" pitchFamily="34" charset="0"/>
              </a:rPr>
              <a:t>工作汇报</a:t>
            </a:r>
            <a:r>
              <a:rPr lang="en-US" altLang="zh-CN" sz="1800" cap="all" spc="300" dirty="0">
                <a:solidFill>
                  <a:schemeClr val="tx1">
                    <a:lumMod val="85000"/>
                    <a:lumOff val="15000"/>
                  </a:schemeClr>
                </a:solidFill>
                <a:cs typeface="Arial" panose="020B0604020202020204" pitchFamily="34" charset="0"/>
              </a:rPr>
              <a:t>/</a:t>
            </a:r>
            <a:r>
              <a:rPr lang="zh-CN" altLang="en-US" sz="1800" cap="all" spc="300" dirty="0">
                <a:solidFill>
                  <a:schemeClr val="tx1">
                    <a:lumMod val="85000"/>
                    <a:lumOff val="15000"/>
                  </a:schemeClr>
                </a:solidFill>
                <a:cs typeface="Arial" panose="020B0604020202020204" pitchFamily="34" charset="0"/>
              </a:rPr>
              <a:t>职业文案</a:t>
            </a:r>
            <a:endParaRPr lang="zh-CN" altLang="en-US" sz="1800" cap="all" spc="300" dirty="0">
              <a:solidFill>
                <a:schemeClr val="tx1">
                  <a:lumMod val="85000"/>
                  <a:lumOff val="15000"/>
                </a:schemeClr>
              </a:solidFill>
              <a:cs typeface="Arial" panose="020B0604020202020204" pitchFamily="34" charset="0"/>
            </a:endParaRPr>
          </a:p>
        </p:txBody>
      </p:sp>
      <p:sp>
        <p:nvSpPr>
          <p:cNvPr id="16" name="文本框 15"/>
          <p:cNvSpPr txBox="1"/>
          <p:nvPr/>
        </p:nvSpPr>
        <p:spPr>
          <a:xfrm>
            <a:off x="3509831" y="4603673"/>
            <a:ext cx="5771576" cy="459157"/>
          </a:xfrm>
          <a:prstGeom prst="rect">
            <a:avLst/>
          </a:prstGeom>
          <a:noFill/>
        </p:spPr>
        <p:txBody>
          <a:bodyPr wrap="square" lIns="91434" tIns="45716" rIns="91434" bIns="45716" rtlCol="0">
            <a:spAutoFit/>
          </a:bodyPr>
          <a:lstStyle/>
          <a:p>
            <a:pPr algn="ctr">
              <a:lnSpc>
                <a:spcPct val="150000"/>
              </a:lnSpc>
              <a:buNone/>
            </a:pPr>
            <a:r>
              <a:rPr lang="en-US" altLang="zh-CN" sz="845" cap="all"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endParaRPr lang="en-US" altLang="zh-CN" sz="845" cap="all"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descr="图片1"/>
          <p:cNvPicPr>
            <a:picLocks noChangeAspect="1"/>
          </p:cNvPicPr>
          <p:nvPr/>
        </p:nvPicPr>
        <p:blipFill>
          <a:blip r:embed="rId5"/>
          <a:stretch>
            <a:fillRect/>
          </a:stretch>
        </p:blipFill>
        <p:spPr>
          <a:xfrm>
            <a:off x="10887075" y="-9525"/>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6140"/>
                                  </p:iterate>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
                                        </p:tgtEl>
                                        <p:attrNameLst>
                                          <p:attrName>ppt_y</p:attrName>
                                        </p:attrNameLst>
                                      </p:cBhvr>
                                      <p:tavLst>
                                        <p:tav tm="0">
                                          <p:val>
                                            <p:strVal val="#ppt_y"/>
                                          </p:val>
                                        </p:tav>
                                        <p:tav tm="100000">
                                          <p:val>
                                            <p:strVal val="#ppt_y"/>
                                          </p:val>
                                        </p:tav>
                                      </p:tavLst>
                                    </p:anim>
                                    <p:anim calcmode="lin" valueType="num">
                                      <p:cBhvr>
                                        <p:cTn id="1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1"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1"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grpId="0" nodeType="clickEffect">
                                  <p:stCondLst>
                                    <p:cond delay="0"/>
                                  </p:stCondLst>
                                  <p:childTnLst>
                                    <p:animEffect transition="out" filter="fade">
                                      <p:cBhvr>
                                        <p:cTn id="27" dur="500" tmFilter="0, 0; .2, .5; .8, .5; 1, 0"/>
                                        <p:tgtEl>
                                          <p:spTgt spid="14"/>
                                        </p:tgtEl>
                                      </p:cBhvr>
                                    </p:animEffect>
                                    <p:animScale>
                                      <p:cBhvr>
                                        <p:cTn id="28" dur="250" autoRev="1" fill="hold"/>
                                        <p:tgtEl>
                                          <p:spTgt spid="14"/>
                                        </p:tgtEl>
                                      </p:cBhvr>
                                      <p:by x="105000" y="105000"/>
                                    </p:animScale>
                                  </p:childTnLst>
                                </p:cTn>
                              </p:par>
                            </p:childTnLst>
                          </p:cTn>
                        </p:par>
                        <p:par>
                          <p:cTn id="29" fill="hold">
                            <p:stCondLst>
                              <p:cond delay="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5"/>
                                        </p:tgtEl>
                                        <p:attrNameLst>
                                          <p:attrName>ppt_y</p:attrName>
                                        </p:attrNameLst>
                                      </p:cBhvr>
                                      <p:tavLst>
                                        <p:tav tm="0">
                                          <p:val>
                                            <p:strVal val="#ppt_y"/>
                                          </p:val>
                                        </p:tav>
                                        <p:tav tm="100000">
                                          <p:val>
                                            <p:strVal val="#ppt_y"/>
                                          </p:val>
                                        </p:tav>
                                      </p:tavLst>
                                    </p:anim>
                                    <p:anim calcmode="lin" valueType="num">
                                      <p:cBhvr>
                                        <p:cTn id="3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5"/>
                                        </p:tgtEl>
                                      </p:cBhvr>
                                    </p:animEffect>
                                  </p:childTnLst>
                                </p:cTn>
                              </p:par>
                            </p:childTnLst>
                          </p:cTn>
                        </p:par>
                        <p:par>
                          <p:cTn id="37" fill="hold">
                            <p:stCondLst>
                              <p:cond delay="1399"/>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15"/>
                                        </p:tgtEl>
                                      </p:cBhvr>
                                    </p:animEffect>
                                    <p:animScale>
                                      <p:cBhvr>
                                        <p:cTn id="40" dur="250" autoRev="1" fill="hold"/>
                                        <p:tgtEl>
                                          <p:spTgt spid="15"/>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grpId="0" nodeType="clickEffect">
                                  <p:stCondLst>
                                    <p:cond delay="0"/>
                                  </p:stCondLst>
                                  <p:childTnLst>
                                    <p:animEffect transition="out" filter="fade">
                                      <p:cBhvr>
                                        <p:cTn id="44" dur="500" tmFilter="0, 0; .2, .5; .8, .5; 1, 0"/>
                                        <p:tgtEl>
                                          <p:spTgt spid="16"/>
                                        </p:tgtEl>
                                      </p:cBhvr>
                                    </p:animEffect>
                                    <p:animScale>
                                      <p:cBhvr>
                                        <p:cTn id="45"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5"/>
                </p:tgtEl>
              </p:cMediaNode>
            </p:audio>
          </p:childTnLst>
        </p:cTn>
      </p:par>
    </p:tnLst>
    <p:bldLst>
      <p:bldP spid="11" grpId="0"/>
      <p:bldP spid="14" grpId="0"/>
      <p:bldP spid="14" grpId="1"/>
      <p:bldP spid="15" grpId="0"/>
      <p:bldP spid="15" grpId="1"/>
      <p:bldP spid="16" grpId="0"/>
      <p:bldP spid="16" grpId="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MH" val="20170724220756"/>
  <p:tag name="MH_LIBRARY" val="CONTENTS"/>
  <p:tag name="MH_TYPE" val="TITLE"/>
  <p:tag name="ID" val="626765"/>
  <p:tag name="MH_ORDER" val="NUMBER"/>
</p:tagLst>
</file>

<file path=ppt/tags/tag3.xml><?xml version="1.0" encoding="utf-8"?>
<p:tagLst xmlns:p="http://schemas.openxmlformats.org/presentationml/2006/main">
  <p:tag name="MH" val="20170724220756"/>
  <p:tag name="MH_LIBRARY" val="CONTENTS"/>
  <p:tag name="MH_TYPE" val="NUMBER"/>
  <p:tag name="ID" val="626765"/>
  <p:tag name="MH_ORDER" val="NUMBER"/>
</p:tagLst>
</file>

<file path=ppt/tags/tag4.xml><?xml version="1.0" encoding="utf-8"?>
<p:tagLst xmlns:p="http://schemas.openxmlformats.org/presentationml/2006/main">
  <p:tag name="MH" val="20170724220756"/>
  <p:tag name="MH_LIBRARY" val="CONTENTS"/>
  <p:tag name="MH_TYPE" val="TITLE"/>
  <p:tag name="ID" val="626765"/>
  <p:tag name="MH_ORDER" val="NUMBER"/>
</p:tagLst>
</file>

<file path=ppt/tags/tag5.xml><?xml version="1.0" encoding="utf-8"?>
<p:tagLst xmlns:p="http://schemas.openxmlformats.org/presentationml/2006/main">
  <p:tag name="MH" val="20170724220756"/>
  <p:tag name="MH_LIBRARY" val="CONTENTS"/>
  <p:tag name="MH_TYPE" val="NUMBER"/>
  <p:tag name="ID" val="626765"/>
  <p:tag name="MH_ORDER" val="NUMBER"/>
</p:tagLst>
</file>

<file path=ppt/tags/tag6.xml><?xml version="1.0" encoding="utf-8"?>
<p:tagLst xmlns:p="http://schemas.openxmlformats.org/presentationml/2006/main">
  <p:tag name="MH" val="20170724220756"/>
  <p:tag name="MH_LIBRARY" val="CONTENTS"/>
  <p:tag name="MH_TYPE" val="TITLE"/>
  <p:tag name="ID" val="626765"/>
  <p:tag name="MH_ORDER" val="NUMBER"/>
</p:tagLst>
</file>

<file path=ppt/tags/tag7.xml><?xml version="1.0" encoding="utf-8"?>
<p:tagLst xmlns:p="http://schemas.openxmlformats.org/presentationml/2006/main">
  <p:tag name="MH" val="20170724220756"/>
  <p:tag name="MH_LIBRARY" val="CONTENTS"/>
  <p:tag name="MH_TYPE" val="NUMBER"/>
  <p:tag name="ID" val="626765"/>
  <p:tag name="MH_ORDER" val="NUMBER"/>
</p:tagLst>
</file>

<file path=ppt/tags/tag8.xml><?xml version="1.0" encoding="utf-8"?>
<p:tagLst xmlns:p="http://schemas.openxmlformats.org/presentationml/2006/main">
  <p:tag name="MH" val="20170724220756"/>
  <p:tag name="MH_LIBRARY" val="CONTENTS"/>
  <p:tag name="MH_TYPE" val="TITLE"/>
  <p:tag name="ID" val="626765"/>
  <p:tag name="MH_ORDER" val="NUMBER"/>
</p:tagLst>
</file>

<file path=ppt/tags/tag9.xml><?xml version="1.0" encoding="utf-8"?>
<p:tagLst xmlns:p="http://schemas.openxmlformats.org/presentationml/2006/main">
  <p:tag name="MH" val="20170724220756"/>
  <p:tag name="MH_LIBRARY" val="CONTENTS"/>
  <p:tag name="MH_TYPE" val="NUMBER"/>
  <p:tag name="ID" val="626765"/>
  <p:tag name="MH_ORDER" val="NUMBER"/>
</p:tagLst>
</file>

<file path=ppt/tags/tag10.xml><?xml version="1.0" encoding="utf-8"?>
<p:tagLst xmlns:p="http://schemas.openxmlformats.org/presentationml/2006/main">
  <p:tag name="ISPRING_ULTRA_SCORM_COURSE_ID" val="E5D20E08-F8FA-431A-AEAE-181CEC761571"/>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0u1hJ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0u1hJuOc88l4AAABjAAAAHAAAAHVuaXZlcnNhbC9sb2NhbF9zZXR0aW5ncy54bWwNyr0OQEAMAODdUzTd/W0Gx2a04AEaGpH0WnFHeHu3fcPX9q8XePgKh6nDuqgQWFfbDt0dLvOQNwghkm4kpuxQDaHvslZsJZk4xhQDnEIfXzP7hMgj+TSHWwTLLvs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S7WEm3fittZAEAAO8CAAApAAAAdW5pdmVyc2FsL3NraW5fY3VzdG9taXphdGlvbl9zZXR0aW5ncy54bWyNUstqHDEQvPsrhH9gJbVeA5MFPc2CDwE7+DzsKGawrQkjmZigj4/G8bLeeE2iPnVVdzXdqj4/TMk+5zI/Tb+GMs3pJpYypfu8vUCo38+P8/J1iTmWvDkid1Ma55+79H1esYbmMqRxWEa7snmLUXh9SEmtnGoZM4wiyTz1CjnPbeM6cB3YxjlKbL/5S+KP7hL3MZXzqv3mhP3YsEs5LmWXxviyhdPq99TpBlfLME6tLm8FW6MeplbH1kCMcMl9pRoABLLcEYerlJ3UBHnMOIZqFAUKiHBOOlGJpBxaFjrRVJjvBGKSMeoq9bR1I62No7ZK6AjRbZpXna0hGIkxIoQAc5ULCAajVg1NQ4NaDwgODIiqjSYKULDBBFa988JypKgXGFdmDGB8PO5xu/fnOqL/vc7hnP8QPPsFZ9nVW5sz5ur3z8vSim/j04/HoUQ0jV8uw7fr68s3P75698CuJm3bfurp31BLAwQUAAIACACuu1hJ6GRO6OgvAADpWwAAFwAAAHVuaXZlcnNhbC91bml2ZXJzYWwucG5n7XwLVFNX2qgd+9t2BkudmY5EHmlLW2tpwRCUV0jq0EKtD1REtAKpjRitQoSAEMjD1inYGoj4CsgjpagU0KRoJQTysLUmQEKCWoyakKghOTwMMTmGcPK8CdqROnbd+9/7z733X0vXcoXss79vf+9Hzt77qzWrk+f+ccEfZ82aNXf5h++vmzXrP+JmzZqd9/wc78jPtXM2ej+eIa5L/vsstjxo1PvlWfyyVctmzWpn/Mm55T+831/Y/eEm4qxZL170/X9GQvhu66xZm6nL31+2vjjLOERgnMGTtJSs1Kz3st57veGHdV+3olucp1vrkt99bdmqFV+9si5w4by0Bc3zXnn16psftHz1/j/uHPso6vPW/T9seP+jnfta937z15Wpgc+HF0w4ou9ejaVA1ePVm0oVo+fZEPkkY1Jmj965zRR72d2+zRGcnopxmxmcLJrL2gZ33ytXUu/tg8/y/av7sn3ztouyY7E28UBNWFv87OnBpl3Hm8YbwWSMfS0p0Teyl3gsBywZcdI8Js/R6GnIzmdvxGhvJ197xvd4xbEKMJgGMWmbsl7wPdz9wtk8YVPXH3x/3zoUEKdY4/4LRLufTFufJTFDrud88PGJACyyIGEX1eNDMTHxlV893D5Qrhm+ynL/0GhAnA7ock8xPFPvCq1nCEe5CV90k6nYqZ/mswmeoxzySb5beGbKpbCNLkSbv7J0ZVCvFtajJg67u/Q8GSC9+wsQO4zQsLV4HwW9Ja8lAimuX1IyXT9FOH8K1F1UuNSKzATrL6nKVtU5wqUBq8J9A9MdcgI5olcyaE6dkimYunNAb9S+CHeNJLOuP39UYVzKsJ7nUIz2jmR4HJgQqDJHmwBLqqiIqF3oUgONIJ5qwLNZqmJPXrncUSz0LnxBpftqbr2q/ZV9vQr3XUUWYzuov7/BO/JqRChefAk6y72aI+lVdRpx+qUwStv4hk1LCgwOYvxfDS7Em3Km9hrFvxw3fJod/2XjX7zoKnWaMnnPwcikr/waMK6rGApF1VMdmcsct7g7c0OwaEsVg59HGj7apOviY2hq89scfv2y4X1w5y1rjiWPeCMgT5ytEzajuQ7Lnrn1JAwTMJo/UmjtZ7RdwncuFoZLVYlsuK2/UNcBLeHQg5T6nUu1BP5nUbbe7+OyVsVho7V4lEIguYFWZqBr4QsJHrfJ4w5kHGZ4RB6bhyoFmCoDWpeHu/QS/7MRme3anoEgbTSohxoW0NwgJVIosQQRu8kshkTK0fEAWxgXLkrhGYvrArQrBnXDlo9yo9HudzivcULic0vLZIwqYJ0r1mdCcqXAOVKyNaqnByE+Sf8SXLyU8Q0v1+8vumQ8Ej0sJJWqw5X9s/WdmZpKczu4Z05Vngq1Gr1HA1e8Cif4HW9GcfNUju+9JIk+qOH0HzQTyGzcfemHR8ctPPw96SvV4+BONlypNzqPj7vHaS6O0gQY1TTql1vZgQwkOilcWkhC83LVe1BUjbBfRwficpG18DACQOwH+13ILAMO6FJvC+nNz8yNR5symIxotsi/rUxOpkOlUSKDojRcYUvxCheiBtikyhhbsHcpvyYdVCnpVy6yBTISNHAGUggHS9ckyFe1NiIZCTQCgBDjAB3Q3o18nYGQ77teKfCZE1T6bSJe/Dn9+ar0tRW3d9JDYX8ty1NlsD5/temnAHgZ/S+8IfImjWL/ca4EVzme70BsHzaLja/ZVOgNE6VjxO4UL1Vn/L7SHa2GgYbLiMRP2IrdUVuDFoR+MsFq3OFs8OehmQqbVFfpuZUSgvMyLC/GEIBJLqkO4m0wSI5rKxVkA5JAZ/LIqGZ+AqMNMecadHZhjn6gxqQy/7HPeRzj4JHjLRXLIvO1GUs1ctuAVykKnMGBd587aLqUgQ4JFceu9bJp4Xck4sMDQ4GDa5cwKCrkVvpJnmtSsdgXO2AT+mQlcruMo1mQmDTnqzMZrGU76KG4t3qvL/ZnJmrgNhVVDU3y+slao+NiiyLHEZNypbWRGOLo6AgdDvgL8cY7oVvYiveOIyIZ8XN6MhpUw2lVKkf2Lzep9B4XwJUQZcYJS8xmEJeDsakxlj3hcMYSUcLwWShWU340ET/nJ7PgOBa0yvQ6Bc19Gv/XIG0oFNKn4uWSTXQJnc+S1GBfCOaZpjBzt/FWWWOieykdWglvl8O6gBtoGLdQ2QoV1KkTksJJE7x3FIXxDT4bBowad4Xcb47u6HpYSn4t6RWZSofWKfNuFJ9M37oxyPYVytC5y5EHrMXF7996+obwbJgSL4vR8ypUmnJiUJwkLA5QDe889DmS83MQ46jU4qiXKFQwjCQgbhjNmwhPBDLh+J3U00aAenWgRqJ119aRPgAmp3UT69XDMrGAz5JKXooR2REWq9woMYpVF4vVPba+qbh0LQ0iHhpvk/B6Jx1xlusqracOw7vbgf+wQVLMJmXxVjV4yBhfHOUPqQZqLr/CZKR/kP1+zXPlpKmebxYzXtENfqJDiPdXPfMaNxgexkAkMfKGViXiQ0KVwB6dC3G3zqIWO2y3g8rlfhk8xZQ9Wy0Li0Y6s1+SFeq0N4O4/Tn5DnU4t7cQWmLSbhsJ4vgl6PM6DIoianzugrjQJsMUsg6oai9STwpPh8SBQAJNLtnr5WagZtxgquDXOwzjDSq9MS9zF7wItVp4CrRhqf0OqCSdQTz82YgaPVmMUSAYLEmIqFmnqwRiGghom5ksxtFBX+bp9EvZOiKbWpxUtkm8jx5Milcy4H+qIKFkhbCXxYXg94eqFs3+uTPX7286qq5LjYETMlgSFiEQ9qFYNzypi2XZ1RPSrxvDsLWIBRssJAJ2Wayb0uf3Je4f3gDqpYnOydkaEMTExwTBufYA0HQjYLFkbwlTcuM4RmsEGhwMoFYKSPocsGiJxIiWH/7+jo3mbui3bdTAQ7HhcO1sUqkTUthuTjXIQWkhrifIIOkfqLZJ1vBtLi6lrna9Vpl3FSfRwCIxWtRk56pcDMZXoOx2N/QM9B4+/+nIHfKTE658gFTml+lfq6X5Mng3sqDh1UTlRYPNVxjcmvCr9+XuC5eQBdNJfL5iYDqxZ6ASF04nePPvTeAXOUdZ7tGXp5++8Z8G/09OuJAfIbh/ZTCMw8+33tzJyVy+Tv5F3Quxga1I3dIHE9Zh7VeYbOrURTj6ePTro5y+GweR38bFx5Wt9j79pEU0dUBUHLXjwyubpbC19cHB09i/P/J6YRo+WTK95DtvLM8cvHEZMU3HiuXr0gv3FDxEfeiXtKcg/3+AjEaWWAfTOQ00N9Rm4wMJSo2VXZQpAOtNqDDSah2k5xlixwMeAZ8EI/bdvpqCyaw8ALyjuHGdRG8914Qbedb77NgVyCZDKo4k3nmjh6jUpz9aXS4iOhFWVR8Rc3J+VvHty5vjymdCpc/dzxxmZw+j9NQu0cwH3OAXI/ozF4QCmaZmx5l/Gt+iehq4PUZKu+G8NB9LLmjjcphYKmTnrVcgclWofI0XjWcmmmgG7RyxraQyr7YjFMgxNS+ZyQ4hftaLwAZrUFPbglgCEXOmbeYyg88H+J7hOLVJ8gFo/UyOPnuWPo0ztTQUP0JulVdWTteaGz8CsEv+IOalJUi+G/s9oHbj0t8Dqu429sDiWL8RT8XevNw0BSKpCBabCKQ+0nCcp3XeYvmZsdikrvHfA1r9ezDoF+tTZpiBsy3pQgy3FZiKKUDPFA9nwTM6dWuDTvdkThj/KeQBChS4kkRKfjITcdl3f3niIoiu8estYMuTFDMRjmuWN4/dHQmI8wbnvScL3Gmhn9RtHiTSc7jB8YVPYgW3fmjb7yyUlzr0ewtxBO2pTyZbuer3SFCtr6j/rVa4wbPKARbNffldjdvrCF9aYsU5qsrHJnnNlTkS3v841v6m22907cQ9Tnozi2p/V3f7ZI/XueiPYbKpiYqjoU9wx3QsxTrW0tzwdvnPxGNAHcCWch4xnZkE89N63DbmvjuxfcQl+SEzyHi9ZYZ/LB+bYcGHuh6tfOgE+78bSAJPCPUTsnzdK8H80nRMxCidHy9hp3AF9TMVcX+4ZIIHsDWQvEh4KTUlodBqkUZgugZJRwHn633vQewiwfgY5FVyQW+tVEJSlGqIrj3CN6Mrango5Th/BmEpbESBPHuW7AJz3r2g0kNNd5AKFNF63xtcS0z92Xcpt7+cz9ZqSj9obgRRbTPBPhtZyXKoAXaEoi0O1BlhzvxNuZisG9VY0H1QVRH5R28z2WX8MAbLTF8vVzIkC5SArtJCbVB2rrpZGgLFQEHiQlV+ZghBmNKHkyeaJvMASRC2bS2aSV6tsyOOVRoU74qVqSkdM5nuG/D23zAgn5TU2dMWGMq5L/s+es5PeBZl0o4QW3Hfy9pe99kMFhudFRzHlj5fbSNmTrC4RNXakGhLMW8VG44DioXQkn1bbChLO0il1mPEGQ07J+KZ6SUGRDIUgDsoI8JsMDhSybDkia2kuoxoKgqt2ImSZGDQHnJIydkZvrwwXdyBCJJHCivgo/ILTJWMs122O4YNrzCH6ydxu1byUIzDUst1cH+1pN8oORjToHiL2y8J1NvX2lD5FLFYEDlmQDeZgwBvrUwF7x2P/LQSiBJuAK0kp3oho9uVsa5hfDIygTojhvUerXr3YkZZx6ZweKI+wGQQU/K7X92HC18BLdFlZQ1VNxIcG2FOg8PQAS3R2xFvn/I2bdH9Cv1SBQ41sapiC5HfGqkochfvQDUj+nIDmXqc3ghBw8RgG6chxWod1M1w0IYMXLWqbcEdCzVrUax/SVXV7qg5F9VLOdUyHV1yUxORn9ln1RmPjBtu51HDh8DO/oEaAzxNQTEoQiuAqAZPR94m9LXiD0Y3JK1LBGaY/5XDYU2bo8+mJWaI+caAariy0q9EhYiYjc0ais2aF+vZWNzHoDHS1xvsqhfrSxWhQ3tGZJIQzpiMoxIT+9owXAWNvHqRItuNmDriGI4dVtJbVPCTnIkmCWemJ60OjiOKIIkAHEfNMXSZ/9h7BL4Qvg8nlvBZqpN+FJ6rmIaSv2XzrgFLkuwtvgp+yA2OuzpVZYNIDINEtgYGTVU59PYjNpBsQCBnm4rdJHoGJiQsdNR5/vLh3zhtZKQ89NM08cWxpTAg8t4H4m7o6FFeStbJGDarnE//HOYRF/KGAt5ORV9zUkOKQuDI1wxLdWm1Xt5stVptGIMpGRLejOpX7HA4udiL6lw6q2o8n7UWvboBz5YCWXPbSpz/rcPaU5D/yyBj55VZpVHZj/VFv6yIEBRYm+CukcsnXl1OS5OX1c37Z2yRUiApVmh320Se7TcPnmgbR76KTyzcpi6bxjirs3h6mVm37sDipn80PoCfJmhWeMN/0YTizWR9GJZnnygSlU53g1drS11WpXbq5vD4fYxb4nlLVFlkhhQ091gRzVbEQd9v9M909XGcfYPdWtfExT4gepgoB7Ioq2JefMBvRln8kADuvPVcurfNXActMZK9fWT4cz+W3xGYKCar8hv7zd1+DztJDsW4k7Etvv7KIhw+68dNFTT/tVlDmygVneSHE/wKS/gWnNHXj/ZxTNcIbgPh2D5t4mRLCqXV+XHejYcVWUmkXuJp45jufjk/661yYXk4RpxFEXTuepTgnfoIJlZ3e8TzY6PE7AQVTCwynPnPrOosbR5UxliwMM4cNPU1zBUsZagz45/AWaXG85adQf4u0VlqINZ5Z76UE8zs/TUdqVZhhG6hTcAJsk2FUcmujQ9pap7sJ1DBMW+bwj/G9QrIOjgu9bYq+mSm84RRDxWikt7gwuF4B8IgNiarbMnRQ+yzNvOkfZIrch3jmFs8877FugaxAnfVBNZ5Ccsf1Jt/9Kfes3f1GHO72IfGwerBwotOBJfBtAGMonQoeiUXG/8rT2NsfVqRqUTZ/aBY6T2nQDtG/oaBvUS8UaoBG36lgUo/o3bzgIZuarxI80unazuf9XnexClV2iRak8URue2bhWLYM21bOMg5tyPIt/+k14M6gzE9i6S3W3hkJ2K1+zbcfbtpxXg+JQTPMSOQn1Fd41hawSjWGi8C4wmo5tRhbeQQ1dW58qFCu49UIUM/KZP7fX4xAC35vljViOTCGeZfUlMysb4Okp+3KSutBkskUQUtGfAmM7UhPevluK7RPTpdvyUjxXiSmVVyVTnlNSVC7FihIf1neZPBm6nCopNZrrt4znPSgMThgI+IjryhYrozLlxqrYo8XinFe+M+bn0wE8CdMNE8Doa1T+7cfApUVkqzHzh4Vw4sWPINxFNQJi6fxCwyARb60dGOREBdXAjs+UQ2Ui0Fx1fp7QEVNhz15OgqbumVfoywIa9zwf1cXEgc8uPcCHgiEBCFzK9UvT9H4sfYEY/eVrcSKhSS/eqhAFB/juRXH6EAah05tK3ucAuhptJrQv0PTKhQJW6LlVTzcvivIROVPL96XWwFjQCeUulxuQmrQQaHNpIIf/s5gSpgn6HYOjzVfo80Uoft3yQ4lM+/YjnMcg7XhpvK5PRmUunSOTLnW86ANZIwDNGl4x8iHku3y2lJvF+lr1o6R/LZiZXgGthgDqELNSQZiM3aEYfWrOK2oXIhszWCaj6gP1i0GTcgu1CzBeHNsIl4equkc8fA3TJ5K1md101vsJkJBUkNiVb8UemnvwqPGVNwyhvCXEoC4/K5rqFi+TnJu16viMF0hIDf1KRvPeUstn/dSDS9XK9SAWlN4EiNtIPb3Ub/eZCVHl7+0GQ7Khp3O+BTy0k0p6OeFJ+4RYMubyQ6Vd/qJNcJXUOHJyQYt3nQG3k4R0I1Of37tmnguDtTayczGtKLK1s/z0OJkzH2y9GZmrn1YFs0N79WTXBUw7ZcnRT9mfb1b5cKr2hf7Mm+z+OzpMAzRPp+3PYVuj2D20nYRPwCxuWhieXc4D+YPosvqJyXHxUO97yILxvwY+ncEMISRR2mZIQwkAUGcEE/Iz6r8DgmHTSmVFUVO2YIZAVMJA6L9nZno+N5kSKDKwPNOI7rpPMTRFjX9uLogg35rCgNPEeboiNt4LbRJdS6ENvRCq8viNvevNqJwumcnynUBLfgO/eQLHeE35LnEDBsnbNN97yBWOhESrMXP6hMh847t9tRH1eu3e3Q3d0Rv27brtNJ8vt3zymyMHJU9Unn/E4i6Q3bcp3r8qTrCKP0qvFtXTu8mX/o7IJ7uTudpXWgqKJmLdHvgIqGJIYsS03qGdMO0uksEt34/HEVQ8KhqwASPf1QZSQV3VKFRDtv+zNp23gPo/eiIUJK/lTpdo1NaDv62+E7GBl4UP+yYJC1Wc56GGVt2knMsz8b9Vq/M251vvthlOzyuAdF9nT9/mSTz6ch4BiIf1iwupie/SlL7uTFs+y/NPdhuuuiH5bI1+5/7k/+Jsg84rVY6daHs4+jHTcUx0JDuOClCGq7E5RCkQ9ktGMVh2/5KPZWXrwC4yFDABN86PNXutwQxgP4lk6E29f85onw3pcRR7zIdBJlxIFfC4IOweTNnUqP+idvRl/fEMjd8mtxUGu/7U8rtp6MoLSgHlUGN8cj3Hci+v4tdUeLYPrFtIlq6073stc36HGyPH+JqSYTgFKUdrz0Ub90XumxYz3jY6Vah2bQnzZ1MZn5Ydw6SCO3FQuVtkfrfsbh31lxxTwuVLb9c/mb0oFFCfQHmrqk+t/8Uk/zveQmWe8ciMhyTb/9RLtGU7C+wodacAA9rdPd5skSb7uiFLmt0fx6vQ7/10OVVzw+7YyFwqGeQW/62mz3MYLp0lOnJXDrjtEak4ifcwnj1mGEIZsjf966u5dD0t9QrZ3TiGI63w5uJDP0jrdpbJFXlfwdPytYIL8VqaQYkCxSwWj/dDW09wBXqfOrh0Uhf5Bl03vvWfbwz4JtWNeYdeDt4JNmV8HVg7H+jUO2umkRdRaXJsgHamgLF3NG1MekAC1+8eyVc2qvu2u/IKXd7Aw3tL+p1E/q3Louejxsky8vg+0il5HAZCzM/FiRYFNbizGiQ8TNbrrWkFb/Ty46OSOyC4ewhAWfRv5j22nYRVwu69X8I+lNH7ADucH6PKRm60jv3prbyKbVGoVeZ7Z8JD+iGm4XS6SOVzM/g0BKLeYil1c/k0IDrYkYX7xtr6wQFNXUqBjwIkUbgouxN1Tl8/+IxHnjpk2BA3T0LUg9Qtz2EXGoOL4ivWs58/g0kk/OKnUv1u9wvkVK6uV/m8//lEgt1B9EbAvZGpkkV+K/hyXiJzCe7SUaeXYaLJGohQa/JfFrcyMy/w6BtRhlKaYL7fb/kjTMeeB/8wmc1HI5fT8YtiRZJ+lLFTPNoYZz0Mu1sPz8TeLj5qZ7iy7K99zqNRIWEPM99FYibH23OTkOsAgQQkarxYUQDzyGyy8M9iY3uwDWJJuUyJB9Wzt73/t47mFeLv8mErd9AsMcz69dG7KQWSEZqlxGqgQlzPB2xNZKzHiTXy0U0ldYpepXEpAzafsa9hqoG4a9geO/RuR/ivS4DQHYT0OWEVVqGv+P74oMQlxPXbJibVZ9rPgyIr9Soqr8Rmc23F6oOF8ig6g8Su5VQdzqj9PcKw2lO/yOl06KV/9q1HGFI7LqSLGctPWG8AtiyHbDMoTeax9+lTCMpO19ogrSAitx/wiy9eIYaxcSGJ8v0ZPo8wqOSNRZxyS1LGIILr7sI2CNu86gMBzESKGQGtFzulPtV6c9O4Mv8Dbbb9Qnk6xm1B4550jDr0xFJDYXQBXt4Kkq5K9mzmxMLQn4L/uinH535CvnL5ceqtwolIAC4Yy3D6UCt308XWu/xmVjjf8RlPr48/8Wr03WK30FTRvNQfAYB0VT8z13xljOw7R8qzfdze/cDWXJbQVCLpigeQTyS5bWPcnlaFwTRdgE1/2rF5bp/yUYS9CT7fkBz1S+8dtxZjrxp4sHTVbBo9h/s23B+3txN2fG/FbEszGnfjsl8Q7HdV4k/jFNZApSZT3iy5hW8WrVq3fjtdCLz1l7U6hnnRTg+uTMcP+Z3wuJQDssDv44xp8GSLvK5OU7OI9Sz2Sr+ODigpDaRnDLYwS97lcv2TZCrn6K+inqp6j/l1FPxiQCvlCwc7Bws8cocnG5UzI8GhQXqlRFVJeSJuA734Q2ipxSEdk1uQpuCmcp7k0UiRwVknqTx99zG8PvEDgz7s6MPYMBfy6T4+ILR5w/L0TnuQBDKsu+nuTa0BcTGzj7dmay9MNBfXRvZyxavgoewZLmYFhbhApUrhxuOiIREGYGo/QlZf9oBK+vhsV5pDQoIp3mBmjevj7nOb4AgwPXVKej3dcIrmvWD2Oy3o0t+4nPUumXttiv81axFYWkujxoT3GQt9M2WCAdfTx/EztQkZ3h23KmNl8/R6A5VOksjxPgEM5R1NAeUHfmh5mZIw33YUAcw3ikkcj/MzH+lnE5eGE+DrUSWsLMfoVOL4e9ILIJTJk0unOE5K0/oKlFXBYmaWtG0Oxd4uuQRCcxplL7JfB9W0+YoeGX26Binqf4tJnkz/N0mlDbDUY1mlGlokuJLBSXLMvbpGEn/eLoeML6ee4KOenC+AnzmGSLX/ki0bb9K3FT0jXVW3ajkpZU5mbXBTHiky7zM+fWkyZAUX3Nj/lkNOwVrvJSMa1aNAdUgZJAJgCdcMZNiFwxbU9Q0+bYgg1MSWf4xU/m/JQHFV/aKpZmoP2/0KE3Q3lW/vF8/joi/evBgVjs30AgdQmGO4b2IsUxpCB1sFPx0ROUJSeN1Om7/Kpxd4NsvOVz5PzXovbhNZwyuV8jKNLF0tC6pfWQF0n03PpoCrXN+K8klR5K9O2vdN3QsNrzhvY8L3upJo/IZ8FxiuIa7tWAP5ebm27j+DLGGWDwG1L3gjgJQ8xIp2z7a7CC5oxn6ZL1IEosssVKc8RhyeBkJw2dZSUUGCA6wBy/gupgn32SmMvk/K58d57F70C04NM801G6rktNC/kL8tltnwTp9+CKZS/FijDDED3y7UqAKan3COR5jgx0bu2P+V5N1jIQrUnyng9rJNLvYmkJkbsMlgwMtgFYjG6GoDNPVGvZ6nDlY0lyywhqaSJw8QlW2D8ALX6CnJAF6JVPUIBfvf/Vp6ifon6K+v8EdVXjYZ09kKYjHHm8nrV60193kLci7rXZfzPezqCcDvrgX8eNBJqqLe72LUtCw2/q6jE7iPF4u3yPFRvx3J9vndWXxmt1/6Ym4pdFLgfNY4qN2cF+VAKk9r00WW8il++zDy/EQCNFH9uXP0JVf2haMDc3zMAB8wm2JefppKeT/hcmeYsnsFbrNAz+KYK/26omKjJLIT0TnkkkTm8c0fh2agiABBNv8u45BbrLYAxTOMIVOCGFKhgF5UBR7yMjL/zIV1Fmj5DHWprZ5fL5WLK5ZITf/73t/tUULGMfL2XY6Mci4EkhRbA3ABV+mOzbOqPVTMqLhODlzcxNj5yieesIqqP7xXqYo4FkqEk2uU7kXpeGvUesdcZFM+iwuZLnuygnt04UXS3UWaB2pLDSQecmg5Kvasvk5Drz14OI7XKuYiAeM1HMV+9xl8gUFKErNv0xxvM8FXI/KpeUtjXrco1Kn3ydmx0ka3ufSCm7BA026LrobbyJTFOJMhCXrQlhAksVGI/TSomMMuj0FtRqdqAeN4yGAng0qxr5oaHLnGGZDHhHYgR3alJ4Q1PF0EbciGzjcd9eeIqYiAIeRZS4N7xdge+Ht1cjLmom046lwRZKXqk2R9gCE7eIr5Dosu+qVcNK9UIlI/KIQZeNqouAX8T3UUBzkrfCyckXXV4VmiPugSRjRBGCvSERb1Wnoq9N6vq5CcrHFqmPK6i8PLE0FJ+Wtahm2WLcFrGML1hSdgnxljyNCaBBTpOZil5NF+sI0u9qPs/n3yH6tYJGiYQTgiPzMxq4XLngUYeyutfbtTT71cPcYgZRe0ottPv7V8BtmhcPEnFrgvRGVFY4i+aH1g07v5bzzNSslprPC9dXHFHl16IUZBk0qSPpdx4cB8QSFdq2omVGfIssCFFllsvNTTdgc5F35uq6Pvs+KHS4OHtr34ex4itGxgWFsgIeqlAt0m1Biyct/D8Q6dXeulSnozuG3YMDNZLjEqk6lyxUNSL1vMrLS1g61Gm5AqEgxH/dgHvM/ifiCrbxpT3co5GvV3K52XelPcx5iyNnyTGTaHF/BtdVNeXH0FHBsEhAChbrtHo1uhxy+VWRnOaNoK7CEgMS+13ETQ1XOynUYAVCVClRVzbDsrkM4sRjblBa5wmoqnzMpJcmNnc8Ng9Z8Nnm/+mkUnUj0cmUcIcKeHLRv2oEpKU5T3FBLEyZ/QTnPjWPKFQPkHiP4eweH4B8b34Y1brBWtwAf9Ry3wkqsNgQ3xtP10ZHzb+4C/byDYHLIo3AihLE/XyPb/eaPace/7iES0fIvl1vDSVjLePYctLUL1DabzHlXBqogW9ilcunDNEiEkUg5zzGki2hQHjvpz+lK1CgzKoaHUzHLiloID22zurguDbPyJpCUlm/b1+jHfP3I58jlYqLzf+CzishyP+Peu112f5Yz+ba6MwGCzZLMVCTXjzGf7RZbuyIt8/e0zfQgkt/miOeTvp/OSl7ZLjTfZVmT2FQm0+y1j89mfAU5CnIU5CnIE9BnoI8BXkK8hTkKchTkKcgT0GegjwF+beB+PYvM075LS/ZGRv66JflktGTTDb1fhM84XjUv1z2wIugQdJ03/FO+KrAQwWFlDeHd30np6sW/5svqfBOKJX4U+/tC5u+S2vFtv+yc0+a5YlAkcgx1IaZ2ofptFdopyra/Mm3Zqf7NlMrVjekN2Ab8A0EK2maGo0huPXm3vAPGmhOjcmlqe9oVS+1wWycEMe6YUgLbCgCGsFA7ZR40LfX+1jKZIYeMpDSWf4+YGDUt5f4hrBnIm9rWx+wgSI/pzZc2dOp6jGN5qA93V3gAGRm0PjkL4BwRbedHKL03cvl2xIkuvcn0W7rUQ5Z/y7TcxnuujxYjr7fuBMO9SRr8hNsgO/uA91Oz2gKzb5K2S+K4A2Rh94R4XV7fJsuNQVDnc4OESfaBSP9Gd7UPfQcZurHIQWY1+/xVx+egrekYs8bfdxllPG3G5c7KaMZFN8RLYxpU27qkO15S6njBLa62MvYuvRhlGkMJAXB6NSxZupYCaqVrS0Za2nW5G9KupLRsPZdqgFPNdiVRmMnHLqJvyVTOgHqBKAJiEe+Wak9MHWD5boRmDymjhAZhLyhznBaeGSIocs8SdZ+ZMUPLyfTBSo9sV8HKPLZLJPthNoW9iN4nRsblOCV317pwfm7UaAMqdeSKk/Y1fhBSuXrIkmK5VJcUUhc28LCRa0KYD2sLDJGr/RLHszZButtnfc251at5CTqWk4IQ8LkOFALDIN0WDQ4ucdP9l29to1fn1fibKhoLFCH00LEYWRkkJwjnL57Jf+d4Fw7Mn9M0gMs1mi6M9GAGYCEZfKXOc+K+ts6HhLE2tDmZhOjBgF02wQxChKw0bbUgLiUKOrPto6LW8vOkk53fZVewD6sPWw0Zc750dkV/A04WXw+W9yDiNq2OIj7lRl4NfTO5GANiWayTZ7ChDZT6fx6TPOQUXwrFjt5Yghom19Opo/hFCjfgiCT1t1uL5XPS2N5TncpLg+bOClj2vGoAvQpRFyast/yNQ96ufAofacubZ9aNGbL9atXXY4gECQ/BXDhYtwGrqns51o3HTUh6TQauwBbTKtJ4lhDubupkPXoY9f0VXVwHNoikvLSKHO3eeX8FuanLIq7KHuEvBJX0MquzSk/tUl8JoMwnNFmF5TGl8vHzBcHSKWDkoY0G8//wUeLFqrXLiLQAgclc2bNisEnuxmm9a2cH72Er3V5fScLWtL5p0QAt6AptXDoIDxZOLoUFgsSQjd4lobawjBUNEMKii7XSCWMZomTUCDPd5ibtAi3S5axNGTndUd0nO1XTjQTjaDvPOWgV2+sLIHTIl3I+A0tLSV1VchWxlyv/3o1xFMcpXFjz46NL/YqbSvNspC2jhqcO54TGMcdmuySrKWgGeNLE/FJMjOhJDcbFeiZV70l/r08jKVQfiuaSrCUIsQyv68gSu9LCeIRBNmgRDwvt/XqZLM/FV+C0Kr2vGsuWKweN6zQZzZIVUsK3GMc99ig7yxDstaIGfX33POXqva0MhLaJq7yRnknxizfoSe9UulIFc05N4ab7bs8kEDWBa5wl84BTtk/lrU6gja5/YYVf7ee75zrlVjf9qg5J2p30XYVB2DOCgcTQlJWC69Bl+8FXDR0huvudIZzvg1iKjyIbxFfVKr6RUW4IzI9VEh4X2YqLSTV2RGWahxK0E+8EbgZnm51BcReyCLpjyZrR9OVhHTOiHN4IYZEyQzXOuBCr+G1OtSvwxcq3khTagtI6+GlG4bwKt9O6PF5nV3GnDR4oDemBum120+7s4iBpMaeDdTPdmewRCa5Um+qFkG1IuiYiNjPrdGbvtUhWll8KU7f5ewSsFMp73otK44UDgUBUjFRBlTZQNKw6yO2QhlBUGAlPTqDxVlPEiquLcIeuJ3nFqxOXLjb5DXYgMRP+5ZtHHrTEmok+u4y7Jv3vf36OaORcGh2bKJuuzCXj6GeeUDoEUXOEeD76Lt7Hug+10JAbqA1887ULsBh3ZVFqZBjmy0G6t7JhtNS1O6EHOeROwHzTN/aS7wiL0gCr1eLiApmPw2uPTYOFk1EeQRRTfgFWIZg0l1JC2x2l9aXrb6lSdMyIBojCWZrVflFn0+IaWMk1BK6zysn94Cco9MCPGH2+MmxtU5/QwsOb233ph95rzcQso7SWLwDUWJuz4VY7NIyOWQ6CHtDkhJQ+XlkP+PckqzqSNHHkbZVULeKrFK1Ct88N4auX4sW5d1YlQh0CiMnDiviaRHBiaY9A8FYrYAztMiCb7Ifv+vN7Ta2nRrEuSL7sTt6uMIj2X5k35LyHKvnSBq8tEPg2sXJo1h3nvQKbQytgtN6PKXHFEtWu+ZNPrC9wwvN2E0pqqocfl8kIT0RT548xxIIyXTaDsLpQE5+XXI/ojXXs7po86By64ahZmQ0GkgtkwdgJXkOo3LxxM4RGatibOdZb72h7h5z5B3xbGlhww1w/epST8Qma7s3bJcJxNbBh7JZb8F821xZt/ZB2FnnyjSw17nZ1T++K95bM79y2E7aL10zX6WiS1qOSwTmtwfMRecRz2qUKXfSbKMnyGxSLuS0/L2xtkyeo2rPp3fvoH45ctcbpr8TvlnqVx/v9u22SVegHXet8P2bwqWFg5S93FYhPHnQExgltergy0LSuAemCfErrRhvw4Y9CBtn6pYN6o8+lMeYKbKoMFWHOYEs60SsO+W3F1p+ETJt1Fn89pyDBo/jXunn8Ahj7tiOhAcSOWzhS4B6BXiqkehG4RyfnoCSrxFd5KFPRpyenG5jIaPJTn4bhgDLraPNLKFdj3Xr27CO89jSw1j7SWyXPZ4GmDK04lsvCLzi+yHhfUKkW/J6mjL5X2SnTnJLkJ7Z5yhHgVUc+2n0Um+VFAtdeA69xk0xhF9xfi1HGObi9gdG/ABr0k6amloCx8VhQWDROTNuXOWJhDLXYw97Y/7qBSzJ1KJePkus3MbHaDmRnnPEHW7b8nKzlXIlEe/e5Z2WUCavMJGB+HSayeQSjCOQtDUEi0rkUim5vTlE1lj7XtZ3QrikseTqCi1XzJg9rByzP4hq389whAKxZ/cJ0l0Zh0QrdXz3kF4ZHp06Ta+mpyM4DucMJjqwmaL+jdGiyPsdtGbBcuuSGp+yzSQZp2dlESxOQnsrmlv/nMZ4IGeGtfGq0ne5nQoPOTZ3Q75K3Vzyzq2F3mgBid5Bexir3tDubBrzJCyYjrqpMI9JMzNQAEsNnE1uyRsmhufH1lzsA1sEA0XmQL12R26YsWLX4EAs9S6qwhyhN20knT6TJwrgDK/kuhZdql2PZfhkeJwFOovGjAOxtMrEMhmZYjm/n1/voCtKHX844QiIA/HeqOItzg/79szYk68Ar4JL3de09s3pHoPWWdvmO66HnG+YPlLv+eoPucdme12Yd2DMgTB45t891Y7U4nAyKafUc4E4bQa5h/aVkNVj9tpwxgNTuIbaI0/jnpmWKQ/ynd630GQLI783zq2ESnNyD4tS+pn4TqleZ2oiOd4EXZHOCqnk+eLWsXGENw31gjepCZbQuzwyfwFSyVBsCeP2Kl8nELC7okIW0tLhzAqOSVcpTHS/M6x432odCYhbCDH89NrhumRZD2GCNuXvuf2xRpPlYXjMGKE92TMCP5q4AOAssBWfG3Pow72K6NkSI/75iCf9LS3u4hT3vSSI2haCf2AiDUHs2NNt4+sKH+QXINxy/saGIbb9uq9mHvHd+tonUgZlWs9Xp9liuzDQYcwi0d+45o659YTyMbDGNSRyFHGwl5YwqjexuRc3htcSDjOvuvtFULQ2Pz48ccld87ZBmzRzvZaR6NZyzIQm9XrxgNliT/hNvXLGGINqzd38QPnW52j3ntNrcypP2+N8+feG76yxZXz35jJ5b2pKgvXUM8jWLe90cB2+u06ZXJ0z7WIIYQNFpP7A6oqRhi0Eaa/IMH0NFmqWnaqC/8cDPikPPnLUUfmnxiYflkW+a7AgW21Tq9Cb/NHJRz199hbMWbRXwmXy8pYFk/8U4JMLtckKb6nQ7hbIV6Q+KNXGvD3GZw9KqxP2y1bn5mLVlneY/Vxz0zjzzK/oNjgZ69FJXktqeM53JapUdHmjKwHY36qgecW/f7pEYnkyYXELRZM7RRvckv1un4wJ9E9JpaUUN+59jAfEeE6Z6dK1c0v5m6yu/PlQ9NJWU+/C0aWeynLgGd8NpBucgtGg9SyHr1BF9YpEGtJIhvmjE47dtenRFDfIEoUUdiRuAwgeo4hijfDoRe8kR8lVNKfXhN5tCiFM2jxubYQIO3FHSLv/CqOesZZyt2Yac6zlLz8MenuA1zxvZltJivzaMWFylVY3BqIH68vlKzJ/IXS/6NlHu+fPpo4yqS1BUWG8nInUhL/dS7cQctQSz4d6hMliKi4O8ZoX87YQ+7plT3f/hsLh9A6N5EDBBKog6w78bDf5tnDyPCfTs7neVKp19G0hThm1buO4ariDl2LdOH3Fc3jEcMyd6yTVmbHvcAR0s6O4Su4loJOT/tpQeWrW0JHbkZ4sPHVrtCg3WU6zp3hGrYz7hrhQX1t7wcU7ETy2dKIrLeG+whO+ekEc/GvfvbDpvosyOL6tNdG92Tx213Tf+P3v9rC2St+RkHc4j26TNtvHOcz06U4644tddaYpb0OZMeNCad2YR9H2AHrFkRxkpn/9qFfOns2al6YxB2VfDRIgCk75bmxOxzhv+0vjn5nmdd+u6huRnta2No9/w9HZbPoh4nrf+PIPVr/P/vsnX/wPUEsDBBQAAgAIAK67WEnWRSspTQAAAGsAAAAbAAAAdW5pdmVyc2FsL3VuaXZlcnNhbC5wbmcueG1ss7GvyM1RKEstKs7Mz7NVMtQzULK34+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sCAACwCAAAFAAAAAAAAAABAAAAAAB+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
  <p:tag name="ISPRING_SCORM_ENDPOINT" val="&lt;endpoint&gt;&lt;enable&gt;0&lt;/enable&gt;&lt;lrs&gt;http://&lt;/lrs&gt;&lt;auth&gt;0&lt;/auth&gt;&lt;login&gt;&lt;/login&gt;&lt;password&gt;&lt;/password&gt;&lt;key&gt;&lt;/key&gt;&lt;name&gt;&lt;/name&gt;&lt;email&gt;&lt;/email&gt;&lt;/endpoint&gt;&#10;"/>
  <p:tag name="ISPRING_PRESENTATION_TITLE" val="436"/>
</p:tagLst>
</file>

<file path=ppt/theme/theme1.xml><?xml version="1.0" encoding="utf-8"?>
<a:theme xmlns:a="http://schemas.openxmlformats.org/drawingml/2006/main" name="1_自定义设计方案">
  <a:themeElements>
    <a:clrScheme name="Phoenix">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3373</Words>
  <Application>WPS 演示</Application>
  <PresentationFormat>自定义</PresentationFormat>
  <Paragraphs>365</Paragraphs>
  <Slides>23</Slides>
  <Notes>25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23</vt:i4>
      </vt:variant>
    </vt:vector>
  </HeadingPairs>
  <TitlesOfParts>
    <vt:vector size="46" baseType="lpstr">
      <vt:lpstr>Arial</vt:lpstr>
      <vt:lpstr>宋体</vt:lpstr>
      <vt:lpstr>Wingdings</vt:lpstr>
      <vt:lpstr>Calibri</vt:lpstr>
      <vt:lpstr>Broadway</vt:lpstr>
      <vt:lpstr>Gabriola</vt:lpstr>
      <vt:lpstr>微软雅黑</vt:lpstr>
      <vt:lpstr>方正尚酷简体</vt:lpstr>
      <vt:lpstr>Calibri</vt:lpstr>
      <vt:lpstr>黑体</vt:lpstr>
      <vt:lpstr>Helvetica Neue Thin</vt:lpstr>
      <vt:lpstr>Segoe Print</vt:lpstr>
      <vt:lpstr>Arial Unicode MS</vt:lpstr>
      <vt:lpstr>Arial Unicode MS</vt:lpstr>
      <vt:lpstr>Gill Sans</vt:lpstr>
      <vt:lpstr>时尚中黑简体</vt:lpstr>
      <vt:lpstr>方正兰亭细黑_GBK_M</vt:lpstr>
      <vt:lpstr>Lato Light</vt:lpstr>
      <vt:lpstr>Helvetica Neue Light</vt:lpstr>
      <vt:lpstr>MS PGothic</vt:lpstr>
      <vt:lpstr>Arial Narrow</vt:lpstr>
      <vt:lpstr>Arial</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
  <dc:description>chenying0907</dc:description>
  <dc:subject>chenying0907</dc:subject>
  <cp:lastModifiedBy>罗祉璇</cp:lastModifiedBy>
  <cp:revision>2</cp:revision>
  <dcterms:created xsi:type="dcterms:W3CDTF">2017-10-11T07:33:00Z</dcterms:created>
  <dcterms:modified xsi:type="dcterms:W3CDTF">2020-03-19T03:28:00Z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