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6" r:id="rId3"/>
    <p:sldId id="271" r:id="rId5"/>
    <p:sldId id="267" r:id="rId6"/>
    <p:sldId id="280" r:id="rId7"/>
    <p:sldId id="281" r:id="rId8"/>
    <p:sldId id="282" r:id="rId9"/>
    <p:sldId id="283" r:id="rId10"/>
    <p:sldId id="273" r:id="rId11"/>
    <p:sldId id="268" r:id="rId12"/>
    <p:sldId id="269" r:id="rId13"/>
    <p:sldId id="276" r:id="rId14"/>
    <p:sldId id="265" r:id="rId15"/>
    <p:sldId id="272" r:id="rId16"/>
    <p:sldId id="278" r:id="rId17"/>
    <p:sldId id="277" r:id="rId18"/>
    <p:sldId id="270" r:id="rId19"/>
    <p:sldId id="262" r:id="rId20"/>
    <p:sldId id="279" r:id="rId21"/>
    <p:sldId id="275" r:id="rId22"/>
    <p:sldId id="274" r:id="rId23"/>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a:srgbClr val="31859C"/>
    <a:srgbClr val="7F7F7F"/>
    <a:srgbClr val="EC2E4F"/>
    <a:srgbClr val="FFD5CE"/>
    <a:srgbClr val="EEB3B5"/>
    <a:srgbClr val="D8342D"/>
    <a:srgbClr val="FF1E2A"/>
    <a:srgbClr val="CE5E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6" autoAdjust="0"/>
    <p:restoredTop sz="94187" autoAdjust="0"/>
  </p:normalViewPr>
  <p:slideViewPr>
    <p:cSldViewPr snapToGrid="0">
      <p:cViewPr>
        <p:scale>
          <a:sx n="50" d="100"/>
          <a:sy n="50" d="100"/>
        </p:scale>
        <p:origin x="-2682" y="-179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9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1ED495-5AAD-F949-9E94-B57BF3AB5DA6}"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F53B67-CDC6-2A4F-9689-6350D49AFAAA}"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9" Type="http://schemas.openxmlformats.org/officeDocument/2006/relationships/hyperlink" Target="http://www.1ppt.com/xiazai/" TargetMode="External"/><Relationship Id="rId8" Type="http://schemas.openxmlformats.org/officeDocument/2006/relationships/hyperlink" Target="http://www.1ppt.com/tubiao/" TargetMode="External"/><Relationship Id="rId7" Type="http://schemas.openxmlformats.org/officeDocument/2006/relationships/hyperlink" Target="http://www.1ppt.com/beijing/" TargetMode="External"/><Relationship Id="rId6" Type="http://schemas.openxmlformats.org/officeDocument/2006/relationships/hyperlink" Target="http://www.1ppt.com/sucai/" TargetMode="External"/><Relationship Id="rId5" Type="http://schemas.openxmlformats.org/officeDocument/2006/relationships/hyperlink" Target="http://www.1ppt.com/jieri/" TargetMode="External"/><Relationship Id="rId4" Type="http://schemas.openxmlformats.org/officeDocument/2006/relationships/hyperlink" Target="http://www.1ppt.com/hangye/" TargetMode="External"/><Relationship Id="rId3" Type="http://schemas.openxmlformats.org/officeDocument/2006/relationships/hyperlink" Target="http://www.1ppt.com/moban/" TargetMode="External"/><Relationship Id="rId2" Type="http://schemas.openxmlformats.org/officeDocument/2006/relationships/notesMaster" Target="../notesMasters/notesMaster1.xml"/><Relationship Id="rId18" Type="http://schemas.openxmlformats.org/officeDocument/2006/relationships/hyperlink" Target="http://www.1ppt.com/ziti/" TargetMode="External"/><Relationship Id="rId17" Type="http://schemas.openxmlformats.org/officeDocument/2006/relationships/hyperlink" Target="http://www.1ppt.com/jiaoan/" TargetMode="External"/><Relationship Id="rId16" Type="http://schemas.openxmlformats.org/officeDocument/2006/relationships/hyperlink" Target="http://www.1ppt.com/shiti/" TargetMode="External"/><Relationship Id="rId15" Type="http://schemas.openxmlformats.org/officeDocument/2006/relationships/hyperlink" Target="http://www.1ppt.com/shouchaobao/" TargetMode="External"/><Relationship Id="rId14" Type="http://schemas.openxmlformats.org/officeDocument/2006/relationships/hyperlink" Target="http://www.1ppt.com/kejian/" TargetMode="External"/><Relationship Id="rId13" Type="http://schemas.openxmlformats.org/officeDocument/2006/relationships/hyperlink" Target="http://www.1ppt.com/jianli/" TargetMode="External"/><Relationship Id="rId12" Type="http://schemas.openxmlformats.org/officeDocument/2006/relationships/hyperlink" Target="http://www.1ppt.com/excel/" TargetMode="External"/><Relationship Id="rId11" Type="http://schemas.openxmlformats.org/officeDocument/2006/relationships/hyperlink" Target="http://www.1ppt.com/word/" TargetMode="External"/><Relationship Id="rId10" Type="http://schemas.openxmlformats.org/officeDocument/2006/relationships/hyperlink" Target="http://www.1ppt.com/powerpoint/" TargetMode="Externa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E101CA-5329-4C40-9754-31374C3D4D2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41A71-69DE-4B2F-93D5-BF1F11557B4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89A0-E98A-4A4B-BC4D-1E37AD99905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D66C52-3F30-490A-AC5B-38304AA204B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charset="-122"/>
                <a:ea typeface="微软雅黑" panose="020B0503020204020204" charset="-122"/>
              </a:rPr>
              <a:t>PPT</a:t>
            </a:r>
            <a:r>
              <a:rPr lang="zh-CN" altLang="en-US" sz="1200" dirty="0" smtClean="0">
                <a:solidFill>
                  <a:srgbClr val="EEECE1">
                    <a:lumMod val="25000"/>
                  </a:srgbClr>
                </a:solidFill>
                <a:latin typeface="微软雅黑" panose="020B0503020204020204" charset="-122"/>
                <a:ea typeface="微软雅黑" panose="020B0503020204020204" charset="-122"/>
              </a:rPr>
              <a:t>模板：       </a:t>
            </a:r>
            <a:r>
              <a:rPr lang="en-US" altLang="zh-CN" sz="1200" dirty="0" smtClean="0">
                <a:solidFill>
                  <a:srgbClr val="EEECE1">
                    <a:lumMod val="25000"/>
                  </a:srgbClr>
                </a:solidFill>
                <a:latin typeface="微软雅黑" panose="020B0503020204020204" charset="-122"/>
                <a:ea typeface="微软雅黑" panose="020B0503020204020204" charset="-122"/>
                <a:hlinkClick r:id="rId3"/>
              </a:rPr>
              <a:t>www.1ppt.com/moban/</a:t>
            </a:r>
            <a:r>
              <a:rPr lang="en-US" altLang="zh-CN" sz="1200" dirty="0" smtClean="0">
                <a:solidFill>
                  <a:srgbClr val="EEECE1">
                    <a:lumMod val="25000"/>
                  </a:srgbClr>
                </a:solidFill>
                <a:latin typeface="微软雅黑" panose="020B0503020204020204" charset="-122"/>
                <a:ea typeface="微软雅黑" panose="020B0503020204020204" charset="-122"/>
              </a:rPr>
              <a:t>                    </a:t>
            </a:r>
            <a:r>
              <a:rPr lang="zh-CN" altLang="en-US" sz="1200" dirty="0" smtClean="0">
                <a:solidFill>
                  <a:srgbClr val="EEECE1">
                    <a:lumMod val="25000"/>
                  </a:srgbClr>
                </a:solidFill>
                <a:latin typeface="微软雅黑" panose="020B0503020204020204" charset="-122"/>
                <a:ea typeface="微软雅黑" panose="020B0503020204020204" charset="-122"/>
              </a:rPr>
              <a:t>行业</a:t>
            </a:r>
            <a:r>
              <a:rPr lang="en-US" altLang="zh-CN" sz="1200" dirty="0" smtClean="0">
                <a:solidFill>
                  <a:srgbClr val="EEECE1">
                    <a:lumMod val="25000"/>
                  </a:srgbClr>
                </a:solidFill>
                <a:latin typeface="微软雅黑" panose="020B0503020204020204" charset="-122"/>
                <a:ea typeface="微软雅黑" panose="020B0503020204020204" charset="-122"/>
              </a:rPr>
              <a:t>PPT</a:t>
            </a:r>
            <a:r>
              <a:rPr lang="zh-CN" altLang="en-US" sz="1200" dirty="0" smtClean="0">
                <a:solidFill>
                  <a:srgbClr val="EEECE1">
                    <a:lumMod val="25000"/>
                  </a:srgbClr>
                </a:solidFill>
                <a:latin typeface="微软雅黑" panose="020B0503020204020204" charset="-122"/>
                <a:ea typeface="微软雅黑" panose="020B0503020204020204" charset="-122"/>
              </a:rPr>
              <a:t>模板：</a:t>
            </a:r>
            <a:r>
              <a:rPr lang="en-US" altLang="zh-CN" sz="1200" dirty="0" smtClean="0">
                <a:solidFill>
                  <a:srgbClr val="EEECE1">
                    <a:lumMod val="25000"/>
                  </a:srgbClr>
                </a:solidFill>
                <a:latin typeface="微软雅黑" panose="020B0503020204020204" charset="-122"/>
                <a:ea typeface="微软雅黑" panose="020B0503020204020204" charset="-122"/>
                <a:hlinkClick r:id="rId4"/>
              </a:rPr>
              <a:t>www.1ppt.com/hangye/</a:t>
            </a:r>
            <a:r>
              <a:rPr lang="en-US" altLang="zh-CN" sz="1200" dirty="0" smtClean="0">
                <a:solidFill>
                  <a:srgbClr val="EEECE1">
                    <a:lumMod val="25000"/>
                  </a:srgbClr>
                </a:solidFill>
                <a:latin typeface="微软雅黑" panose="020B0503020204020204" charset="-122"/>
                <a:ea typeface="微软雅黑" panose="020B0503020204020204" charset="-122"/>
              </a:rPr>
              <a:t> </a:t>
            </a:r>
            <a:endParaRPr lang="en-US" altLang="zh-CN" sz="1200" dirty="0" smtClean="0">
              <a:solidFill>
                <a:srgbClr val="EEECE1">
                  <a:lumMod val="25000"/>
                </a:srgbClr>
              </a:solidFill>
              <a:latin typeface="微软雅黑" panose="020B0503020204020204" charset="-122"/>
              <a:ea typeface="微软雅黑" panose="020B0503020204020204" charset="-122"/>
            </a:endParaRPr>
          </a:p>
          <a:p>
            <a:r>
              <a:rPr lang="zh-CN" altLang="en-US" sz="1200" dirty="0" smtClean="0">
                <a:solidFill>
                  <a:srgbClr val="EEECE1">
                    <a:lumMod val="25000"/>
                  </a:srgbClr>
                </a:solidFill>
                <a:latin typeface="微软雅黑" panose="020B0503020204020204" charset="-122"/>
                <a:ea typeface="微软雅黑" panose="020B0503020204020204" charset="-122"/>
              </a:rPr>
              <a:t>节日</a:t>
            </a:r>
            <a:r>
              <a:rPr lang="en-US" altLang="zh-CN" sz="1200" dirty="0" smtClean="0">
                <a:solidFill>
                  <a:srgbClr val="EEECE1">
                    <a:lumMod val="25000"/>
                  </a:srgbClr>
                </a:solidFill>
                <a:latin typeface="微软雅黑" panose="020B0503020204020204" charset="-122"/>
                <a:ea typeface="微软雅黑" panose="020B0503020204020204" charset="-122"/>
              </a:rPr>
              <a:t>PPT</a:t>
            </a:r>
            <a:r>
              <a:rPr lang="zh-CN" altLang="en-US" sz="1200" dirty="0" smtClean="0">
                <a:solidFill>
                  <a:srgbClr val="EEECE1">
                    <a:lumMod val="25000"/>
                  </a:srgbClr>
                </a:solidFill>
                <a:latin typeface="微软雅黑" panose="020B0503020204020204" charset="-122"/>
                <a:ea typeface="微软雅黑" panose="020B0503020204020204" charset="-122"/>
              </a:rPr>
              <a:t>模板：</a:t>
            </a:r>
            <a:r>
              <a:rPr lang="en-US" altLang="zh-CN" sz="1200" dirty="0" smtClean="0">
                <a:solidFill>
                  <a:srgbClr val="EEECE1">
                    <a:lumMod val="25000"/>
                  </a:srgbClr>
                </a:solidFill>
                <a:latin typeface="微软雅黑" panose="020B0503020204020204" charset="-122"/>
                <a:ea typeface="微软雅黑" panose="020B0503020204020204" charset="-122"/>
                <a:hlinkClick r:id="rId5"/>
              </a:rPr>
              <a:t>www.1ppt.com/jieri/</a:t>
            </a:r>
            <a:r>
              <a:rPr lang="en-US" altLang="zh-CN" sz="1200" dirty="0" smtClean="0">
                <a:solidFill>
                  <a:srgbClr val="EEECE1">
                    <a:lumMod val="25000"/>
                  </a:srgbClr>
                </a:solidFill>
                <a:latin typeface="微软雅黑" panose="020B0503020204020204" charset="-122"/>
                <a:ea typeface="微软雅黑" panose="020B0503020204020204" charset="-122"/>
              </a:rPr>
              <a:t>                          PPT</a:t>
            </a:r>
            <a:r>
              <a:rPr lang="zh-CN" altLang="en-US" sz="1200" dirty="0" smtClean="0">
                <a:solidFill>
                  <a:srgbClr val="EEECE1">
                    <a:lumMod val="25000"/>
                  </a:srgbClr>
                </a:solidFill>
                <a:latin typeface="微软雅黑" panose="020B0503020204020204" charset="-122"/>
                <a:ea typeface="微软雅黑" panose="020B0503020204020204" charset="-122"/>
              </a:rPr>
              <a:t>素材：       </a:t>
            </a:r>
            <a:r>
              <a:rPr lang="en-US" altLang="zh-CN" sz="1200" dirty="0" smtClean="0">
                <a:solidFill>
                  <a:srgbClr val="EEECE1">
                    <a:lumMod val="25000"/>
                  </a:srgbClr>
                </a:solidFill>
                <a:latin typeface="微软雅黑" panose="020B0503020204020204" charset="-122"/>
                <a:ea typeface="微软雅黑" panose="020B0503020204020204" charset="-122"/>
                <a:hlinkClick r:id="rId6"/>
              </a:rPr>
              <a:t>www.1ppt.com/sucai/</a:t>
            </a:r>
            <a:endParaRPr lang="en-US" altLang="zh-CN" sz="1200" dirty="0" smtClean="0">
              <a:solidFill>
                <a:srgbClr val="EEECE1">
                  <a:lumMod val="25000"/>
                </a:srgbClr>
              </a:solidFill>
              <a:latin typeface="微软雅黑" panose="020B0503020204020204" charset="-122"/>
              <a:ea typeface="微软雅黑" panose="020B0503020204020204" charset="-122"/>
            </a:endParaRPr>
          </a:p>
          <a:p>
            <a:r>
              <a:rPr lang="en-US" altLang="zh-CN" sz="1200" dirty="0" smtClean="0">
                <a:solidFill>
                  <a:srgbClr val="EEECE1">
                    <a:lumMod val="25000"/>
                  </a:srgbClr>
                </a:solidFill>
                <a:latin typeface="微软雅黑" panose="020B0503020204020204" charset="-122"/>
                <a:ea typeface="微软雅黑" panose="020B0503020204020204" charset="-122"/>
              </a:rPr>
              <a:t>PPT</a:t>
            </a:r>
            <a:r>
              <a:rPr lang="zh-CN" altLang="en-US" sz="1200" dirty="0" smtClean="0">
                <a:solidFill>
                  <a:srgbClr val="EEECE1">
                    <a:lumMod val="25000"/>
                  </a:srgbClr>
                </a:solidFill>
                <a:latin typeface="微软雅黑" panose="020B0503020204020204" charset="-122"/>
                <a:ea typeface="微软雅黑" panose="020B0503020204020204" charset="-122"/>
              </a:rPr>
              <a:t>背景图片：</a:t>
            </a:r>
            <a:r>
              <a:rPr lang="en-US" altLang="zh-CN" sz="1200" dirty="0" smtClean="0">
                <a:solidFill>
                  <a:srgbClr val="EEECE1">
                    <a:lumMod val="25000"/>
                  </a:srgbClr>
                </a:solidFill>
                <a:latin typeface="微软雅黑" panose="020B0503020204020204" charset="-122"/>
                <a:ea typeface="微软雅黑" panose="020B0503020204020204" charset="-122"/>
                <a:hlinkClick r:id="rId7"/>
              </a:rPr>
              <a:t>www.1ppt.com/beijing/</a:t>
            </a:r>
            <a:r>
              <a:rPr lang="en-US" altLang="zh-CN" sz="1200" dirty="0" smtClean="0">
                <a:solidFill>
                  <a:srgbClr val="EEECE1">
                    <a:lumMod val="25000"/>
                  </a:srgbClr>
                </a:solidFill>
                <a:latin typeface="微软雅黑" panose="020B0503020204020204" charset="-122"/>
                <a:ea typeface="微软雅黑" panose="020B0503020204020204" charset="-122"/>
              </a:rPr>
              <a:t>                     PPT</a:t>
            </a:r>
            <a:r>
              <a:rPr lang="zh-CN" altLang="en-US" sz="1200" dirty="0" smtClean="0">
                <a:solidFill>
                  <a:srgbClr val="EEECE1">
                    <a:lumMod val="25000"/>
                  </a:srgbClr>
                </a:solidFill>
                <a:latin typeface="微软雅黑" panose="020B0503020204020204" charset="-122"/>
                <a:ea typeface="微软雅黑" panose="020B0503020204020204" charset="-122"/>
              </a:rPr>
              <a:t>图表：       </a:t>
            </a:r>
            <a:r>
              <a:rPr lang="en-US" altLang="zh-CN" sz="1200" dirty="0" smtClean="0">
                <a:solidFill>
                  <a:srgbClr val="EEECE1">
                    <a:lumMod val="25000"/>
                  </a:srgbClr>
                </a:solidFill>
                <a:latin typeface="微软雅黑" panose="020B0503020204020204" charset="-122"/>
                <a:ea typeface="微软雅黑" panose="020B0503020204020204" charset="-122"/>
                <a:hlinkClick r:id="rId8"/>
              </a:rPr>
              <a:t>www.1ppt.com/tubiao/</a:t>
            </a:r>
            <a:r>
              <a:rPr lang="en-US" altLang="zh-CN" sz="1200" dirty="0" smtClean="0">
                <a:solidFill>
                  <a:srgbClr val="EEECE1">
                    <a:lumMod val="25000"/>
                  </a:srgbClr>
                </a:solidFill>
                <a:latin typeface="微软雅黑" panose="020B0503020204020204" charset="-122"/>
                <a:ea typeface="微软雅黑" panose="020B0503020204020204" charset="-122"/>
              </a:rPr>
              <a:t>      </a:t>
            </a:r>
            <a:endParaRPr lang="en-US" altLang="zh-CN" sz="1200" dirty="0" smtClean="0">
              <a:solidFill>
                <a:srgbClr val="EEECE1">
                  <a:lumMod val="25000"/>
                </a:srgbClr>
              </a:solidFill>
              <a:latin typeface="微软雅黑" panose="020B0503020204020204" charset="-122"/>
              <a:ea typeface="微软雅黑" panose="020B0503020204020204" charset="-122"/>
            </a:endParaRPr>
          </a:p>
          <a:p>
            <a:r>
              <a:rPr lang="zh-CN" altLang="en-US" sz="1200" dirty="0" smtClean="0">
                <a:solidFill>
                  <a:srgbClr val="EEECE1">
                    <a:lumMod val="25000"/>
                  </a:srgbClr>
                </a:solidFill>
                <a:latin typeface="微软雅黑" panose="020B0503020204020204" charset="-122"/>
                <a:ea typeface="微软雅黑" panose="020B0503020204020204" charset="-122"/>
              </a:rPr>
              <a:t>优秀</a:t>
            </a:r>
            <a:r>
              <a:rPr lang="en-US" altLang="zh-CN" sz="1200" dirty="0" smtClean="0">
                <a:solidFill>
                  <a:srgbClr val="EEECE1">
                    <a:lumMod val="25000"/>
                  </a:srgbClr>
                </a:solidFill>
                <a:latin typeface="微软雅黑" panose="020B0503020204020204" charset="-122"/>
                <a:ea typeface="微软雅黑" panose="020B0503020204020204" charset="-122"/>
              </a:rPr>
              <a:t>PPT</a:t>
            </a:r>
            <a:r>
              <a:rPr lang="zh-CN" altLang="en-US" sz="1200" dirty="0" smtClean="0">
                <a:solidFill>
                  <a:srgbClr val="EEECE1">
                    <a:lumMod val="25000"/>
                  </a:srgbClr>
                </a:solidFill>
                <a:latin typeface="微软雅黑" panose="020B0503020204020204" charset="-122"/>
                <a:ea typeface="微软雅黑" panose="020B0503020204020204" charset="-122"/>
              </a:rPr>
              <a:t>下载：</a:t>
            </a:r>
            <a:r>
              <a:rPr lang="en-US" altLang="zh-CN" sz="1200" dirty="0" smtClean="0">
                <a:solidFill>
                  <a:srgbClr val="EEECE1">
                    <a:lumMod val="25000"/>
                  </a:srgbClr>
                </a:solidFill>
                <a:latin typeface="微软雅黑" panose="020B0503020204020204" charset="-122"/>
                <a:ea typeface="微软雅黑" panose="020B0503020204020204" charset="-122"/>
                <a:hlinkClick r:id="rId9"/>
              </a:rPr>
              <a:t>www.1ppt.com/xiazai/</a:t>
            </a:r>
            <a:r>
              <a:rPr lang="en-US" altLang="zh-CN" sz="1200" dirty="0" smtClean="0">
                <a:solidFill>
                  <a:srgbClr val="EEECE1">
                    <a:lumMod val="25000"/>
                  </a:srgbClr>
                </a:solidFill>
                <a:latin typeface="微软雅黑" panose="020B0503020204020204" charset="-122"/>
                <a:ea typeface="微软雅黑" panose="020B0503020204020204" charset="-122"/>
              </a:rPr>
              <a:t>                       PPT</a:t>
            </a:r>
            <a:r>
              <a:rPr lang="zh-CN" altLang="en-US" sz="1200" dirty="0" smtClean="0">
                <a:solidFill>
                  <a:srgbClr val="EEECE1">
                    <a:lumMod val="25000"/>
                  </a:srgbClr>
                </a:solidFill>
                <a:latin typeface="微软雅黑" panose="020B0503020204020204" charset="-122"/>
                <a:ea typeface="微软雅黑" panose="020B0503020204020204" charset="-122"/>
              </a:rPr>
              <a:t>教程：       </a:t>
            </a:r>
            <a:r>
              <a:rPr lang="en-US" altLang="zh-CN" sz="1200" dirty="0" smtClean="0">
                <a:solidFill>
                  <a:srgbClr val="EEECE1">
                    <a:lumMod val="25000"/>
                  </a:srgbClr>
                </a:solidFill>
                <a:latin typeface="微软雅黑" panose="020B0503020204020204" charset="-122"/>
                <a:ea typeface="微软雅黑" panose="020B0503020204020204" charset="-122"/>
                <a:hlinkClick r:id="rId10"/>
              </a:rPr>
              <a:t>www.1ppt.com/powerpoint/</a:t>
            </a:r>
            <a:r>
              <a:rPr lang="en-US" altLang="zh-CN" sz="1200" dirty="0" smtClean="0">
                <a:solidFill>
                  <a:srgbClr val="EEECE1">
                    <a:lumMod val="25000"/>
                  </a:srgbClr>
                </a:solidFill>
                <a:latin typeface="微软雅黑" panose="020B0503020204020204" charset="-122"/>
                <a:ea typeface="微软雅黑" panose="020B0503020204020204" charset="-122"/>
              </a:rPr>
              <a:t>      </a:t>
            </a:r>
            <a:endParaRPr lang="en-US" altLang="zh-CN" sz="1200" dirty="0" smtClean="0">
              <a:solidFill>
                <a:srgbClr val="EEECE1">
                  <a:lumMod val="25000"/>
                </a:srgbClr>
              </a:solidFill>
              <a:latin typeface="微软雅黑" panose="020B0503020204020204" charset="-122"/>
              <a:ea typeface="微软雅黑" panose="020B0503020204020204" charset="-122"/>
            </a:endParaRPr>
          </a:p>
          <a:p>
            <a:r>
              <a:rPr lang="en-US" altLang="zh-CN" sz="1200" dirty="0" smtClean="0">
                <a:solidFill>
                  <a:srgbClr val="EEECE1">
                    <a:lumMod val="25000"/>
                  </a:srgbClr>
                </a:solidFill>
                <a:latin typeface="微软雅黑" panose="020B0503020204020204" charset="-122"/>
                <a:ea typeface="微软雅黑" panose="020B0503020204020204" charset="-122"/>
              </a:rPr>
              <a:t>Word</a:t>
            </a:r>
            <a:r>
              <a:rPr lang="zh-CN" altLang="en-US" sz="1200" dirty="0" smtClean="0">
                <a:solidFill>
                  <a:srgbClr val="EEECE1">
                    <a:lumMod val="25000"/>
                  </a:srgbClr>
                </a:solidFill>
                <a:latin typeface="微软雅黑" panose="020B0503020204020204" charset="-122"/>
                <a:ea typeface="微软雅黑" panose="020B0503020204020204" charset="-122"/>
              </a:rPr>
              <a:t>教程：    </a:t>
            </a:r>
            <a:r>
              <a:rPr lang="en-US" altLang="zh-CN" sz="1200" dirty="0" smtClean="0">
                <a:solidFill>
                  <a:srgbClr val="EEECE1">
                    <a:lumMod val="25000"/>
                  </a:srgbClr>
                </a:solidFill>
                <a:latin typeface="微软雅黑" panose="020B0503020204020204" charset="-122"/>
                <a:ea typeface="微软雅黑" panose="020B0503020204020204" charset="-122"/>
                <a:hlinkClick r:id="rId11"/>
              </a:rPr>
              <a:t>www.1ppt.com/word/</a:t>
            </a:r>
            <a:r>
              <a:rPr lang="en-US" altLang="zh-CN" sz="1200" dirty="0" smtClean="0">
                <a:solidFill>
                  <a:srgbClr val="EEECE1">
                    <a:lumMod val="25000"/>
                  </a:srgbClr>
                </a:solidFill>
                <a:latin typeface="微软雅黑" panose="020B0503020204020204" charset="-122"/>
                <a:ea typeface="微软雅黑" panose="020B0503020204020204" charset="-122"/>
              </a:rPr>
              <a:t>                        Excel</a:t>
            </a:r>
            <a:r>
              <a:rPr lang="zh-CN" altLang="en-US" sz="1200" dirty="0" smtClean="0">
                <a:solidFill>
                  <a:srgbClr val="EEECE1">
                    <a:lumMod val="25000"/>
                  </a:srgbClr>
                </a:solidFill>
                <a:latin typeface="微软雅黑" panose="020B0503020204020204" charset="-122"/>
                <a:ea typeface="微软雅黑" panose="020B0503020204020204" charset="-122"/>
              </a:rPr>
              <a:t>教程：     </a:t>
            </a:r>
            <a:r>
              <a:rPr lang="en-US" altLang="zh-CN" sz="1200" dirty="0" smtClean="0">
                <a:solidFill>
                  <a:srgbClr val="EEECE1">
                    <a:lumMod val="25000"/>
                  </a:srgbClr>
                </a:solidFill>
                <a:latin typeface="微软雅黑" panose="020B0503020204020204" charset="-122"/>
                <a:ea typeface="微软雅黑" panose="020B0503020204020204" charset="-122"/>
                <a:hlinkClick r:id="rId12"/>
              </a:rPr>
              <a:t>www.1ppt.com/excel/</a:t>
            </a:r>
            <a:r>
              <a:rPr lang="en-US" altLang="zh-CN" sz="1200" dirty="0" smtClean="0">
                <a:solidFill>
                  <a:srgbClr val="EEECE1">
                    <a:lumMod val="25000"/>
                  </a:srgbClr>
                </a:solidFill>
                <a:latin typeface="微软雅黑" panose="020B0503020204020204" charset="-122"/>
                <a:ea typeface="微软雅黑" panose="020B0503020204020204" charset="-122"/>
              </a:rPr>
              <a:t>  </a:t>
            </a:r>
            <a:endParaRPr lang="en-US" altLang="zh-CN" sz="1200" dirty="0" smtClean="0">
              <a:solidFill>
                <a:srgbClr val="EEECE1">
                  <a:lumMod val="25000"/>
                </a:srgbClr>
              </a:solidFill>
              <a:latin typeface="微软雅黑" panose="020B0503020204020204" charset="-122"/>
              <a:ea typeface="微软雅黑" panose="020B0503020204020204" charset="-122"/>
            </a:endParaRPr>
          </a:p>
          <a:p>
            <a:r>
              <a:rPr lang="zh-CN" altLang="en-US" sz="1200" dirty="0" smtClean="0">
                <a:solidFill>
                  <a:srgbClr val="EEECE1">
                    <a:lumMod val="25000"/>
                  </a:srgbClr>
                </a:solidFill>
                <a:latin typeface="微软雅黑" panose="020B0503020204020204" charset="-122"/>
                <a:ea typeface="微软雅黑" panose="020B0503020204020204" charset="-122"/>
              </a:rPr>
              <a:t>个人简历：      </a:t>
            </a:r>
            <a:r>
              <a:rPr lang="en-US" altLang="zh-CN" sz="1200" dirty="0" smtClean="0">
                <a:solidFill>
                  <a:srgbClr val="EEECE1">
                    <a:lumMod val="25000"/>
                  </a:srgbClr>
                </a:solidFill>
                <a:latin typeface="微软雅黑" panose="020B0503020204020204" charset="-122"/>
                <a:ea typeface="微软雅黑" panose="020B0503020204020204" charset="-122"/>
                <a:hlinkClick r:id="rId13"/>
              </a:rPr>
              <a:t>www.1ppt.com/jianli/</a:t>
            </a:r>
            <a:r>
              <a:rPr lang="en-US" altLang="zh-CN" sz="1200" dirty="0" smtClean="0">
                <a:solidFill>
                  <a:srgbClr val="EEECE1">
                    <a:lumMod val="25000"/>
                  </a:srgbClr>
                </a:solidFill>
                <a:latin typeface="微软雅黑" panose="020B0503020204020204" charset="-122"/>
                <a:ea typeface="微软雅黑" panose="020B0503020204020204" charset="-122"/>
              </a:rPr>
              <a:t>                         PPT</a:t>
            </a:r>
            <a:r>
              <a:rPr lang="zh-CN" altLang="en-US" sz="1200" dirty="0" smtClean="0">
                <a:solidFill>
                  <a:srgbClr val="EEECE1">
                    <a:lumMod val="25000"/>
                  </a:srgbClr>
                </a:solidFill>
                <a:latin typeface="微软雅黑" panose="020B0503020204020204" charset="-122"/>
                <a:ea typeface="微软雅黑" panose="020B0503020204020204" charset="-122"/>
              </a:rPr>
              <a:t>课件：       </a:t>
            </a:r>
            <a:r>
              <a:rPr lang="en-US" altLang="zh-CN" sz="1200" dirty="0" smtClean="0">
                <a:solidFill>
                  <a:srgbClr val="EEECE1">
                    <a:lumMod val="25000"/>
                  </a:srgbClr>
                </a:solidFill>
                <a:latin typeface="微软雅黑" panose="020B0503020204020204" charset="-122"/>
                <a:ea typeface="微软雅黑" panose="020B0503020204020204" charset="-122"/>
                <a:hlinkClick r:id="rId14"/>
              </a:rPr>
              <a:t>www.1ppt.com/kejian/</a:t>
            </a:r>
            <a:r>
              <a:rPr lang="en-US" altLang="zh-CN" sz="1200" dirty="0" smtClean="0">
                <a:solidFill>
                  <a:srgbClr val="EEECE1">
                    <a:lumMod val="25000"/>
                  </a:srgbClr>
                </a:solidFill>
                <a:latin typeface="微软雅黑" panose="020B0503020204020204" charset="-122"/>
                <a:ea typeface="微软雅黑" panose="020B0503020204020204" charset="-122"/>
              </a:rPr>
              <a:t> </a:t>
            </a:r>
            <a:endParaRPr lang="en-US" altLang="zh-CN" sz="1200" dirty="0" smtClean="0">
              <a:solidFill>
                <a:srgbClr val="EEECE1">
                  <a:lumMod val="25000"/>
                </a:srgbClr>
              </a:solidFill>
              <a:latin typeface="微软雅黑" panose="020B0503020204020204" charset="-122"/>
              <a:ea typeface="微软雅黑" panose="020B0503020204020204" charset="-122"/>
            </a:endParaRPr>
          </a:p>
          <a:p>
            <a:r>
              <a:rPr lang="zh-CN" altLang="en-US" sz="1200" dirty="0" smtClean="0">
                <a:solidFill>
                  <a:srgbClr val="EEECE1">
                    <a:lumMod val="25000"/>
                  </a:srgbClr>
                </a:solidFill>
                <a:latin typeface="微软雅黑" panose="020B0503020204020204" charset="-122"/>
                <a:ea typeface="微软雅黑" panose="020B0503020204020204" charset="-122"/>
              </a:rPr>
              <a:t>手抄报：          </a:t>
            </a:r>
            <a:r>
              <a:rPr lang="en-US" altLang="zh-CN" sz="1200" dirty="0" smtClean="0">
                <a:solidFill>
                  <a:srgbClr val="EEECE1">
                    <a:lumMod val="25000"/>
                  </a:srgbClr>
                </a:solidFill>
                <a:latin typeface="微软雅黑" panose="020B0503020204020204" charset="-122"/>
                <a:ea typeface="微软雅黑" panose="020B0503020204020204" charset="-122"/>
                <a:hlinkClick r:id="rId15"/>
              </a:rPr>
              <a:t>www.1ppt.com/shouchaobao/</a:t>
            </a:r>
            <a:r>
              <a:rPr lang="en-US" altLang="zh-CN" sz="1200" dirty="0" smtClean="0">
                <a:solidFill>
                  <a:srgbClr val="EEECE1">
                    <a:lumMod val="25000"/>
                  </a:srgbClr>
                </a:solidFill>
                <a:latin typeface="微软雅黑" panose="020B0503020204020204" charset="-122"/>
                <a:ea typeface="微软雅黑" panose="020B0503020204020204" charset="-122"/>
              </a:rPr>
              <a:t>          </a:t>
            </a:r>
            <a:r>
              <a:rPr lang="zh-CN" altLang="en-US" sz="1200" dirty="0" smtClean="0">
                <a:solidFill>
                  <a:srgbClr val="EEECE1">
                    <a:lumMod val="25000"/>
                  </a:srgbClr>
                </a:solidFill>
                <a:latin typeface="微软雅黑" panose="020B0503020204020204" charset="-122"/>
                <a:ea typeface="微软雅黑" panose="020B0503020204020204" charset="-122"/>
              </a:rPr>
              <a:t>试题下载：      </a:t>
            </a:r>
            <a:r>
              <a:rPr lang="en-US" altLang="zh-CN" sz="1200" dirty="0" smtClean="0">
                <a:solidFill>
                  <a:srgbClr val="EEECE1">
                    <a:lumMod val="25000"/>
                  </a:srgbClr>
                </a:solidFill>
                <a:latin typeface="微软雅黑" panose="020B0503020204020204" charset="-122"/>
                <a:ea typeface="微软雅黑" panose="020B0503020204020204" charset="-122"/>
                <a:hlinkClick r:id="rId16"/>
              </a:rPr>
              <a:t>www.1ppt.com/shiti/</a:t>
            </a:r>
            <a:r>
              <a:rPr lang="en-US" altLang="zh-CN" sz="1200" dirty="0" smtClean="0">
                <a:solidFill>
                  <a:srgbClr val="EEECE1">
                    <a:lumMod val="25000"/>
                  </a:srgbClr>
                </a:solidFill>
                <a:latin typeface="微软雅黑" panose="020B0503020204020204" charset="-122"/>
                <a:ea typeface="微软雅黑" panose="020B0503020204020204" charset="-122"/>
              </a:rPr>
              <a:t>  </a:t>
            </a:r>
            <a:endParaRPr lang="en-US" altLang="zh-CN" sz="1200" dirty="0" smtClean="0">
              <a:solidFill>
                <a:srgbClr val="EEECE1">
                  <a:lumMod val="25000"/>
                </a:srgbClr>
              </a:solidFill>
              <a:latin typeface="微软雅黑" panose="020B0503020204020204" charset="-122"/>
              <a:ea typeface="微软雅黑" panose="020B0503020204020204" charset="-122"/>
            </a:endParaRPr>
          </a:p>
          <a:p>
            <a:r>
              <a:rPr lang="zh-CN" altLang="en-US" sz="1200" dirty="0" smtClean="0">
                <a:solidFill>
                  <a:srgbClr val="EEECE1">
                    <a:lumMod val="25000"/>
                  </a:srgbClr>
                </a:solidFill>
                <a:latin typeface="微软雅黑" panose="020B0503020204020204" charset="-122"/>
                <a:ea typeface="微软雅黑" panose="020B0503020204020204" charset="-122"/>
              </a:rPr>
              <a:t>教案下载：      </a:t>
            </a:r>
            <a:r>
              <a:rPr lang="en-US" altLang="zh-CN" sz="1200" dirty="0" smtClean="0">
                <a:solidFill>
                  <a:srgbClr val="EEECE1">
                    <a:lumMod val="25000"/>
                  </a:srgbClr>
                </a:solidFill>
                <a:latin typeface="微软雅黑" panose="020B0503020204020204" charset="-122"/>
                <a:ea typeface="微软雅黑" panose="020B0503020204020204" charset="-122"/>
                <a:hlinkClick r:id="rId17"/>
              </a:rPr>
              <a:t>www.1ppt.com/jiaoan/</a:t>
            </a:r>
            <a:r>
              <a:rPr lang="en-US" altLang="zh-CN" sz="1200" dirty="0" smtClean="0">
                <a:solidFill>
                  <a:srgbClr val="EEECE1">
                    <a:lumMod val="25000"/>
                  </a:srgbClr>
                </a:solidFill>
                <a:latin typeface="微软雅黑" panose="020B0503020204020204" charset="-122"/>
                <a:ea typeface="微软雅黑" panose="020B0503020204020204" charset="-122"/>
              </a:rPr>
              <a:t>                       </a:t>
            </a:r>
            <a:r>
              <a:rPr lang="zh-CN" altLang="en-US" sz="1200" dirty="0" smtClean="0">
                <a:solidFill>
                  <a:srgbClr val="EEECE1">
                    <a:lumMod val="25000"/>
                  </a:srgbClr>
                </a:solidFill>
                <a:latin typeface="微软雅黑" panose="020B0503020204020204" charset="-122"/>
                <a:ea typeface="微软雅黑" panose="020B0503020204020204" charset="-122"/>
              </a:rPr>
              <a:t>字体下载：      </a:t>
            </a:r>
            <a:r>
              <a:rPr lang="en-US" altLang="zh-CN" sz="1200" dirty="0" smtClean="0">
                <a:solidFill>
                  <a:srgbClr val="EEECE1">
                    <a:lumMod val="25000"/>
                  </a:srgbClr>
                </a:solidFill>
                <a:latin typeface="微软雅黑" panose="020B0503020204020204" charset="-122"/>
                <a:ea typeface="微软雅黑" panose="020B0503020204020204" charset="-122"/>
                <a:hlinkClick r:id="rId18"/>
              </a:rPr>
              <a:t>www.1ppt.com/ziti/</a:t>
            </a:r>
            <a:r>
              <a:rPr lang="en-US" altLang="zh-CN" sz="1200" dirty="0" smtClean="0">
                <a:solidFill>
                  <a:srgbClr val="EEECE1">
                    <a:lumMod val="25000"/>
                  </a:srgbClr>
                </a:solidFill>
                <a:latin typeface="微软雅黑" panose="020B0503020204020204" charset="-122"/>
                <a:ea typeface="微软雅黑" panose="020B0503020204020204" charset="-122"/>
              </a:rPr>
              <a:t>              </a:t>
            </a:r>
            <a:endParaRPr lang="zh-CN" altLang="en-US" sz="1200" dirty="0" smtClean="0">
              <a:solidFill>
                <a:srgbClr val="EEECE1">
                  <a:lumMod val="25000"/>
                </a:srgbClr>
              </a:solidFill>
              <a:latin typeface="微软雅黑" panose="020B0503020204020204" charset="-122"/>
              <a:ea typeface="微软雅黑" panose="020B0503020204020204" charset="-122"/>
            </a:endParaRPr>
          </a:p>
          <a:p>
            <a:endParaRPr lang="zh-CN" altLang="en-US" dirty="0"/>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D66C52-3F30-490A-AC5B-38304AA204B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D66C52-3F30-490A-AC5B-38304AA204B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E101CA-5329-4C40-9754-31374C3D4D2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E101CA-5329-4C40-9754-31374C3D4D2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slow" advTm="3000">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spd="slow" advTm="3000">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transition spd="slow" advTm="3000">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3" name="矩形 2"/>
          <p:cNvSpPr/>
          <p:nvPr userDrawn="1"/>
        </p:nvSpPr>
        <p:spPr>
          <a:xfrm>
            <a:off x="8325228" y="6545426"/>
            <a:ext cx="775136" cy="230832"/>
          </a:xfrm>
          <a:prstGeom prst="rect">
            <a:avLst/>
          </a:prstGeom>
        </p:spPr>
        <p:txBody>
          <a:bodyPr wrap="square">
            <a:spAutoFit/>
          </a:bodyPr>
          <a:lstStyle/>
          <a:p>
            <a:pPr defTabSz="914400"/>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模板下载：</a:t>
            </a:r>
            <a:r>
              <a:rPr lang="en-US" altLang="zh-CN" sz="100" dirty="0">
                <a:solidFill>
                  <a:srgbClr val="FF9409"/>
                </a:solidFill>
                <a:ea typeface="宋体" panose="02010600030101010101" pitchFamily="2" charset="-122"/>
              </a:rPr>
              <a:t>www.1ppt.com/moban/          </a:t>
            </a:r>
            <a:r>
              <a:rPr lang="zh-CN" altLang="en-US" sz="100" dirty="0">
                <a:solidFill>
                  <a:srgbClr val="FF9409"/>
                </a:solidFill>
                <a:ea typeface="宋体" panose="02010600030101010101" pitchFamily="2" charset="-122"/>
              </a:rPr>
              <a:t>行业</a:t>
            </a:r>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模板：</a:t>
            </a:r>
            <a:r>
              <a:rPr lang="en-US" altLang="zh-CN" sz="100" dirty="0">
                <a:solidFill>
                  <a:srgbClr val="FF9409"/>
                </a:solidFill>
                <a:ea typeface="宋体" panose="02010600030101010101" pitchFamily="2" charset="-122"/>
              </a:rPr>
              <a:t>www.1ppt.com/hangye/ </a:t>
            </a:r>
            <a:endParaRPr lang="en-US" altLang="zh-CN" sz="100" dirty="0">
              <a:solidFill>
                <a:srgbClr val="FF9409"/>
              </a:solidFill>
              <a:ea typeface="宋体" panose="02010600030101010101" pitchFamily="2" charset="-122"/>
            </a:endParaRPr>
          </a:p>
          <a:p>
            <a:pPr defTabSz="914400"/>
            <a:r>
              <a:rPr lang="zh-CN" altLang="en-US" sz="100" dirty="0">
                <a:solidFill>
                  <a:srgbClr val="FF9409"/>
                </a:solidFill>
                <a:ea typeface="宋体" panose="02010600030101010101" pitchFamily="2" charset="-122"/>
              </a:rPr>
              <a:t>节日</a:t>
            </a:r>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模板：</a:t>
            </a:r>
            <a:r>
              <a:rPr lang="en-US" altLang="zh-CN" sz="100" dirty="0">
                <a:solidFill>
                  <a:srgbClr val="FF9409"/>
                </a:solidFill>
                <a:ea typeface="宋体" panose="02010600030101010101" pitchFamily="2" charset="-122"/>
              </a:rPr>
              <a:t>www.1ppt.com/jieri/          PPT</a:t>
            </a:r>
            <a:r>
              <a:rPr lang="zh-CN" altLang="en-US" sz="100" dirty="0">
                <a:solidFill>
                  <a:srgbClr val="FF9409"/>
                </a:solidFill>
                <a:ea typeface="宋体" panose="02010600030101010101" pitchFamily="2" charset="-122"/>
              </a:rPr>
              <a:t>素材：</a:t>
            </a:r>
            <a:r>
              <a:rPr lang="en-US" altLang="zh-CN" sz="100" dirty="0">
                <a:solidFill>
                  <a:srgbClr val="FF9409"/>
                </a:solidFill>
                <a:ea typeface="宋体" panose="02010600030101010101" pitchFamily="2" charset="-122"/>
              </a:rPr>
              <a:t>www.1ppt.com/sucai/</a:t>
            </a:r>
            <a:endParaRPr lang="en-US" altLang="zh-CN" sz="100" dirty="0">
              <a:solidFill>
                <a:srgbClr val="FF9409"/>
              </a:solidFill>
              <a:ea typeface="宋体" panose="02010600030101010101" pitchFamily="2" charset="-122"/>
            </a:endParaRPr>
          </a:p>
          <a:p>
            <a:pPr defTabSz="914400"/>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背景图片：</a:t>
            </a:r>
            <a:r>
              <a:rPr lang="en-US" altLang="zh-CN" sz="100" dirty="0">
                <a:solidFill>
                  <a:srgbClr val="FF9409"/>
                </a:solidFill>
                <a:ea typeface="宋体" panose="02010600030101010101" pitchFamily="2" charset="-122"/>
              </a:rPr>
              <a:t>www.1ppt.com/beijing/        PPT</a:t>
            </a:r>
            <a:r>
              <a:rPr lang="zh-CN" altLang="en-US" sz="100" dirty="0">
                <a:solidFill>
                  <a:srgbClr val="FF9409"/>
                </a:solidFill>
                <a:ea typeface="宋体" panose="02010600030101010101" pitchFamily="2" charset="-122"/>
              </a:rPr>
              <a:t>图表：</a:t>
            </a:r>
            <a:r>
              <a:rPr lang="en-US" altLang="zh-CN" sz="100" dirty="0">
                <a:solidFill>
                  <a:srgbClr val="FF9409"/>
                </a:solidFill>
                <a:ea typeface="宋体" panose="02010600030101010101" pitchFamily="2" charset="-122"/>
              </a:rPr>
              <a:t>www.1ppt.com/tubiao/      </a:t>
            </a:r>
            <a:endParaRPr lang="en-US" altLang="zh-CN" sz="100" dirty="0">
              <a:solidFill>
                <a:srgbClr val="FF9409"/>
              </a:solidFill>
              <a:ea typeface="宋体" panose="02010600030101010101" pitchFamily="2" charset="-122"/>
            </a:endParaRPr>
          </a:p>
          <a:p>
            <a:pPr defTabSz="914400"/>
            <a:r>
              <a:rPr lang="zh-CN" altLang="en-US" sz="100" dirty="0">
                <a:solidFill>
                  <a:srgbClr val="FF9409"/>
                </a:solidFill>
                <a:ea typeface="宋体" panose="02010600030101010101" pitchFamily="2" charset="-122"/>
              </a:rPr>
              <a:t>精美</a:t>
            </a:r>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下载：</a:t>
            </a:r>
            <a:r>
              <a:rPr lang="en-US" altLang="zh-CN" sz="100" dirty="0">
                <a:solidFill>
                  <a:srgbClr val="FF9409"/>
                </a:solidFill>
                <a:ea typeface="宋体" panose="02010600030101010101" pitchFamily="2" charset="-122"/>
              </a:rPr>
              <a:t>www.1ppt.com/xiazai/         PPT</a:t>
            </a:r>
            <a:r>
              <a:rPr lang="zh-CN" altLang="en-US" sz="100" dirty="0">
                <a:solidFill>
                  <a:srgbClr val="FF9409"/>
                </a:solidFill>
                <a:ea typeface="宋体" panose="02010600030101010101" pitchFamily="2" charset="-122"/>
              </a:rPr>
              <a:t>教程： </a:t>
            </a:r>
            <a:r>
              <a:rPr lang="en-US" altLang="zh-CN" sz="100" dirty="0">
                <a:solidFill>
                  <a:srgbClr val="FF9409"/>
                </a:solidFill>
                <a:ea typeface="宋体" panose="02010600030101010101" pitchFamily="2" charset="-122"/>
              </a:rPr>
              <a:t>www.1ppt.com/powerpoint/      </a:t>
            </a:r>
            <a:endParaRPr lang="en-US" altLang="zh-CN" sz="100" dirty="0">
              <a:solidFill>
                <a:srgbClr val="FF9409"/>
              </a:solidFill>
              <a:ea typeface="宋体" panose="02010600030101010101" pitchFamily="2" charset="-122"/>
            </a:endParaRPr>
          </a:p>
          <a:p>
            <a:pPr defTabSz="914400"/>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课件：</a:t>
            </a:r>
            <a:r>
              <a:rPr lang="en-US" altLang="zh-CN" sz="100" dirty="0">
                <a:solidFill>
                  <a:srgbClr val="FF9409"/>
                </a:solidFill>
                <a:ea typeface="宋体" panose="02010600030101010101" pitchFamily="2" charset="-122"/>
              </a:rPr>
              <a:t>www.1ppt.com/kejian/             </a:t>
            </a:r>
            <a:r>
              <a:rPr lang="zh-CN" altLang="en-US" sz="100" dirty="0">
                <a:solidFill>
                  <a:srgbClr val="FF9409"/>
                </a:solidFill>
                <a:ea typeface="宋体" panose="02010600030101010101" pitchFamily="2" charset="-122"/>
              </a:rPr>
              <a:t>字体下载：</a:t>
            </a:r>
            <a:r>
              <a:rPr lang="en-US" altLang="zh-CN" sz="100" dirty="0">
                <a:solidFill>
                  <a:srgbClr val="FF9409"/>
                </a:solidFill>
                <a:ea typeface="宋体" panose="02010600030101010101" pitchFamily="2" charset="-122"/>
              </a:rPr>
              <a:t>www.1ppt.com/ziti/</a:t>
            </a:r>
            <a:endParaRPr lang="en-US" altLang="zh-CN" sz="100" dirty="0">
              <a:solidFill>
                <a:srgbClr val="FF9409"/>
              </a:solidFill>
              <a:ea typeface="宋体" panose="02010600030101010101" pitchFamily="2" charset="-122"/>
            </a:endParaRPr>
          </a:p>
          <a:p>
            <a:pPr defTabSz="914400"/>
            <a:r>
              <a:rPr lang="zh-CN" altLang="en-US" sz="100" dirty="0">
                <a:solidFill>
                  <a:srgbClr val="FF9409"/>
                </a:solidFill>
                <a:ea typeface="宋体" panose="02010600030101010101" pitchFamily="2" charset="-122"/>
              </a:rPr>
              <a:t>工作总结</a:t>
            </a:r>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a:t>
            </a:r>
            <a:r>
              <a:rPr lang="en-US" altLang="zh-CN" sz="100" dirty="0">
                <a:solidFill>
                  <a:srgbClr val="FF9409"/>
                </a:solidFill>
                <a:ea typeface="宋体" panose="02010600030101010101" pitchFamily="2" charset="-122"/>
              </a:rPr>
              <a:t>www.1ppt.com/xiazai/zongjie/ </a:t>
            </a:r>
            <a:r>
              <a:rPr lang="zh-CN" altLang="en-US" sz="100" dirty="0">
                <a:solidFill>
                  <a:srgbClr val="FF9409"/>
                </a:solidFill>
                <a:ea typeface="宋体" panose="02010600030101010101" pitchFamily="2" charset="-122"/>
              </a:rPr>
              <a:t>工作计划：</a:t>
            </a:r>
            <a:r>
              <a:rPr lang="en-US" altLang="zh-CN" sz="100" dirty="0">
                <a:solidFill>
                  <a:srgbClr val="FF9409"/>
                </a:solidFill>
                <a:ea typeface="宋体" panose="02010600030101010101" pitchFamily="2" charset="-122"/>
              </a:rPr>
              <a:t>www.1ppt.com/xiazai/jihua/</a:t>
            </a:r>
            <a:endParaRPr lang="en-US" altLang="zh-CN" sz="100" dirty="0">
              <a:solidFill>
                <a:srgbClr val="FF9409"/>
              </a:solidFill>
              <a:ea typeface="宋体" panose="02010600030101010101" pitchFamily="2" charset="-122"/>
            </a:endParaRPr>
          </a:p>
          <a:p>
            <a:pPr defTabSz="914400"/>
            <a:r>
              <a:rPr lang="zh-CN" altLang="en-US" sz="100" dirty="0">
                <a:solidFill>
                  <a:srgbClr val="FF9409"/>
                </a:solidFill>
                <a:ea typeface="宋体" panose="02010600030101010101" pitchFamily="2" charset="-122"/>
              </a:rPr>
              <a:t>商务</a:t>
            </a:r>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模板：</a:t>
            </a:r>
            <a:r>
              <a:rPr lang="en-US" altLang="zh-CN" sz="100" dirty="0">
                <a:solidFill>
                  <a:srgbClr val="FF9409"/>
                </a:solidFill>
                <a:ea typeface="宋体" panose="02010600030101010101" pitchFamily="2" charset="-122"/>
              </a:rPr>
              <a:t>www.1ppt.com/moban/shangwu/  </a:t>
            </a:r>
            <a:r>
              <a:rPr lang="zh-CN" altLang="en-US" sz="100" dirty="0">
                <a:solidFill>
                  <a:srgbClr val="FF9409"/>
                </a:solidFill>
                <a:ea typeface="宋体" panose="02010600030101010101" pitchFamily="2" charset="-122"/>
              </a:rPr>
              <a:t>个人简历</a:t>
            </a:r>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a:t>
            </a:r>
            <a:r>
              <a:rPr lang="en-US" altLang="zh-CN" sz="100" dirty="0">
                <a:solidFill>
                  <a:srgbClr val="FF9409"/>
                </a:solidFill>
                <a:ea typeface="宋体" panose="02010600030101010101" pitchFamily="2" charset="-122"/>
              </a:rPr>
              <a:t>www.1ppt.com/xiazai/jianli/  </a:t>
            </a:r>
            <a:endParaRPr lang="en-US" altLang="zh-CN" sz="100" dirty="0">
              <a:solidFill>
                <a:srgbClr val="FF9409"/>
              </a:solidFill>
              <a:ea typeface="宋体" panose="02010600030101010101" pitchFamily="2" charset="-122"/>
            </a:endParaRPr>
          </a:p>
          <a:p>
            <a:pPr defTabSz="914400"/>
            <a:r>
              <a:rPr lang="zh-CN" altLang="en-US" sz="100" dirty="0">
                <a:solidFill>
                  <a:srgbClr val="FF9409"/>
                </a:solidFill>
                <a:ea typeface="宋体" panose="02010600030101010101" pitchFamily="2" charset="-122"/>
              </a:rPr>
              <a:t>毕业答辩</a:t>
            </a:r>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a:t>
            </a:r>
            <a:r>
              <a:rPr lang="en-US" altLang="zh-CN" sz="100" dirty="0">
                <a:solidFill>
                  <a:srgbClr val="FF9409"/>
                </a:solidFill>
                <a:ea typeface="宋体" panose="02010600030101010101" pitchFamily="2" charset="-122"/>
              </a:rPr>
              <a:t>www.1ppt.com/xiazai/dabian/  </a:t>
            </a:r>
            <a:r>
              <a:rPr lang="zh-CN" altLang="en-US" sz="100" dirty="0">
                <a:solidFill>
                  <a:srgbClr val="FF9409"/>
                </a:solidFill>
                <a:ea typeface="宋体" panose="02010600030101010101" pitchFamily="2" charset="-122"/>
              </a:rPr>
              <a:t>工作汇报</a:t>
            </a:r>
            <a:r>
              <a:rPr lang="en-US" altLang="zh-CN" sz="100" dirty="0">
                <a:solidFill>
                  <a:srgbClr val="FF9409"/>
                </a:solidFill>
                <a:ea typeface="宋体" panose="02010600030101010101" pitchFamily="2" charset="-122"/>
              </a:rPr>
              <a:t>PPT</a:t>
            </a:r>
            <a:r>
              <a:rPr lang="zh-CN" altLang="en-US" sz="100" dirty="0">
                <a:solidFill>
                  <a:srgbClr val="FF9409"/>
                </a:solidFill>
                <a:ea typeface="宋体" panose="02010600030101010101" pitchFamily="2" charset="-122"/>
              </a:rPr>
              <a:t>：</a:t>
            </a:r>
            <a:r>
              <a:rPr lang="en-US" altLang="zh-CN" sz="100" dirty="0">
                <a:solidFill>
                  <a:srgbClr val="FF9409"/>
                </a:solidFill>
                <a:ea typeface="宋体" panose="02010600030101010101" pitchFamily="2" charset="-122"/>
              </a:rPr>
              <a:t>www.1ppt.com/xiazai/huibao/    </a:t>
            </a:r>
            <a:endParaRPr lang="en-US" altLang="zh-CN" sz="100" dirty="0">
              <a:solidFill>
                <a:srgbClr val="FF9409"/>
              </a:solidFill>
              <a:ea typeface="宋体" panose="02010600030101010101" pitchFamily="2" charset="-122"/>
            </a:endParaRPr>
          </a:p>
          <a:p>
            <a:pPr defTabSz="914400"/>
            <a:r>
              <a:rPr lang="en-US" altLang="zh-CN" sz="100" dirty="0">
                <a:solidFill>
                  <a:srgbClr val="FF9409"/>
                </a:solidFill>
                <a:ea typeface="宋体" panose="02010600030101010101" pitchFamily="2" charset="-122"/>
              </a:rPr>
              <a:t> </a:t>
            </a:r>
            <a:endParaRPr lang="en-US" altLang="zh-CN" sz="100" dirty="0">
              <a:solidFill>
                <a:srgbClr val="FF9409"/>
              </a:solidFill>
              <a:ea typeface="宋体" panose="02010600030101010101" pitchFamily="2" charset="-122"/>
            </a:endParaRPr>
          </a:p>
        </p:txBody>
      </p:sp>
    </p:spTree>
  </p:cSld>
  <p:clrMapOvr>
    <a:masterClrMapping/>
  </p:clrMapOvr>
  <p:transition spd="slow" advTm="3000">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cSld>
  <p:clrMapOvr>
    <a:masterClrMapping/>
  </p:clrMapOvr>
  <p:transition spd="slow" advTm="300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screen">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slow" advTm="3000">
    <p:push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8.jpeg"/><Relationship Id="rId2" Type="http://schemas.openxmlformats.org/officeDocument/2006/relationships/tags" Target="../tags/tag1.xml"/><Relationship Id="rId16" Type="http://schemas.openxmlformats.org/officeDocument/2006/relationships/notesSlide" Target="../notesSlides/notesSlide4.xml"/><Relationship Id="rId15" Type="http://schemas.openxmlformats.org/officeDocument/2006/relationships/slideLayout" Target="../slideLayouts/slideLayout2.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19.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28.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image" Target="../media/image29.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image" Target="../media/image39.pn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41.jpeg"/><Relationship Id="rId1" Type="http://schemas.openxmlformats.org/officeDocument/2006/relationships/image" Target="../media/image40.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43.png"/><Relationship Id="rId2" Type="http://schemas.openxmlformats.org/officeDocument/2006/relationships/image" Target="../media/image19.png"/><Relationship Id="rId1" Type="http://schemas.openxmlformats.org/officeDocument/2006/relationships/image" Target="../media/image42.png"/></Relationships>
</file>

<file path=ppt/slides/_rels/slide17.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2" Type="http://schemas.openxmlformats.org/officeDocument/2006/relationships/notesSlide" Target="../notesSlides/notesSlide17.xml"/><Relationship Id="rId71" Type="http://schemas.openxmlformats.org/officeDocument/2006/relationships/slideLayout" Target="../slideLayouts/slideLayout2.xml"/><Relationship Id="rId70" Type="http://schemas.openxmlformats.org/officeDocument/2006/relationships/tags" Target="../tags/tag80.xml"/><Relationship Id="rId7" Type="http://schemas.openxmlformats.org/officeDocument/2006/relationships/tags" Target="../tags/tag17.xml"/><Relationship Id="rId69" Type="http://schemas.openxmlformats.org/officeDocument/2006/relationships/tags" Target="../tags/tag79.xml"/><Relationship Id="rId68" Type="http://schemas.openxmlformats.org/officeDocument/2006/relationships/tags" Target="../tags/tag78.xml"/><Relationship Id="rId67" Type="http://schemas.openxmlformats.org/officeDocument/2006/relationships/tags" Target="../tags/tag77.xml"/><Relationship Id="rId66" Type="http://schemas.openxmlformats.org/officeDocument/2006/relationships/tags" Target="../tags/tag76.xml"/><Relationship Id="rId65" Type="http://schemas.openxmlformats.org/officeDocument/2006/relationships/tags" Target="../tags/tag75.xml"/><Relationship Id="rId64" Type="http://schemas.openxmlformats.org/officeDocument/2006/relationships/tags" Target="../tags/tag74.xml"/><Relationship Id="rId63" Type="http://schemas.openxmlformats.org/officeDocument/2006/relationships/tags" Target="../tags/tag73.xml"/><Relationship Id="rId62" Type="http://schemas.openxmlformats.org/officeDocument/2006/relationships/tags" Target="../tags/tag72.xml"/><Relationship Id="rId61" Type="http://schemas.openxmlformats.org/officeDocument/2006/relationships/tags" Target="../tags/tag71.xml"/><Relationship Id="rId60" Type="http://schemas.openxmlformats.org/officeDocument/2006/relationships/tags" Target="../tags/tag70.xml"/><Relationship Id="rId6" Type="http://schemas.openxmlformats.org/officeDocument/2006/relationships/tags" Target="../tags/tag16.xml"/><Relationship Id="rId59" Type="http://schemas.openxmlformats.org/officeDocument/2006/relationships/tags" Target="../tags/tag69.xml"/><Relationship Id="rId58" Type="http://schemas.openxmlformats.org/officeDocument/2006/relationships/tags" Target="../tags/tag68.xml"/><Relationship Id="rId57" Type="http://schemas.openxmlformats.org/officeDocument/2006/relationships/tags" Target="../tags/tag67.xml"/><Relationship Id="rId56" Type="http://schemas.openxmlformats.org/officeDocument/2006/relationships/tags" Target="../tags/tag66.xml"/><Relationship Id="rId55" Type="http://schemas.openxmlformats.org/officeDocument/2006/relationships/tags" Target="../tags/tag65.xml"/><Relationship Id="rId54" Type="http://schemas.openxmlformats.org/officeDocument/2006/relationships/tags" Target="../tags/tag64.xml"/><Relationship Id="rId53" Type="http://schemas.openxmlformats.org/officeDocument/2006/relationships/tags" Target="../tags/tag63.xml"/><Relationship Id="rId52" Type="http://schemas.openxmlformats.org/officeDocument/2006/relationships/tags" Target="../tags/tag62.xml"/><Relationship Id="rId51" Type="http://schemas.openxmlformats.org/officeDocument/2006/relationships/tags" Target="../tags/tag61.xml"/><Relationship Id="rId50" Type="http://schemas.openxmlformats.org/officeDocument/2006/relationships/tags" Target="../tags/tag60.xml"/><Relationship Id="rId5" Type="http://schemas.openxmlformats.org/officeDocument/2006/relationships/tags" Target="../tags/tag15.xml"/><Relationship Id="rId49" Type="http://schemas.openxmlformats.org/officeDocument/2006/relationships/tags" Target="../tags/tag59.xml"/><Relationship Id="rId48" Type="http://schemas.openxmlformats.org/officeDocument/2006/relationships/tags" Target="../tags/tag58.xml"/><Relationship Id="rId47" Type="http://schemas.openxmlformats.org/officeDocument/2006/relationships/tags" Target="../tags/tag57.xml"/><Relationship Id="rId46" Type="http://schemas.openxmlformats.org/officeDocument/2006/relationships/tags" Target="../tags/tag56.xml"/><Relationship Id="rId45" Type="http://schemas.openxmlformats.org/officeDocument/2006/relationships/tags" Target="../tags/tag55.xml"/><Relationship Id="rId44" Type="http://schemas.openxmlformats.org/officeDocument/2006/relationships/tags" Target="../tags/tag54.xml"/><Relationship Id="rId43" Type="http://schemas.openxmlformats.org/officeDocument/2006/relationships/tags" Target="../tags/tag53.xml"/><Relationship Id="rId42" Type="http://schemas.openxmlformats.org/officeDocument/2006/relationships/tags" Target="../tags/tag52.xml"/><Relationship Id="rId41" Type="http://schemas.openxmlformats.org/officeDocument/2006/relationships/tags" Target="../tags/tag51.xml"/><Relationship Id="rId40" Type="http://schemas.openxmlformats.org/officeDocument/2006/relationships/tags" Target="../tags/tag50.xml"/><Relationship Id="rId4" Type="http://schemas.openxmlformats.org/officeDocument/2006/relationships/tags" Target="../tags/tag14.xml"/><Relationship Id="rId39" Type="http://schemas.openxmlformats.org/officeDocument/2006/relationships/tags" Target="../tags/tag49.xml"/><Relationship Id="rId38" Type="http://schemas.openxmlformats.org/officeDocument/2006/relationships/tags" Target="../tags/tag48.xml"/><Relationship Id="rId37" Type="http://schemas.openxmlformats.org/officeDocument/2006/relationships/tags" Target="../tags/tag47.xml"/><Relationship Id="rId36" Type="http://schemas.openxmlformats.org/officeDocument/2006/relationships/tags" Target="../tags/tag46.xml"/><Relationship Id="rId35" Type="http://schemas.openxmlformats.org/officeDocument/2006/relationships/tags" Target="../tags/tag45.xml"/><Relationship Id="rId34" Type="http://schemas.openxmlformats.org/officeDocument/2006/relationships/tags" Target="../tags/tag44.xml"/><Relationship Id="rId33" Type="http://schemas.openxmlformats.org/officeDocument/2006/relationships/tags" Target="../tags/tag43.xml"/><Relationship Id="rId32" Type="http://schemas.openxmlformats.org/officeDocument/2006/relationships/tags" Target="../tags/tag42.xml"/><Relationship Id="rId31" Type="http://schemas.openxmlformats.org/officeDocument/2006/relationships/tags" Target="../tags/tag41.xml"/><Relationship Id="rId30" Type="http://schemas.openxmlformats.org/officeDocument/2006/relationships/tags" Target="../tags/tag40.xml"/><Relationship Id="rId3" Type="http://schemas.openxmlformats.org/officeDocument/2006/relationships/image" Target="../media/image44.jpeg"/><Relationship Id="rId29" Type="http://schemas.openxmlformats.org/officeDocument/2006/relationships/tags" Target="../tags/tag39.xml"/><Relationship Id="rId28" Type="http://schemas.openxmlformats.org/officeDocument/2006/relationships/tags" Target="../tags/tag38.xml"/><Relationship Id="rId27" Type="http://schemas.openxmlformats.org/officeDocument/2006/relationships/tags" Target="../tags/tag37.xml"/><Relationship Id="rId26" Type="http://schemas.openxmlformats.org/officeDocument/2006/relationships/tags" Target="../tags/tag36.xml"/><Relationship Id="rId25" Type="http://schemas.openxmlformats.org/officeDocument/2006/relationships/tags" Target="../tags/tag35.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tags" Target="../tags/tag32.xml"/><Relationship Id="rId21" Type="http://schemas.openxmlformats.org/officeDocument/2006/relationships/tags" Target="../tags/tag31.xml"/><Relationship Id="rId20" Type="http://schemas.openxmlformats.org/officeDocument/2006/relationships/tags" Target="../tags/tag30.xml"/><Relationship Id="rId2" Type="http://schemas.openxmlformats.org/officeDocument/2006/relationships/tags" Target="../tags/tag13.xml"/><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image" Target="../media/image46.jpeg"/><Relationship Id="rId3" Type="http://schemas.openxmlformats.org/officeDocument/2006/relationships/tags" Target="../tags/tag81.xml"/><Relationship Id="rId2" Type="http://schemas.openxmlformats.org/officeDocument/2006/relationships/image" Target="../media/image45.png"/><Relationship Id="rId15" Type="http://schemas.openxmlformats.org/officeDocument/2006/relationships/notesSlide" Target="../notesSlides/notesSlide18.xml"/><Relationship Id="rId14" Type="http://schemas.openxmlformats.org/officeDocument/2006/relationships/slideLayout" Target="../slideLayouts/slideLayout2.xml"/><Relationship Id="rId13" Type="http://schemas.openxmlformats.org/officeDocument/2006/relationships/tags" Target="../tags/tag90.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19.png"/><Relationship Id="rId1"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stretch>
            <a:fillRect/>
          </a:stretch>
        </p:blipFill>
        <p:spPr>
          <a:xfrm>
            <a:off x="0" y="0"/>
            <a:ext cx="12185904" cy="6858000"/>
          </a:xfrm>
          <a:prstGeom prst="rect">
            <a:avLst/>
          </a:prstGeom>
        </p:spPr>
      </p:pic>
      <p:pic>
        <p:nvPicPr>
          <p:cNvPr id="3" name="图片 2"/>
          <p:cNvPicPr>
            <a:picLocks noChangeAspect="1"/>
          </p:cNvPicPr>
          <p:nvPr/>
        </p:nvPicPr>
        <p:blipFill rotWithShape="1">
          <a:blip r:embed="rId2" cstate="screen"/>
          <a:srcRect/>
          <a:stretch>
            <a:fillRect/>
          </a:stretch>
        </p:blipFill>
        <p:spPr>
          <a:xfrm>
            <a:off x="5696263" y="2038663"/>
            <a:ext cx="5246559" cy="2533339"/>
          </a:xfrm>
          <a:prstGeom prst="rect">
            <a:avLst/>
          </a:prstGeom>
        </p:spPr>
      </p:pic>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rot="5400000">
            <a:off x="4923354" y="1411463"/>
            <a:ext cx="4962657" cy="3443171"/>
          </a:xfrm>
          <a:prstGeom prst="rect">
            <a:avLst/>
          </a:prstGeom>
        </p:spPr>
      </p:pic>
      <p:sp>
        <p:nvSpPr>
          <p:cNvPr id="2" name="文本框 1"/>
          <p:cNvSpPr txBox="1"/>
          <p:nvPr/>
        </p:nvSpPr>
        <p:spPr>
          <a:xfrm>
            <a:off x="6372188" y="1103285"/>
            <a:ext cx="2157216" cy="3970318"/>
          </a:xfrm>
          <a:prstGeom prst="rect">
            <a:avLst/>
          </a:prstGeom>
          <a:noFill/>
        </p:spPr>
        <p:txBody>
          <a:bodyPr wrap="square" rtlCol="0">
            <a:spAutoFit/>
          </a:bodyPr>
          <a:lstStyle/>
          <a:p>
            <a:pPr marL="457200" indent="-457200">
              <a:lnSpc>
                <a:spcPct val="150000"/>
              </a:lnSpc>
              <a:buFont typeface="Wingdings" panose="05000000000000000000" pitchFamily="2"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自我介绍</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panose="05000000000000000000" pitchFamily="2"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我的爱好</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panose="05000000000000000000" pitchFamily="2"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我的性格</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panose="05000000000000000000" pitchFamily="2"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我的生活</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panose="05000000000000000000" pitchFamily="2"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我的特长</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panose="05000000000000000000" pitchFamily="2"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我的理想</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panose="05000000000000000000" pitchFamily="2"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获得荣誉</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3400" advTm="3000">
        <p14:reveal/>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screen"/>
          <a:srcRect/>
          <a:stretch>
            <a:fillRect/>
          </a:stretch>
        </p:blipFill>
        <p:spPr>
          <a:xfrm>
            <a:off x="3147933" y="1169236"/>
            <a:ext cx="7651179" cy="3762531"/>
          </a:xfrm>
          <a:prstGeom prst="rect">
            <a:avLst/>
          </a:prstGeom>
        </p:spPr>
      </p:pic>
      <p:pic>
        <p:nvPicPr>
          <p:cNvPr id="3" name="图片 2"/>
          <p:cNvPicPr>
            <a:picLocks noChangeAspect="1"/>
          </p:cNvPicPr>
          <p:nvPr/>
        </p:nvPicPr>
        <p:blipFill rotWithShape="1">
          <a:blip r:embed="rId2" cstate="screen"/>
          <a:srcRect/>
          <a:stretch>
            <a:fillRect/>
          </a:stretch>
        </p:blipFill>
        <p:spPr>
          <a:xfrm>
            <a:off x="1573509" y="779490"/>
            <a:ext cx="3940835" cy="4047344"/>
          </a:xfrm>
          <a:prstGeom prst="rect">
            <a:avLst/>
          </a:prstGeom>
        </p:spPr>
      </p:pic>
      <p:sp>
        <p:nvSpPr>
          <p:cNvPr id="5" name="文本框 4"/>
          <p:cNvSpPr txBox="1"/>
          <p:nvPr/>
        </p:nvSpPr>
        <p:spPr>
          <a:xfrm flipH="1">
            <a:off x="6355830" y="2060591"/>
            <a:ext cx="2308487" cy="1754326"/>
          </a:xfrm>
          <a:prstGeom prst="rect">
            <a:avLst/>
          </a:prstGeom>
          <a:noFill/>
        </p:spPr>
        <p:txBody>
          <a:bodyPr wrap="square" rtlCol="0">
            <a:spAutoFit/>
          </a:bodyPr>
          <a:lstStyle/>
          <a:p>
            <a:pPr>
              <a:lnSpc>
                <a:spcPct val="150000"/>
              </a:lnSpc>
            </a:pPr>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姓名：小包子</a:t>
            </a:r>
            <a:endPar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年龄：</a:t>
            </a:r>
            <a:r>
              <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8</a:t>
            </a:r>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岁</a:t>
            </a:r>
            <a:endPar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英文名：</a:t>
            </a:r>
            <a:r>
              <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Amy</a:t>
            </a:r>
            <a:endPar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p:transition spd="slow" advTm="300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1"/>
          <a:stretch>
            <a:fillRect/>
          </a:stretch>
        </p:blipFill>
        <p:spPr>
          <a:xfrm>
            <a:off x="0" y="61686"/>
            <a:ext cx="12293600" cy="1547330"/>
          </a:xfrm>
          <a:prstGeom prst="rect">
            <a:avLst/>
          </a:prstGeom>
        </p:spPr>
      </p:pic>
      <p:sp>
        <p:nvSpPr>
          <p:cNvPr id="6" name="Freeform 5"/>
          <p:cNvSpPr/>
          <p:nvPr/>
        </p:nvSpPr>
        <p:spPr bwMode="auto">
          <a:xfrm>
            <a:off x="2332137" y="2138575"/>
            <a:ext cx="465539" cy="600655"/>
          </a:xfrm>
          <a:custGeom>
            <a:avLst/>
            <a:gdLst>
              <a:gd name="T0" fmla="*/ 137 w 142"/>
              <a:gd name="T1" fmla="*/ 2 h 183"/>
              <a:gd name="T2" fmla="*/ 2 w 142"/>
              <a:gd name="T3" fmla="*/ 177 h 183"/>
              <a:gd name="T4" fmla="*/ 5 w 142"/>
              <a:gd name="T5" fmla="*/ 182 h 183"/>
              <a:gd name="T6" fmla="*/ 141 w 142"/>
              <a:gd name="T7" fmla="*/ 6 h 183"/>
              <a:gd name="T8" fmla="*/ 137 w 142"/>
              <a:gd name="T9" fmla="*/ 2 h 183"/>
            </a:gdLst>
            <a:ahLst/>
            <a:cxnLst>
              <a:cxn ang="0">
                <a:pos x="T0" y="T1"/>
              </a:cxn>
              <a:cxn ang="0">
                <a:pos x="T2" y="T3"/>
              </a:cxn>
              <a:cxn ang="0">
                <a:pos x="T4" y="T5"/>
              </a:cxn>
              <a:cxn ang="0">
                <a:pos x="T6" y="T7"/>
              </a:cxn>
              <a:cxn ang="0">
                <a:pos x="T8" y="T9"/>
              </a:cxn>
            </a:cxnLst>
            <a:rect l="0" t="0" r="r" b="b"/>
            <a:pathLst>
              <a:path w="142" h="183">
                <a:moveTo>
                  <a:pt x="137" y="2"/>
                </a:moveTo>
                <a:cubicBezTo>
                  <a:pt x="89" y="58"/>
                  <a:pt x="59" y="128"/>
                  <a:pt x="2" y="177"/>
                </a:cubicBezTo>
                <a:cubicBezTo>
                  <a:pt x="0" y="179"/>
                  <a:pt x="3" y="183"/>
                  <a:pt x="5" y="182"/>
                </a:cubicBezTo>
                <a:cubicBezTo>
                  <a:pt x="61" y="132"/>
                  <a:pt x="92" y="62"/>
                  <a:pt x="141" y="6"/>
                </a:cubicBezTo>
                <a:cubicBezTo>
                  <a:pt x="142" y="4"/>
                  <a:pt x="139" y="0"/>
                  <a:pt x="137" y="2"/>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 name="Freeform 6"/>
          <p:cNvSpPr/>
          <p:nvPr/>
        </p:nvSpPr>
        <p:spPr bwMode="auto">
          <a:xfrm>
            <a:off x="3532221" y="2024340"/>
            <a:ext cx="439743" cy="748055"/>
          </a:xfrm>
          <a:custGeom>
            <a:avLst/>
            <a:gdLst>
              <a:gd name="T0" fmla="*/ 0 w 134"/>
              <a:gd name="T1" fmla="*/ 2 h 228"/>
              <a:gd name="T2" fmla="*/ 52 w 134"/>
              <a:gd name="T3" fmla="*/ 128 h 228"/>
              <a:gd name="T4" fmla="*/ 129 w 134"/>
              <a:gd name="T5" fmla="*/ 227 h 228"/>
              <a:gd name="T6" fmla="*/ 131 w 134"/>
              <a:gd name="T7" fmla="*/ 225 h 228"/>
              <a:gd name="T8" fmla="*/ 56 w 134"/>
              <a:gd name="T9" fmla="*/ 127 h 228"/>
              <a:gd name="T10" fmla="*/ 5 w 134"/>
              <a:gd name="T11" fmla="*/ 2 h 228"/>
              <a:gd name="T12" fmla="*/ 0 w 134"/>
              <a:gd name="T13" fmla="*/ 2 h 228"/>
            </a:gdLst>
            <a:ahLst/>
            <a:cxnLst>
              <a:cxn ang="0">
                <a:pos x="T0" y="T1"/>
              </a:cxn>
              <a:cxn ang="0">
                <a:pos x="T2" y="T3"/>
              </a:cxn>
              <a:cxn ang="0">
                <a:pos x="T4" y="T5"/>
              </a:cxn>
              <a:cxn ang="0">
                <a:pos x="T6" y="T7"/>
              </a:cxn>
              <a:cxn ang="0">
                <a:pos x="T8" y="T9"/>
              </a:cxn>
              <a:cxn ang="0">
                <a:pos x="T10" y="T11"/>
              </a:cxn>
              <a:cxn ang="0">
                <a:pos x="T12" y="T13"/>
              </a:cxn>
            </a:cxnLst>
            <a:rect l="0" t="0" r="r" b="b"/>
            <a:pathLst>
              <a:path w="134" h="228">
                <a:moveTo>
                  <a:pt x="0" y="2"/>
                </a:moveTo>
                <a:cubicBezTo>
                  <a:pt x="8" y="46"/>
                  <a:pt x="31" y="89"/>
                  <a:pt x="52" y="128"/>
                </a:cubicBezTo>
                <a:cubicBezTo>
                  <a:pt x="70" y="161"/>
                  <a:pt x="94" y="208"/>
                  <a:pt x="129" y="227"/>
                </a:cubicBezTo>
                <a:cubicBezTo>
                  <a:pt x="131" y="228"/>
                  <a:pt x="134" y="226"/>
                  <a:pt x="131" y="225"/>
                </a:cubicBezTo>
                <a:cubicBezTo>
                  <a:pt x="97" y="206"/>
                  <a:pt x="75" y="159"/>
                  <a:pt x="56" y="127"/>
                </a:cubicBezTo>
                <a:cubicBezTo>
                  <a:pt x="35" y="89"/>
                  <a:pt x="13" y="46"/>
                  <a:pt x="5" y="2"/>
                </a:cubicBezTo>
                <a:cubicBezTo>
                  <a:pt x="5" y="0"/>
                  <a:pt x="0" y="0"/>
                  <a:pt x="0" y="2"/>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Freeform 7"/>
          <p:cNvSpPr/>
          <p:nvPr/>
        </p:nvSpPr>
        <p:spPr bwMode="auto">
          <a:xfrm>
            <a:off x="564568" y="2525500"/>
            <a:ext cx="5522581" cy="3511801"/>
          </a:xfrm>
          <a:custGeom>
            <a:avLst/>
            <a:gdLst>
              <a:gd name="T0" fmla="*/ 35 w 1684"/>
              <a:gd name="T1" fmla="*/ 450 h 1071"/>
              <a:gd name="T2" fmla="*/ 38 w 1684"/>
              <a:gd name="T3" fmla="*/ 806 h 1071"/>
              <a:gd name="T4" fmla="*/ 640 w 1684"/>
              <a:gd name="T5" fmla="*/ 1024 h 1071"/>
              <a:gd name="T6" fmla="*/ 1097 w 1684"/>
              <a:gd name="T7" fmla="*/ 1051 h 1071"/>
              <a:gd name="T8" fmla="*/ 1412 w 1684"/>
              <a:gd name="T9" fmla="*/ 1035 h 1071"/>
              <a:gd name="T10" fmla="*/ 1624 w 1684"/>
              <a:gd name="T11" fmla="*/ 877 h 1071"/>
              <a:gd name="T12" fmla="*/ 1653 w 1684"/>
              <a:gd name="T13" fmla="*/ 543 h 1071"/>
              <a:gd name="T14" fmla="*/ 1449 w 1684"/>
              <a:gd name="T15" fmla="*/ 46 h 1071"/>
              <a:gd name="T16" fmla="*/ 1130 w 1684"/>
              <a:gd name="T17" fmla="*/ 27 h 1071"/>
              <a:gd name="T18" fmla="*/ 959 w 1684"/>
              <a:gd name="T19" fmla="*/ 27 h 1071"/>
              <a:gd name="T20" fmla="*/ 802 w 1684"/>
              <a:gd name="T21" fmla="*/ 3 h 1071"/>
              <a:gd name="T22" fmla="*/ 399 w 1684"/>
              <a:gd name="T23" fmla="*/ 57 h 1071"/>
              <a:gd name="T24" fmla="*/ 196 w 1684"/>
              <a:gd name="T25" fmla="*/ 76 h 1071"/>
              <a:gd name="T26" fmla="*/ 84 w 1684"/>
              <a:gd name="T27" fmla="*/ 95 h 1071"/>
              <a:gd name="T28" fmla="*/ 43 w 1684"/>
              <a:gd name="T29" fmla="*/ 126 h 1071"/>
              <a:gd name="T30" fmla="*/ 24 w 1684"/>
              <a:gd name="T31" fmla="*/ 181 h 1071"/>
              <a:gd name="T32" fmla="*/ 21 w 1684"/>
              <a:gd name="T33" fmla="*/ 251 h 1071"/>
              <a:gd name="T34" fmla="*/ 26 w 1684"/>
              <a:gd name="T35" fmla="*/ 317 h 1071"/>
              <a:gd name="T36" fmla="*/ 35 w 1684"/>
              <a:gd name="T37" fmla="*/ 450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4" h="1071">
                <a:moveTo>
                  <a:pt x="35" y="450"/>
                </a:moveTo>
                <a:cubicBezTo>
                  <a:pt x="27" y="562"/>
                  <a:pt x="0" y="701"/>
                  <a:pt x="38" y="806"/>
                </a:cubicBezTo>
                <a:cubicBezTo>
                  <a:pt x="132" y="1071"/>
                  <a:pt x="421" y="1038"/>
                  <a:pt x="640" y="1024"/>
                </a:cubicBezTo>
                <a:cubicBezTo>
                  <a:pt x="786" y="1014"/>
                  <a:pt x="949" y="1038"/>
                  <a:pt x="1097" y="1051"/>
                </a:cubicBezTo>
                <a:cubicBezTo>
                  <a:pt x="1210" y="1060"/>
                  <a:pt x="1307" y="1036"/>
                  <a:pt x="1412" y="1035"/>
                </a:cubicBezTo>
                <a:cubicBezTo>
                  <a:pt x="1538" y="1033"/>
                  <a:pt x="1587" y="1006"/>
                  <a:pt x="1624" y="877"/>
                </a:cubicBezTo>
                <a:cubicBezTo>
                  <a:pt x="1654" y="770"/>
                  <a:pt x="1639" y="656"/>
                  <a:pt x="1653" y="543"/>
                </a:cubicBezTo>
                <a:cubicBezTo>
                  <a:pt x="1678" y="350"/>
                  <a:pt x="1684" y="89"/>
                  <a:pt x="1449" y="46"/>
                </a:cubicBezTo>
                <a:cubicBezTo>
                  <a:pt x="1345" y="27"/>
                  <a:pt x="1232" y="36"/>
                  <a:pt x="1130" y="27"/>
                </a:cubicBezTo>
                <a:cubicBezTo>
                  <a:pt x="1073" y="23"/>
                  <a:pt x="1013" y="29"/>
                  <a:pt x="959" y="27"/>
                </a:cubicBezTo>
                <a:cubicBezTo>
                  <a:pt x="906" y="25"/>
                  <a:pt x="857" y="4"/>
                  <a:pt x="802" y="3"/>
                </a:cubicBezTo>
                <a:cubicBezTo>
                  <a:pt x="668" y="0"/>
                  <a:pt x="534" y="48"/>
                  <a:pt x="399" y="57"/>
                </a:cubicBezTo>
                <a:cubicBezTo>
                  <a:pt x="324" y="62"/>
                  <a:pt x="266" y="66"/>
                  <a:pt x="196" y="76"/>
                </a:cubicBezTo>
                <a:cubicBezTo>
                  <a:pt x="160" y="81"/>
                  <a:pt x="119" y="86"/>
                  <a:pt x="84" y="95"/>
                </a:cubicBezTo>
                <a:cubicBezTo>
                  <a:pt x="68" y="100"/>
                  <a:pt x="49" y="109"/>
                  <a:pt x="43" y="126"/>
                </a:cubicBezTo>
                <a:cubicBezTo>
                  <a:pt x="37" y="144"/>
                  <a:pt x="28" y="162"/>
                  <a:pt x="24" y="181"/>
                </a:cubicBezTo>
                <a:cubicBezTo>
                  <a:pt x="19" y="205"/>
                  <a:pt x="21" y="227"/>
                  <a:pt x="21" y="251"/>
                </a:cubicBezTo>
                <a:cubicBezTo>
                  <a:pt x="21" y="273"/>
                  <a:pt x="23" y="295"/>
                  <a:pt x="26" y="317"/>
                </a:cubicBezTo>
                <a:cubicBezTo>
                  <a:pt x="31" y="361"/>
                  <a:pt x="39" y="406"/>
                  <a:pt x="35" y="4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Freeform 8"/>
          <p:cNvSpPr/>
          <p:nvPr/>
        </p:nvSpPr>
        <p:spPr bwMode="auto">
          <a:xfrm>
            <a:off x="568253" y="2486191"/>
            <a:ext cx="5473448" cy="3515486"/>
          </a:xfrm>
          <a:custGeom>
            <a:avLst/>
            <a:gdLst>
              <a:gd name="T0" fmla="*/ 32 w 1669"/>
              <a:gd name="T1" fmla="*/ 462 h 1072"/>
              <a:gd name="T2" fmla="*/ 27 w 1669"/>
              <a:gd name="T3" fmla="*/ 794 h 1072"/>
              <a:gd name="T4" fmla="*/ 168 w 1669"/>
              <a:gd name="T5" fmla="*/ 987 h 1072"/>
              <a:gd name="T6" fmla="*/ 595 w 1669"/>
              <a:gd name="T7" fmla="*/ 1039 h 1072"/>
              <a:gd name="T8" fmla="*/ 963 w 1669"/>
              <a:gd name="T9" fmla="*/ 1050 h 1072"/>
              <a:gd name="T10" fmla="*/ 1135 w 1669"/>
              <a:gd name="T11" fmla="*/ 1065 h 1072"/>
              <a:gd name="T12" fmla="*/ 1300 w 1669"/>
              <a:gd name="T13" fmla="*/ 1055 h 1072"/>
              <a:gd name="T14" fmla="*/ 1459 w 1669"/>
              <a:gd name="T15" fmla="*/ 1045 h 1072"/>
              <a:gd name="T16" fmla="*/ 1547 w 1669"/>
              <a:gd name="T17" fmla="*/ 1020 h 1072"/>
              <a:gd name="T18" fmla="*/ 1605 w 1669"/>
              <a:gd name="T19" fmla="*/ 949 h 1072"/>
              <a:gd name="T20" fmla="*/ 1642 w 1669"/>
              <a:gd name="T21" fmla="*/ 795 h 1072"/>
              <a:gd name="T22" fmla="*/ 1650 w 1669"/>
              <a:gd name="T23" fmla="*/ 608 h 1072"/>
              <a:gd name="T24" fmla="*/ 1663 w 1669"/>
              <a:gd name="T25" fmla="*/ 473 h 1072"/>
              <a:gd name="T26" fmla="*/ 1648 w 1669"/>
              <a:gd name="T27" fmla="*/ 242 h 1072"/>
              <a:gd name="T28" fmla="*/ 1522 w 1669"/>
              <a:gd name="T29" fmla="*/ 80 h 1072"/>
              <a:gd name="T30" fmla="*/ 1405 w 1669"/>
              <a:gd name="T31" fmla="*/ 51 h 1072"/>
              <a:gd name="T32" fmla="*/ 1231 w 1669"/>
              <a:gd name="T33" fmla="*/ 43 h 1072"/>
              <a:gd name="T34" fmla="*/ 1052 w 1669"/>
              <a:gd name="T35" fmla="*/ 37 h 1072"/>
              <a:gd name="T36" fmla="*/ 944 w 1669"/>
              <a:gd name="T37" fmla="*/ 38 h 1072"/>
              <a:gd name="T38" fmla="*/ 846 w 1669"/>
              <a:gd name="T39" fmla="*/ 19 h 1072"/>
              <a:gd name="T40" fmla="*/ 515 w 1669"/>
              <a:gd name="T41" fmla="*/ 53 h 1072"/>
              <a:gd name="T42" fmla="*/ 323 w 1669"/>
              <a:gd name="T43" fmla="*/ 74 h 1072"/>
              <a:gd name="T44" fmla="*/ 151 w 1669"/>
              <a:gd name="T45" fmla="*/ 94 h 1072"/>
              <a:gd name="T46" fmla="*/ 76 w 1669"/>
              <a:gd name="T47" fmla="*/ 109 h 1072"/>
              <a:gd name="T48" fmla="*/ 35 w 1669"/>
              <a:gd name="T49" fmla="*/ 150 h 1072"/>
              <a:gd name="T50" fmla="*/ 17 w 1669"/>
              <a:gd name="T51" fmla="*/ 228 h 1072"/>
              <a:gd name="T52" fmla="*/ 21 w 1669"/>
              <a:gd name="T53" fmla="*/ 322 h 1072"/>
              <a:gd name="T54" fmla="*/ 32 w 1669"/>
              <a:gd name="T55" fmla="*/ 462 h 1072"/>
              <a:gd name="T56" fmla="*/ 37 w 1669"/>
              <a:gd name="T57" fmla="*/ 463 h 1072"/>
              <a:gd name="T58" fmla="*/ 23 w 1669"/>
              <a:gd name="T59" fmla="*/ 278 h 1072"/>
              <a:gd name="T60" fmla="*/ 25 w 1669"/>
              <a:gd name="T61" fmla="*/ 193 h 1072"/>
              <a:gd name="T62" fmla="*/ 38 w 1669"/>
              <a:gd name="T63" fmla="*/ 156 h 1072"/>
              <a:gd name="T64" fmla="*/ 61 w 1669"/>
              <a:gd name="T65" fmla="*/ 118 h 1072"/>
              <a:gd name="T66" fmla="*/ 141 w 1669"/>
              <a:gd name="T67" fmla="*/ 97 h 1072"/>
              <a:gd name="T68" fmla="*/ 239 w 1669"/>
              <a:gd name="T69" fmla="*/ 83 h 1072"/>
              <a:gd name="T70" fmla="*/ 414 w 1669"/>
              <a:gd name="T71" fmla="*/ 68 h 1072"/>
              <a:gd name="T72" fmla="*/ 808 w 1669"/>
              <a:gd name="T73" fmla="*/ 16 h 1072"/>
              <a:gd name="T74" fmla="*/ 980 w 1669"/>
              <a:gd name="T75" fmla="*/ 40 h 1072"/>
              <a:gd name="T76" fmla="*/ 1062 w 1669"/>
              <a:gd name="T77" fmla="*/ 38 h 1072"/>
              <a:gd name="T78" fmla="*/ 1172 w 1669"/>
              <a:gd name="T79" fmla="*/ 42 h 1072"/>
              <a:gd name="T80" fmla="*/ 1359 w 1669"/>
              <a:gd name="T81" fmla="*/ 48 h 1072"/>
              <a:gd name="T82" fmla="*/ 1529 w 1669"/>
              <a:gd name="T83" fmla="*/ 87 h 1072"/>
              <a:gd name="T84" fmla="*/ 1649 w 1669"/>
              <a:gd name="T85" fmla="*/ 263 h 1072"/>
              <a:gd name="T86" fmla="*/ 1656 w 1669"/>
              <a:gd name="T87" fmla="*/ 496 h 1072"/>
              <a:gd name="T88" fmla="*/ 1643 w 1669"/>
              <a:gd name="T89" fmla="*/ 645 h 1072"/>
              <a:gd name="T90" fmla="*/ 1633 w 1669"/>
              <a:gd name="T91" fmla="*/ 832 h 1072"/>
              <a:gd name="T92" fmla="*/ 1520 w 1669"/>
              <a:gd name="T93" fmla="*/ 1031 h 1072"/>
              <a:gd name="T94" fmla="*/ 1389 w 1669"/>
              <a:gd name="T95" fmla="*/ 1047 h 1072"/>
              <a:gd name="T96" fmla="*/ 1220 w 1669"/>
              <a:gd name="T97" fmla="*/ 1061 h 1072"/>
              <a:gd name="T98" fmla="*/ 829 w 1669"/>
              <a:gd name="T99" fmla="*/ 1038 h 1072"/>
              <a:gd name="T100" fmla="*/ 535 w 1669"/>
              <a:gd name="T101" fmla="*/ 1042 h 1072"/>
              <a:gd name="T102" fmla="*/ 129 w 1669"/>
              <a:gd name="T103" fmla="*/ 955 h 1072"/>
              <a:gd name="T104" fmla="*/ 23 w 1669"/>
              <a:gd name="T105" fmla="*/ 750 h 1072"/>
              <a:gd name="T106" fmla="*/ 37 w 1669"/>
              <a:gd name="T107" fmla="*/ 463 h 1072"/>
              <a:gd name="T108" fmla="*/ 32 w 1669"/>
              <a:gd name="T109" fmla="*/ 462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69" h="1072">
                <a:moveTo>
                  <a:pt x="32" y="462"/>
                </a:moveTo>
                <a:cubicBezTo>
                  <a:pt x="23" y="572"/>
                  <a:pt x="0" y="685"/>
                  <a:pt x="27" y="794"/>
                </a:cubicBezTo>
                <a:cubicBezTo>
                  <a:pt x="47" y="874"/>
                  <a:pt x="98" y="945"/>
                  <a:pt x="168" y="987"/>
                </a:cubicBezTo>
                <a:cubicBezTo>
                  <a:pt x="293" y="1062"/>
                  <a:pt x="456" y="1049"/>
                  <a:pt x="595" y="1039"/>
                </a:cubicBezTo>
                <a:cubicBezTo>
                  <a:pt x="719" y="1031"/>
                  <a:pt x="840" y="1038"/>
                  <a:pt x="963" y="1050"/>
                </a:cubicBezTo>
                <a:cubicBezTo>
                  <a:pt x="1020" y="1056"/>
                  <a:pt x="1077" y="1063"/>
                  <a:pt x="1135" y="1065"/>
                </a:cubicBezTo>
                <a:cubicBezTo>
                  <a:pt x="1190" y="1067"/>
                  <a:pt x="1245" y="1060"/>
                  <a:pt x="1300" y="1055"/>
                </a:cubicBezTo>
                <a:cubicBezTo>
                  <a:pt x="1353" y="1050"/>
                  <a:pt x="1406" y="1050"/>
                  <a:pt x="1459" y="1045"/>
                </a:cubicBezTo>
                <a:cubicBezTo>
                  <a:pt x="1490" y="1042"/>
                  <a:pt x="1520" y="1036"/>
                  <a:pt x="1547" y="1020"/>
                </a:cubicBezTo>
                <a:cubicBezTo>
                  <a:pt x="1574" y="1004"/>
                  <a:pt x="1592" y="977"/>
                  <a:pt x="1605" y="949"/>
                </a:cubicBezTo>
                <a:cubicBezTo>
                  <a:pt x="1627" y="901"/>
                  <a:pt x="1637" y="847"/>
                  <a:pt x="1642" y="795"/>
                </a:cubicBezTo>
                <a:cubicBezTo>
                  <a:pt x="1648" y="733"/>
                  <a:pt x="1646" y="670"/>
                  <a:pt x="1650" y="608"/>
                </a:cubicBezTo>
                <a:cubicBezTo>
                  <a:pt x="1652" y="563"/>
                  <a:pt x="1660" y="518"/>
                  <a:pt x="1663" y="473"/>
                </a:cubicBezTo>
                <a:cubicBezTo>
                  <a:pt x="1669" y="396"/>
                  <a:pt x="1669" y="317"/>
                  <a:pt x="1648" y="242"/>
                </a:cubicBezTo>
                <a:cubicBezTo>
                  <a:pt x="1629" y="172"/>
                  <a:pt x="1587" y="113"/>
                  <a:pt x="1522" y="80"/>
                </a:cubicBezTo>
                <a:cubicBezTo>
                  <a:pt x="1485" y="62"/>
                  <a:pt x="1445" y="56"/>
                  <a:pt x="1405" y="51"/>
                </a:cubicBezTo>
                <a:cubicBezTo>
                  <a:pt x="1347" y="44"/>
                  <a:pt x="1289" y="44"/>
                  <a:pt x="1231" y="43"/>
                </a:cubicBezTo>
                <a:cubicBezTo>
                  <a:pt x="1171" y="42"/>
                  <a:pt x="1112" y="36"/>
                  <a:pt x="1052" y="37"/>
                </a:cubicBezTo>
                <a:cubicBezTo>
                  <a:pt x="1016" y="38"/>
                  <a:pt x="980" y="41"/>
                  <a:pt x="944" y="38"/>
                </a:cubicBezTo>
                <a:cubicBezTo>
                  <a:pt x="911" y="35"/>
                  <a:pt x="879" y="25"/>
                  <a:pt x="846" y="19"/>
                </a:cubicBezTo>
                <a:cubicBezTo>
                  <a:pt x="737" y="0"/>
                  <a:pt x="622" y="33"/>
                  <a:pt x="515" y="53"/>
                </a:cubicBezTo>
                <a:cubicBezTo>
                  <a:pt x="452" y="64"/>
                  <a:pt x="388" y="69"/>
                  <a:pt x="323" y="74"/>
                </a:cubicBezTo>
                <a:cubicBezTo>
                  <a:pt x="266" y="78"/>
                  <a:pt x="208" y="86"/>
                  <a:pt x="151" y="94"/>
                </a:cubicBezTo>
                <a:cubicBezTo>
                  <a:pt x="126" y="97"/>
                  <a:pt x="100" y="101"/>
                  <a:pt x="76" y="109"/>
                </a:cubicBezTo>
                <a:cubicBezTo>
                  <a:pt x="53" y="115"/>
                  <a:pt x="43" y="129"/>
                  <a:pt x="35" y="150"/>
                </a:cubicBezTo>
                <a:cubicBezTo>
                  <a:pt x="25" y="176"/>
                  <a:pt x="18" y="199"/>
                  <a:pt x="17" y="228"/>
                </a:cubicBezTo>
                <a:cubicBezTo>
                  <a:pt x="16" y="259"/>
                  <a:pt x="18" y="291"/>
                  <a:pt x="21" y="322"/>
                </a:cubicBezTo>
                <a:cubicBezTo>
                  <a:pt x="27" y="369"/>
                  <a:pt x="35" y="415"/>
                  <a:pt x="32" y="462"/>
                </a:cubicBezTo>
                <a:cubicBezTo>
                  <a:pt x="32" y="463"/>
                  <a:pt x="37" y="463"/>
                  <a:pt x="37" y="463"/>
                </a:cubicBezTo>
                <a:cubicBezTo>
                  <a:pt x="41" y="400"/>
                  <a:pt x="26" y="339"/>
                  <a:pt x="23" y="278"/>
                </a:cubicBezTo>
                <a:cubicBezTo>
                  <a:pt x="21" y="250"/>
                  <a:pt x="20" y="221"/>
                  <a:pt x="25" y="193"/>
                </a:cubicBezTo>
                <a:cubicBezTo>
                  <a:pt x="28" y="181"/>
                  <a:pt x="33" y="168"/>
                  <a:pt x="38" y="156"/>
                </a:cubicBezTo>
                <a:cubicBezTo>
                  <a:pt x="44" y="141"/>
                  <a:pt x="47" y="129"/>
                  <a:pt x="61" y="118"/>
                </a:cubicBezTo>
                <a:cubicBezTo>
                  <a:pt x="82" y="103"/>
                  <a:pt x="116" y="101"/>
                  <a:pt x="141" y="97"/>
                </a:cubicBezTo>
                <a:cubicBezTo>
                  <a:pt x="173" y="91"/>
                  <a:pt x="206" y="87"/>
                  <a:pt x="239" y="83"/>
                </a:cubicBezTo>
                <a:cubicBezTo>
                  <a:pt x="297" y="76"/>
                  <a:pt x="356" y="73"/>
                  <a:pt x="414" y="68"/>
                </a:cubicBezTo>
                <a:cubicBezTo>
                  <a:pt x="546" y="57"/>
                  <a:pt x="675" y="10"/>
                  <a:pt x="808" y="16"/>
                </a:cubicBezTo>
                <a:cubicBezTo>
                  <a:pt x="866" y="18"/>
                  <a:pt x="921" y="39"/>
                  <a:pt x="980" y="40"/>
                </a:cubicBezTo>
                <a:cubicBezTo>
                  <a:pt x="1007" y="40"/>
                  <a:pt x="1035" y="39"/>
                  <a:pt x="1062" y="38"/>
                </a:cubicBezTo>
                <a:cubicBezTo>
                  <a:pt x="1099" y="37"/>
                  <a:pt x="1136" y="41"/>
                  <a:pt x="1172" y="42"/>
                </a:cubicBezTo>
                <a:cubicBezTo>
                  <a:pt x="1235" y="45"/>
                  <a:pt x="1297" y="44"/>
                  <a:pt x="1359" y="48"/>
                </a:cubicBezTo>
                <a:cubicBezTo>
                  <a:pt x="1417" y="51"/>
                  <a:pt x="1477" y="58"/>
                  <a:pt x="1529" y="87"/>
                </a:cubicBezTo>
                <a:cubicBezTo>
                  <a:pt x="1595" y="123"/>
                  <a:pt x="1632" y="192"/>
                  <a:pt x="1649" y="263"/>
                </a:cubicBezTo>
                <a:cubicBezTo>
                  <a:pt x="1666" y="339"/>
                  <a:pt x="1664" y="419"/>
                  <a:pt x="1656" y="496"/>
                </a:cubicBezTo>
                <a:cubicBezTo>
                  <a:pt x="1652" y="546"/>
                  <a:pt x="1645" y="595"/>
                  <a:pt x="1643" y="645"/>
                </a:cubicBezTo>
                <a:cubicBezTo>
                  <a:pt x="1641" y="708"/>
                  <a:pt x="1642" y="770"/>
                  <a:pt x="1633" y="832"/>
                </a:cubicBezTo>
                <a:cubicBezTo>
                  <a:pt x="1622" y="906"/>
                  <a:pt x="1596" y="1000"/>
                  <a:pt x="1520" y="1031"/>
                </a:cubicBezTo>
                <a:cubicBezTo>
                  <a:pt x="1478" y="1047"/>
                  <a:pt x="1432" y="1045"/>
                  <a:pt x="1389" y="1047"/>
                </a:cubicBezTo>
                <a:cubicBezTo>
                  <a:pt x="1332" y="1049"/>
                  <a:pt x="1276" y="1057"/>
                  <a:pt x="1220" y="1061"/>
                </a:cubicBezTo>
                <a:cubicBezTo>
                  <a:pt x="1089" y="1072"/>
                  <a:pt x="959" y="1047"/>
                  <a:pt x="829" y="1038"/>
                </a:cubicBezTo>
                <a:cubicBezTo>
                  <a:pt x="731" y="1031"/>
                  <a:pt x="634" y="1037"/>
                  <a:pt x="535" y="1042"/>
                </a:cubicBezTo>
                <a:cubicBezTo>
                  <a:pt x="398" y="1050"/>
                  <a:pt x="240" y="1050"/>
                  <a:pt x="129" y="955"/>
                </a:cubicBezTo>
                <a:cubicBezTo>
                  <a:pt x="69" y="904"/>
                  <a:pt x="34" y="827"/>
                  <a:pt x="23" y="750"/>
                </a:cubicBezTo>
                <a:cubicBezTo>
                  <a:pt x="10" y="655"/>
                  <a:pt x="29" y="558"/>
                  <a:pt x="37" y="463"/>
                </a:cubicBezTo>
                <a:cubicBezTo>
                  <a:pt x="37" y="462"/>
                  <a:pt x="32" y="462"/>
                  <a:pt x="32" y="462"/>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1" name="Freeform 10"/>
          <p:cNvSpPr/>
          <p:nvPr/>
        </p:nvSpPr>
        <p:spPr bwMode="auto">
          <a:xfrm>
            <a:off x="899903" y="2762568"/>
            <a:ext cx="4767156" cy="2999587"/>
          </a:xfrm>
          <a:custGeom>
            <a:avLst/>
            <a:gdLst>
              <a:gd name="T0" fmla="*/ 43 w 1454"/>
              <a:gd name="T1" fmla="*/ 388 h 915"/>
              <a:gd name="T2" fmla="*/ 47 w 1454"/>
              <a:gd name="T3" fmla="*/ 700 h 915"/>
              <a:gd name="T4" fmla="*/ 186 w 1454"/>
              <a:gd name="T5" fmla="*/ 854 h 915"/>
              <a:gd name="T6" fmla="*/ 410 w 1454"/>
              <a:gd name="T7" fmla="*/ 892 h 915"/>
              <a:gd name="T8" fmla="*/ 688 w 1454"/>
              <a:gd name="T9" fmla="*/ 884 h 915"/>
              <a:gd name="T10" fmla="*/ 1055 w 1454"/>
              <a:gd name="T11" fmla="*/ 907 h 915"/>
              <a:gd name="T12" fmla="*/ 1231 w 1454"/>
              <a:gd name="T13" fmla="*/ 893 h 915"/>
              <a:gd name="T14" fmla="*/ 1334 w 1454"/>
              <a:gd name="T15" fmla="*/ 876 h 915"/>
              <a:gd name="T16" fmla="*/ 1429 w 1454"/>
              <a:gd name="T17" fmla="*/ 663 h 915"/>
              <a:gd name="T18" fmla="*/ 1438 w 1454"/>
              <a:gd name="T19" fmla="*/ 477 h 915"/>
              <a:gd name="T20" fmla="*/ 1449 w 1454"/>
              <a:gd name="T21" fmla="*/ 359 h 915"/>
              <a:gd name="T22" fmla="*/ 1414 w 1454"/>
              <a:gd name="T23" fmla="*/ 149 h 915"/>
              <a:gd name="T24" fmla="*/ 1255 w 1454"/>
              <a:gd name="T25" fmla="*/ 38 h 915"/>
              <a:gd name="T26" fmla="*/ 1068 w 1454"/>
              <a:gd name="T27" fmla="*/ 27 h 915"/>
              <a:gd name="T28" fmla="*/ 883 w 1454"/>
              <a:gd name="T29" fmla="*/ 23 h 915"/>
              <a:gd name="T30" fmla="*/ 797 w 1454"/>
              <a:gd name="T31" fmla="*/ 17 h 915"/>
              <a:gd name="T32" fmla="*/ 704 w 1454"/>
              <a:gd name="T33" fmla="*/ 2 h 915"/>
              <a:gd name="T34" fmla="*/ 520 w 1454"/>
              <a:gd name="T35" fmla="*/ 24 h 915"/>
              <a:gd name="T36" fmla="*/ 319 w 1454"/>
              <a:gd name="T37" fmla="*/ 51 h 915"/>
              <a:gd name="T38" fmla="*/ 126 w 1454"/>
              <a:gd name="T39" fmla="*/ 73 h 915"/>
              <a:gd name="T40" fmla="*/ 55 w 1454"/>
              <a:gd name="T41" fmla="*/ 99 h 915"/>
              <a:gd name="T42" fmla="*/ 40 w 1454"/>
              <a:gd name="T43" fmla="*/ 135 h 915"/>
              <a:gd name="T44" fmla="*/ 31 w 1454"/>
              <a:gd name="T45" fmla="*/ 179 h 915"/>
              <a:gd name="T46" fmla="*/ 43 w 1454"/>
              <a:gd name="T47" fmla="*/ 388 h 915"/>
              <a:gd name="T48" fmla="*/ 45 w 1454"/>
              <a:gd name="T49" fmla="*/ 389 h 915"/>
              <a:gd name="T50" fmla="*/ 32 w 1454"/>
              <a:gd name="T51" fmla="*/ 202 h 915"/>
              <a:gd name="T52" fmla="*/ 36 w 1454"/>
              <a:gd name="T53" fmla="*/ 151 h 915"/>
              <a:gd name="T54" fmla="*/ 51 w 1454"/>
              <a:gd name="T55" fmla="*/ 110 h 915"/>
              <a:gd name="T56" fmla="*/ 127 w 1454"/>
              <a:gd name="T57" fmla="*/ 75 h 915"/>
              <a:gd name="T58" fmla="*/ 484 w 1454"/>
              <a:gd name="T59" fmla="*/ 33 h 915"/>
              <a:gd name="T60" fmla="*/ 668 w 1454"/>
              <a:gd name="T61" fmla="*/ 4 h 915"/>
              <a:gd name="T62" fmla="*/ 756 w 1454"/>
              <a:gd name="T63" fmla="*/ 10 h 915"/>
              <a:gd name="T64" fmla="*/ 847 w 1454"/>
              <a:gd name="T65" fmla="*/ 25 h 915"/>
              <a:gd name="T66" fmla="*/ 936 w 1454"/>
              <a:gd name="T67" fmla="*/ 23 h 915"/>
              <a:gd name="T68" fmla="*/ 1031 w 1454"/>
              <a:gd name="T69" fmla="*/ 27 h 915"/>
              <a:gd name="T70" fmla="*/ 1219 w 1454"/>
              <a:gd name="T71" fmla="*/ 35 h 915"/>
              <a:gd name="T72" fmla="*/ 1355 w 1454"/>
              <a:gd name="T73" fmla="*/ 79 h 915"/>
              <a:gd name="T74" fmla="*/ 1426 w 1454"/>
              <a:gd name="T75" fmla="*/ 180 h 915"/>
              <a:gd name="T76" fmla="*/ 1443 w 1454"/>
              <a:gd name="T77" fmla="*/ 418 h 915"/>
              <a:gd name="T78" fmla="*/ 1431 w 1454"/>
              <a:gd name="T79" fmla="*/ 573 h 915"/>
              <a:gd name="T80" fmla="*/ 1411 w 1454"/>
              <a:gd name="T81" fmla="*/ 762 h 915"/>
              <a:gd name="T82" fmla="*/ 1357 w 1454"/>
              <a:gd name="T83" fmla="*/ 860 h 915"/>
              <a:gd name="T84" fmla="*/ 1261 w 1454"/>
              <a:gd name="T85" fmla="*/ 890 h 915"/>
              <a:gd name="T86" fmla="*/ 1097 w 1454"/>
              <a:gd name="T87" fmla="*/ 902 h 915"/>
              <a:gd name="T88" fmla="*/ 915 w 1454"/>
              <a:gd name="T89" fmla="*/ 901 h 915"/>
              <a:gd name="T90" fmla="*/ 555 w 1454"/>
              <a:gd name="T91" fmla="*/ 883 h 915"/>
              <a:gd name="T92" fmla="*/ 102 w 1454"/>
              <a:gd name="T93" fmla="*/ 792 h 915"/>
              <a:gd name="T94" fmla="*/ 45 w 1454"/>
              <a:gd name="T95" fmla="*/ 389 h 915"/>
              <a:gd name="T96" fmla="*/ 43 w 1454"/>
              <a:gd name="T97" fmla="*/ 388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54" h="915">
                <a:moveTo>
                  <a:pt x="43" y="388"/>
                </a:moveTo>
                <a:cubicBezTo>
                  <a:pt x="35" y="491"/>
                  <a:pt x="11" y="601"/>
                  <a:pt x="47" y="700"/>
                </a:cubicBezTo>
                <a:cubicBezTo>
                  <a:pt x="72" y="769"/>
                  <a:pt x="120" y="823"/>
                  <a:pt x="186" y="854"/>
                </a:cubicBezTo>
                <a:cubicBezTo>
                  <a:pt x="255" y="888"/>
                  <a:pt x="334" y="893"/>
                  <a:pt x="410" y="892"/>
                </a:cubicBezTo>
                <a:cubicBezTo>
                  <a:pt x="503" y="891"/>
                  <a:pt x="595" y="879"/>
                  <a:pt x="688" y="884"/>
                </a:cubicBezTo>
                <a:cubicBezTo>
                  <a:pt x="810" y="889"/>
                  <a:pt x="933" y="915"/>
                  <a:pt x="1055" y="907"/>
                </a:cubicBezTo>
                <a:cubicBezTo>
                  <a:pt x="1114" y="903"/>
                  <a:pt x="1172" y="894"/>
                  <a:pt x="1231" y="893"/>
                </a:cubicBezTo>
                <a:cubicBezTo>
                  <a:pt x="1266" y="893"/>
                  <a:pt x="1302" y="891"/>
                  <a:pt x="1334" y="876"/>
                </a:cubicBezTo>
                <a:cubicBezTo>
                  <a:pt x="1409" y="843"/>
                  <a:pt x="1424" y="734"/>
                  <a:pt x="1429" y="663"/>
                </a:cubicBezTo>
                <a:cubicBezTo>
                  <a:pt x="1434" y="601"/>
                  <a:pt x="1431" y="539"/>
                  <a:pt x="1438" y="477"/>
                </a:cubicBezTo>
                <a:cubicBezTo>
                  <a:pt x="1442" y="437"/>
                  <a:pt x="1447" y="398"/>
                  <a:pt x="1449" y="359"/>
                </a:cubicBezTo>
                <a:cubicBezTo>
                  <a:pt x="1451" y="288"/>
                  <a:pt x="1446" y="213"/>
                  <a:pt x="1414" y="149"/>
                </a:cubicBezTo>
                <a:cubicBezTo>
                  <a:pt x="1382" y="85"/>
                  <a:pt x="1323" y="50"/>
                  <a:pt x="1255" y="38"/>
                </a:cubicBezTo>
                <a:cubicBezTo>
                  <a:pt x="1193" y="27"/>
                  <a:pt x="1130" y="28"/>
                  <a:pt x="1068" y="27"/>
                </a:cubicBezTo>
                <a:cubicBezTo>
                  <a:pt x="1006" y="25"/>
                  <a:pt x="945" y="22"/>
                  <a:pt x="883" y="23"/>
                </a:cubicBezTo>
                <a:cubicBezTo>
                  <a:pt x="854" y="24"/>
                  <a:pt x="826" y="23"/>
                  <a:pt x="797" y="17"/>
                </a:cubicBezTo>
                <a:cubicBezTo>
                  <a:pt x="766" y="11"/>
                  <a:pt x="736" y="3"/>
                  <a:pt x="704" y="2"/>
                </a:cubicBezTo>
                <a:cubicBezTo>
                  <a:pt x="642" y="0"/>
                  <a:pt x="580" y="12"/>
                  <a:pt x="520" y="24"/>
                </a:cubicBezTo>
                <a:cubicBezTo>
                  <a:pt x="453" y="36"/>
                  <a:pt x="387" y="46"/>
                  <a:pt x="319" y="51"/>
                </a:cubicBezTo>
                <a:cubicBezTo>
                  <a:pt x="255" y="56"/>
                  <a:pt x="190" y="63"/>
                  <a:pt x="126" y="73"/>
                </a:cubicBezTo>
                <a:cubicBezTo>
                  <a:pt x="102" y="77"/>
                  <a:pt x="72" y="80"/>
                  <a:pt x="55" y="99"/>
                </a:cubicBezTo>
                <a:cubicBezTo>
                  <a:pt x="47" y="108"/>
                  <a:pt x="44" y="125"/>
                  <a:pt x="40" y="135"/>
                </a:cubicBezTo>
                <a:cubicBezTo>
                  <a:pt x="34" y="149"/>
                  <a:pt x="32" y="164"/>
                  <a:pt x="31" y="179"/>
                </a:cubicBezTo>
                <a:cubicBezTo>
                  <a:pt x="26" y="249"/>
                  <a:pt x="48" y="318"/>
                  <a:pt x="43" y="388"/>
                </a:cubicBezTo>
                <a:cubicBezTo>
                  <a:pt x="43" y="389"/>
                  <a:pt x="44" y="390"/>
                  <a:pt x="45" y="389"/>
                </a:cubicBezTo>
                <a:cubicBezTo>
                  <a:pt x="48" y="327"/>
                  <a:pt x="33" y="265"/>
                  <a:pt x="32" y="202"/>
                </a:cubicBezTo>
                <a:cubicBezTo>
                  <a:pt x="31" y="185"/>
                  <a:pt x="32" y="168"/>
                  <a:pt x="36" y="151"/>
                </a:cubicBezTo>
                <a:cubicBezTo>
                  <a:pt x="40" y="137"/>
                  <a:pt x="47" y="123"/>
                  <a:pt x="51" y="110"/>
                </a:cubicBezTo>
                <a:cubicBezTo>
                  <a:pt x="61" y="82"/>
                  <a:pt x="103" y="79"/>
                  <a:pt x="127" y="75"/>
                </a:cubicBezTo>
                <a:cubicBezTo>
                  <a:pt x="245" y="55"/>
                  <a:pt x="366" y="55"/>
                  <a:pt x="484" y="33"/>
                </a:cubicBezTo>
                <a:cubicBezTo>
                  <a:pt x="545" y="21"/>
                  <a:pt x="606" y="8"/>
                  <a:pt x="668" y="4"/>
                </a:cubicBezTo>
                <a:cubicBezTo>
                  <a:pt x="698" y="3"/>
                  <a:pt x="727" y="5"/>
                  <a:pt x="756" y="10"/>
                </a:cubicBezTo>
                <a:cubicBezTo>
                  <a:pt x="786" y="16"/>
                  <a:pt x="816" y="24"/>
                  <a:pt x="847" y="25"/>
                </a:cubicBezTo>
                <a:cubicBezTo>
                  <a:pt x="877" y="26"/>
                  <a:pt x="906" y="24"/>
                  <a:pt x="936" y="23"/>
                </a:cubicBezTo>
                <a:cubicBezTo>
                  <a:pt x="968" y="23"/>
                  <a:pt x="999" y="26"/>
                  <a:pt x="1031" y="27"/>
                </a:cubicBezTo>
                <a:cubicBezTo>
                  <a:pt x="1094" y="30"/>
                  <a:pt x="1156" y="28"/>
                  <a:pt x="1219" y="35"/>
                </a:cubicBezTo>
                <a:cubicBezTo>
                  <a:pt x="1267" y="39"/>
                  <a:pt x="1315" y="50"/>
                  <a:pt x="1355" y="79"/>
                </a:cubicBezTo>
                <a:cubicBezTo>
                  <a:pt x="1389" y="104"/>
                  <a:pt x="1412" y="141"/>
                  <a:pt x="1426" y="180"/>
                </a:cubicBezTo>
                <a:cubicBezTo>
                  <a:pt x="1454" y="255"/>
                  <a:pt x="1451" y="340"/>
                  <a:pt x="1443" y="418"/>
                </a:cubicBezTo>
                <a:cubicBezTo>
                  <a:pt x="1439" y="470"/>
                  <a:pt x="1432" y="521"/>
                  <a:pt x="1431" y="573"/>
                </a:cubicBezTo>
                <a:cubicBezTo>
                  <a:pt x="1430" y="636"/>
                  <a:pt x="1429" y="700"/>
                  <a:pt x="1411" y="762"/>
                </a:cubicBezTo>
                <a:cubicBezTo>
                  <a:pt x="1401" y="797"/>
                  <a:pt x="1386" y="835"/>
                  <a:pt x="1357" y="860"/>
                </a:cubicBezTo>
                <a:cubicBezTo>
                  <a:pt x="1331" y="882"/>
                  <a:pt x="1295" y="888"/>
                  <a:pt x="1261" y="890"/>
                </a:cubicBezTo>
                <a:cubicBezTo>
                  <a:pt x="1206" y="894"/>
                  <a:pt x="1152" y="897"/>
                  <a:pt x="1097" y="902"/>
                </a:cubicBezTo>
                <a:cubicBezTo>
                  <a:pt x="1036" y="908"/>
                  <a:pt x="976" y="907"/>
                  <a:pt x="915" y="901"/>
                </a:cubicBezTo>
                <a:cubicBezTo>
                  <a:pt x="796" y="890"/>
                  <a:pt x="676" y="875"/>
                  <a:pt x="555" y="883"/>
                </a:cubicBezTo>
                <a:cubicBezTo>
                  <a:pt x="405" y="893"/>
                  <a:pt x="215" y="915"/>
                  <a:pt x="102" y="792"/>
                </a:cubicBezTo>
                <a:cubicBezTo>
                  <a:pt x="0" y="680"/>
                  <a:pt x="33" y="525"/>
                  <a:pt x="45" y="389"/>
                </a:cubicBezTo>
                <a:cubicBezTo>
                  <a:pt x="45" y="389"/>
                  <a:pt x="43" y="387"/>
                  <a:pt x="43" y="388"/>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6" name="Freeform 15"/>
          <p:cNvSpPr/>
          <p:nvPr/>
        </p:nvSpPr>
        <p:spPr bwMode="auto">
          <a:xfrm>
            <a:off x="2325997" y="2591828"/>
            <a:ext cx="192848" cy="206360"/>
          </a:xfrm>
          <a:custGeom>
            <a:avLst/>
            <a:gdLst>
              <a:gd name="T0" fmla="*/ 45 w 59"/>
              <a:gd name="T1" fmla="*/ 12 h 63"/>
              <a:gd name="T2" fmla="*/ 8 w 59"/>
              <a:gd name="T3" fmla="*/ 29 h 63"/>
              <a:gd name="T4" fmla="*/ 31 w 59"/>
              <a:gd name="T5" fmla="*/ 61 h 63"/>
              <a:gd name="T6" fmla="*/ 59 w 59"/>
              <a:gd name="T7" fmla="*/ 38 h 63"/>
              <a:gd name="T8" fmla="*/ 38 w 59"/>
              <a:gd name="T9" fmla="*/ 14 h 63"/>
            </a:gdLst>
            <a:ahLst/>
            <a:cxnLst>
              <a:cxn ang="0">
                <a:pos x="T0" y="T1"/>
              </a:cxn>
              <a:cxn ang="0">
                <a:pos x="T2" y="T3"/>
              </a:cxn>
              <a:cxn ang="0">
                <a:pos x="T4" y="T5"/>
              </a:cxn>
              <a:cxn ang="0">
                <a:pos x="T6" y="T7"/>
              </a:cxn>
              <a:cxn ang="0">
                <a:pos x="T8" y="T9"/>
              </a:cxn>
            </a:cxnLst>
            <a:rect l="0" t="0" r="r" b="b"/>
            <a:pathLst>
              <a:path w="59" h="63">
                <a:moveTo>
                  <a:pt x="45" y="12"/>
                </a:moveTo>
                <a:cubicBezTo>
                  <a:pt x="35" y="7"/>
                  <a:pt x="13" y="19"/>
                  <a:pt x="8" y="29"/>
                </a:cubicBezTo>
                <a:cubicBezTo>
                  <a:pt x="0" y="45"/>
                  <a:pt x="16" y="59"/>
                  <a:pt x="31" y="61"/>
                </a:cubicBezTo>
                <a:cubicBezTo>
                  <a:pt x="47" y="63"/>
                  <a:pt x="59" y="55"/>
                  <a:pt x="59" y="38"/>
                </a:cubicBezTo>
                <a:cubicBezTo>
                  <a:pt x="58" y="32"/>
                  <a:pt x="46" y="0"/>
                  <a:pt x="38" y="1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7" name="Freeform 16"/>
          <p:cNvSpPr/>
          <p:nvPr/>
        </p:nvSpPr>
        <p:spPr bwMode="auto">
          <a:xfrm>
            <a:off x="2319855" y="2588143"/>
            <a:ext cx="212503" cy="216186"/>
          </a:xfrm>
          <a:custGeom>
            <a:avLst/>
            <a:gdLst>
              <a:gd name="T0" fmla="*/ 48 w 65"/>
              <a:gd name="T1" fmla="*/ 11 h 66"/>
              <a:gd name="T2" fmla="*/ 5 w 65"/>
              <a:gd name="T3" fmla="*/ 35 h 66"/>
              <a:gd name="T4" fmla="*/ 46 w 65"/>
              <a:gd name="T5" fmla="*/ 63 h 66"/>
              <a:gd name="T6" fmla="*/ 60 w 65"/>
              <a:gd name="T7" fmla="*/ 29 h 66"/>
              <a:gd name="T8" fmla="*/ 38 w 65"/>
              <a:gd name="T9" fmla="*/ 14 h 66"/>
              <a:gd name="T10" fmla="*/ 42 w 65"/>
              <a:gd name="T11" fmla="*/ 15 h 66"/>
              <a:gd name="T12" fmla="*/ 57 w 65"/>
              <a:gd name="T13" fmla="*/ 33 h 66"/>
              <a:gd name="T14" fmla="*/ 43 w 65"/>
              <a:gd name="T15" fmla="*/ 60 h 66"/>
              <a:gd name="T16" fmla="*/ 10 w 65"/>
              <a:gd name="T17" fmla="*/ 35 h 66"/>
              <a:gd name="T18" fmla="*/ 46 w 65"/>
              <a:gd name="T19" fmla="*/ 14 h 66"/>
              <a:gd name="T20" fmla="*/ 48 w 65"/>
              <a:gd name="T21" fmla="*/ 1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6">
                <a:moveTo>
                  <a:pt x="48" y="11"/>
                </a:moveTo>
                <a:cubicBezTo>
                  <a:pt x="32" y="6"/>
                  <a:pt x="10" y="19"/>
                  <a:pt x="5" y="35"/>
                </a:cubicBezTo>
                <a:cubicBezTo>
                  <a:pt x="0" y="56"/>
                  <a:pt x="30" y="66"/>
                  <a:pt x="46" y="63"/>
                </a:cubicBezTo>
                <a:cubicBezTo>
                  <a:pt x="62" y="60"/>
                  <a:pt x="65" y="43"/>
                  <a:pt x="60" y="29"/>
                </a:cubicBezTo>
                <a:cubicBezTo>
                  <a:pt x="58" y="21"/>
                  <a:pt x="47" y="0"/>
                  <a:pt x="38" y="14"/>
                </a:cubicBezTo>
                <a:cubicBezTo>
                  <a:pt x="36" y="17"/>
                  <a:pt x="41" y="17"/>
                  <a:pt x="42" y="15"/>
                </a:cubicBezTo>
                <a:cubicBezTo>
                  <a:pt x="47" y="8"/>
                  <a:pt x="56" y="30"/>
                  <a:pt x="57" y="33"/>
                </a:cubicBezTo>
                <a:cubicBezTo>
                  <a:pt x="61" y="45"/>
                  <a:pt x="56" y="57"/>
                  <a:pt x="43" y="60"/>
                </a:cubicBezTo>
                <a:cubicBezTo>
                  <a:pt x="28" y="63"/>
                  <a:pt x="8" y="52"/>
                  <a:pt x="10" y="35"/>
                </a:cubicBezTo>
                <a:cubicBezTo>
                  <a:pt x="12" y="22"/>
                  <a:pt x="34" y="11"/>
                  <a:pt x="46" y="14"/>
                </a:cubicBezTo>
                <a:cubicBezTo>
                  <a:pt x="48" y="15"/>
                  <a:pt x="51" y="12"/>
                  <a:pt x="48" y="11"/>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8" name="Freeform 17"/>
          <p:cNvSpPr/>
          <p:nvPr/>
        </p:nvSpPr>
        <p:spPr bwMode="auto">
          <a:xfrm>
            <a:off x="3667335" y="2552521"/>
            <a:ext cx="304627" cy="212502"/>
          </a:xfrm>
          <a:custGeom>
            <a:avLst/>
            <a:gdLst>
              <a:gd name="T0" fmla="*/ 35 w 93"/>
              <a:gd name="T1" fmla="*/ 17 h 65"/>
              <a:gd name="T2" fmla="*/ 52 w 93"/>
              <a:gd name="T3" fmla="*/ 55 h 65"/>
              <a:gd name="T4" fmla="*/ 30 w 93"/>
              <a:gd name="T5" fmla="*/ 18 h 65"/>
            </a:gdLst>
            <a:ahLst/>
            <a:cxnLst>
              <a:cxn ang="0">
                <a:pos x="T0" y="T1"/>
              </a:cxn>
              <a:cxn ang="0">
                <a:pos x="T2" y="T3"/>
              </a:cxn>
              <a:cxn ang="0">
                <a:pos x="T4" y="T5"/>
              </a:cxn>
            </a:cxnLst>
            <a:rect l="0" t="0" r="r" b="b"/>
            <a:pathLst>
              <a:path w="93" h="65">
                <a:moveTo>
                  <a:pt x="35" y="17"/>
                </a:moveTo>
                <a:cubicBezTo>
                  <a:pt x="0" y="19"/>
                  <a:pt x="19" y="65"/>
                  <a:pt x="52" y="55"/>
                </a:cubicBezTo>
                <a:cubicBezTo>
                  <a:pt x="93" y="42"/>
                  <a:pt x="55" y="0"/>
                  <a:pt x="30"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9" name="Freeform 18"/>
          <p:cNvSpPr/>
          <p:nvPr/>
        </p:nvSpPr>
        <p:spPr bwMode="auto">
          <a:xfrm>
            <a:off x="3700501" y="2578318"/>
            <a:ext cx="218643" cy="173195"/>
          </a:xfrm>
          <a:custGeom>
            <a:avLst/>
            <a:gdLst>
              <a:gd name="T0" fmla="*/ 24 w 67"/>
              <a:gd name="T1" fmla="*/ 7 h 53"/>
              <a:gd name="T2" fmla="*/ 6 w 67"/>
              <a:gd name="T3" fmla="*/ 33 h 53"/>
              <a:gd name="T4" fmla="*/ 45 w 67"/>
              <a:gd name="T5" fmla="*/ 48 h 53"/>
              <a:gd name="T6" fmla="*/ 58 w 67"/>
              <a:gd name="T7" fmla="*/ 16 h 53"/>
              <a:gd name="T8" fmla="*/ 19 w 67"/>
              <a:gd name="T9" fmla="*/ 8 h 53"/>
              <a:gd name="T10" fmla="*/ 22 w 67"/>
              <a:gd name="T11" fmla="*/ 12 h 53"/>
              <a:gd name="T12" fmla="*/ 53 w 67"/>
              <a:gd name="T13" fmla="*/ 17 h 53"/>
              <a:gd name="T14" fmla="*/ 43 w 67"/>
              <a:gd name="T15" fmla="*/ 44 h 53"/>
              <a:gd name="T16" fmla="*/ 11 w 67"/>
              <a:gd name="T17" fmla="*/ 33 h 53"/>
              <a:gd name="T18" fmla="*/ 25 w 67"/>
              <a:gd name="T19" fmla="*/ 11 h 53"/>
              <a:gd name="T20" fmla="*/ 24 w 67"/>
              <a:gd name="T21"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53">
                <a:moveTo>
                  <a:pt x="24" y="7"/>
                </a:moveTo>
                <a:cubicBezTo>
                  <a:pt x="10" y="8"/>
                  <a:pt x="0" y="18"/>
                  <a:pt x="6" y="33"/>
                </a:cubicBezTo>
                <a:cubicBezTo>
                  <a:pt x="13" y="48"/>
                  <a:pt x="30" y="53"/>
                  <a:pt x="45" y="48"/>
                </a:cubicBezTo>
                <a:cubicBezTo>
                  <a:pt x="60" y="43"/>
                  <a:pt x="67" y="30"/>
                  <a:pt x="58" y="16"/>
                </a:cubicBezTo>
                <a:cubicBezTo>
                  <a:pt x="49" y="4"/>
                  <a:pt x="31" y="0"/>
                  <a:pt x="19" y="8"/>
                </a:cubicBezTo>
                <a:cubicBezTo>
                  <a:pt x="16" y="9"/>
                  <a:pt x="20" y="13"/>
                  <a:pt x="22" y="12"/>
                </a:cubicBezTo>
                <a:cubicBezTo>
                  <a:pt x="32" y="5"/>
                  <a:pt x="45" y="8"/>
                  <a:pt x="53" y="17"/>
                </a:cubicBezTo>
                <a:cubicBezTo>
                  <a:pt x="63" y="28"/>
                  <a:pt x="55" y="39"/>
                  <a:pt x="43" y="44"/>
                </a:cubicBezTo>
                <a:cubicBezTo>
                  <a:pt x="31" y="48"/>
                  <a:pt x="17" y="45"/>
                  <a:pt x="11" y="33"/>
                </a:cubicBezTo>
                <a:cubicBezTo>
                  <a:pt x="4" y="21"/>
                  <a:pt x="13" y="12"/>
                  <a:pt x="25" y="11"/>
                </a:cubicBezTo>
                <a:cubicBezTo>
                  <a:pt x="28" y="11"/>
                  <a:pt x="27" y="6"/>
                  <a:pt x="24" y="7"/>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4" name="Freeform 33"/>
          <p:cNvSpPr/>
          <p:nvPr/>
        </p:nvSpPr>
        <p:spPr bwMode="auto">
          <a:xfrm>
            <a:off x="2581489" y="2067332"/>
            <a:ext cx="553979" cy="603111"/>
          </a:xfrm>
          <a:custGeom>
            <a:avLst/>
            <a:gdLst>
              <a:gd name="T0" fmla="*/ 136 w 169"/>
              <a:gd name="T1" fmla="*/ 101 h 184"/>
              <a:gd name="T2" fmla="*/ 157 w 169"/>
              <a:gd name="T3" fmla="*/ 32 h 184"/>
              <a:gd name="T4" fmla="*/ 161 w 169"/>
              <a:gd name="T5" fmla="*/ 3 h 184"/>
              <a:gd name="T6" fmla="*/ 136 w 169"/>
              <a:gd name="T7" fmla="*/ 7 h 184"/>
              <a:gd name="T8" fmla="*/ 107 w 169"/>
              <a:gd name="T9" fmla="*/ 16 h 184"/>
              <a:gd name="T10" fmla="*/ 77 w 169"/>
              <a:gd name="T11" fmla="*/ 27 h 184"/>
              <a:gd name="T12" fmla="*/ 30 w 169"/>
              <a:gd name="T13" fmla="*/ 67 h 184"/>
              <a:gd name="T14" fmla="*/ 5 w 169"/>
              <a:gd name="T15" fmla="*/ 117 h 184"/>
              <a:gd name="T16" fmla="*/ 90 w 169"/>
              <a:gd name="T17" fmla="*/ 176 h 184"/>
              <a:gd name="T18" fmla="*/ 136 w 169"/>
              <a:gd name="T19" fmla="*/ 10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84">
                <a:moveTo>
                  <a:pt x="136" y="101"/>
                </a:moveTo>
                <a:cubicBezTo>
                  <a:pt x="145" y="78"/>
                  <a:pt x="150" y="55"/>
                  <a:pt x="157" y="32"/>
                </a:cubicBezTo>
                <a:cubicBezTo>
                  <a:pt x="159" y="24"/>
                  <a:pt x="169" y="8"/>
                  <a:pt x="161" y="3"/>
                </a:cubicBezTo>
                <a:cubicBezTo>
                  <a:pt x="155" y="0"/>
                  <a:pt x="142" y="5"/>
                  <a:pt x="136" y="7"/>
                </a:cubicBezTo>
                <a:cubicBezTo>
                  <a:pt x="127" y="10"/>
                  <a:pt x="117" y="13"/>
                  <a:pt x="107" y="16"/>
                </a:cubicBezTo>
                <a:cubicBezTo>
                  <a:pt x="97" y="20"/>
                  <a:pt x="87" y="22"/>
                  <a:pt x="77" y="27"/>
                </a:cubicBezTo>
                <a:cubicBezTo>
                  <a:pt x="57" y="36"/>
                  <a:pt x="44" y="50"/>
                  <a:pt x="30" y="67"/>
                </a:cubicBezTo>
                <a:cubicBezTo>
                  <a:pt x="21" y="78"/>
                  <a:pt x="0" y="100"/>
                  <a:pt x="5" y="117"/>
                </a:cubicBezTo>
                <a:cubicBezTo>
                  <a:pt x="7" y="123"/>
                  <a:pt x="80" y="173"/>
                  <a:pt x="90" y="176"/>
                </a:cubicBezTo>
                <a:cubicBezTo>
                  <a:pt x="120" y="184"/>
                  <a:pt x="124" y="129"/>
                  <a:pt x="136" y="1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5" name="Freeform 34"/>
          <p:cNvSpPr/>
          <p:nvPr/>
        </p:nvSpPr>
        <p:spPr bwMode="auto">
          <a:xfrm>
            <a:off x="2565522" y="2050136"/>
            <a:ext cx="567489" cy="662071"/>
          </a:xfrm>
          <a:custGeom>
            <a:avLst/>
            <a:gdLst>
              <a:gd name="T0" fmla="*/ 143 w 173"/>
              <a:gd name="T1" fmla="*/ 107 h 202"/>
              <a:gd name="T2" fmla="*/ 160 w 173"/>
              <a:gd name="T3" fmla="*/ 52 h 202"/>
              <a:gd name="T4" fmla="*/ 171 w 173"/>
              <a:gd name="T5" fmla="*/ 14 h 202"/>
              <a:gd name="T6" fmla="*/ 140 w 173"/>
              <a:gd name="T7" fmla="*/ 10 h 202"/>
              <a:gd name="T8" fmla="*/ 50 w 173"/>
              <a:gd name="T9" fmla="*/ 52 h 202"/>
              <a:gd name="T10" fmla="*/ 8 w 173"/>
              <a:gd name="T11" fmla="*/ 121 h 202"/>
              <a:gd name="T12" fmla="*/ 32 w 173"/>
              <a:gd name="T13" fmla="*/ 142 h 202"/>
              <a:gd name="T14" fmla="*/ 87 w 173"/>
              <a:gd name="T15" fmla="*/ 178 h 202"/>
              <a:gd name="T16" fmla="*/ 143 w 173"/>
              <a:gd name="T17" fmla="*/ 107 h 202"/>
              <a:gd name="T18" fmla="*/ 139 w 173"/>
              <a:gd name="T19" fmla="*/ 104 h 202"/>
              <a:gd name="T20" fmla="*/ 85 w 173"/>
              <a:gd name="T21" fmla="*/ 174 h 202"/>
              <a:gd name="T22" fmla="*/ 12 w 173"/>
              <a:gd name="T23" fmla="*/ 123 h 202"/>
              <a:gd name="T24" fmla="*/ 45 w 173"/>
              <a:gd name="T25" fmla="*/ 64 h 202"/>
              <a:gd name="T26" fmla="*/ 113 w 173"/>
              <a:gd name="T27" fmla="*/ 23 h 202"/>
              <a:gd name="T28" fmla="*/ 147 w 173"/>
              <a:gd name="T29" fmla="*/ 13 h 202"/>
              <a:gd name="T30" fmla="*/ 167 w 173"/>
              <a:gd name="T31" fmla="*/ 16 h 202"/>
              <a:gd name="T32" fmla="*/ 162 w 173"/>
              <a:gd name="T33" fmla="*/ 29 h 202"/>
              <a:gd name="T34" fmla="*/ 139 w 173"/>
              <a:gd name="T35" fmla="*/ 104 h 202"/>
              <a:gd name="T36" fmla="*/ 143 w 173"/>
              <a:gd name="T37" fmla="*/ 10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3" h="202">
                <a:moveTo>
                  <a:pt x="143" y="107"/>
                </a:moveTo>
                <a:cubicBezTo>
                  <a:pt x="150" y="89"/>
                  <a:pt x="155" y="71"/>
                  <a:pt x="160" y="52"/>
                </a:cubicBezTo>
                <a:cubicBezTo>
                  <a:pt x="162" y="43"/>
                  <a:pt x="173" y="24"/>
                  <a:pt x="171" y="14"/>
                </a:cubicBezTo>
                <a:cubicBezTo>
                  <a:pt x="168" y="0"/>
                  <a:pt x="150" y="7"/>
                  <a:pt x="140" y="10"/>
                </a:cubicBezTo>
                <a:cubicBezTo>
                  <a:pt x="107" y="20"/>
                  <a:pt x="75" y="28"/>
                  <a:pt x="50" y="52"/>
                </a:cubicBezTo>
                <a:cubicBezTo>
                  <a:pt x="34" y="67"/>
                  <a:pt x="3" y="96"/>
                  <a:pt x="8" y="121"/>
                </a:cubicBezTo>
                <a:cubicBezTo>
                  <a:pt x="10" y="129"/>
                  <a:pt x="26" y="138"/>
                  <a:pt x="32" y="142"/>
                </a:cubicBezTo>
                <a:cubicBezTo>
                  <a:pt x="50" y="155"/>
                  <a:pt x="68" y="167"/>
                  <a:pt x="87" y="178"/>
                </a:cubicBezTo>
                <a:cubicBezTo>
                  <a:pt x="127" y="202"/>
                  <a:pt x="134" y="130"/>
                  <a:pt x="143" y="107"/>
                </a:cubicBezTo>
                <a:cubicBezTo>
                  <a:pt x="144" y="105"/>
                  <a:pt x="140" y="102"/>
                  <a:pt x="139" y="104"/>
                </a:cubicBezTo>
                <a:cubicBezTo>
                  <a:pt x="130" y="128"/>
                  <a:pt x="123" y="197"/>
                  <a:pt x="85" y="174"/>
                </a:cubicBezTo>
                <a:cubicBezTo>
                  <a:pt x="60" y="160"/>
                  <a:pt x="32" y="144"/>
                  <a:pt x="12" y="123"/>
                </a:cubicBezTo>
                <a:cubicBezTo>
                  <a:pt x="0" y="110"/>
                  <a:pt x="38" y="73"/>
                  <a:pt x="45" y="64"/>
                </a:cubicBezTo>
                <a:cubicBezTo>
                  <a:pt x="64" y="42"/>
                  <a:pt x="87" y="32"/>
                  <a:pt x="113" y="23"/>
                </a:cubicBezTo>
                <a:cubicBezTo>
                  <a:pt x="124" y="19"/>
                  <a:pt x="135" y="16"/>
                  <a:pt x="147" y="13"/>
                </a:cubicBezTo>
                <a:cubicBezTo>
                  <a:pt x="150" y="11"/>
                  <a:pt x="168" y="5"/>
                  <a:pt x="167" y="16"/>
                </a:cubicBezTo>
                <a:cubicBezTo>
                  <a:pt x="166" y="20"/>
                  <a:pt x="164" y="25"/>
                  <a:pt x="162" y="29"/>
                </a:cubicBezTo>
                <a:cubicBezTo>
                  <a:pt x="153" y="53"/>
                  <a:pt x="149" y="80"/>
                  <a:pt x="139" y="104"/>
                </a:cubicBezTo>
                <a:cubicBezTo>
                  <a:pt x="138" y="106"/>
                  <a:pt x="142" y="109"/>
                  <a:pt x="143" y="107"/>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6" name="Freeform 35"/>
          <p:cNvSpPr/>
          <p:nvPr/>
        </p:nvSpPr>
        <p:spPr bwMode="auto">
          <a:xfrm>
            <a:off x="3129327" y="2037852"/>
            <a:ext cx="531868" cy="520813"/>
          </a:xfrm>
          <a:custGeom>
            <a:avLst/>
            <a:gdLst>
              <a:gd name="T0" fmla="*/ 144 w 162"/>
              <a:gd name="T1" fmla="*/ 76 h 159"/>
              <a:gd name="T2" fmla="*/ 115 w 162"/>
              <a:gd name="T3" fmla="*/ 37 h 159"/>
              <a:gd name="T4" fmla="*/ 100 w 162"/>
              <a:gd name="T5" fmla="*/ 29 h 159"/>
              <a:gd name="T6" fmla="*/ 68 w 162"/>
              <a:gd name="T7" fmla="*/ 14 h 159"/>
              <a:gd name="T8" fmla="*/ 40 w 162"/>
              <a:gd name="T9" fmla="*/ 5 h 159"/>
              <a:gd name="T10" fmla="*/ 5 w 162"/>
              <a:gd name="T11" fmla="*/ 12 h 159"/>
              <a:gd name="T12" fmla="*/ 0 w 162"/>
              <a:gd name="T13" fmla="*/ 16 h 159"/>
              <a:gd name="T14" fmla="*/ 6 w 162"/>
              <a:gd name="T15" fmla="*/ 22 h 159"/>
              <a:gd name="T16" fmla="*/ 12 w 162"/>
              <a:gd name="T17" fmla="*/ 31 h 159"/>
              <a:gd name="T18" fmla="*/ 23 w 162"/>
              <a:gd name="T19" fmla="*/ 49 h 159"/>
              <a:gd name="T20" fmla="*/ 44 w 162"/>
              <a:gd name="T21" fmla="*/ 86 h 159"/>
              <a:gd name="T22" fmla="*/ 75 w 162"/>
              <a:gd name="T23" fmla="*/ 156 h 159"/>
              <a:gd name="T24" fmla="*/ 152 w 162"/>
              <a:gd name="T25" fmla="*/ 122 h 159"/>
              <a:gd name="T26" fmla="*/ 144 w 162"/>
              <a:gd name="T27" fmla="*/ 7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159">
                <a:moveTo>
                  <a:pt x="144" y="76"/>
                </a:moveTo>
                <a:cubicBezTo>
                  <a:pt x="135" y="61"/>
                  <a:pt x="131" y="46"/>
                  <a:pt x="115" y="37"/>
                </a:cubicBezTo>
                <a:cubicBezTo>
                  <a:pt x="111" y="34"/>
                  <a:pt x="105" y="32"/>
                  <a:pt x="100" y="29"/>
                </a:cubicBezTo>
                <a:cubicBezTo>
                  <a:pt x="89" y="24"/>
                  <a:pt x="79" y="19"/>
                  <a:pt x="68" y="14"/>
                </a:cubicBezTo>
                <a:cubicBezTo>
                  <a:pt x="57" y="9"/>
                  <a:pt x="53" y="0"/>
                  <a:pt x="40" y="5"/>
                </a:cubicBezTo>
                <a:cubicBezTo>
                  <a:pt x="28" y="11"/>
                  <a:pt x="19" y="11"/>
                  <a:pt x="5" y="12"/>
                </a:cubicBezTo>
                <a:cubicBezTo>
                  <a:pt x="3" y="13"/>
                  <a:pt x="0" y="13"/>
                  <a:pt x="0" y="16"/>
                </a:cubicBezTo>
                <a:cubicBezTo>
                  <a:pt x="3" y="16"/>
                  <a:pt x="5" y="21"/>
                  <a:pt x="6" y="22"/>
                </a:cubicBezTo>
                <a:cubicBezTo>
                  <a:pt x="8" y="25"/>
                  <a:pt x="10" y="28"/>
                  <a:pt x="12" y="31"/>
                </a:cubicBezTo>
                <a:cubicBezTo>
                  <a:pt x="16" y="37"/>
                  <a:pt x="20" y="43"/>
                  <a:pt x="23" y="49"/>
                </a:cubicBezTo>
                <a:cubicBezTo>
                  <a:pt x="31" y="61"/>
                  <a:pt x="37" y="74"/>
                  <a:pt x="44" y="86"/>
                </a:cubicBezTo>
                <a:cubicBezTo>
                  <a:pt x="55" y="109"/>
                  <a:pt x="65" y="133"/>
                  <a:pt x="75" y="156"/>
                </a:cubicBezTo>
                <a:cubicBezTo>
                  <a:pt x="94" y="159"/>
                  <a:pt x="142" y="139"/>
                  <a:pt x="152" y="122"/>
                </a:cubicBezTo>
                <a:cubicBezTo>
                  <a:pt x="162" y="106"/>
                  <a:pt x="152" y="89"/>
                  <a:pt x="144"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7" name="Freeform 36"/>
          <p:cNvSpPr/>
          <p:nvPr/>
        </p:nvSpPr>
        <p:spPr bwMode="auto">
          <a:xfrm>
            <a:off x="3123185" y="2034167"/>
            <a:ext cx="547836" cy="528183"/>
          </a:xfrm>
          <a:custGeom>
            <a:avLst/>
            <a:gdLst>
              <a:gd name="T0" fmla="*/ 148 w 167"/>
              <a:gd name="T1" fmla="*/ 76 h 161"/>
              <a:gd name="T2" fmla="*/ 124 w 167"/>
              <a:gd name="T3" fmla="*/ 40 h 161"/>
              <a:gd name="T4" fmla="*/ 71 w 167"/>
              <a:gd name="T5" fmla="*/ 13 h 161"/>
              <a:gd name="T6" fmla="*/ 41 w 167"/>
              <a:gd name="T7" fmla="*/ 4 h 161"/>
              <a:gd name="T8" fmla="*/ 7 w 167"/>
              <a:gd name="T9" fmla="*/ 11 h 161"/>
              <a:gd name="T10" fmla="*/ 0 w 167"/>
              <a:gd name="T11" fmla="*/ 15 h 161"/>
              <a:gd name="T12" fmla="*/ 1 w 167"/>
              <a:gd name="T13" fmla="*/ 18 h 161"/>
              <a:gd name="T14" fmla="*/ 40 w 167"/>
              <a:gd name="T15" fmla="*/ 82 h 161"/>
              <a:gd name="T16" fmla="*/ 75 w 167"/>
              <a:gd name="T17" fmla="*/ 158 h 161"/>
              <a:gd name="T18" fmla="*/ 78 w 167"/>
              <a:gd name="T19" fmla="*/ 159 h 161"/>
              <a:gd name="T20" fmla="*/ 142 w 167"/>
              <a:gd name="T21" fmla="*/ 138 h 161"/>
              <a:gd name="T22" fmla="*/ 148 w 167"/>
              <a:gd name="T23" fmla="*/ 76 h 161"/>
              <a:gd name="T24" fmla="*/ 144 w 167"/>
              <a:gd name="T25" fmla="*/ 77 h 161"/>
              <a:gd name="T26" fmla="*/ 139 w 167"/>
              <a:gd name="T27" fmla="*/ 134 h 161"/>
              <a:gd name="T28" fmla="*/ 95 w 167"/>
              <a:gd name="T29" fmla="*/ 153 h 161"/>
              <a:gd name="T30" fmla="*/ 76 w 167"/>
              <a:gd name="T31" fmla="*/ 150 h 161"/>
              <a:gd name="T32" fmla="*/ 64 w 167"/>
              <a:gd name="T33" fmla="*/ 122 h 161"/>
              <a:gd name="T34" fmla="*/ 35 w 167"/>
              <a:gd name="T35" fmla="*/ 61 h 161"/>
              <a:gd name="T36" fmla="*/ 8 w 167"/>
              <a:gd name="T37" fmla="*/ 19 h 161"/>
              <a:gd name="T38" fmla="*/ 38 w 167"/>
              <a:gd name="T39" fmla="*/ 10 h 161"/>
              <a:gd name="T40" fmla="*/ 101 w 167"/>
              <a:gd name="T41" fmla="*/ 32 h 161"/>
              <a:gd name="T42" fmla="*/ 128 w 167"/>
              <a:gd name="T43" fmla="*/ 50 h 161"/>
              <a:gd name="T44" fmla="*/ 144 w 167"/>
              <a:gd name="T45" fmla="*/ 77 h 161"/>
              <a:gd name="T46" fmla="*/ 148 w 167"/>
              <a:gd name="T47" fmla="*/ 7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7" h="161">
                <a:moveTo>
                  <a:pt x="148" y="76"/>
                </a:moveTo>
                <a:cubicBezTo>
                  <a:pt x="141" y="64"/>
                  <a:pt x="135" y="48"/>
                  <a:pt x="124" y="40"/>
                </a:cubicBezTo>
                <a:cubicBezTo>
                  <a:pt x="108" y="28"/>
                  <a:pt x="89" y="22"/>
                  <a:pt x="71" y="13"/>
                </a:cubicBezTo>
                <a:cubicBezTo>
                  <a:pt x="59" y="8"/>
                  <a:pt x="55" y="0"/>
                  <a:pt x="41" y="4"/>
                </a:cubicBezTo>
                <a:cubicBezTo>
                  <a:pt x="29" y="8"/>
                  <a:pt x="19" y="10"/>
                  <a:pt x="7" y="11"/>
                </a:cubicBezTo>
                <a:cubicBezTo>
                  <a:pt x="3" y="12"/>
                  <a:pt x="3" y="12"/>
                  <a:pt x="0" y="15"/>
                </a:cubicBezTo>
                <a:cubicBezTo>
                  <a:pt x="0" y="16"/>
                  <a:pt x="0" y="17"/>
                  <a:pt x="1" y="18"/>
                </a:cubicBezTo>
                <a:cubicBezTo>
                  <a:pt x="19" y="33"/>
                  <a:pt x="30" y="61"/>
                  <a:pt x="40" y="82"/>
                </a:cubicBezTo>
                <a:cubicBezTo>
                  <a:pt x="53" y="106"/>
                  <a:pt x="64" y="132"/>
                  <a:pt x="75" y="158"/>
                </a:cubicBezTo>
                <a:cubicBezTo>
                  <a:pt x="75" y="159"/>
                  <a:pt x="77" y="159"/>
                  <a:pt x="78" y="159"/>
                </a:cubicBezTo>
                <a:cubicBezTo>
                  <a:pt x="100" y="161"/>
                  <a:pt x="124" y="149"/>
                  <a:pt x="142" y="138"/>
                </a:cubicBezTo>
                <a:cubicBezTo>
                  <a:pt x="167" y="121"/>
                  <a:pt x="161" y="99"/>
                  <a:pt x="148" y="76"/>
                </a:cubicBezTo>
                <a:cubicBezTo>
                  <a:pt x="147" y="74"/>
                  <a:pt x="142" y="75"/>
                  <a:pt x="144" y="77"/>
                </a:cubicBezTo>
                <a:cubicBezTo>
                  <a:pt x="156" y="98"/>
                  <a:pt x="161" y="118"/>
                  <a:pt x="139" y="134"/>
                </a:cubicBezTo>
                <a:cubicBezTo>
                  <a:pt x="126" y="143"/>
                  <a:pt x="110" y="149"/>
                  <a:pt x="95" y="153"/>
                </a:cubicBezTo>
                <a:cubicBezTo>
                  <a:pt x="87" y="156"/>
                  <a:pt x="80" y="158"/>
                  <a:pt x="76" y="150"/>
                </a:cubicBezTo>
                <a:cubicBezTo>
                  <a:pt x="72" y="140"/>
                  <a:pt x="68" y="131"/>
                  <a:pt x="64" y="122"/>
                </a:cubicBezTo>
                <a:cubicBezTo>
                  <a:pt x="55" y="101"/>
                  <a:pt x="45" y="81"/>
                  <a:pt x="35" y="61"/>
                </a:cubicBezTo>
                <a:cubicBezTo>
                  <a:pt x="27" y="47"/>
                  <a:pt x="17" y="33"/>
                  <a:pt x="8" y="19"/>
                </a:cubicBezTo>
                <a:cubicBezTo>
                  <a:pt x="6" y="16"/>
                  <a:pt x="34" y="12"/>
                  <a:pt x="38" y="10"/>
                </a:cubicBezTo>
                <a:cubicBezTo>
                  <a:pt x="56" y="3"/>
                  <a:pt x="85" y="25"/>
                  <a:pt x="101" y="32"/>
                </a:cubicBezTo>
                <a:cubicBezTo>
                  <a:pt x="111" y="37"/>
                  <a:pt x="120" y="41"/>
                  <a:pt x="128" y="50"/>
                </a:cubicBezTo>
                <a:cubicBezTo>
                  <a:pt x="135" y="58"/>
                  <a:pt x="139" y="68"/>
                  <a:pt x="144" y="77"/>
                </a:cubicBezTo>
                <a:cubicBezTo>
                  <a:pt x="145" y="79"/>
                  <a:pt x="149" y="79"/>
                  <a:pt x="148" y="76"/>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8" name="Freeform 37"/>
          <p:cNvSpPr/>
          <p:nvPr/>
        </p:nvSpPr>
        <p:spPr bwMode="auto">
          <a:xfrm>
            <a:off x="2453745" y="1637416"/>
            <a:ext cx="626449" cy="638733"/>
          </a:xfrm>
          <a:custGeom>
            <a:avLst/>
            <a:gdLst>
              <a:gd name="T0" fmla="*/ 182 w 191"/>
              <a:gd name="T1" fmla="*/ 78 h 195"/>
              <a:gd name="T2" fmla="*/ 20 w 191"/>
              <a:gd name="T3" fmla="*/ 121 h 195"/>
              <a:gd name="T4" fmla="*/ 85 w 191"/>
              <a:gd name="T5" fmla="*/ 172 h 195"/>
              <a:gd name="T6" fmla="*/ 191 w 191"/>
              <a:gd name="T7" fmla="*/ 131 h 195"/>
            </a:gdLst>
            <a:ahLst/>
            <a:cxnLst>
              <a:cxn ang="0">
                <a:pos x="T0" y="T1"/>
              </a:cxn>
              <a:cxn ang="0">
                <a:pos x="T2" y="T3"/>
              </a:cxn>
              <a:cxn ang="0">
                <a:pos x="T4" y="T5"/>
              </a:cxn>
              <a:cxn ang="0">
                <a:pos x="T6" y="T7"/>
              </a:cxn>
            </a:cxnLst>
            <a:rect l="0" t="0" r="r" b="b"/>
            <a:pathLst>
              <a:path w="191" h="195">
                <a:moveTo>
                  <a:pt x="182" y="78"/>
                </a:moveTo>
                <a:cubicBezTo>
                  <a:pt x="111" y="50"/>
                  <a:pt x="0" y="0"/>
                  <a:pt x="20" y="121"/>
                </a:cubicBezTo>
                <a:cubicBezTo>
                  <a:pt x="28" y="171"/>
                  <a:pt x="35" y="195"/>
                  <a:pt x="85" y="172"/>
                </a:cubicBezTo>
                <a:cubicBezTo>
                  <a:pt x="118" y="156"/>
                  <a:pt x="160" y="149"/>
                  <a:pt x="191" y="13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9" name="Freeform 38"/>
          <p:cNvSpPr/>
          <p:nvPr/>
        </p:nvSpPr>
        <p:spPr bwMode="auto">
          <a:xfrm>
            <a:off x="2493051" y="1650925"/>
            <a:ext cx="603111" cy="599426"/>
          </a:xfrm>
          <a:custGeom>
            <a:avLst/>
            <a:gdLst>
              <a:gd name="T0" fmla="*/ 171 w 184"/>
              <a:gd name="T1" fmla="*/ 73 h 183"/>
              <a:gd name="T2" fmla="*/ 4 w 184"/>
              <a:gd name="T3" fmla="*/ 78 h 183"/>
              <a:gd name="T4" fmla="*/ 11 w 184"/>
              <a:gd name="T5" fmla="*/ 147 h 183"/>
              <a:gd name="T6" fmla="*/ 35 w 184"/>
              <a:gd name="T7" fmla="*/ 178 h 183"/>
              <a:gd name="T8" fmla="*/ 91 w 184"/>
              <a:gd name="T9" fmla="*/ 162 h 183"/>
              <a:gd name="T10" fmla="*/ 181 w 184"/>
              <a:gd name="T11" fmla="*/ 129 h 183"/>
              <a:gd name="T12" fmla="*/ 178 w 184"/>
              <a:gd name="T13" fmla="*/ 126 h 183"/>
              <a:gd name="T14" fmla="*/ 107 w 184"/>
              <a:gd name="T15" fmla="*/ 153 h 183"/>
              <a:gd name="T16" fmla="*/ 45 w 184"/>
              <a:gd name="T17" fmla="*/ 175 h 183"/>
              <a:gd name="T18" fmla="*/ 10 w 184"/>
              <a:gd name="T19" fmla="*/ 75 h 183"/>
              <a:gd name="T20" fmla="*/ 168 w 184"/>
              <a:gd name="T21" fmla="*/ 75 h 183"/>
              <a:gd name="T22" fmla="*/ 171 w 184"/>
              <a:gd name="T23" fmla="*/ 7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4" h="183">
                <a:moveTo>
                  <a:pt x="171" y="73"/>
                </a:moveTo>
                <a:cubicBezTo>
                  <a:pt x="129" y="56"/>
                  <a:pt x="17" y="0"/>
                  <a:pt x="4" y="78"/>
                </a:cubicBezTo>
                <a:cubicBezTo>
                  <a:pt x="0" y="100"/>
                  <a:pt x="6" y="125"/>
                  <a:pt x="11" y="147"/>
                </a:cubicBezTo>
                <a:cubicBezTo>
                  <a:pt x="15" y="160"/>
                  <a:pt x="21" y="173"/>
                  <a:pt x="35" y="178"/>
                </a:cubicBezTo>
                <a:cubicBezTo>
                  <a:pt x="53" y="183"/>
                  <a:pt x="75" y="168"/>
                  <a:pt x="91" y="162"/>
                </a:cubicBezTo>
                <a:cubicBezTo>
                  <a:pt x="121" y="151"/>
                  <a:pt x="153" y="144"/>
                  <a:pt x="181" y="129"/>
                </a:cubicBezTo>
                <a:cubicBezTo>
                  <a:pt x="184" y="127"/>
                  <a:pt x="180" y="125"/>
                  <a:pt x="178" y="126"/>
                </a:cubicBezTo>
                <a:cubicBezTo>
                  <a:pt x="155" y="138"/>
                  <a:pt x="131" y="145"/>
                  <a:pt x="107" y="153"/>
                </a:cubicBezTo>
                <a:cubicBezTo>
                  <a:pt x="86" y="160"/>
                  <a:pt x="66" y="172"/>
                  <a:pt x="45" y="175"/>
                </a:cubicBezTo>
                <a:cubicBezTo>
                  <a:pt x="8" y="180"/>
                  <a:pt x="6" y="97"/>
                  <a:pt x="10" y="75"/>
                </a:cubicBezTo>
                <a:cubicBezTo>
                  <a:pt x="21" y="5"/>
                  <a:pt x="132" y="61"/>
                  <a:pt x="168" y="75"/>
                </a:cubicBezTo>
                <a:cubicBezTo>
                  <a:pt x="170" y="76"/>
                  <a:pt x="174" y="74"/>
                  <a:pt x="171" y="73"/>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0" name="Freeform 39"/>
          <p:cNvSpPr/>
          <p:nvPr/>
        </p:nvSpPr>
        <p:spPr bwMode="auto">
          <a:xfrm>
            <a:off x="3237419" y="1759018"/>
            <a:ext cx="518356" cy="485192"/>
          </a:xfrm>
          <a:custGeom>
            <a:avLst/>
            <a:gdLst>
              <a:gd name="T0" fmla="*/ 0 w 158"/>
              <a:gd name="T1" fmla="*/ 40 h 148"/>
              <a:gd name="T2" fmla="*/ 103 w 158"/>
              <a:gd name="T3" fmla="*/ 5 h 148"/>
              <a:gd name="T4" fmla="*/ 151 w 158"/>
              <a:gd name="T5" fmla="*/ 77 h 148"/>
              <a:gd name="T6" fmla="*/ 99 w 158"/>
              <a:gd name="T7" fmla="*/ 130 h 148"/>
              <a:gd name="T8" fmla="*/ 11 w 158"/>
              <a:gd name="T9" fmla="*/ 84 h 148"/>
            </a:gdLst>
            <a:ahLst/>
            <a:cxnLst>
              <a:cxn ang="0">
                <a:pos x="T0" y="T1"/>
              </a:cxn>
              <a:cxn ang="0">
                <a:pos x="T2" y="T3"/>
              </a:cxn>
              <a:cxn ang="0">
                <a:pos x="T4" y="T5"/>
              </a:cxn>
              <a:cxn ang="0">
                <a:pos x="T6" y="T7"/>
              </a:cxn>
              <a:cxn ang="0">
                <a:pos x="T8" y="T9"/>
              </a:cxn>
            </a:cxnLst>
            <a:rect l="0" t="0" r="r" b="b"/>
            <a:pathLst>
              <a:path w="158" h="148">
                <a:moveTo>
                  <a:pt x="0" y="40"/>
                </a:moveTo>
                <a:cubicBezTo>
                  <a:pt x="28" y="17"/>
                  <a:pt x="69" y="8"/>
                  <a:pt x="103" y="5"/>
                </a:cubicBezTo>
                <a:cubicBezTo>
                  <a:pt x="158" y="0"/>
                  <a:pt x="151" y="29"/>
                  <a:pt x="151" y="77"/>
                </a:cubicBezTo>
                <a:cubicBezTo>
                  <a:pt x="151" y="124"/>
                  <a:pt x="148" y="148"/>
                  <a:pt x="99" y="130"/>
                </a:cubicBezTo>
                <a:cubicBezTo>
                  <a:pt x="72" y="119"/>
                  <a:pt x="31" y="102"/>
                  <a:pt x="11" y="8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1" name="Freeform 40"/>
          <p:cNvSpPr/>
          <p:nvPr/>
        </p:nvSpPr>
        <p:spPr bwMode="auto">
          <a:xfrm>
            <a:off x="3227592" y="1751648"/>
            <a:ext cx="541695" cy="459396"/>
          </a:xfrm>
          <a:custGeom>
            <a:avLst/>
            <a:gdLst>
              <a:gd name="T0" fmla="*/ 5 w 165"/>
              <a:gd name="T1" fmla="*/ 43 h 140"/>
              <a:gd name="T2" fmla="*/ 121 w 165"/>
              <a:gd name="T3" fmla="*/ 8 h 140"/>
              <a:gd name="T4" fmla="*/ 152 w 165"/>
              <a:gd name="T5" fmla="*/ 65 h 140"/>
              <a:gd name="T6" fmla="*/ 151 w 165"/>
              <a:gd name="T7" fmla="*/ 109 h 140"/>
              <a:gd name="T8" fmla="*/ 147 w 165"/>
              <a:gd name="T9" fmla="*/ 125 h 140"/>
              <a:gd name="T10" fmla="*/ 114 w 165"/>
              <a:gd name="T11" fmla="*/ 134 h 140"/>
              <a:gd name="T12" fmla="*/ 16 w 165"/>
              <a:gd name="T13" fmla="*/ 85 h 140"/>
              <a:gd name="T14" fmla="*/ 12 w 165"/>
              <a:gd name="T15" fmla="*/ 88 h 140"/>
              <a:gd name="T16" fmla="*/ 74 w 165"/>
              <a:gd name="T17" fmla="*/ 122 h 140"/>
              <a:gd name="T18" fmla="*/ 131 w 165"/>
              <a:gd name="T19" fmla="*/ 139 h 140"/>
              <a:gd name="T20" fmla="*/ 156 w 165"/>
              <a:gd name="T21" fmla="*/ 79 h 140"/>
              <a:gd name="T22" fmla="*/ 131 w 165"/>
              <a:gd name="T23" fmla="*/ 6 h 140"/>
              <a:gd name="T24" fmla="*/ 2 w 165"/>
              <a:gd name="T25" fmla="*/ 41 h 140"/>
              <a:gd name="T26" fmla="*/ 5 w 165"/>
              <a:gd name="T27" fmla="*/ 4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40">
                <a:moveTo>
                  <a:pt x="5" y="43"/>
                </a:moveTo>
                <a:cubicBezTo>
                  <a:pt x="36" y="18"/>
                  <a:pt x="81" y="8"/>
                  <a:pt x="121" y="8"/>
                </a:cubicBezTo>
                <a:cubicBezTo>
                  <a:pt x="154" y="9"/>
                  <a:pt x="152" y="40"/>
                  <a:pt x="152" y="65"/>
                </a:cubicBezTo>
                <a:cubicBezTo>
                  <a:pt x="152" y="80"/>
                  <a:pt x="152" y="94"/>
                  <a:pt x="151" y="109"/>
                </a:cubicBezTo>
                <a:cubicBezTo>
                  <a:pt x="150" y="114"/>
                  <a:pt x="149" y="120"/>
                  <a:pt x="147" y="125"/>
                </a:cubicBezTo>
                <a:cubicBezTo>
                  <a:pt x="142" y="140"/>
                  <a:pt x="125" y="136"/>
                  <a:pt x="114" y="134"/>
                </a:cubicBezTo>
                <a:cubicBezTo>
                  <a:pt x="80" y="125"/>
                  <a:pt x="43" y="107"/>
                  <a:pt x="16" y="85"/>
                </a:cubicBezTo>
                <a:cubicBezTo>
                  <a:pt x="14" y="84"/>
                  <a:pt x="10" y="86"/>
                  <a:pt x="12" y="88"/>
                </a:cubicBezTo>
                <a:cubicBezTo>
                  <a:pt x="30" y="103"/>
                  <a:pt x="52" y="113"/>
                  <a:pt x="74" y="122"/>
                </a:cubicBezTo>
                <a:cubicBezTo>
                  <a:pt x="91" y="130"/>
                  <a:pt x="111" y="140"/>
                  <a:pt x="131" y="139"/>
                </a:cubicBezTo>
                <a:cubicBezTo>
                  <a:pt x="159" y="138"/>
                  <a:pt x="156" y="97"/>
                  <a:pt x="156" y="79"/>
                </a:cubicBezTo>
                <a:cubicBezTo>
                  <a:pt x="156" y="55"/>
                  <a:pt x="165" y="11"/>
                  <a:pt x="131" y="6"/>
                </a:cubicBezTo>
                <a:cubicBezTo>
                  <a:pt x="89" y="0"/>
                  <a:pt x="35" y="14"/>
                  <a:pt x="2" y="41"/>
                </a:cubicBezTo>
                <a:cubicBezTo>
                  <a:pt x="0" y="43"/>
                  <a:pt x="3" y="44"/>
                  <a:pt x="5" y="43"/>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2" name="Freeform 41"/>
          <p:cNvSpPr/>
          <p:nvPr/>
        </p:nvSpPr>
        <p:spPr bwMode="auto">
          <a:xfrm>
            <a:off x="3047029" y="1830262"/>
            <a:ext cx="233383" cy="266548"/>
          </a:xfrm>
          <a:custGeom>
            <a:avLst/>
            <a:gdLst>
              <a:gd name="T0" fmla="*/ 7 w 71"/>
              <a:gd name="T1" fmla="*/ 62 h 81"/>
              <a:gd name="T2" fmla="*/ 68 w 71"/>
              <a:gd name="T3" fmla="*/ 72 h 81"/>
              <a:gd name="T4" fmla="*/ 66 w 71"/>
              <a:gd name="T5" fmla="*/ 40 h 81"/>
              <a:gd name="T6" fmla="*/ 53 w 71"/>
              <a:gd name="T7" fmla="*/ 11 h 81"/>
              <a:gd name="T8" fmla="*/ 30 w 71"/>
              <a:gd name="T9" fmla="*/ 1 h 81"/>
              <a:gd name="T10" fmla="*/ 16 w 71"/>
              <a:gd name="T11" fmla="*/ 8 h 81"/>
              <a:gd name="T12" fmla="*/ 8 w 71"/>
              <a:gd name="T13" fmla="*/ 14 h 81"/>
              <a:gd name="T14" fmla="*/ 0 w 71"/>
              <a:gd name="T15" fmla="*/ 19 h 81"/>
              <a:gd name="T16" fmla="*/ 0 w 71"/>
              <a:gd name="T17" fmla="*/ 33 h 81"/>
              <a:gd name="T18" fmla="*/ 7 w 71"/>
              <a:gd name="T19" fmla="*/ 6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1">
                <a:moveTo>
                  <a:pt x="7" y="62"/>
                </a:moveTo>
                <a:cubicBezTo>
                  <a:pt x="22" y="81"/>
                  <a:pt x="46" y="76"/>
                  <a:pt x="68" y="72"/>
                </a:cubicBezTo>
                <a:cubicBezTo>
                  <a:pt x="71" y="71"/>
                  <a:pt x="66" y="43"/>
                  <a:pt x="66" y="40"/>
                </a:cubicBezTo>
                <a:cubicBezTo>
                  <a:pt x="63" y="30"/>
                  <a:pt x="59" y="19"/>
                  <a:pt x="53" y="11"/>
                </a:cubicBezTo>
                <a:cubicBezTo>
                  <a:pt x="47" y="4"/>
                  <a:pt x="39" y="0"/>
                  <a:pt x="30" y="1"/>
                </a:cubicBezTo>
                <a:cubicBezTo>
                  <a:pt x="25" y="2"/>
                  <a:pt x="20" y="4"/>
                  <a:pt x="16" y="8"/>
                </a:cubicBezTo>
                <a:cubicBezTo>
                  <a:pt x="13" y="9"/>
                  <a:pt x="11" y="13"/>
                  <a:pt x="8" y="14"/>
                </a:cubicBezTo>
                <a:cubicBezTo>
                  <a:pt x="3" y="16"/>
                  <a:pt x="1" y="11"/>
                  <a:pt x="0" y="19"/>
                </a:cubicBezTo>
                <a:cubicBezTo>
                  <a:pt x="0" y="23"/>
                  <a:pt x="0" y="28"/>
                  <a:pt x="0" y="33"/>
                </a:cubicBezTo>
                <a:cubicBezTo>
                  <a:pt x="1" y="42"/>
                  <a:pt x="1" y="55"/>
                  <a:pt x="7"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3" name="Freeform 42"/>
          <p:cNvSpPr/>
          <p:nvPr/>
        </p:nvSpPr>
        <p:spPr bwMode="auto">
          <a:xfrm>
            <a:off x="3034744" y="1798325"/>
            <a:ext cx="265320" cy="300942"/>
          </a:xfrm>
          <a:custGeom>
            <a:avLst/>
            <a:gdLst>
              <a:gd name="T0" fmla="*/ 9 w 81"/>
              <a:gd name="T1" fmla="*/ 73 h 92"/>
              <a:gd name="T2" fmla="*/ 73 w 81"/>
              <a:gd name="T3" fmla="*/ 84 h 92"/>
              <a:gd name="T4" fmla="*/ 69 w 81"/>
              <a:gd name="T5" fmla="*/ 41 h 92"/>
              <a:gd name="T6" fmla="*/ 18 w 81"/>
              <a:gd name="T7" fmla="*/ 16 h 92"/>
              <a:gd name="T8" fmla="*/ 2 w 81"/>
              <a:gd name="T9" fmla="*/ 28 h 92"/>
              <a:gd name="T10" fmla="*/ 9 w 81"/>
              <a:gd name="T11" fmla="*/ 72 h 92"/>
              <a:gd name="T12" fmla="*/ 13 w 81"/>
              <a:gd name="T13" fmla="*/ 72 h 92"/>
              <a:gd name="T14" fmla="*/ 14 w 81"/>
              <a:gd name="T15" fmla="*/ 25 h 92"/>
              <a:gd name="T16" fmla="*/ 28 w 81"/>
              <a:gd name="T17" fmla="*/ 15 h 92"/>
              <a:gd name="T18" fmla="*/ 67 w 81"/>
              <a:gd name="T19" fmla="*/ 49 h 92"/>
              <a:gd name="T20" fmla="*/ 71 w 81"/>
              <a:gd name="T21" fmla="*/ 77 h 92"/>
              <a:gd name="T22" fmla="*/ 51 w 81"/>
              <a:gd name="T23" fmla="*/ 84 h 92"/>
              <a:gd name="T24" fmla="*/ 13 w 81"/>
              <a:gd name="T25" fmla="*/ 72 h 92"/>
              <a:gd name="T26" fmla="*/ 9 w 81"/>
              <a:gd name="T27"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92">
                <a:moveTo>
                  <a:pt x="9" y="73"/>
                </a:moveTo>
                <a:cubicBezTo>
                  <a:pt x="26" y="92"/>
                  <a:pt x="51" y="88"/>
                  <a:pt x="73" y="84"/>
                </a:cubicBezTo>
                <a:cubicBezTo>
                  <a:pt x="81" y="82"/>
                  <a:pt x="71" y="47"/>
                  <a:pt x="69" y="41"/>
                </a:cubicBezTo>
                <a:cubicBezTo>
                  <a:pt x="62" y="17"/>
                  <a:pt x="41" y="0"/>
                  <a:pt x="18" y="16"/>
                </a:cubicBezTo>
                <a:cubicBezTo>
                  <a:pt x="13" y="20"/>
                  <a:pt x="2" y="21"/>
                  <a:pt x="2" y="28"/>
                </a:cubicBezTo>
                <a:cubicBezTo>
                  <a:pt x="1" y="42"/>
                  <a:pt x="1" y="60"/>
                  <a:pt x="9" y="72"/>
                </a:cubicBezTo>
                <a:cubicBezTo>
                  <a:pt x="10" y="74"/>
                  <a:pt x="14" y="74"/>
                  <a:pt x="13" y="72"/>
                </a:cubicBezTo>
                <a:cubicBezTo>
                  <a:pt x="8" y="64"/>
                  <a:pt x="0" y="28"/>
                  <a:pt x="14" y="25"/>
                </a:cubicBezTo>
                <a:cubicBezTo>
                  <a:pt x="19" y="24"/>
                  <a:pt x="24" y="17"/>
                  <a:pt x="28" y="15"/>
                </a:cubicBezTo>
                <a:cubicBezTo>
                  <a:pt x="52" y="2"/>
                  <a:pt x="63" y="35"/>
                  <a:pt x="67" y="49"/>
                </a:cubicBezTo>
                <a:cubicBezTo>
                  <a:pt x="69" y="58"/>
                  <a:pt x="70" y="68"/>
                  <a:pt x="71" y="77"/>
                </a:cubicBezTo>
                <a:cubicBezTo>
                  <a:pt x="71" y="83"/>
                  <a:pt x="56" y="83"/>
                  <a:pt x="51" y="84"/>
                </a:cubicBezTo>
                <a:cubicBezTo>
                  <a:pt x="37" y="86"/>
                  <a:pt x="23" y="83"/>
                  <a:pt x="13" y="72"/>
                </a:cubicBezTo>
                <a:cubicBezTo>
                  <a:pt x="12" y="70"/>
                  <a:pt x="7" y="70"/>
                  <a:pt x="9" y="73"/>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3" name="任意多边形 22"/>
          <p:cNvSpPr/>
          <p:nvPr/>
        </p:nvSpPr>
        <p:spPr>
          <a:xfrm>
            <a:off x="3412861" y="221041"/>
            <a:ext cx="5803153" cy="713195"/>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1" fmla="*/ 256195 w 3682147"/>
              <a:gd name="connsiteY0-2" fmla="*/ 48768 h 435235"/>
              <a:gd name="connsiteX1-3" fmla="*/ 2950627 w 3682147"/>
              <a:gd name="connsiteY1-4" fmla="*/ 0 h 435235"/>
              <a:gd name="connsiteX2-5" fmla="*/ 85507 w 3682147"/>
              <a:gd name="connsiteY2-6" fmla="*/ 158496 h 435235"/>
              <a:gd name="connsiteX3-7" fmla="*/ 3170083 w 3682147"/>
              <a:gd name="connsiteY3-8" fmla="*/ 73152 h 435235"/>
              <a:gd name="connsiteX4-9" fmla="*/ 163 w 3682147"/>
              <a:gd name="connsiteY4-10" fmla="*/ 243840 h 435235"/>
              <a:gd name="connsiteX5-11" fmla="*/ 3328579 w 3682147"/>
              <a:gd name="connsiteY5-12" fmla="*/ 158496 h 435235"/>
              <a:gd name="connsiteX6-13" fmla="*/ 12355 w 3682147"/>
              <a:gd name="connsiteY6-14" fmla="*/ 353568 h 435235"/>
              <a:gd name="connsiteX7-15" fmla="*/ 3511459 w 3682147"/>
              <a:gd name="connsiteY7-16" fmla="*/ 256032 h 435235"/>
              <a:gd name="connsiteX8-17" fmla="*/ 216207 w 3682147"/>
              <a:gd name="connsiteY8-18" fmla="*/ 433681 h 435235"/>
              <a:gd name="connsiteX9-19" fmla="*/ 3682147 w 3682147"/>
              <a:gd name="connsiteY9-20" fmla="*/ 329184 h 435235"/>
              <a:gd name="connsiteX0-21" fmla="*/ 256195 w 3682147"/>
              <a:gd name="connsiteY0-22" fmla="*/ 48768 h 401763"/>
              <a:gd name="connsiteX1-23" fmla="*/ 2950627 w 3682147"/>
              <a:gd name="connsiteY1-24" fmla="*/ 0 h 401763"/>
              <a:gd name="connsiteX2-25" fmla="*/ 85507 w 3682147"/>
              <a:gd name="connsiteY2-26" fmla="*/ 158496 h 401763"/>
              <a:gd name="connsiteX3-27" fmla="*/ 3170083 w 3682147"/>
              <a:gd name="connsiteY3-28" fmla="*/ 73152 h 401763"/>
              <a:gd name="connsiteX4-29" fmla="*/ 163 w 3682147"/>
              <a:gd name="connsiteY4-30" fmla="*/ 243840 h 401763"/>
              <a:gd name="connsiteX5-31" fmla="*/ 3328579 w 3682147"/>
              <a:gd name="connsiteY5-32" fmla="*/ 158496 h 401763"/>
              <a:gd name="connsiteX6-33" fmla="*/ 12355 w 3682147"/>
              <a:gd name="connsiteY6-34" fmla="*/ 353568 h 401763"/>
              <a:gd name="connsiteX7-35" fmla="*/ 3511459 w 3682147"/>
              <a:gd name="connsiteY7-36" fmla="*/ 256032 h 401763"/>
              <a:gd name="connsiteX8-37" fmla="*/ 208366 w 3682147"/>
              <a:gd name="connsiteY8-38" fmla="*/ 398876 h 401763"/>
              <a:gd name="connsiteX9-39" fmla="*/ 3682147 w 3682147"/>
              <a:gd name="connsiteY9-40" fmla="*/ 329184 h 4017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solidFill>
            <a:schemeClr val="accent2"/>
          </a:solidFill>
          <a:ln w="203200">
            <a:solidFill>
              <a:srgbClr val="969AC7"/>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4" name="文本框 23"/>
          <p:cNvSpPr txBox="1"/>
          <p:nvPr/>
        </p:nvSpPr>
        <p:spPr>
          <a:xfrm>
            <a:off x="2855820" y="221041"/>
            <a:ext cx="6462657" cy="646331"/>
          </a:xfrm>
          <a:prstGeom prst="rect">
            <a:avLst/>
          </a:prstGeom>
          <a:noFill/>
        </p:spPr>
        <p:txBody>
          <a:bodyPr wrap="square" rtlCol="0">
            <a:spAutoFit/>
          </a:bodyPr>
          <a:lstStyle/>
          <a:p>
            <a:pPr algn="ctr"/>
            <a:r>
              <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这里输入小标题</a:t>
            </a:r>
            <a:endPar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26" name="PA_库_图片 25"/>
          <p:cNvPicPr>
            <a:picLocks noChangeAspect="1"/>
          </p:cNvPicPr>
          <p:nvPr>
            <p:custDataLst>
              <p:tags r:id="rId2"/>
            </p:custDataLst>
          </p:nvPr>
        </p:nvPicPr>
        <p:blipFill>
          <a:blip r:embed="rId3" cstate="screen"/>
          <a:stretch>
            <a:fillRect/>
          </a:stretch>
        </p:blipFill>
        <p:spPr>
          <a:xfrm>
            <a:off x="1093734" y="2784182"/>
            <a:ext cx="4461255" cy="2966888"/>
          </a:xfrm>
          <a:custGeom>
            <a:avLst/>
            <a:gdLst>
              <a:gd name="connsiteX0" fmla="*/ 2218016 w 4656061"/>
              <a:gd name="connsiteY0" fmla="*/ 502 h 2966888"/>
              <a:gd name="connsiteX1" fmla="*/ 2660787 w 4656061"/>
              <a:gd name="connsiteY1" fmla="*/ 69344 h 2966888"/>
              <a:gd name="connsiteX2" fmla="*/ 3142914 w 4656061"/>
              <a:gd name="connsiteY2" fmla="*/ 69344 h 2966888"/>
              <a:gd name="connsiteX3" fmla="*/ 4044854 w 4656061"/>
              <a:gd name="connsiteY3" fmla="*/ 121796 h 2966888"/>
              <a:gd name="connsiteX4" fmla="*/ 4622096 w 4656061"/>
              <a:gd name="connsiteY4" fmla="*/ 1528148 h 2966888"/>
              <a:gd name="connsiteX5" fmla="*/ 4540102 w 4656061"/>
              <a:gd name="connsiteY5" fmla="*/ 2472273 h 2966888"/>
              <a:gd name="connsiteX6" fmla="*/ 3943181 w 4656061"/>
              <a:gd name="connsiteY6" fmla="*/ 2914831 h 2966888"/>
              <a:gd name="connsiteX7" fmla="*/ 3051081 w 4656061"/>
              <a:gd name="connsiteY7" fmla="*/ 2960726 h 2966888"/>
              <a:gd name="connsiteX8" fmla="*/ 1758847 w 4656061"/>
              <a:gd name="connsiteY8" fmla="*/ 2885327 h 2966888"/>
              <a:gd name="connsiteX9" fmla="*/ 56640 w 4656061"/>
              <a:gd name="connsiteY9" fmla="*/ 2269024 h 2966888"/>
              <a:gd name="connsiteX10" fmla="*/ 50080 w 4656061"/>
              <a:gd name="connsiteY10" fmla="*/ 1265891 h 2966888"/>
              <a:gd name="connsiteX11" fmla="*/ 23842 w 4656061"/>
              <a:gd name="connsiteY11" fmla="*/ 888897 h 2966888"/>
              <a:gd name="connsiteX12" fmla="*/ 7443 w 4656061"/>
              <a:gd name="connsiteY12" fmla="*/ 698761 h 2966888"/>
              <a:gd name="connsiteX13" fmla="*/ 17283 w 4656061"/>
              <a:gd name="connsiteY13" fmla="*/ 505346 h 2966888"/>
              <a:gd name="connsiteX14" fmla="*/ 73039 w 4656061"/>
              <a:gd name="connsiteY14" fmla="*/ 347992 h 2966888"/>
              <a:gd name="connsiteX15" fmla="*/ 184551 w 4656061"/>
              <a:gd name="connsiteY15" fmla="*/ 262759 h 2966888"/>
              <a:gd name="connsiteX16" fmla="*/ 502690 w 4656061"/>
              <a:gd name="connsiteY16" fmla="*/ 207029 h 2966888"/>
              <a:gd name="connsiteX17" fmla="*/ 1076652 w 4656061"/>
              <a:gd name="connsiteY17" fmla="*/ 154578 h 2966888"/>
              <a:gd name="connsiteX18" fmla="*/ 2218016 w 4656061"/>
              <a:gd name="connsiteY18" fmla="*/ 502 h 296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56061" h="2966888">
                <a:moveTo>
                  <a:pt x="2218016" y="502"/>
                </a:moveTo>
                <a:cubicBezTo>
                  <a:pt x="2372166" y="3780"/>
                  <a:pt x="2509917" y="62788"/>
                  <a:pt x="2660787" y="69344"/>
                </a:cubicBezTo>
                <a:cubicBezTo>
                  <a:pt x="2814936" y="75901"/>
                  <a:pt x="2982205" y="56231"/>
                  <a:pt x="3142914" y="69344"/>
                </a:cubicBezTo>
                <a:cubicBezTo>
                  <a:pt x="3434815" y="92292"/>
                  <a:pt x="3752954" y="66066"/>
                  <a:pt x="4044854" y="121796"/>
                </a:cubicBezTo>
                <a:cubicBezTo>
                  <a:pt x="4710650" y="243089"/>
                  <a:pt x="4694251" y="980687"/>
                  <a:pt x="4622096" y="1528148"/>
                </a:cubicBezTo>
                <a:cubicBezTo>
                  <a:pt x="4582739" y="1846135"/>
                  <a:pt x="4625376" y="2170677"/>
                  <a:pt x="4540102" y="2472273"/>
                </a:cubicBezTo>
                <a:cubicBezTo>
                  <a:pt x="4438428" y="2836154"/>
                  <a:pt x="4297398" y="2911553"/>
                  <a:pt x="3943181" y="2914831"/>
                </a:cubicBezTo>
                <a:cubicBezTo>
                  <a:pt x="3644721" y="2921388"/>
                  <a:pt x="3369219" y="2986952"/>
                  <a:pt x="3051081" y="2960726"/>
                </a:cubicBezTo>
                <a:cubicBezTo>
                  <a:pt x="2631269" y="2927944"/>
                  <a:pt x="2172099" y="2859102"/>
                  <a:pt x="1758847" y="2885327"/>
                </a:cubicBezTo>
                <a:cubicBezTo>
                  <a:pt x="1138968" y="2924666"/>
                  <a:pt x="322302" y="3019734"/>
                  <a:pt x="56640" y="2269024"/>
                </a:cubicBezTo>
                <a:cubicBezTo>
                  <a:pt x="-51593" y="1970707"/>
                  <a:pt x="23842" y="1580600"/>
                  <a:pt x="50080" y="1265891"/>
                </a:cubicBezTo>
                <a:cubicBezTo>
                  <a:pt x="59920" y="1141319"/>
                  <a:pt x="36961" y="1013469"/>
                  <a:pt x="23842" y="888897"/>
                </a:cubicBezTo>
                <a:cubicBezTo>
                  <a:pt x="14003" y="826611"/>
                  <a:pt x="7443" y="764325"/>
                  <a:pt x="7443" y="698761"/>
                </a:cubicBezTo>
                <a:cubicBezTo>
                  <a:pt x="7443" y="633197"/>
                  <a:pt x="4163" y="570911"/>
                  <a:pt x="17283" y="505346"/>
                </a:cubicBezTo>
                <a:cubicBezTo>
                  <a:pt x="27122" y="449617"/>
                  <a:pt x="56640" y="400444"/>
                  <a:pt x="73039" y="347992"/>
                </a:cubicBezTo>
                <a:cubicBezTo>
                  <a:pt x="86158" y="302097"/>
                  <a:pt x="141914" y="272593"/>
                  <a:pt x="184551" y="262759"/>
                </a:cubicBezTo>
                <a:cubicBezTo>
                  <a:pt x="286225" y="236533"/>
                  <a:pt x="401017" y="223420"/>
                  <a:pt x="502690" y="207029"/>
                </a:cubicBezTo>
                <a:cubicBezTo>
                  <a:pt x="702757" y="177525"/>
                  <a:pt x="866746" y="167691"/>
                  <a:pt x="1076652" y="154578"/>
                </a:cubicBezTo>
                <a:cubicBezTo>
                  <a:pt x="1457107" y="128352"/>
                  <a:pt x="1840841" y="-9333"/>
                  <a:pt x="2218016" y="502"/>
                </a:cubicBezTo>
                <a:close/>
              </a:path>
            </a:pathLst>
          </a:custGeom>
        </p:spPr>
      </p:pic>
      <p:sp>
        <p:nvSpPr>
          <p:cNvPr id="30" name="PA_库_文本框 29"/>
          <p:cNvSpPr txBox="1"/>
          <p:nvPr>
            <p:custDataLst>
              <p:tags r:id="rId4"/>
            </p:custDataLst>
          </p:nvPr>
        </p:nvSpPr>
        <p:spPr>
          <a:xfrm>
            <a:off x="6655861" y="2511830"/>
            <a:ext cx="456841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请在这里输入文字请在这里输入文字请在这里输入文字请在这里输入文字请在这里输入文字请在这里输入文字</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1" name="PA_库_文本框 30"/>
          <p:cNvSpPr txBox="1"/>
          <p:nvPr>
            <p:custDataLst>
              <p:tags r:id="rId5"/>
            </p:custDataLst>
          </p:nvPr>
        </p:nvSpPr>
        <p:spPr>
          <a:xfrm>
            <a:off x="7169330" y="2138287"/>
            <a:ext cx="1723549" cy="461665"/>
          </a:xfrm>
          <a:prstGeom prst="rect">
            <a:avLst/>
          </a:prstGeom>
          <a:noFill/>
          <a:effectLst/>
        </p:spPr>
        <p:txBody>
          <a:bodyPr wrap="none" rtlCol="0">
            <a:spAutoFit/>
          </a:bodyPr>
          <a:lstStyle/>
          <a:p>
            <a:r>
              <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rPr>
              <a:t>输入小标题</a:t>
            </a:r>
            <a:endPar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2" name="PA_库_椭圆 31"/>
          <p:cNvSpPr/>
          <p:nvPr>
            <p:custDataLst>
              <p:tags r:id="rId6"/>
            </p:custDataLst>
          </p:nvPr>
        </p:nvSpPr>
        <p:spPr>
          <a:xfrm>
            <a:off x="6807767" y="2249834"/>
            <a:ext cx="273887"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33071 w 665431"/>
              <a:gd name="connsiteY0-334" fmla="*/ 64927 h 653852"/>
              <a:gd name="connsiteX1-335" fmla="*/ 415705 w 665431"/>
              <a:gd name="connsiteY1-336" fmla="*/ 15051 h 653852"/>
              <a:gd name="connsiteX2-337" fmla="*/ 664663 w 665431"/>
              <a:gd name="connsiteY2-338" fmla="*/ 337329 h 653852"/>
              <a:gd name="connsiteX3-339" fmla="*/ 336416 w 665431"/>
              <a:gd name="connsiteY3-340" fmla="*/ 653852 h 653852"/>
              <a:gd name="connsiteX4-341" fmla="*/ 8169 w 665431"/>
              <a:gd name="connsiteY4-342" fmla="*/ 337329 h 653852"/>
              <a:gd name="connsiteX5-343" fmla="*/ 117402 w 665431"/>
              <a:gd name="connsiteY5-344" fmla="*/ 53548 h 653852"/>
              <a:gd name="connsiteX0-345" fmla="*/ 156601 w 688961"/>
              <a:gd name="connsiteY0-346" fmla="*/ 64927 h 654319"/>
              <a:gd name="connsiteX1-347" fmla="*/ 439235 w 688961"/>
              <a:gd name="connsiteY1-348" fmla="*/ 15051 h 654319"/>
              <a:gd name="connsiteX2-349" fmla="*/ 688193 w 688961"/>
              <a:gd name="connsiteY2-350" fmla="*/ 337329 h 654319"/>
              <a:gd name="connsiteX3-351" fmla="*/ 359946 w 688961"/>
              <a:gd name="connsiteY3-352" fmla="*/ 653852 h 654319"/>
              <a:gd name="connsiteX4-353" fmla="*/ 6817 w 688961"/>
              <a:gd name="connsiteY4-354" fmla="*/ 399533 h 654319"/>
              <a:gd name="connsiteX5-355" fmla="*/ 140932 w 688961"/>
              <a:gd name="connsiteY5-356" fmla="*/ 53548 h 654319"/>
              <a:gd name="connsiteX0-357" fmla="*/ 156601 w 688961"/>
              <a:gd name="connsiteY0-358" fmla="*/ 64927 h 654612"/>
              <a:gd name="connsiteX1-359" fmla="*/ 439235 w 688961"/>
              <a:gd name="connsiteY1-360" fmla="*/ 15051 h 654612"/>
              <a:gd name="connsiteX2-361" fmla="*/ 688193 w 688961"/>
              <a:gd name="connsiteY2-362" fmla="*/ 337329 h 654612"/>
              <a:gd name="connsiteX3-363" fmla="*/ 359946 w 688961"/>
              <a:gd name="connsiteY3-364" fmla="*/ 653852 h 654612"/>
              <a:gd name="connsiteX4-365" fmla="*/ 6817 w 688961"/>
              <a:gd name="connsiteY4-366" fmla="*/ 399533 h 654612"/>
              <a:gd name="connsiteX5-367" fmla="*/ 140932 w 688961"/>
              <a:gd name="connsiteY5-368" fmla="*/ 53548 h 654612"/>
              <a:gd name="connsiteX0-369" fmla="*/ 156601 w 688961"/>
              <a:gd name="connsiteY0-370" fmla="*/ 64927 h 653870"/>
              <a:gd name="connsiteX1-371" fmla="*/ 439235 w 688961"/>
              <a:gd name="connsiteY1-372" fmla="*/ 15051 h 653870"/>
              <a:gd name="connsiteX2-373" fmla="*/ 688193 w 688961"/>
              <a:gd name="connsiteY2-374" fmla="*/ 337329 h 653870"/>
              <a:gd name="connsiteX3-375" fmla="*/ 359946 w 688961"/>
              <a:gd name="connsiteY3-376" fmla="*/ 653852 h 653870"/>
              <a:gd name="connsiteX4-377" fmla="*/ 6817 w 688961"/>
              <a:gd name="connsiteY4-378" fmla="*/ 399533 h 653870"/>
              <a:gd name="connsiteX5-379" fmla="*/ 140932 w 688961"/>
              <a:gd name="connsiteY5-380" fmla="*/ 53548 h 653870"/>
              <a:gd name="connsiteX0-381" fmla="*/ 156907 w 689370"/>
              <a:gd name="connsiteY0-382" fmla="*/ 64927 h 635207"/>
              <a:gd name="connsiteX1-383" fmla="*/ 439541 w 689370"/>
              <a:gd name="connsiteY1-384" fmla="*/ 15051 h 635207"/>
              <a:gd name="connsiteX2-385" fmla="*/ 688499 w 689370"/>
              <a:gd name="connsiteY2-386" fmla="*/ 337329 h 635207"/>
              <a:gd name="connsiteX3-387" fmla="*/ 366473 w 689370"/>
              <a:gd name="connsiteY3-388" fmla="*/ 635191 h 635207"/>
              <a:gd name="connsiteX4-389" fmla="*/ 7123 w 689370"/>
              <a:gd name="connsiteY4-390" fmla="*/ 399533 h 635207"/>
              <a:gd name="connsiteX5-391" fmla="*/ 141238 w 689370"/>
              <a:gd name="connsiteY5-392" fmla="*/ 53548 h 635207"/>
              <a:gd name="connsiteX0-393" fmla="*/ 156907 w 690324"/>
              <a:gd name="connsiteY0-394" fmla="*/ 64927 h 635215"/>
              <a:gd name="connsiteX1-395" fmla="*/ 439541 w 690324"/>
              <a:gd name="connsiteY1-396" fmla="*/ 15051 h 635215"/>
              <a:gd name="connsiteX2-397" fmla="*/ 688499 w 690324"/>
              <a:gd name="connsiteY2-398" fmla="*/ 337329 h 635215"/>
              <a:gd name="connsiteX3-399" fmla="*/ 366473 w 690324"/>
              <a:gd name="connsiteY3-400" fmla="*/ 635191 h 635215"/>
              <a:gd name="connsiteX4-401" fmla="*/ 7123 w 690324"/>
              <a:gd name="connsiteY4-402" fmla="*/ 399533 h 635215"/>
              <a:gd name="connsiteX5-403" fmla="*/ 141238 w 690324"/>
              <a:gd name="connsiteY5-404" fmla="*/ 53548 h 635215"/>
              <a:gd name="connsiteX0-405" fmla="*/ 156907 w 690324"/>
              <a:gd name="connsiteY0-406" fmla="*/ 64927 h 635215"/>
              <a:gd name="connsiteX1-407" fmla="*/ 439541 w 690324"/>
              <a:gd name="connsiteY1-408" fmla="*/ 15051 h 635215"/>
              <a:gd name="connsiteX2-409" fmla="*/ 688499 w 690324"/>
              <a:gd name="connsiteY2-410" fmla="*/ 337329 h 635215"/>
              <a:gd name="connsiteX3-411" fmla="*/ 366473 w 690324"/>
              <a:gd name="connsiteY3-412" fmla="*/ 635191 h 635215"/>
              <a:gd name="connsiteX4-413" fmla="*/ 7123 w 690324"/>
              <a:gd name="connsiteY4-414" fmla="*/ 399533 h 635215"/>
              <a:gd name="connsiteX5-415" fmla="*/ 141238 w 690324"/>
              <a:gd name="connsiteY5-416" fmla="*/ 53548 h 635215"/>
              <a:gd name="connsiteX0-417" fmla="*/ 157842 w 691259"/>
              <a:gd name="connsiteY0-418" fmla="*/ 64927 h 635215"/>
              <a:gd name="connsiteX1-419" fmla="*/ 440476 w 691259"/>
              <a:gd name="connsiteY1-420" fmla="*/ 15051 h 635215"/>
              <a:gd name="connsiteX2-421" fmla="*/ 689434 w 691259"/>
              <a:gd name="connsiteY2-422" fmla="*/ 337329 h 635215"/>
              <a:gd name="connsiteX3-423" fmla="*/ 367408 w 691259"/>
              <a:gd name="connsiteY3-424" fmla="*/ 635191 h 635215"/>
              <a:gd name="connsiteX4-425" fmla="*/ 8058 w 691259"/>
              <a:gd name="connsiteY4-426" fmla="*/ 399533 h 635215"/>
              <a:gd name="connsiteX5-427" fmla="*/ 142173 w 691259"/>
              <a:gd name="connsiteY5-428" fmla="*/ 53548 h 635215"/>
              <a:gd name="connsiteX0-429" fmla="*/ 157842 w 691259"/>
              <a:gd name="connsiteY0-430" fmla="*/ 54534 h 624822"/>
              <a:gd name="connsiteX1-431" fmla="*/ 440476 w 691259"/>
              <a:gd name="connsiteY1-432" fmla="*/ 4658 h 624822"/>
              <a:gd name="connsiteX2-433" fmla="*/ 689434 w 691259"/>
              <a:gd name="connsiteY2-434" fmla="*/ 326936 h 624822"/>
              <a:gd name="connsiteX3-435" fmla="*/ 367408 w 691259"/>
              <a:gd name="connsiteY3-436" fmla="*/ 624798 h 624822"/>
              <a:gd name="connsiteX4-437" fmla="*/ 8058 w 691259"/>
              <a:gd name="connsiteY4-438" fmla="*/ 389140 h 624822"/>
              <a:gd name="connsiteX5-439" fmla="*/ 142173 w 691259"/>
              <a:gd name="connsiteY5-440" fmla="*/ 43155 h 624822"/>
              <a:gd name="connsiteX0-441" fmla="*/ 149784 w 683201"/>
              <a:gd name="connsiteY0-442" fmla="*/ 54534 h 624822"/>
              <a:gd name="connsiteX1-443" fmla="*/ 432418 w 683201"/>
              <a:gd name="connsiteY1-444" fmla="*/ 4658 h 624822"/>
              <a:gd name="connsiteX2-445" fmla="*/ 681376 w 683201"/>
              <a:gd name="connsiteY2-446" fmla="*/ 326936 h 624822"/>
              <a:gd name="connsiteX3-447" fmla="*/ 359350 w 683201"/>
              <a:gd name="connsiteY3-448" fmla="*/ 624798 h 624822"/>
              <a:gd name="connsiteX4-449" fmla="*/ 0 w 683201"/>
              <a:gd name="connsiteY4-450" fmla="*/ 389140 h 624822"/>
              <a:gd name="connsiteX0-451" fmla="*/ 154965 w 688382"/>
              <a:gd name="connsiteY0-452" fmla="*/ 54534 h 625739"/>
              <a:gd name="connsiteX1-453" fmla="*/ 437599 w 688382"/>
              <a:gd name="connsiteY1-454" fmla="*/ 4658 h 625739"/>
              <a:gd name="connsiteX2-455" fmla="*/ 686557 w 688382"/>
              <a:gd name="connsiteY2-456" fmla="*/ 326936 h 625739"/>
              <a:gd name="connsiteX3-457" fmla="*/ 364531 w 688382"/>
              <a:gd name="connsiteY3-458" fmla="*/ 624798 h 625739"/>
              <a:gd name="connsiteX4-459" fmla="*/ 0 w 688382"/>
              <a:gd name="connsiteY4-460" fmla="*/ 244060 h 625739"/>
              <a:gd name="connsiteX0-461" fmla="*/ 160640 w 694057"/>
              <a:gd name="connsiteY0-462" fmla="*/ 54534 h 625741"/>
              <a:gd name="connsiteX1-463" fmla="*/ 443274 w 694057"/>
              <a:gd name="connsiteY1-464" fmla="*/ 4658 h 625741"/>
              <a:gd name="connsiteX2-465" fmla="*/ 692232 w 694057"/>
              <a:gd name="connsiteY2-466" fmla="*/ 326936 h 625741"/>
              <a:gd name="connsiteX3-467" fmla="*/ 370206 w 694057"/>
              <a:gd name="connsiteY3-468" fmla="*/ 624798 h 625741"/>
              <a:gd name="connsiteX4-469" fmla="*/ 5675 w 694057"/>
              <a:gd name="connsiteY4-470" fmla="*/ 244060 h 625741"/>
              <a:gd name="connsiteX0-471" fmla="*/ 155200 w 688617"/>
              <a:gd name="connsiteY0-472" fmla="*/ 54534 h 625739"/>
              <a:gd name="connsiteX1-473" fmla="*/ 437834 w 688617"/>
              <a:gd name="connsiteY1-474" fmla="*/ 4658 h 625739"/>
              <a:gd name="connsiteX2-475" fmla="*/ 686792 w 688617"/>
              <a:gd name="connsiteY2-476" fmla="*/ 326936 h 625739"/>
              <a:gd name="connsiteX3-477" fmla="*/ 364766 w 688617"/>
              <a:gd name="connsiteY3-478" fmla="*/ 624798 h 625739"/>
              <a:gd name="connsiteX4-479" fmla="*/ 235 w 688617"/>
              <a:gd name="connsiteY4-480" fmla="*/ 244060 h 625739"/>
              <a:gd name="connsiteX0-481" fmla="*/ 384691 w 945385"/>
              <a:gd name="connsiteY0-482" fmla="*/ 54534 h 625452"/>
              <a:gd name="connsiteX1-483" fmla="*/ 667325 w 945385"/>
              <a:gd name="connsiteY1-484" fmla="*/ 4658 h 625452"/>
              <a:gd name="connsiteX2-485" fmla="*/ 916283 w 945385"/>
              <a:gd name="connsiteY2-486" fmla="*/ 326936 h 625452"/>
              <a:gd name="connsiteX3-487" fmla="*/ 25336 w 945385"/>
              <a:gd name="connsiteY3-488" fmla="*/ 624798 h 625452"/>
              <a:gd name="connsiteX4-489" fmla="*/ 229726 w 945385"/>
              <a:gd name="connsiteY4-490" fmla="*/ 244060 h 625452"/>
              <a:gd name="connsiteX0-491" fmla="*/ 394228 w 1109551"/>
              <a:gd name="connsiteY0-492" fmla="*/ 86330 h 698744"/>
              <a:gd name="connsiteX1-493" fmla="*/ 676862 w 1109551"/>
              <a:gd name="connsiteY1-494" fmla="*/ 36454 h 698744"/>
              <a:gd name="connsiteX2-495" fmla="*/ 1091756 w 1109551"/>
              <a:gd name="connsiteY2-496" fmla="*/ 619489 h 698744"/>
              <a:gd name="connsiteX3-497" fmla="*/ 34873 w 1109551"/>
              <a:gd name="connsiteY3-498" fmla="*/ 656594 h 698744"/>
              <a:gd name="connsiteX4-499" fmla="*/ 239263 w 1109551"/>
              <a:gd name="connsiteY4-500" fmla="*/ 275856 h 698744"/>
              <a:gd name="connsiteX0-501" fmla="*/ 676862 w 1109551"/>
              <a:gd name="connsiteY0-502" fmla="*/ 0 h 662290"/>
              <a:gd name="connsiteX1-503" fmla="*/ 1091756 w 1109551"/>
              <a:gd name="connsiteY1-504" fmla="*/ 583035 h 662290"/>
              <a:gd name="connsiteX2-505" fmla="*/ 34873 w 1109551"/>
              <a:gd name="connsiteY2-506" fmla="*/ 620140 h 662290"/>
              <a:gd name="connsiteX3-507" fmla="*/ 239263 w 1109551"/>
              <a:gd name="connsiteY3-508" fmla="*/ 239402 h 662290"/>
              <a:gd name="connsiteX0-509" fmla="*/ 582041 w 1103110"/>
              <a:gd name="connsiteY0-510" fmla="*/ 0 h 699884"/>
              <a:gd name="connsiteX1-511" fmla="*/ 1091756 w 1103110"/>
              <a:gd name="connsiteY1-512" fmla="*/ 618594 h 699884"/>
              <a:gd name="connsiteX2-513" fmla="*/ 34873 w 1103110"/>
              <a:gd name="connsiteY2-514" fmla="*/ 655699 h 699884"/>
              <a:gd name="connsiteX3-515" fmla="*/ 239263 w 1103110"/>
              <a:gd name="connsiteY3-516" fmla="*/ 274961 h 699884"/>
              <a:gd name="connsiteX0-517" fmla="*/ 549046 w 1064729"/>
              <a:gd name="connsiteY0-518" fmla="*/ 0 h 734197"/>
              <a:gd name="connsiteX1-519" fmla="*/ 1058761 w 1064729"/>
              <a:gd name="connsiteY1-520" fmla="*/ 618594 h 734197"/>
              <a:gd name="connsiteX2-521" fmla="*/ 170006 w 1064729"/>
              <a:gd name="connsiteY2-522" fmla="*/ 732435 h 734197"/>
              <a:gd name="connsiteX3-523" fmla="*/ 1878 w 1064729"/>
              <a:gd name="connsiteY3-524" fmla="*/ 655699 h 734197"/>
              <a:gd name="connsiteX4-525" fmla="*/ 206268 w 1064729"/>
              <a:gd name="connsiteY4-526" fmla="*/ 274961 h 734197"/>
              <a:gd name="connsiteX0-527" fmla="*/ 549046 w 1064729"/>
              <a:gd name="connsiteY0-528" fmla="*/ 0 h 734197"/>
              <a:gd name="connsiteX1-529" fmla="*/ 1058761 w 1064729"/>
              <a:gd name="connsiteY1-530" fmla="*/ 618594 h 734197"/>
              <a:gd name="connsiteX2-531" fmla="*/ 170006 w 1064729"/>
              <a:gd name="connsiteY2-532" fmla="*/ 732435 h 734197"/>
              <a:gd name="connsiteX3-533" fmla="*/ 1878 w 1064729"/>
              <a:gd name="connsiteY3-534" fmla="*/ 655699 h 734197"/>
              <a:gd name="connsiteX4-535" fmla="*/ 206268 w 1064729"/>
              <a:gd name="connsiteY4-536" fmla="*/ 274961 h 734197"/>
              <a:gd name="connsiteX0-537" fmla="*/ 559093 w 1074776"/>
              <a:gd name="connsiteY0-538" fmla="*/ 0 h 735180"/>
              <a:gd name="connsiteX1-539" fmla="*/ 1068808 w 1074776"/>
              <a:gd name="connsiteY1-540" fmla="*/ 618594 h 735180"/>
              <a:gd name="connsiteX2-541" fmla="*/ 180053 w 1074776"/>
              <a:gd name="connsiteY2-542" fmla="*/ 732435 h 735180"/>
              <a:gd name="connsiteX3-543" fmla="*/ 11925 w 1074776"/>
              <a:gd name="connsiteY3-544" fmla="*/ 655699 h 735180"/>
              <a:gd name="connsiteX4-545" fmla="*/ 370399 w 1074776"/>
              <a:gd name="connsiteY4-546" fmla="*/ 215700 h 735180"/>
              <a:gd name="connsiteX0-547" fmla="*/ 547167 w 1068237"/>
              <a:gd name="connsiteY0-548" fmla="*/ 0 h 703859"/>
              <a:gd name="connsiteX1-549" fmla="*/ 1056882 w 1068237"/>
              <a:gd name="connsiteY1-550" fmla="*/ 618594 h 703859"/>
              <a:gd name="connsiteX2-551" fmla="*/ -1 w 1068237"/>
              <a:gd name="connsiteY2-552" fmla="*/ 655699 h 703859"/>
              <a:gd name="connsiteX3-553" fmla="*/ 358473 w 1068237"/>
              <a:gd name="connsiteY3-554" fmla="*/ 215700 h 703859"/>
              <a:gd name="connsiteX0-555" fmla="*/ 547167 w 1068234"/>
              <a:gd name="connsiteY0-556" fmla="*/ 0 h 703859"/>
              <a:gd name="connsiteX1-557" fmla="*/ 1056882 w 1068234"/>
              <a:gd name="connsiteY1-558" fmla="*/ 618594 h 703859"/>
              <a:gd name="connsiteX2-559" fmla="*/ -1 w 1068234"/>
              <a:gd name="connsiteY2-560" fmla="*/ 655699 h 703859"/>
              <a:gd name="connsiteX3-561" fmla="*/ 358473 w 1068234"/>
              <a:gd name="connsiteY3-562" fmla="*/ 215700 h 703859"/>
              <a:gd name="connsiteX0-563" fmla="*/ 547167 w 1068234"/>
              <a:gd name="connsiteY0-564" fmla="*/ 0 h 703859"/>
              <a:gd name="connsiteX1-565" fmla="*/ 1056882 w 1068234"/>
              <a:gd name="connsiteY1-566" fmla="*/ 618594 h 703859"/>
              <a:gd name="connsiteX2-567" fmla="*/ -1 w 1068234"/>
              <a:gd name="connsiteY2-568" fmla="*/ 655699 h 703859"/>
              <a:gd name="connsiteX3-569" fmla="*/ 358473 w 1068234"/>
              <a:gd name="connsiteY3-570" fmla="*/ 215700 h 703859"/>
              <a:gd name="connsiteX0-571" fmla="*/ 547908 w 1068975"/>
              <a:gd name="connsiteY0-572" fmla="*/ 0 h 711671"/>
              <a:gd name="connsiteX1-573" fmla="*/ 1057623 w 1068975"/>
              <a:gd name="connsiteY1-574" fmla="*/ 618594 h 711671"/>
              <a:gd name="connsiteX2-575" fmla="*/ 740 w 1068975"/>
              <a:gd name="connsiteY2-576" fmla="*/ 655699 h 711671"/>
              <a:gd name="connsiteX3-577" fmla="*/ 359214 w 1068975"/>
              <a:gd name="connsiteY3-578" fmla="*/ 215700 h 711671"/>
            </a:gdLst>
            <a:ahLst/>
            <a:cxnLst>
              <a:cxn ang="0">
                <a:pos x="connsiteX0-1" y="connsiteY0-2"/>
              </a:cxn>
              <a:cxn ang="0">
                <a:pos x="connsiteX1-3" y="connsiteY1-4"/>
              </a:cxn>
              <a:cxn ang="0">
                <a:pos x="connsiteX2-5" y="connsiteY2-6"/>
              </a:cxn>
              <a:cxn ang="0">
                <a:pos x="connsiteX3-7" y="connsiteY3-8"/>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3" name="PA_库_文本框 32"/>
          <p:cNvSpPr txBox="1"/>
          <p:nvPr>
            <p:custDataLst>
              <p:tags r:id="rId7"/>
            </p:custDataLst>
          </p:nvPr>
        </p:nvSpPr>
        <p:spPr>
          <a:xfrm>
            <a:off x="6655861" y="3733803"/>
            <a:ext cx="456841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请在这里输入文字请在这里输入文字请在这里输入文字请在这里输入文字请在这里输入文字请在这里输入文字</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4" name="PA_库_文本框 43"/>
          <p:cNvSpPr txBox="1"/>
          <p:nvPr>
            <p:custDataLst>
              <p:tags r:id="rId8"/>
            </p:custDataLst>
          </p:nvPr>
        </p:nvSpPr>
        <p:spPr>
          <a:xfrm>
            <a:off x="7169330" y="3360260"/>
            <a:ext cx="1723549" cy="461665"/>
          </a:xfrm>
          <a:prstGeom prst="rect">
            <a:avLst/>
          </a:prstGeom>
          <a:noFill/>
          <a:effectLst/>
        </p:spPr>
        <p:txBody>
          <a:bodyPr wrap="none" rtlCol="0">
            <a:spAutoFit/>
          </a:bodyPr>
          <a:lstStyle/>
          <a:p>
            <a:r>
              <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rPr>
              <a:t>输入小标题</a:t>
            </a:r>
            <a:endPar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6" name="PA_库_椭圆 31"/>
          <p:cNvSpPr/>
          <p:nvPr>
            <p:custDataLst>
              <p:tags r:id="rId9"/>
            </p:custDataLst>
          </p:nvPr>
        </p:nvSpPr>
        <p:spPr>
          <a:xfrm>
            <a:off x="6807767" y="3471807"/>
            <a:ext cx="273887"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33071 w 665431"/>
              <a:gd name="connsiteY0-334" fmla="*/ 64927 h 653852"/>
              <a:gd name="connsiteX1-335" fmla="*/ 415705 w 665431"/>
              <a:gd name="connsiteY1-336" fmla="*/ 15051 h 653852"/>
              <a:gd name="connsiteX2-337" fmla="*/ 664663 w 665431"/>
              <a:gd name="connsiteY2-338" fmla="*/ 337329 h 653852"/>
              <a:gd name="connsiteX3-339" fmla="*/ 336416 w 665431"/>
              <a:gd name="connsiteY3-340" fmla="*/ 653852 h 653852"/>
              <a:gd name="connsiteX4-341" fmla="*/ 8169 w 665431"/>
              <a:gd name="connsiteY4-342" fmla="*/ 337329 h 653852"/>
              <a:gd name="connsiteX5-343" fmla="*/ 117402 w 665431"/>
              <a:gd name="connsiteY5-344" fmla="*/ 53548 h 653852"/>
              <a:gd name="connsiteX0-345" fmla="*/ 156601 w 688961"/>
              <a:gd name="connsiteY0-346" fmla="*/ 64927 h 654319"/>
              <a:gd name="connsiteX1-347" fmla="*/ 439235 w 688961"/>
              <a:gd name="connsiteY1-348" fmla="*/ 15051 h 654319"/>
              <a:gd name="connsiteX2-349" fmla="*/ 688193 w 688961"/>
              <a:gd name="connsiteY2-350" fmla="*/ 337329 h 654319"/>
              <a:gd name="connsiteX3-351" fmla="*/ 359946 w 688961"/>
              <a:gd name="connsiteY3-352" fmla="*/ 653852 h 654319"/>
              <a:gd name="connsiteX4-353" fmla="*/ 6817 w 688961"/>
              <a:gd name="connsiteY4-354" fmla="*/ 399533 h 654319"/>
              <a:gd name="connsiteX5-355" fmla="*/ 140932 w 688961"/>
              <a:gd name="connsiteY5-356" fmla="*/ 53548 h 654319"/>
              <a:gd name="connsiteX0-357" fmla="*/ 156601 w 688961"/>
              <a:gd name="connsiteY0-358" fmla="*/ 64927 h 654612"/>
              <a:gd name="connsiteX1-359" fmla="*/ 439235 w 688961"/>
              <a:gd name="connsiteY1-360" fmla="*/ 15051 h 654612"/>
              <a:gd name="connsiteX2-361" fmla="*/ 688193 w 688961"/>
              <a:gd name="connsiteY2-362" fmla="*/ 337329 h 654612"/>
              <a:gd name="connsiteX3-363" fmla="*/ 359946 w 688961"/>
              <a:gd name="connsiteY3-364" fmla="*/ 653852 h 654612"/>
              <a:gd name="connsiteX4-365" fmla="*/ 6817 w 688961"/>
              <a:gd name="connsiteY4-366" fmla="*/ 399533 h 654612"/>
              <a:gd name="connsiteX5-367" fmla="*/ 140932 w 688961"/>
              <a:gd name="connsiteY5-368" fmla="*/ 53548 h 654612"/>
              <a:gd name="connsiteX0-369" fmla="*/ 156601 w 688961"/>
              <a:gd name="connsiteY0-370" fmla="*/ 64927 h 653870"/>
              <a:gd name="connsiteX1-371" fmla="*/ 439235 w 688961"/>
              <a:gd name="connsiteY1-372" fmla="*/ 15051 h 653870"/>
              <a:gd name="connsiteX2-373" fmla="*/ 688193 w 688961"/>
              <a:gd name="connsiteY2-374" fmla="*/ 337329 h 653870"/>
              <a:gd name="connsiteX3-375" fmla="*/ 359946 w 688961"/>
              <a:gd name="connsiteY3-376" fmla="*/ 653852 h 653870"/>
              <a:gd name="connsiteX4-377" fmla="*/ 6817 w 688961"/>
              <a:gd name="connsiteY4-378" fmla="*/ 399533 h 653870"/>
              <a:gd name="connsiteX5-379" fmla="*/ 140932 w 688961"/>
              <a:gd name="connsiteY5-380" fmla="*/ 53548 h 653870"/>
              <a:gd name="connsiteX0-381" fmla="*/ 156907 w 689370"/>
              <a:gd name="connsiteY0-382" fmla="*/ 64927 h 635207"/>
              <a:gd name="connsiteX1-383" fmla="*/ 439541 w 689370"/>
              <a:gd name="connsiteY1-384" fmla="*/ 15051 h 635207"/>
              <a:gd name="connsiteX2-385" fmla="*/ 688499 w 689370"/>
              <a:gd name="connsiteY2-386" fmla="*/ 337329 h 635207"/>
              <a:gd name="connsiteX3-387" fmla="*/ 366473 w 689370"/>
              <a:gd name="connsiteY3-388" fmla="*/ 635191 h 635207"/>
              <a:gd name="connsiteX4-389" fmla="*/ 7123 w 689370"/>
              <a:gd name="connsiteY4-390" fmla="*/ 399533 h 635207"/>
              <a:gd name="connsiteX5-391" fmla="*/ 141238 w 689370"/>
              <a:gd name="connsiteY5-392" fmla="*/ 53548 h 635207"/>
              <a:gd name="connsiteX0-393" fmla="*/ 156907 w 690324"/>
              <a:gd name="connsiteY0-394" fmla="*/ 64927 h 635215"/>
              <a:gd name="connsiteX1-395" fmla="*/ 439541 w 690324"/>
              <a:gd name="connsiteY1-396" fmla="*/ 15051 h 635215"/>
              <a:gd name="connsiteX2-397" fmla="*/ 688499 w 690324"/>
              <a:gd name="connsiteY2-398" fmla="*/ 337329 h 635215"/>
              <a:gd name="connsiteX3-399" fmla="*/ 366473 w 690324"/>
              <a:gd name="connsiteY3-400" fmla="*/ 635191 h 635215"/>
              <a:gd name="connsiteX4-401" fmla="*/ 7123 w 690324"/>
              <a:gd name="connsiteY4-402" fmla="*/ 399533 h 635215"/>
              <a:gd name="connsiteX5-403" fmla="*/ 141238 w 690324"/>
              <a:gd name="connsiteY5-404" fmla="*/ 53548 h 635215"/>
              <a:gd name="connsiteX0-405" fmla="*/ 156907 w 690324"/>
              <a:gd name="connsiteY0-406" fmla="*/ 64927 h 635215"/>
              <a:gd name="connsiteX1-407" fmla="*/ 439541 w 690324"/>
              <a:gd name="connsiteY1-408" fmla="*/ 15051 h 635215"/>
              <a:gd name="connsiteX2-409" fmla="*/ 688499 w 690324"/>
              <a:gd name="connsiteY2-410" fmla="*/ 337329 h 635215"/>
              <a:gd name="connsiteX3-411" fmla="*/ 366473 w 690324"/>
              <a:gd name="connsiteY3-412" fmla="*/ 635191 h 635215"/>
              <a:gd name="connsiteX4-413" fmla="*/ 7123 w 690324"/>
              <a:gd name="connsiteY4-414" fmla="*/ 399533 h 635215"/>
              <a:gd name="connsiteX5-415" fmla="*/ 141238 w 690324"/>
              <a:gd name="connsiteY5-416" fmla="*/ 53548 h 635215"/>
              <a:gd name="connsiteX0-417" fmla="*/ 157842 w 691259"/>
              <a:gd name="connsiteY0-418" fmla="*/ 64927 h 635215"/>
              <a:gd name="connsiteX1-419" fmla="*/ 440476 w 691259"/>
              <a:gd name="connsiteY1-420" fmla="*/ 15051 h 635215"/>
              <a:gd name="connsiteX2-421" fmla="*/ 689434 w 691259"/>
              <a:gd name="connsiteY2-422" fmla="*/ 337329 h 635215"/>
              <a:gd name="connsiteX3-423" fmla="*/ 367408 w 691259"/>
              <a:gd name="connsiteY3-424" fmla="*/ 635191 h 635215"/>
              <a:gd name="connsiteX4-425" fmla="*/ 8058 w 691259"/>
              <a:gd name="connsiteY4-426" fmla="*/ 399533 h 635215"/>
              <a:gd name="connsiteX5-427" fmla="*/ 142173 w 691259"/>
              <a:gd name="connsiteY5-428" fmla="*/ 53548 h 635215"/>
              <a:gd name="connsiteX0-429" fmla="*/ 157842 w 691259"/>
              <a:gd name="connsiteY0-430" fmla="*/ 54534 h 624822"/>
              <a:gd name="connsiteX1-431" fmla="*/ 440476 w 691259"/>
              <a:gd name="connsiteY1-432" fmla="*/ 4658 h 624822"/>
              <a:gd name="connsiteX2-433" fmla="*/ 689434 w 691259"/>
              <a:gd name="connsiteY2-434" fmla="*/ 326936 h 624822"/>
              <a:gd name="connsiteX3-435" fmla="*/ 367408 w 691259"/>
              <a:gd name="connsiteY3-436" fmla="*/ 624798 h 624822"/>
              <a:gd name="connsiteX4-437" fmla="*/ 8058 w 691259"/>
              <a:gd name="connsiteY4-438" fmla="*/ 389140 h 624822"/>
              <a:gd name="connsiteX5-439" fmla="*/ 142173 w 691259"/>
              <a:gd name="connsiteY5-440" fmla="*/ 43155 h 624822"/>
              <a:gd name="connsiteX0-441" fmla="*/ 149784 w 683201"/>
              <a:gd name="connsiteY0-442" fmla="*/ 54534 h 624822"/>
              <a:gd name="connsiteX1-443" fmla="*/ 432418 w 683201"/>
              <a:gd name="connsiteY1-444" fmla="*/ 4658 h 624822"/>
              <a:gd name="connsiteX2-445" fmla="*/ 681376 w 683201"/>
              <a:gd name="connsiteY2-446" fmla="*/ 326936 h 624822"/>
              <a:gd name="connsiteX3-447" fmla="*/ 359350 w 683201"/>
              <a:gd name="connsiteY3-448" fmla="*/ 624798 h 624822"/>
              <a:gd name="connsiteX4-449" fmla="*/ 0 w 683201"/>
              <a:gd name="connsiteY4-450" fmla="*/ 389140 h 624822"/>
              <a:gd name="connsiteX0-451" fmla="*/ 154965 w 688382"/>
              <a:gd name="connsiteY0-452" fmla="*/ 54534 h 625739"/>
              <a:gd name="connsiteX1-453" fmla="*/ 437599 w 688382"/>
              <a:gd name="connsiteY1-454" fmla="*/ 4658 h 625739"/>
              <a:gd name="connsiteX2-455" fmla="*/ 686557 w 688382"/>
              <a:gd name="connsiteY2-456" fmla="*/ 326936 h 625739"/>
              <a:gd name="connsiteX3-457" fmla="*/ 364531 w 688382"/>
              <a:gd name="connsiteY3-458" fmla="*/ 624798 h 625739"/>
              <a:gd name="connsiteX4-459" fmla="*/ 0 w 688382"/>
              <a:gd name="connsiteY4-460" fmla="*/ 244060 h 625739"/>
              <a:gd name="connsiteX0-461" fmla="*/ 160640 w 694057"/>
              <a:gd name="connsiteY0-462" fmla="*/ 54534 h 625741"/>
              <a:gd name="connsiteX1-463" fmla="*/ 443274 w 694057"/>
              <a:gd name="connsiteY1-464" fmla="*/ 4658 h 625741"/>
              <a:gd name="connsiteX2-465" fmla="*/ 692232 w 694057"/>
              <a:gd name="connsiteY2-466" fmla="*/ 326936 h 625741"/>
              <a:gd name="connsiteX3-467" fmla="*/ 370206 w 694057"/>
              <a:gd name="connsiteY3-468" fmla="*/ 624798 h 625741"/>
              <a:gd name="connsiteX4-469" fmla="*/ 5675 w 694057"/>
              <a:gd name="connsiteY4-470" fmla="*/ 244060 h 625741"/>
              <a:gd name="connsiteX0-471" fmla="*/ 155200 w 688617"/>
              <a:gd name="connsiteY0-472" fmla="*/ 54534 h 625739"/>
              <a:gd name="connsiteX1-473" fmla="*/ 437834 w 688617"/>
              <a:gd name="connsiteY1-474" fmla="*/ 4658 h 625739"/>
              <a:gd name="connsiteX2-475" fmla="*/ 686792 w 688617"/>
              <a:gd name="connsiteY2-476" fmla="*/ 326936 h 625739"/>
              <a:gd name="connsiteX3-477" fmla="*/ 364766 w 688617"/>
              <a:gd name="connsiteY3-478" fmla="*/ 624798 h 625739"/>
              <a:gd name="connsiteX4-479" fmla="*/ 235 w 688617"/>
              <a:gd name="connsiteY4-480" fmla="*/ 244060 h 625739"/>
              <a:gd name="connsiteX0-481" fmla="*/ 384691 w 945385"/>
              <a:gd name="connsiteY0-482" fmla="*/ 54534 h 625452"/>
              <a:gd name="connsiteX1-483" fmla="*/ 667325 w 945385"/>
              <a:gd name="connsiteY1-484" fmla="*/ 4658 h 625452"/>
              <a:gd name="connsiteX2-485" fmla="*/ 916283 w 945385"/>
              <a:gd name="connsiteY2-486" fmla="*/ 326936 h 625452"/>
              <a:gd name="connsiteX3-487" fmla="*/ 25336 w 945385"/>
              <a:gd name="connsiteY3-488" fmla="*/ 624798 h 625452"/>
              <a:gd name="connsiteX4-489" fmla="*/ 229726 w 945385"/>
              <a:gd name="connsiteY4-490" fmla="*/ 244060 h 625452"/>
              <a:gd name="connsiteX0-491" fmla="*/ 394228 w 1109551"/>
              <a:gd name="connsiteY0-492" fmla="*/ 86330 h 698744"/>
              <a:gd name="connsiteX1-493" fmla="*/ 676862 w 1109551"/>
              <a:gd name="connsiteY1-494" fmla="*/ 36454 h 698744"/>
              <a:gd name="connsiteX2-495" fmla="*/ 1091756 w 1109551"/>
              <a:gd name="connsiteY2-496" fmla="*/ 619489 h 698744"/>
              <a:gd name="connsiteX3-497" fmla="*/ 34873 w 1109551"/>
              <a:gd name="connsiteY3-498" fmla="*/ 656594 h 698744"/>
              <a:gd name="connsiteX4-499" fmla="*/ 239263 w 1109551"/>
              <a:gd name="connsiteY4-500" fmla="*/ 275856 h 698744"/>
              <a:gd name="connsiteX0-501" fmla="*/ 676862 w 1109551"/>
              <a:gd name="connsiteY0-502" fmla="*/ 0 h 662290"/>
              <a:gd name="connsiteX1-503" fmla="*/ 1091756 w 1109551"/>
              <a:gd name="connsiteY1-504" fmla="*/ 583035 h 662290"/>
              <a:gd name="connsiteX2-505" fmla="*/ 34873 w 1109551"/>
              <a:gd name="connsiteY2-506" fmla="*/ 620140 h 662290"/>
              <a:gd name="connsiteX3-507" fmla="*/ 239263 w 1109551"/>
              <a:gd name="connsiteY3-508" fmla="*/ 239402 h 662290"/>
              <a:gd name="connsiteX0-509" fmla="*/ 582041 w 1103110"/>
              <a:gd name="connsiteY0-510" fmla="*/ 0 h 699884"/>
              <a:gd name="connsiteX1-511" fmla="*/ 1091756 w 1103110"/>
              <a:gd name="connsiteY1-512" fmla="*/ 618594 h 699884"/>
              <a:gd name="connsiteX2-513" fmla="*/ 34873 w 1103110"/>
              <a:gd name="connsiteY2-514" fmla="*/ 655699 h 699884"/>
              <a:gd name="connsiteX3-515" fmla="*/ 239263 w 1103110"/>
              <a:gd name="connsiteY3-516" fmla="*/ 274961 h 699884"/>
              <a:gd name="connsiteX0-517" fmla="*/ 549046 w 1064729"/>
              <a:gd name="connsiteY0-518" fmla="*/ 0 h 734197"/>
              <a:gd name="connsiteX1-519" fmla="*/ 1058761 w 1064729"/>
              <a:gd name="connsiteY1-520" fmla="*/ 618594 h 734197"/>
              <a:gd name="connsiteX2-521" fmla="*/ 170006 w 1064729"/>
              <a:gd name="connsiteY2-522" fmla="*/ 732435 h 734197"/>
              <a:gd name="connsiteX3-523" fmla="*/ 1878 w 1064729"/>
              <a:gd name="connsiteY3-524" fmla="*/ 655699 h 734197"/>
              <a:gd name="connsiteX4-525" fmla="*/ 206268 w 1064729"/>
              <a:gd name="connsiteY4-526" fmla="*/ 274961 h 734197"/>
              <a:gd name="connsiteX0-527" fmla="*/ 549046 w 1064729"/>
              <a:gd name="connsiteY0-528" fmla="*/ 0 h 734197"/>
              <a:gd name="connsiteX1-529" fmla="*/ 1058761 w 1064729"/>
              <a:gd name="connsiteY1-530" fmla="*/ 618594 h 734197"/>
              <a:gd name="connsiteX2-531" fmla="*/ 170006 w 1064729"/>
              <a:gd name="connsiteY2-532" fmla="*/ 732435 h 734197"/>
              <a:gd name="connsiteX3-533" fmla="*/ 1878 w 1064729"/>
              <a:gd name="connsiteY3-534" fmla="*/ 655699 h 734197"/>
              <a:gd name="connsiteX4-535" fmla="*/ 206268 w 1064729"/>
              <a:gd name="connsiteY4-536" fmla="*/ 274961 h 734197"/>
              <a:gd name="connsiteX0-537" fmla="*/ 559093 w 1074776"/>
              <a:gd name="connsiteY0-538" fmla="*/ 0 h 735180"/>
              <a:gd name="connsiteX1-539" fmla="*/ 1068808 w 1074776"/>
              <a:gd name="connsiteY1-540" fmla="*/ 618594 h 735180"/>
              <a:gd name="connsiteX2-541" fmla="*/ 180053 w 1074776"/>
              <a:gd name="connsiteY2-542" fmla="*/ 732435 h 735180"/>
              <a:gd name="connsiteX3-543" fmla="*/ 11925 w 1074776"/>
              <a:gd name="connsiteY3-544" fmla="*/ 655699 h 735180"/>
              <a:gd name="connsiteX4-545" fmla="*/ 370399 w 1074776"/>
              <a:gd name="connsiteY4-546" fmla="*/ 215700 h 735180"/>
              <a:gd name="connsiteX0-547" fmla="*/ 547167 w 1068237"/>
              <a:gd name="connsiteY0-548" fmla="*/ 0 h 703859"/>
              <a:gd name="connsiteX1-549" fmla="*/ 1056882 w 1068237"/>
              <a:gd name="connsiteY1-550" fmla="*/ 618594 h 703859"/>
              <a:gd name="connsiteX2-551" fmla="*/ -1 w 1068237"/>
              <a:gd name="connsiteY2-552" fmla="*/ 655699 h 703859"/>
              <a:gd name="connsiteX3-553" fmla="*/ 358473 w 1068237"/>
              <a:gd name="connsiteY3-554" fmla="*/ 215700 h 703859"/>
              <a:gd name="connsiteX0-555" fmla="*/ 547167 w 1068234"/>
              <a:gd name="connsiteY0-556" fmla="*/ 0 h 703859"/>
              <a:gd name="connsiteX1-557" fmla="*/ 1056882 w 1068234"/>
              <a:gd name="connsiteY1-558" fmla="*/ 618594 h 703859"/>
              <a:gd name="connsiteX2-559" fmla="*/ -1 w 1068234"/>
              <a:gd name="connsiteY2-560" fmla="*/ 655699 h 703859"/>
              <a:gd name="connsiteX3-561" fmla="*/ 358473 w 1068234"/>
              <a:gd name="connsiteY3-562" fmla="*/ 215700 h 703859"/>
              <a:gd name="connsiteX0-563" fmla="*/ 547167 w 1068234"/>
              <a:gd name="connsiteY0-564" fmla="*/ 0 h 703859"/>
              <a:gd name="connsiteX1-565" fmla="*/ 1056882 w 1068234"/>
              <a:gd name="connsiteY1-566" fmla="*/ 618594 h 703859"/>
              <a:gd name="connsiteX2-567" fmla="*/ -1 w 1068234"/>
              <a:gd name="connsiteY2-568" fmla="*/ 655699 h 703859"/>
              <a:gd name="connsiteX3-569" fmla="*/ 358473 w 1068234"/>
              <a:gd name="connsiteY3-570" fmla="*/ 215700 h 703859"/>
              <a:gd name="connsiteX0-571" fmla="*/ 547908 w 1068975"/>
              <a:gd name="connsiteY0-572" fmla="*/ 0 h 711671"/>
              <a:gd name="connsiteX1-573" fmla="*/ 1057623 w 1068975"/>
              <a:gd name="connsiteY1-574" fmla="*/ 618594 h 711671"/>
              <a:gd name="connsiteX2-575" fmla="*/ 740 w 1068975"/>
              <a:gd name="connsiteY2-576" fmla="*/ 655699 h 711671"/>
              <a:gd name="connsiteX3-577" fmla="*/ 359214 w 1068975"/>
              <a:gd name="connsiteY3-578" fmla="*/ 215700 h 711671"/>
            </a:gdLst>
            <a:ahLst/>
            <a:cxnLst>
              <a:cxn ang="0">
                <a:pos x="connsiteX0-1" y="connsiteY0-2"/>
              </a:cxn>
              <a:cxn ang="0">
                <a:pos x="connsiteX1-3" y="connsiteY1-4"/>
              </a:cxn>
              <a:cxn ang="0">
                <a:pos x="connsiteX2-5" y="connsiteY2-6"/>
              </a:cxn>
              <a:cxn ang="0">
                <a:pos x="connsiteX3-7" y="connsiteY3-8"/>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7" name="PA_库_文本框 46"/>
          <p:cNvSpPr txBox="1"/>
          <p:nvPr>
            <p:custDataLst>
              <p:tags r:id="rId10"/>
            </p:custDataLst>
          </p:nvPr>
        </p:nvSpPr>
        <p:spPr>
          <a:xfrm>
            <a:off x="6655861" y="4927633"/>
            <a:ext cx="456841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8" name="PA_库_文本框 47"/>
          <p:cNvSpPr txBox="1"/>
          <p:nvPr>
            <p:custDataLst>
              <p:tags r:id="rId11"/>
            </p:custDataLst>
          </p:nvPr>
        </p:nvSpPr>
        <p:spPr>
          <a:xfrm>
            <a:off x="7169330" y="4554090"/>
            <a:ext cx="1723549" cy="461665"/>
          </a:xfrm>
          <a:prstGeom prst="rect">
            <a:avLst/>
          </a:prstGeom>
          <a:noFill/>
          <a:effectLst/>
        </p:spPr>
        <p:txBody>
          <a:bodyPr wrap="none" rtlCol="0">
            <a:spAutoFit/>
          </a:bodyPr>
          <a:lstStyle/>
          <a:p>
            <a:r>
              <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rPr>
              <a:t>输入小标题</a:t>
            </a:r>
            <a:endPar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9" name="PA_库_椭圆 31"/>
          <p:cNvSpPr/>
          <p:nvPr>
            <p:custDataLst>
              <p:tags r:id="rId12"/>
            </p:custDataLst>
          </p:nvPr>
        </p:nvSpPr>
        <p:spPr>
          <a:xfrm>
            <a:off x="6807767" y="4665637"/>
            <a:ext cx="273887"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33071 w 665431"/>
              <a:gd name="connsiteY0-334" fmla="*/ 64927 h 653852"/>
              <a:gd name="connsiteX1-335" fmla="*/ 415705 w 665431"/>
              <a:gd name="connsiteY1-336" fmla="*/ 15051 h 653852"/>
              <a:gd name="connsiteX2-337" fmla="*/ 664663 w 665431"/>
              <a:gd name="connsiteY2-338" fmla="*/ 337329 h 653852"/>
              <a:gd name="connsiteX3-339" fmla="*/ 336416 w 665431"/>
              <a:gd name="connsiteY3-340" fmla="*/ 653852 h 653852"/>
              <a:gd name="connsiteX4-341" fmla="*/ 8169 w 665431"/>
              <a:gd name="connsiteY4-342" fmla="*/ 337329 h 653852"/>
              <a:gd name="connsiteX5-343" fmla="*/ 117402 w 665431"/>
              <a:gd name="connsiteY5-344" fmla="*/ 53548 h 653852"/>
              <a:gd name="connsiteX0-345" fmla="*/ 156601 w 688961"/>
              <a:gd name="connsiteY0-346" fmla="*/ 64927 h 654319"/>
              <a:gd name="connsiteX1-347" fmla="*/ 439235 w 688961"/>
              <a:gd name="connsiteY1-348" fmla="*/ 15051 h 654319"/>
              <a:gd name="connsiteX2-349" fmla="*/ 688193 w 688961"/>
              <a:gd name="connsiteY2-350" fmla="*/ 337329 h 654319"/>
              <a:gd name="connsiteX3-351" fmla="*/ 359946 w 688961"/>
              <a:gd name="connsiteY3-352" fmla="*/ 653852 h 654319"/>
              <a:gd name="connsiteX4-353" fmla="*/ 6817 w 688961"/>
              <a:gd name="connsiteY4-354" fmla="*/ 399533 h 654319"/>
              <a:gd name="connsiteX5-355" fmla="*/ 140932 w 688961"/>
              <a:gd name="connsiteY5-356" fmla="*/ 53548 h 654319"/>
              <a:gd name="connsiteX0-357" fmla="*/ 156601 w 688961"/>
              <a:gd name="connsiteY0-358" fmla="*/ 64927 h 654612"/>
              <a:gd name="connsiteX1-359" fmla="*/ 439235 w 688961"/>
              <a:gd name="connsiteY1-360" fmla="*/ 15051 h 654612"/>
              <a:gd name="connsiteX2-361" fmla="*/ 688193 w 688961"/>
              <a:gd name="connsiteY2-362" fmla="*/ 337329 h 654612"/>
              <a:gd name="connsiteX3-363" fmla="*/ 359946 w 688961"/>
              <a:gd name="connsiteY3-364" fmla="*/ 653852 h 654612"/>
              <a:gd name="connsiteX4-365" fmla="*/ 6817 w 688961"/>
              <a:gd name="connsiteY4-366" fmla="*/ 399533 h 654612"/>
              <a:gd name="connsiteX5-367" fmla="*/ 140932 w 688961"/>
              <a:gd name="connsiteY5-368" fmla="*/ 53548 h 654612"/>
              <a:gd name="connsiteX0-369" fmla="*/ 156601 w 688961"/>
              <a:gd name="connsiteY0-370" fmla="*/ 64927 h 653870"/>
              <a:gd name="connsiteX1-371" fmla="*/ 439235 w 688961"/>
              <a:gd name="connsiteY1-372" fmla="*/ 15051 h 653870"/>
              <a:gd name="connsiteX2-373" fmla="*/ 688193 w 688961"/>
              <a:gd name="connsiteY2-374" fmla="*/ 337329 h 653870"/>
              <a:gd name="connsiteX3-375" fmla="*/ 359946 w 688961"/>
              <a:gd name="connsiteY3-376" fmla="*/ 653852 h 653870"/>
              <a:gd name="connsiteX4-377" fmla="*/ 6817 w 688961"/>
              <a:gd name="connsiteY4-378" fmla="*/ 399533 h 653870"/>
              <a:gd name="connsiteX5-379" fmla="*/ 140932 w 688961"/>
              <a:gd name="connsiteY5-380" fmla="*/ 53548 h 653870"/>
              <a:gd name="connsiteX0-381" fmla="*/ 156907 w 689370"/>
              <a:gd name="connsiteY0-382" fmla="*/ 64927 h 635207"/>
              <a:gd name="connsiteX1-383" fmla="*/ 439541 w 689370"/>
              <a:gd name="connsiteY1-384" fmla="*/ 15051 h 635207"/>
              <a:gd name="connsiteX2-385" fmla="*/ 688499 w 689370"/>
              <a:gd name="connsiteY2-386" fmla="*/ 337329 h 635207"/>
              <a:gd name="connsiteX3-387" fmla="*/ 366473 w 689370"/>
              <a:gd name="connsiteY3-388" fmla="*/ 635191 h 635207"/>
              <a:gd name="connsiteX4-389" fmla="*/ 7123 w 689370"/>
              <a:gd name="connsiteY4-390" fmla="*/ 399533 h 635207"/>
              <a:gd name="connsiteX5-391" fmla="*/ 141238 w 689370"/>
              <a:gd name="connsiteY5-392" fmla="*/ 53548 h 635207"/>
              <a:gd name="connsiteX0-393" fmla="*/ 156907 w 690324"/>
              <a:gd name="connsiteY0-394" fmla="*/ 64927 h 635215"/>
              <a:gd name="connsiteX1-395" fmla="*/ 439541 w 690324"/>
              <a:gd name="connsiteY1-396" fmla="*/ 15051 h 635215"/>
              <a:gd name="connsiteX2-397" fmla="*/ 688499 w 690324"/>
              <a:gd name="connsiteY2-398" fmla="*/ 337329 h 635215"/>
              <a:gd name="connsiteX3-399" fmla="*/ 366473 w 690324"/>
              <a:gd name="connsiteY3-400" fmla="*/ 635191 h 635215"/>
              <a:gd name="connsiteX4-401" fmla="*/ 7123 w 690324"/>
              <a:gd name="connsiteY4-402" fmla="*/ 399533 h 635215"/>
              <a:gd name="connsiteX5-403" fmla="*/ 141238 w 690324"/>
              <a:gd name="connsiteY5-404" fmla="*/ 53548 h 635215"/>
              <a:gd name="connsiteX0-405" fmla="*/ 156907 w 690324"/>
              <a:gd name="connsiteY0-406" fmla="*/ 64927 h 635215"/>
              <a:gd name="connsiteX1-407" fmla="*/ 439541 w 690324"/>
              <a:gd name="connsiteY1-408" fmla="*/ 15051 h 635215"/>
              <a:gd name="connsiteX2-409" fmla="*/ 688499 w 690324"/>
              <a:gd name="connsiteY2-410" fmla="*/ 337329 h 635215"/>
              <a:gd name="connsiteX3-411" fmla="*/ 366473 w 690324"/>
              <a:gd name="connsiteY3-412" fmla="*/ 635191 h 635215"/>
              <a:gd name="connsiteX4-413" fmla="*/ 7123 w 690324"/>
              <a:gd name="connsiteY4-414" fmla="*/ 399533 h 635215"/>
              <a:gd name="connsiteX5-415" fmla="*/ 141238 w 690324"/>
              <a:gd name="connsiteY5-416" fmla="*/ 53548 h 635215"/>
              <a:gd name="connsiteX0-417" fmla="*/ 157842 w 691259"/>
              <a:gd name="connsiteY0-418" fmla="*/ 64927 h 635215"/>
              <a:gd name="connsiteX1-419" fmla="*/ 440476 w 691259"/>
              <a:gd name="connsiteY1-420" fmla="*/ 15051 h 635215"/>
              <a:gd name="connsiteX2-421" fmla="*/ 689434 w 691259"/>
              <a:gd name="connsiteY2-422" fmla="*/ 337329 h 635215"/>
              <a:gd name="connsiteX3-423" fmla="*/ 367408 w 691259"/>
              <a:gd name="connsiteY3-424" fmla="*/ 635191 h 635215"/>
              <a:gd name="connsiteX4-425" fmla="*/ 8058 w 691259"/>
              <a:gd name="connsiteY4-426" fmla="*/ 399533 h 635215"/>
              <a:gd name="connsiteX5-427" fmla="*/ 142173 w 691259"/>
              <a:gd name="connsiteY5-428" fmla="*/ 53548 h 635215"/>
              <a:gd name="connsiteX0-429" fmla="*/ 157842 w 691259"/>
              <a:gd name="connsiteY0-430" fmla="*/ 54534 h 624822"/>
              <a:gd name="connsiteX1-431" fmla="*/ 440476 w 691259"/>
              <a:gd name="connsiteY1-432" fmla="*/ 4658 h 624822"/>
              <a:gd name="connsiteX2-433" fmla="*/ 689434 w 691259"/>
              <a:gd name="connsiteY2-434" fmla="*/ 326936 h 624822"/>
              <a:gd name="connsiteX3-435" fmla="*/ 367408 w 691259"/>
              <a:gd name="connsiteY3-436" fmla="*/ 624798 h 624822"/>
              <a:gd name="connsiteX4-437" fmla="*/ 8058 w 691259"/>
              <a:gd name="connsiteY4-438" fmla="*/ 389140 h 624822"/>
              <a:gd name="connsiteX5-439" fmla="*/ 142173 w 691259"/>
              <a:gd name="connsiteY5-440" fmla="*/ 43155 h 624822"/>
              <a:gd name="connsiteX0-441" fmla="*/ 149784 w 683201"/>
              <a:gd name="connsiteY0-442" fmla="*/ 54534 h 624822"/>
              <a:gd name="connsiteX1-443" fmla="*/ 432418 w 683201"/>
              <a:gd name="connsiteY1-444" fmla="*/ 4658 h 624822"/>
              <a:gd name="connsiteX2-445" fmla="*/ 681376 w 683201"/>
              <a:gd name="connsiteY2-446" fmla="*/ 326936 h 624822"/>
              <a:gd name="connsiteX3-447" fmla="*/ 359350 w 683201"/>
              <a:gd name="connsiteY3-448" fmla="*/ 624798 h 624822"/>
              <a:gd name="connsiteX4-449" fmla="*/ 0 w 683201"/>
              <a:gd name="connsiteY4-450" fmla="*/ 389140 h 624822"/>
              <a:gd name="connsiteX0-451" fmla="*/ 154965 w 688382"/>
              <a:gd name="connsiteY0-452" fmla="*/ 54534 h 625739"/>
              <a:gd name="connsiteX1-453" fmla="*/ 437599 w 688382"/>
              <a:gd name="connsiteY1-454" fmla="*/ 4658 h 625739"/>
              <a:gd name="connsiteX2-455" fmla="*/ 686557 w 688382"/>
              <a:gd name="connsiteY2-456" fmla="*/ 326936 h 625739"/>
              <a:gd name="connsiteX3-457" fmla="*/ 364531 w 688382"/>
              <a:gd name="connsiteY3-458" fmla="*/ 624798 h 625739"/>
              <a:gd name="connsiteX4-459" fmla="*/ 0 w 688382"/>
              <a:gd name="connsiteY4-460" fmla="*/ 244060 h 625739"/>
              <a:gd name="connsiteX0-461" fmla="*/ 160640 w 694057"/>
              <a:gd name="connsiteY0-462" fmla="*/ 54534 h 625741"/>
              <a:gd name="connsiteX1-463" fmla="*/ 443274 w 694057"/>
              <a:gd name="connsiteY1-464" fmla="*/ 4658 h 625741"/>
              <a:gd name="connsiteX2-465" fmla="*/ 692232 w 694057"/>
              <a:gd name="connsiteY2-466" fmla="*/ 326936 h 625741"/>
              <a:gd name="connsiteX3-467" fmla="*/ 370206 w 694057"/>
              <a:gd name="connsiteY3-468" fmla="*/ 624798 h 625741"/>
              <a:gd name="connsiteX4-469" fmla="*/ 5675 w 694057"/>
              <a:gd name="connsiteY4-470" fmla="*/ 244060 h 625741"/>
              <a:gd name="connsiteX0-471" fmla="*/ 155200 w 688617"/>
              <a:gd name="connsiteY0-472" fmla="*/ 54534 h 625739"/>
              <a:gd name="connsiteX1-473" fmla="*/ 437834 w 688617"/>
              <a:gd name="connsiteY1-474" fmla="*/ 4658 h 625739"/>
              <a:gd name="connsiteX2-475" fmla="*/ 686792 w 688617"/>
              <a:gd name="connsiteY2-476" fmla="*/ 326936 h 625739"/>
              <a:gd name="connsiteX3-477" fmla="*/ 364766 w 688617"/>
              <a:gd name="connsiteY3-478" fmla="*/ 624798 h 625739"/>
              <a:gd name="connsiteX4-479" fmla="*/ 235 w 688617"/>
              <a:gd name="connsiteY4-480" fmla="*/ 244060 h 625739"/>
              <a:gd name="connsiteX0-481" fmla="*/ 384691 w 945385"/>
              <a:gd name="connsiteY0-482" fmla="*/ 54534 h 625452"/>
              <a:gd name="connsiteX1-483" fmla="*/ 667325 w 945385"/>
              <a:gd name="connsiteY1-484" fmla="*/ 4658 h 625452"/>
              <a:gd name="connsiteX2-485" fmla="*/ 916283 w 945385"/>
              <a:gd name="connsiteY2-486" fmla="*/ 326936 h 625452"/>
              <a:gd name="connsiteX3-487" fmla="*/ 25336 w 945385"/>
              <a:gd name="connsiteY3-488" fmla="*/ 624798 h 625452"/>
              <a:gd name="connsiteX4-489" fmla="*/ 229726 w 945385"/>
              <a:gd name="connsiteY4-490" fmla="*/ 244060 h 625452"/>
              <a:gd name="connsiteX0-491" fmla="*/ 394228 w 1109551"/>
              <a:gd name="connsiteY0-492" fmla="*/ 86330 h 698744"/>
              <a:gd name="connsiteX1-493" fmla="*/ 676862 w 1109551"/>
              <a:gd name="connsiteY1-494" fmla="*/ 36454 h 698744"/>
              <a:gd name="connsiteX2-495" fmla="*/ 1091756 w 1109551"/>
              <a:gd name="connsiteY2-496" fmla="*/ 619489 h 698744"/>
              <a:gd name="connsiteX3-497" fmla="*/ 34873 w 1109551"/>
              <a:gd name="connsiteY3-498" fmla="*/ 656594 h 698744"/>
              <a:gd name="connsiteX4-499" fmla="*/ 239263 w 1109551"/>
              <a:gd name="connsiteY4-500" fmla="*/ 275856 h 698744"/>
              <a:gd name="connsiteX0-501" fmla="*/ 676862 w 1109551"/>
              <a:gd name="connsiteY0-502" fmla="*/ 0 h 662290"/>
              <a:gd name="connsiteX1-503" fmla="*/ 1091756 w 1109551"/>
              <a:gd name="connsiteY1-504" fmla="*/ 583035 h 662290"/>
              <a:gd name="connsiteX2-505" fmla="*/ 34873 w 1109551"/>
              <a:gd name="connsiteY2-506" fmla="*/ 620140 h 662290"/>
              <a:gd name="connsiteX3-507" fmla="*/ 239263 w 1109551"/>
              <a:gd name="connsiteY3-508" fmla="*/ 239402 h 662290"/>
              <a:gd name="connsiteX0-509" fmla="*/ 582041 w 1103110"/>
              <a:gd name="connsiteY0-510" fmla="*/ 0 h 699884"/>
              <a:gd name="connsiteX1-511" fmla="*/ 1091756 w 1103110"/>
              <a:gd name="connsiteY1-512" fmla="*/ 618594 h 699884"/>
              <a:gd name="connsiteX2-513" fmla="*/ 34873 w 1103110"/>
              <a:gd name="connsiteY2-514" fmla="*/ 655699 h 699884"/>
              <a:gd name="connsiteX3-515" fmla="*/ 239263 w 1103110"/>
              <a:gd name="connsiteY3-516" fmla="*/ 274961 h 699884"/>
              <a:gd name="connsiteX0-517" fmla="*/ 549046 w 1064729"/>
              <a:gd name="connsiteY0-518" fmla="*/ 0 h 734197"/>
              <a:gd name="connsiteX1-519" fmla="*/ 1058761 w 1064729"/>
              <a:gd name="connsiteY1-520" fmla="*/ 618594 h 734197"/>
              <a:gd name="connsiteX2-521" fmla="*/ 170006 w 1064729"/>
              <a:gd name="connsiteY2-522" fmla="*/ 732435 h 734197"/>
              <a:gd name="connsiteX3-523" fmla="*/ 1878 w 1064729"/>
              <a:gd name="connsiteY3-524" fmla="*/ 655699 h 734197"/>
              <a:gd name="connsiteX4-525" fmla="*/ 206268 w 1064729"/>
              <a:gd name="connsiteY4-526" fmla="*/ 274961 h 734197"/>
              <a:gd name="connsiteX0-527" fmla="*/ 549046 w 1064729"/>
              <a:gd name="connsiteY0-528" fmla="*/ 0 h 734197"/>
              <a:gd name="connsiteX1-529" fmla="*/ 1058761 w 1064729"/>
              <a:gd name="connsiteY1-530" fmla="*/ 618594 h 734197"/>
              <a:gd name="connsiteX2-531" fmla="*/ 170006 w 1064729"/>
              <a:gd name="connsiteY2-532" fmla="*/ 732435 h 734197"/>
              <a:gd name="connsiteX3-533" fmla="*/ 1878 w 1064729"/>
              <a:gd name="connsiteY3-534" fmla="*/ 655699 h 734197"/>
              <a:gd name="connsiteX4-535" fmla="*/ 206268 w 1064729"/>
              <a:gd name="connsiteY4-536" fmla="*/ 274961 h 734197"/>
              <a:gd name="connsiteX0-537" fmla="*/ 559093 w 1074776"/>
              <a:gd name="connsiteY0-538" fmla="*/ 0 h 735180"/>
              <a:gd name="connsiteX1-539" fmla="*/ 1068808 w 1074776"/>
              <a:gd name="connsiteY1-540" fmla="*/ 618594 h 735180"/>
              <a:gd name="connsiteX2-541" fmla="*/ 180053 w 1074776"/>
              <a:gd name="connsiteY2-542" fmla="*/ 732435 h 735180"/>
              <a:gd name="connsiteX3-543" fmla="*/ 11925 w 1074776"/>
              <a:gd name="connsiteY3-544" fmla="*/ 655699 h 735180"/>
              <a:gd name="connsiteX4-545" fmla="*/ 370399 w 1074776"/>
              <a:gd name="connsiteY4-546" fmla="*/ 215700 h 735180"/>
              <a:gd name="connsiteX0-547" fmla="*/ 547167 w 1068237"/>
              <a:gd name="connsiteY0-548" fmla="*/ 0 h 703859"/>
              <a:gd name="connsiteX1-549" fmla="*/ 1056882 w 1068237"/>
              <a:gd name="connsiteY1-550" fmla="*/ 618594 h 703859"/>
              <a:gd name="connsiteX2-551" fmla="*/ -1 w 1068237"/>
              <a:gd name="connsiteY2-552" fmla="*/ 655699 h 703859"/>
              <a:gd name="connsiteX3-553" fmla="*/ 358473 w 1068237"/>
              <a:gd name="connsiteY3-554" fmla="*/ 215700 h 703859"/>
              <a:gd name="connsiteX0-555" fmla="*/ 547167 w 1068234"/>
              <a:gd name="connsiteY0-556" fmla="*/ 0 h 703859"/>
              <a:gd name="connsiteX1-557" fmla="*/ 1056882 w 1068234"/>
              <a:gd name="connsiteY1-558" fmla="*/ 618594 h 703859"/>
              <a:gd name="connsiteX2-559" fmla="*/ -1 w 1068234"/>
              <a:gd name="connsiteY2-560" fmla="*/ 655699 h 703859"/>
              <a:gd name="connsiteX3-561" fmla="*/ 358473 w 1068234"/>
              <a:gd name="connsiteY3-562" fmla="*/ 215700 h 703859"/>
              <a:gd name="connsiteX0-563" fmla="*/ 547167 w 1068234"/>
              <a:gd name="connsiteY0-564" fmla="*/ 0 h 703859"/>
              <a:gd name="connsiteX1-565" fmla="*/ 1056882 w 1068234"/>
              <a:gd name="connsiteY1-566" fmla="*/ 618594 h 703859"/>
              <a:gd name="connsiteX2-567" fmla="*/ -1 w 1068234"/>
              <a:gd name="connsiteY2-568" fmla="*/ 655699 h 703859"/>
              <a:gd name="connsiteX3-569" fmla="*/ 358473 w 1068234"/>
              <a:gd name="connsiteY3-570" fmla="*/ 215700 h 703859"/>
              <a:gd name="connsiteX0-571" fmla="*/ 547908 w 1068975"/>
              <a:gd name="connsiteY0-572" fmla="*/ 0 h 711671"/>
              <a:gd name="connsiteX1-573" fmla="*/ 1057623 w 1068975"/>
              <a:gd name="connsiteY1-574" fmla="*/ 618594 h 711671"/>
              <a:gd name="connsiteX2-575" fmla="*/ 740 w 1068975"/>
              <a:gd name="connsiteY2-576" fmla="*/ 655699 h 711671"/>
              <a:gd name="connsiteX3-577" fmla="*/ 359214 w 1068975"/>
              <a:gd name="connsiteY3-578" fmla="*/ 215700 h 711671"/>
            </a:gdLst>
            <a:ahLst/>
            <a:cxnLst>
              <a:cxn ang="0">
                <a:pos x="connsiteX0-1" y="connsiteY0-2"/>
              </a:cxn>
              <a:cxn ang="0">
                <a:pos x="connsiteX1-3" y="connsiteY1-4"/>
              </a:cxn>
              <a:cxn ang="0">
                <a:pos x="connsiteX2-5" y="connsiteY2-6"/>
              </a:cxn>
              <a:cxn ang="0">
                <a:pos x="connsiteX3-7" y="connsiteY3-8"/>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0" name="PA_库_任意多边形 49"/>
          <p:cNvSpPr/>
          <p:nvPr>
            <p:custDataLst>
              <p:tags r:id="rId13"/>
            </p:custDataLst>
          </p:nvPr>
        </p:nvSpPr>
        <p:spPr>
          <a:xfrm>
            <a:off x="6707943" y="3171724"/>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1" name="PA_库_任意多边形 50"/>
          <p:cNvSpPr/>
          <p:nvPr>
            <p:custDataLst>
              <p:tags r:id="rId14"/>
            </p:custDataLst>
          </p:nvPr>
        </p:nvSpPr>
        <p:spPr>
          <a:xfrm>
            <a:off x="6688027" y="4483416"/>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53" presetClass="entr" presetSubtype="16" fill="hold" nodeType="withEffect">
                                  <p:stCondLst>
                                    <p:cond delay="150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par>
                                <p:cTn id="13" presetID="6" presetClass="emph" presetSubtype="0" accel="30000" decel="26000" autoRev="1" fill="hold" nodeType="withEffect">
                                  <p:stCondLst>
                                    <p:cond delay="1900"/>
                                  </p:stCondLst>
                                  <p:childTnLst>
                                    <p:animScale>
                                      <p:cBhvr>
                                        <p:cTn id="14" dur="500" fill="hold"/>
                                        <p:tgtEl>
                                          <p:spTgt spid="26"/>
                                        </p:tgtEl>
                                      </p:cBhvr>
                                      <p:by x="110000" y="110000"/>
                                    </p:animScale>
                                  </p:childTnLst>
                                </p:cTn>
                              </p:par>
                              <p:par>
                                <p:cTn id="15" presetID="22" presetClass="entr" presetSubtype="8" fill="hold" grpId="0"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1000"/>
                                        <p:tgtEl>
                                          <p:spTgt spid="30"/>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1000"/>
                                        <p:tgtEl>
                                          <p:spTgt spid="31"/>
                                        </p:tgtEl>
                                      </p:cBhvr>
                                    </p:animEffect>
                                  </p:childTnLst>
                                </p:cTn>
                              </p:par>
                              <p:par>
                                <p:cTn id="21" presetID="22" presetClass="entr" presetSubtype="8" fill="hold" grpId="0" nodeType="withEffect" nodePh="1">
                                  <p:stCondLst>
                                    <p:cond delay="250"/>
                                  </p:stCondLst>
                                  <p:endCondLst>
                                    <p:cond evt="begin" delay="0">
                                      <p:tn val="21"/>
                                    </p:cond>
                                  </p:endCondLst>
                                  <p:childTnLst>
                                    <p:set>
                                      <p:cBhvr>
                                        <p:cTn id="22" dur="1" fill="hold">
                                          <p:stCondLst>
                                            <p:cond delay="0"/>
                                          </p:stCondLst>
                                        </p:cTn>
                                        <p:tgtEl>
                                          <p:spTgt spid="32">
                                            <p:txEl>
                                              <p:charRg st="4294967295" end="4294967295"/>
                                            </p:txEl>
                                          </p:spTgt>
                                        </p:tgtEl>
                                        <p:attrNameLst>
                                          <p:attrName>style.visibility</p:attrName>
                                        </p:attrNameLst>
                                      </p:cBhvr>
                                      <p:to>
                                        <p:strVal val="visible"/>
                                      </p:to>
                                    </p:set>
                                    <p:animEffect transition="in" filter="wipe(left)">
                                      <p:cBhvr>
                                        <p:cTn id="23" dur="1000"/>
                                        <p:tgtEl>
                                          <p:spTgt spid="32">
                                            <p:txEl>
                                              <p:charRg st="4294967295" end="4294967295"/>
                                            </p:txEl>
                                          </p:spTgt>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1000"/>
                                        <p:tgtEl>
                                          <p:spTgt spid="33"/>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44"/>
                                        </p:tgtEl>
                                        <p:attrNameLst>
                                          <p:attrName>style.visibility</p:attrName>
                                        </p:attrNameLst>
                                      </p:cBhvr>
                                      <p:to>
                                        <p:strVal val="visible"/>
                                      </p:to>
                                    </p:set>
                                    <p:animEffect transition="in" filter="wipe(left)">
                                      <p:cBhvr>
                                        <p:cTn id="29" dur="1000"/>
                                        <p:tgtEl>
                                          <p:spTgt spid="44"/>
                                        </p:tgtEl>
                                      </p:cBhvr>
                                    </p:animEffect>
                                  </p:childTnLst>
                                </p:cTn>
                              </p:par>
                              <p:par>
                                <p:cTn id="30" presetID="22" presetClass="entr" presetSubtype="8" fill="hold" grpId="0" nodeType="withEffect" nodePh="1">
                                  <p:stCondLst>
                                    <p:cond delay="250"/>
                                  </p:stCondLst>
                                  <p:endCondLst>
                                    <p:cond evt="begin" delay="0">
                                      <p:tn val="30"/>
                                    </p:cond>
                                  </p:endCondLst>
                                  <p:childTnLst>
                                    <p:set>
                                      <p:cBhvr>
                                        <p:cTn id="31" dur="1" fill="hold">
                                          <p:stCondLst>
                                            <p:cond delay="0"/>
                                          </p:stCondLst>
                                        </p:cTn>
                                        <p:tgtEl>
                                          <p:spTgt spid="46">
                                            <p:txEl>
                                              <p:charRg st="4294967295" end="4294967295"/>
                                            </p:txEl>
                                          </p:spTgt>
                                        </p:tgtEl>
                                        <p:attrNameLst>
                                          <p:attrName>style.visibility</p:attrName>
                                        </p:attrNameLst>
                                      </p:cBhvr>
                                      <p:to>
                                        <p:strVal val="visible"/>
                                      </p:to>
                                    </p:set>
                                    <p:animEffect transition="in" filter="wipe(left)">
                                      <p:cBhvr>
                                        <p:cTn id="32" dur="1000"/>
                                        <p:tgtEl>
                                          <p:spTgt spid="46">
                                            <p:txEl>
                                              <p:charRg st="4294967295" end="4294967295"/>
                                            </p:txEl>
                                          </p:spTgt>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1000"/>
                                        <p:tgtEl>
                                          <p:spTgt spid="4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1000"/>
                                        <p:tgtEl>
                                          <p:spTgt spid="48"/>
                                        </p:tgtEl>
                                      </p:cBhvr>
                                    </p:animEffect>
                                  </p:childTnLst>
                                </p:cTn>
                              </p:par>
                              <p:par>
                                <p:cTn id="39" presetID="22" presetClass="entr" presetSubtype="8" fill="hold" grpId="0" nodeType="withEffect" nodePh="1">
                                  <p:stCondLst>
                                    <p:cond delay="250"/>
                                  </p:stCondLst>
                                  <p:endCondLst>
                                    <p:cond evt="begin" delay="0">
                                      <p:tn val="39"/>
                                    </p:cond>
                                  </p:endCondLst>
                                  <p:childTnLst>
                                    <p:set>
                                      <p:cBhvr>
                                        <p:cTn id="40" dur="1" fill="hold">
                                          <p:stCondLst>
                                            <p:cond delay="0"/>
                                          </p:stCondLst>
                                        </p:cTn>
                                        <p:tgtEl>
                                          <p:spTgt spid="49">
                                            <p:txEl>
                                              <p:charRg st="4294967295" end="4294967295"/>
                                            </p:txEl>
                                          </p:spTgt>
                                        </p:tgtEl>
                                        <p:attrNameLst>
                                          <p:attrName>style.visibility</p:attrName>
                                        </p:attrNameLst>
                                      </p:cBhvr>
                                      <p:to>
                                        <p:strVal val="visible"/>
                                      </p:to>
                                    </p:set>
                                    <p:animEffect transition="in" filter="wipe(left)">
                                      <p:cBhvr>
                                        <p:cTn id="41" dur="1000"/>
                                        <p:tgtEl>
                                          <p:spTgt spid="49">
                                            <p:txEl>
                                              <p:charRg st="4294967295" end="4294967295"/>
                                            </p:txEl>
                                          </p:spTgt>
                                        </p:tgtEl>
                                      </p:cBhvr>
                                    </p:animEffect>
                                  </p:childTnLst>
                                </p:cTn>
                              </p:par>
                              <p:par>
                                <p:cTn id="42" presetID="22" presetClass="entr" presetSubtype="8" fill="hold" grpId="0" nodeType="withEffect" nodePh="1">
                                  <p:stCondLst>
                                    <p:cond delay="250"/>
                                  </p:stCondLst>
                                  <p:endCondLst>
                                    <p:cond evt="begin" delay="0">
                                      <p:tn val="42"/>
                                    </p:cond>
                                  </p:endCondLst>
                                  <p:childTnLst>
                                    <p:set>
                                      <p:cBhvr>
                                        <p:cTn id="43" dur="1" fill="hold">
                                          <p:stCondLst>
                                            <p:cond delay="0"/>
                                          </p:stCondLst>
                                        </p:cTn>
                                        <p:tgtEl>
                                          <p:spTgt spid="50">
                                            <p:txEl>
                                              <p:charRg st="4294967295" end="4294967295"/>
                                            </p:txEl>
                                          </p:spTgt>
                                        </p:tgtEl>
                                        <p:attrNameLst>
                                          <p:attrName>style.visibility</p:attrName>
                                        </p:attrNameLst>
                                      </p:cBhvr>
                                      <p:to>
                                        <p:strVal val="visible"/>
                                      </p:to>
                                    </p:set>
                                    <p:animEffect transition="in" filter="wipe(left)">
                                      <p:cBhvr>
                                        <p:cTn id="44" dur="1000"/>
                                        <p:tgtEl>
                                          <p:spTgt spid="50">
                                            <p:txEl>
                                              <p:charRg st="4294967295" end="4294967295"/>
                                            </p:txEl>
                                          </p:spTgt>
                                        </p:tgtEl>
                                      </p:cBhvr>
                                    </p:animEffect>
                                  </p:childTnLst>
                                </p:cTn>
                              </p:par>
                              <p:par>
                                <p:cTn id="45" presetID="22" presetClass="entr" presetSubtype="8" fill="hold" grpId="0" nodeType="withEffect" nodePh="1">
                                  <p:stCondLst>
                                    <p:cond delay="250"/>
                                  </p:stCondLst>
                                  <p:endCondLst>
                                    <p:cond evt="begin" delay="0">
                                      <p:tn val="45"/>
                                    </p:cond>
                                  </p:endCondLst>
                                  <p:childTnLst>
                                    <p:set>
                                      <p:cBhvr>
                                        <p:cTn id="46" dur="1" fill="hold">
                                          <p:stCondLst>
                                            <p:cond delay="0"/>
                                          </p:stCondLst>
                                        </p:cTn>
                                        <p:tgtEl>
                                          <p:spTgt spid="51">
                                            <p:txEl>
                                              <p:charRg st="4294967295" end="4294967295"/>
                                            </p:txEl>
                                          </p:spTgt>
                                        </p:tgtEl>
                                        <p:attrNameLst>
                                          <p:attrName>style.visibility</p:attrName>
                                        </p:attrNameLst>
                                      </p:cBhvr>
                                      <p:to>
                                        <p:strVal val="visible"/>
                                      </p:to>
                                    </p:set>
                                    <p:animEffect transition="in" filter="wipe(left)">
                                      <p:cBhvr>
                                        <p:cTn id="47" dur="1000"/>
                                        <p:tgtEl>
                                          <p:spTgt spid="51">
                                            <p:txEl>
                                              <p:charRg st="4294967295" end="429496729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utoUpdateAnimBg="0"/>
      <p:bldP spid="31" grpId="0" autoUpdateAnimBg="0"/>
      <p:bldP spid="32" grpId="0" autoUpdateAnimBg="0"/>
      <p:bldP spid="33" grpId="0" autoUpdateAnimBg="0"/>
      <p:bldP spid="44" grpId="0" autoUpdateAnimBg="0"/>
      <p:bldP spid="46" grpId="0" autoUpdateAnimBg="0"/>
      <p:bldP spid="47" grpId="0" autoUpdateAnimBg="0"/>
      <p:bldP spid="48" grpId="0" autoUpdateAnimBg="0"/>
      <p:bldP spid="49" grpId="0" autoUpdateAnimBg="0"/>
      <p:bldP spid="50" grpId="0" autoUpdateAnimBg="0"/>
      <p:bldP spid="5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3181351" y="1162049"/>
            <a:ext cx="6858000" cy="6858000"/>
          </a:xfrm>
          <a:prstGeom prst="rect">
            <a:avLst/>
          </a:prstGeom>
        </p:spPr>
      </p:pic>
      <p:pic>
        <p:nvPicPr>
          <p:cNvPr id="6" name="图片 5"/>
          <p:cNvPicPr>
            <a:picLocks noChangeAspect="1"/>
          </p:cNvPicPr>
          <p:nvPr/>
        </p:nvPicPr>
        <p:blipFill>
          <a:blip r:embed="rId2"/>
          <a:stretch>
            <a:fillRect/>
          </a:stretch>
        </p:blipFill>
        <p:spPr>
          <a:xfrm>
            <a:off x="0" y="61686"/>
            <a:ext cx="12293600" cy="1547330"/>
          </a:xfrm>
          <a:prstGeom prst="rect">
            <a:avLst/>
          </a:prstGeom>
        </p:spPr>
      </p:pic>
      <p:sp>
        <p:nvSpPr>
          <p:cNvPr id="7" name="文本框 6"/>
          <p:cNvSpPr txBox="1"/>
          <p:nvPr/>
        </p:nvSpPr>
        <p:spPr>
          <a:xfrm>
            <a:off x="3659815" y="1405211"/>
            <a:ext cx="1761564" cy="1569660"/>
          </a:xfrm>
          <a:prstGeom prst="rect">
            <a:avLst/>
          </a:prstGeom>
          <a:noFill/>
        </p:spPr>
        <p:txBody>
          <a:bodyPr wrap="square" rtlCol="0">
            <a:spAutoFit/>
          </a:bodyPr>
          <a:lstStyle/>
          <a:p>
            <a:r>
              <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我</a:t>
            </a:r>
            <a:endPar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文本框 7"/>
          <p:cNvSpPr txBox="1"/>
          <p:nvPr/>
        </p:nvSpPr>
        <p:spPr>
          <a:xfrm>
            <a:off x="5344087" y="824186"/>
            <a:ext cx="1761564" cy="1569660"/>
          </a:xfrm>
          <a:prstGeom prst="rect">
            <a:avLst/>
          </a:prstGeom>
          <a:noFill/>
        </p:spPr>
        <p:txBody>
          <a:bodyPr wrap="square" rtlCol="0">
            <a:spAutoFit/>
          </a:bodyPr>
          <a:lstStyle/>
          <a:p>
            <a:r>
              <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的</a:t>
            </a:r>
            <a:endPar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文本框 8"/>
          <p:cNvSpPr txBox="1"/>
          <p:nvPr/>
        </p:nvSpPr>
        <p:spPr>
          <a:xfrm>
            <a:off x="6810927" y="1210147"/>
            <a:ext cx="1761564" cy="1569660"/>
          </a:xfrm>
          <a:prstGeom prst="rect">
            <a:avLst/>
          </a:prstGeom>
          <a:noFill/>
        </p:spPr>
        <p:txBody>
          <a:bodyPr wrap="square" rtlCol="0">
            <a:spAutoFit/>
          </a:bodyPr>
          <a:lstStyle/>
          <a:p>
            <a:r>
              <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rPr>
              <a:t>生</a:t>
            </a:r>
            <a:endPar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0" name="文本框 9"/>
          <p:cNvSpPr txBox="1"/>
          <p:nvPr/>
        </p:nvSpPr>
        <p:spPr>
          <a:xfrm>
            <a:off x="7909141" y="1568043"/>
            <a:ext cx="1761564" cy="1569660"/>
          </a:xfrm>
          <a:prstGeom prst="rect">
            <a:avLst/>
          </a:prstGeom>
          <a:noFill/>
        </p:spPr>
        <p:txBody>
          <a:bodyPr wrap="square" rtlCol="0">
            <a:spAutoFit/>
          </a:bodyPr>
          <a:lstStyle/>
          <a:p>
            <a:r>
              <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rPr>
              <a:t>活</a:t>
            </a:r>
            <a:endPar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11" name="图片 10"/>
          <p:cNvPicPr>
            <a:picLocks noChangeAspect="1"/>
          </p:cNvPicPr>
          <p:nvPr/>
        </p:nvPicPr>
        <p:blipFill>
          <a:blip r:embed="rId3" cstate="screen"/>
          <a:stretch>
            <a:fillRect/>
          </a:stretch>
        </p:blipFill>
        <p:spPr>
          <a:xfrm>
            <a:off x="368797" y="2679856"/>
            <a:ext cx="3400704" cy="2590610"/>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图片 11"/>
          <p:cNvPicPr>
            <a:picLocks noChangeAspect="1"/>
          </p:cNvPicPr>
          <p:nvPr/>
        </p:nvPicPr>
        <p:blipFill>
          <a:blip r:embed="rId4" cstate="screen"/>
          <a:stretch>
            <a:fillRect/>
          </a:stretch>
        </p:blipFill>
        <p:spPr>
          <a:xfrm>
            <a:off x="8178076" y="3881822"/>
            <a:ext cx="3722549" cy="248169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7526215" y="1593697"/>
            <a:ext cx="3924887" cy="4174057"/>
          </a:xfrm>
          <a:prstGeom prst="rect">
            <a:avLst/>
          </a:prstGeom>
        </p:spPr>
      </p:pic>
      <p:sp>
        <p:nvSpPr>
          <p:cNvPr id="4" name="文本框 3"/>
          <p:cNvSpPr txBox="1"/>
          <p:nvPr/>
        </p:nvSpPr>
        <p:spPr>
          <a:xfrm>
            <a:off x="1799666" y="626011"/>
            <a:ext cx="1761564" cy="1569660"/>
          </a:xfrm>
          <a:prstGeom prst="rect">
            <a:avLst/>
          </a:prstGeom>
          <a:noFill/>
        </p:spPr>
        <p:txBody>
          <a:bodyPr wrap="square" rtlCol="0">
            <a:spAutoFit/>
          </a:bodyPr>
          <a:lstStyle/>
          <a:p>
            <a:r>
              <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我</a:t>
            </a:r>
            <a:endPar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 name="文本框 4"/>
          <p:cNvSpPr txBox="1"/>
          <p:nvPr/>
        </p:nvSpPr>
        <p:spPr>
          <a:xfrm>
            <a:off x="3310219" y="953223"/>
            <a:ext cx="1761564" cy="1569660"/>
          </a:xfrm>
          <a:prstGeom prst="rect">
            <a:avLst/>
          </a:prstGeom>
          <a:noFill/>
        </p:spPr>
        <p:txBody>
          <a:bodyPr wrap="square" rtlCol="0">
            <a:spAutoFit/>
          </a:bodyPr>
          <a:lstStyle/>
          <a:p>
            <a:r>
              <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的</a:t>
            </a:r>
            <a:endPar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 name="文本框 5"/>
          <p:cNvSpPr txBox="1"/>
          <p:nvPr/>
        </p:nvSpPr>
        <p:spPr>
          <a:xfrm>
            <a:off x="4899193" y="1148908"/>
            <a:ext cx="1761564" cy="1569660"/>
          </a:xfrm>
          <a:prstGeom prst="rect">
            <a:avLst/>
          </a:prstGeom>
          <a:noFill/>
        </p:spPr>
        <p:txBody>
          <a:bodyPr wrap="square" rtlCol="0">
            <a:spAutoFit/>
          </a:bodyPr>
          <a:lstStyle/>
          <a:p>
            <a:r>
              <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rPr>
              <a:t>生</a:t>
            </a:r>
            <a:endPar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 name="文本框 6"/>
          <p:cNvSpPr txBox="1"/>
          <p:nvPr/>
        </p:nvSpPr>
        <p:spPr>
          <a:xfrm>
            <a:off x="6160995" y="626011"/>
            <a:ext cx="1761564" cy="1569660"/>
          </a:xfrm>
          <a:prstGeom prst="rect">
            <a:avLst/>
          </a:prstGeom>
          <a:noFill/>
        </p:spPr>
        <p:txBody>
          <a:bodyPr wrap="square" rtlCol="0">
            <a:spAutoFit/>
          </a:bodyPr>
          <a:lstStyle/>
          <a:p>
            <a:r>
              <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rPr>
              <a:t>活</a:t>
            </a:r>
            <a:endPar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11" name="图片 10"/>
          <p:cNvPicPr>
            <a:picLocks noChangeAspect="1"/>
          </p:cNvPicPr>
          <p:nvPr/>
        </p:nvPicPr>
        <p:blipFill>
          <a:blip r:embed="rId2" cstate="screen"/>
          <a:stretch>
            <a:fillRect/>
          </a:stretch>
        </p:blipFill>
        <p:spPr>
          <a:xfrm>
            <a:off x="870886" y="2796590"/>
            <a:ext cx="3181161" cy="2115581"/>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图片 12"/>
          <p:cNvPicPr>
            <a:picLocks noChangeAspect="1"/>
          </p:cNvPicPr>
          <p:nvPr/>
        </p:nvPicPr>
        <p:blipFill>
          <a:blip r:embed="rId3" cstate="screen"/>
          <a:stretch>
            <a:fillRect/>
          </a:stretch>
        </p:blipFill>
        <p:spPr>
          <a:xfrm>
            <a:off x="4422384" y="2914253"/>
            <a:ext cx="3627923" cy="276370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11"/>
          <p:cNvPicPr>
            <a:picLocks noChangeAspect="1"/>
          </p:cNvPicPr>
          <p:nvPr/>
        </p:nvPicPr>
        <p:blipFill>
          <a:blip r:embed="rId1" cstate="screen"/>
          <a:stretch>
            <a:fillRect/>
          </a:stretch>
        </p:blipFill>
        <p:spPr>
          <a:xfrm>
            <a:off x="7024024" y="1769420"/>
            <a:ext cx="2341563" cy="1561041"/>
          </a:xfrm>
          <a:custGeom>
            <a:avLst/>
            <a:gdLst>
              <a:gd name="connsiteX0" fmla="*/ 999322 w 2341562"/>
              <a:gd name="connsiteY0" fmla="*/ 159 h 2120962"/>
              <a:gd name="connsiteX1" fmla="*/ 1291961 w 2341562"/>
              <a:gd name="connsiteY1" fmla="*/ 65272 h 2120962"/>
              <a:gd name="connsiteX2" fmla="*/ 1655976 w 2341562"/>
              <a:gd name="connsiteY2" fmla="*/ 28065 h 2120962"/>
              <a:gd name="connsiteX3" fmla="*/ 1970028 w 2341562"/>
              <a:gd name="connsiteY3" fmla="*/ 18763 h 2120962"/>
              <a:gd name="connsiteX4" fmla="*/ 2162742 w 2341562"/>
              <a:gd name="connsiteY4" fmla="*/ 74574 h 2120962"/>
              <a:gd name="connsiteX5" fmla="*/ 2305492 w 2341562"/>
              <a:gd name="connsiteY5" fmla="*/ 242005 h 2120962"/>
              <a:gd name="connsiteX6" fmla="*/ 2341180 w 2341562"/>
              <a:gd name="connsiteY6" fmla="*/ 669887 h 2120962"/>
              <a:gd name="connsiteX7" fmla="*/ 2291218 w 2341562"/>
              <a:gd name="connsiteY7" fmla="*/ 986147 h 2120962"/>
              <a:gd name="connsiteX8" fmla="*/ 2312630 w 2341562"/>
              <a:gd name="connsiteY8" fmla="*/ 1590761 h 2120962"/>
              <a:gd name="connsiteX9" fmla="*/ 2248392 w 2341562"/>
              <a:gd name="connsiteY9" fmla="*/ 1981436 h 2120962"/>
              <a:gd name="connsiteX10" fmla="*/ 1998578 w 2341562"/>
              <a:gd name="connsiteY10" fmla="*/ 2065152 h 2120962"/>
              <a:gd name="connsiteX11" fmla="*/ 1620288 w 2341562"/>
              <a:gd name="connsiteY11" fmla="*/ 2065152 h 2120962"/>
              <a:gd name="connsiteX12" fmla="*/ 1227723 w 2341562"/>
              <a:gd name="connsiteY12" fmla="*/ 2120962 h 2120962"/>
              <a:gd name="connsiteX13" fmla="*/ 842296 w 2341562"/>
              <a:gd name="connsiteY13" fmla="*/ 2065152 h 2120962"/>
              <a:gd name="connsiteX14" fmla="*/ 314117 w 2341562"/>
              <a:gd name="connsiteY14" fmla="*/ 2093057 h 2120962"/>
              <a:gd name="connsiteX15" fmla="*/ 85716 w 2341562"/>
              <a:gd name="connsiteY15" fmla="*/ 2018643 h 2120962"/>
              <a:gd name="connsiteX16" fmla="*/ 28615 w 2341562"/>
              <a:gd name="connsiteY16" fmla="*/ 1748892 h 2120962"/>
              <a:gd name="connsiteX17" fmla="*/ 65 w 2341562"/>
              <a:gd name="connsiteY17" fmla="*/ 1404726 h 2120962"/>
              <a:gd name="connsiteX18" fmla="*/ 35753 w 2341562"/>
              <a:gd name="connsiteY18" fmla="*/ 967543 h 2120962"/>
              <a:gd name="connsiteX19" fmla="*/ 65 w 2341562"/>
              <a:gd name="connsiteY19" fmla="*/ 614076 h 2120962"/>
              <a:gd name="connsiteX20" fmla="*/ 42890 w 2341562"/>
              <a:gd name="connsiteY20" fmla="*/ 148988 h 2120962"/>
              <a:gd name="connsiteX21" fmla="*/ 257017 w 2341562"/>
              <a:gd name="connsiteY21" fmla="*/ 37366 h 2120962"/>
              <a:gd name="connsiteX22" fmla="*/ 663857 w 2341562"/>
              <a:gd name="connsiteY22" fmla="*/ 46668 h 2120962"/>
              <a:gd name="connsiteX23" fmla="*/ 999322 w 2341562"/>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562" h="2120962">
                <a:moveTo>
                  <a:pt x="999322" y="159"/>
                </a:moveTo>
                <a:cubicBezTo>
                  <a:pt x="1104006" y="3260"/>
                  <a:pt x="1182519" y="60621"/>
                  <a:pt x="1291961" y="65272"/>
                </a:cubicBezTo>
                <a:cubicBezTo>
                  <a:pt x="1401403" y="69923"/>
                  <a:pt x="1542965" y="35816"/>
                  <a:pt x="1655976" y="28065"/>
                </a:cubicBezTo>
                <a:cubicBezTo>
                  <a:pt x="1768987" y="20313"/>
                  <a:pt x="1885567" y="11012"/>
                  <a:pt x="1970028" y="18763"/>
                </a:cubicBezTo>
                <a:cubicBezTo>
                  <a:pt x="2054489" y="26514"/>
                  <a:pt x="2106831" y="37366"/>
                  <a:pt x="2162742" y="74574"/>
                </a:cubicBezTo>
                <a:cubicBezTo>
                  <a:pt x="2218652" y="111781"/>
                  <a:pt x="2275752" y="142786"/>
                  <a:pt x="2305492" y="242005"/>
                </a:cubicBezTo>
                <a:cubicBezTo>
                  <a:pt x="2335232" y="341225"/>
                  <a:pt x="2343559" y="545863"/>
                  <a:pt x="2341180" y="669887"/>
                </a:cubicBezTo>
                <a:cubicBezTo>
                  <a:pt x="2338801" y="793910"/>
                  <a:pt x="2295976" y="832667"/>
                  <a:pt x="2291218" y="986147"/>
                </a:cubicBezTo>
                <a:cubicBezTo>
                  <a:pt x="2286459" y="1139626"/>
                  <a:pt x="2319768" y="1424880"/>
                  <a:pt x="2312630" y="1590761"/>
                </a:cubicBezTo>
                <a:cubicBezTo>
                  <a:pt x="2305492" y="1756643"/>
                  <a:pt x="2300734" y="1902371"/>
                  <a:pt x="2248392" y="1981436"/>
                </a:cubicBezTo>
                <a:cubicBezTo>
                  <a:pt x="2196050" y="2060501"/>
                  <a:pt x="2103262" y="2051199"/>
                  <a:pt x="1998578" y="2065152"/>
                </a:cubicBezTo>
                <a:cubicBezTo>
                  <a:pt x="1893894" y="2079104"/>
                  <a:pt x="1748764" y="2055850"/>
                  <a:pt x="1620288" y="2065152"/>
                </a:cubicBezTo>
                <a:cubicBezTo>
                  <a:pt x="1491812" y="2074453"/>
                  <a:pt x="1357389" y="2120962"/>
                  <a:pt x="1227723" y="2120962"/>
                </a:cubicBezTo>
                <a:cubicBezTo>
                  <a:pt x="1098057" y="2120962"/>
                  <a:pt x="994563" y="2069802"/>
                  <a:pt x="842296" y="2065152"/>
                </a:cubicBezTo>
                <a:cubicBezTo>
                  <a:pt x="690028" y="2060501"/>
                  <a:pt x="440214" y="2100808"/>
                  <a:pt x="314117" y="2093057"/>
                </a:cubicBezTo>
                <a:cubicBezTo>
                  <a:pt x="188020" y="2085306"/>
                  <a:pt x="133299" y="2076004"/>
                  <a:pt x="85716" y="2018643"/>
                </a:cubicBezTo>
                <a:cubicBezTo>
                  <a:pt x="38132" y="1961282"/>
                  <a:pt x="42890" y="1851211"/>
                  <a:pt x="28615" y="1748892"/>
                </a:cubicBezTo>
                <a:cubicBezTo>
                  <a:pt x="14340" y="1646572"/>
                  <a:pt x="-1125" y="1534951"/>
                  <a:pt x="65" y="1404726"/>
                </a:cubicBezTo>
                <a:cubicBezTo>
                  <a:pt x="1255" y="1274501"/>
                  <a:pt x="35753" y="1099318"/>
                  <a:pt x="35753" y="967543"/>
                </a:cubicBezTo>
                <a:cubicBezTo>
                  <a:pt x="35753" y="835768"/>
                  <a:pt x="65" y="745851"/>
                  <a:pt x="65" y="614076"/>
                </a:cubicBezTo>
                <a:cubicBezTo>
                  <a:pt x="65" y="482301"/>
                  <a:pt x="65" y="245106"/>
                  <a:pt x="42890" y="148988"/>
                </a:cubicBezTo>
                <a:cubicBezTo>
                  <a:pt x="85716" y="52870"/>
                  <a:pt x="153522" y="54419"/>
                  <a:pt x="257017" y="37366"/>
                </a:cubicBezTo>
                <a:cubicBezTo>
                  <a:pt x="360511" y="20313"/>
                  <a:pt x="540140" y="52870"/>
                  <a:pt x="663857" y="46668"/>
                </a:cubicBezTo>
                <a:cubicBezTo>
                  <a:pt x="787574" y="40467"/>
                  <a:pt x="894637" y="-2941"/>
                  <a:pt x="999322" y="159"/>
                </a:cubicBezTo>
                <a:close/>
              </a:path>
            </a:pathLst>
          </a:custGeom>
          <a:solidFill>
            <a:sysClr val="window" lastClr="FFFFFF">
              <a:lumMod val="85000"/>
            </a:sysClr>
          </a:solidFill>
          <a:ln w="38100">
            <a:solidFill>
              <a:srgbClr val="F59C1F"/>
            </a:solidFill>
          </a:ln>
        </p:spPr>
      </p:pic>
      <p:pic>
        <p:nvPicPr>
          <p:cNvPr id="5" name="图片占位符 10"/>
          <p:cNvPicPr>
            <a:picLocks noChangeAspect="1"/>
          </p:cNvPicPr>
          <p:nvPr/>
        </p:nvPicPr>
        <p:blipFill>
          <a:blip r:embed="rId2" cstate="screen"/>
          <a:stretch>
            <a:fillRect/>
          </a:stretch>
        </p:blipFill>
        <p:spPr>
          <a:xfrm>
            <a:off x="4328067" y="1325402"/>
            <a:ext cx="2341563" cy="1655924"/>
          </a:xfrm>
          <a:custGeom>
            <a:avLst/>
            <a:gdLst>
              <a:gd name="connsiteX0" fmla="*/ 999322 w 2341562"/>
              <a:gd name="connsiteY0" fmla="*/ 159 h 2120962"/>
              <a:gd name="connsiteX1" fmla="*/ 1291961 w 2341562"/>
              <a:gd name="connsiteY1" fmla="*/ 65272 h 2120962"/>
              <a:gd name="connsiteX2" fmla="*/ 1655976 w 2341562"/>
              <a:gd name="connsiteY2" fmla="*/ 28065 h 2120962"/>
              <a:gd name="connsiteX3" fmla="*/ 1970028 w 2341562"/>
              <a:gd name="connsiteY3" fmla="*/ 18763 h 2120962"/>
              <a:gd name="connsiteX4" fmla="*/ 2162742 w 2341562"/>
              <a:gd name="connsiteY4" fmla="*/ 74574 h 2120962"/>
              <a:gd name="connsiteX5" fmla="*/ 2305493 w 2341562"/>
              <a:gd name="connsiteY5" fmla="*/ 242005 h 2120962"/>
              <a:gd name="connsiteX6" fmla="*/ 2341180 w 2341562"/>
              <a:gd name="connsiteY6" fmla="*/ 669886 h 2120962"/>
              <a:gd name="connsiteX7" fmla="*/ 2291218 w 2341562"/>
              <a:gd name="connsiteY7" fmla="*/ 986147 h 2120962"/>
              <a:gd name="connsiteX8" fmla="*/ 2312630 w 2341562"/>
              <a:gd name="connsiteY8" fmla="*/ 1590761 h 2120962"/>
              <a:gd name="connsiteX9" fmla="*/ 2248392 w 2341562"/>
              <a:gd name="connsiteY9" fmla="*/ 1981436 h 2120962"/>
              <a:gd name="connsiteX10" fmla="*/ 1998578 w 2341562"/>
              <a:gd name="connsiteY10" fmla="*/ 2065152 h 2120962"/>
              <a:gd name="connsiteX11" fmla="*/ 1620288 w 2341562"/>
              <a:gd name="connsiteY11" fmla="*/ 2065152 h 2120962"/>
              <a:gd name="connsiteX12" fmla="*/ 1227723 w 2341562"/>
              <a:gd name="connsiteY12" fmla="*/ 2120962 h 2120962"/>
              <a:gd name="connsiteX13" fmla="*/ 842296 w 2341562"/>
              <a:gd name="connsiteY13" fmla="*/ 2065152 h 2120962"/>
              <a:gd name="connsiteX14" fmla="*/ 314117 w 2341562"/>
              <a:gd name="connsiteY14" fmla="*/ 2093057 h 2120962"/>
              <a:gd name="connsiteX15" fmla="*/ 85716 w 2341562"/>
              <a:gd name="connsiteY15" fmla="*/ 2018643 h 2120962"/>
              <a:gd name="connsiteX16" fmla="*/ 28616 w 2341562"/>
              <a:gd name="connsiteY16" fmla="*/ 1748892 h 2120962"/>
              <a:gd name="connsiteX17" fmla="*/ 65 w 2341562"/>
              <a:gd name="connsiteY17" fmla="*/ 1404726 h 2120962"/>
              <a:gd name="connsiteX18" fmla="*/ 35753 w 2341562"/>
              <a:gd name="connsiteY18" fmla="*/ 967543 h 2120962"/>
              <a:gd name="connsiteX19" fmla="*/ 65 w 2341562"/>
              <a:gd name="connsiteY19" fmla="*/ 614076 h 2120962"/>
              <a:gd name="connsiteX20" fmla="*/ 42891 w 2341562"/>
              <a:gd name="connsiteY20" fmla="*/ 148988 h 2120962"/>
              <a:gd name="connsiteX21" fmla="*/ 257017 w 2341562"/>
              <a:gd name="connsiteY21" fmla="*/ 37366 h 2120962"/>
              <a:gd name="connsiteX22" fmla="*/ 663858 w 2341562"/>
              <a:gd name="connsiteY22" fmla="*/ 46668 h 2120962"/>
              <a:gd name="connsiteX23" fmla="*/ 999322 w 2341562"/>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562" h="2120962">
                <a:moveTo>
                  <a:pt x="999322" y="159"/>
                </a:moveTo>
                <a:cubicBezTo>
                  <a:pt x="1104006" y="3260"/>
                  <a:pt x="1182519" y="60621"/>
                  <a:pt x="1291961" y="65272"/>
                </a:cubicBezTo>
                <a:cubicBezTo>
                  <a:pt x="1401403" y="69923"/>
                  <a:pt x="1542965" y="35816"/>
                  <a:pt x="1655976" y="28065"/>
                </a:cubicBezTo>
                <a:cubicBezTo>
                  <a:pt x="1768987" y="20313"/>
                  <a:pt x="1885567" y="11012"/>
                  <a:pt x="1970028" y="18763"/>
                </a:cubicBezTo>
                <a:cubicBezTo>
                  <a:pt x="2054489" y="26514"/>
                  <a:pt x="2106831" y="37366"/>
                  <a:pt x="2162742" y="74574"/>
                </a:cubicBezTo>
                <a:cubicBezTo>
                  <a:pt x="2218652" y="111781"/>
                  <a:pt x="2275753" y="142786"/>
                  <a:pt x="2305493" y="242005"/>
                </a:cubicBezTo>
                <a:cubicBezTo>
                  <a:pt x="2335233" y="341224"/>
                  <a:pt x="2343559" y="545863"/>
                  <a:pt x="2341180" y="669886"/>
                </a:cubicBezTo>
                <a:cubicBezTo>
                  <a:pt x="2338801" y="793910"/>
                  <a:pt x="2295976" y="832667"/>
                  <a:pt x="2291218" y="986147"/>
                </a:cubicBezTo>
                <a:cubicBezTo>
                  <a:pt x="2286459" y="1139626"/>
                  <a:pt x="2319768" y="1424880"/>
                  <a:pt x="2312630" y="1590761"/>
                </a:cubicBezTo>
                <a:cubicBezTo>
                  <a:pt x="2305493" y="1756643"/>
                  <a:pt x="2300734" y="1902371"/>
                  <a:pt x="2248392" y="1981436"/>
                </a:cubicBezTo>
                <a:cubicBezTo>
                  <a:pt x="2196050" y="2060501"/>
                  <a:pt x="2103262" y="2051199"/>
                  <a:pt x="1998578" y="2065152"/>
                </a:cubicBezTo>
                <a:cubicBezTo>
                  <a:pt x="1893895" y="2079104"/>
                  <a:pt x="1748764" y="2055850"/>
                  <a:pt x="1620288" y="2065152"/>
                </a:cubicBezTo>
                <a:cubicBezTo>
                  <a:pt x="1491812" y="2074453"/>
                  <a:pt x="1357389" y="2120962"/>
                  <a:pt x="1227723" y="2120962"/>
                </a:cubicBezTo>
                <a:cubicBezTo>
                  <a:pt x="1098058" y="2120962"/>
                  <a:pt x="994563" y="2069802"/>
                  <a:pt x="842296" y="2065152"/>
                </a:cubicBezTo>
                <a:cubicBezTo>
                  <a:pt x="690028" y="2060501"/>
                  <a:pt x="440214" y="2100808"/>
                  <a:pt x="314117" y="2093057"/>
                </a:cubicBezTo>
                <a:cubicBezTo>
                  <a:pt x="188021" y="2085306"/>
                  <a:pt x="133300" y="2076004"/>
                  <a:pt x="85716" y="2018643"/>
                </a:cubicBezTo>
                <a:cubicBezTo>
                  <a:pt x="38132" y="1961282"/>
                  <a:pt x="42891" y="1851211"/>
                  <a:pt x="28616" y="1748892"/>
                </a:cubicBezTo>
                <a:cubicBezTo>
                  <a:pt x="14340" y="1646572"/>
                  <a:pt x="-1124" y="1534951"/>
                  <a:pt x="65" y="1404726"/>
                </a:cubicBezTo>
                <a:cubicBezTo>
                  <a:pt x="1255" y="1274501"/>
                  <a:pt x="35753" y="1099318"/>
                  <a:pt x="35753" y="967543"/>
                </a:cubicBezTo>
                <a:cubicBezTo>
                  <a:pt x="35753" y="835768"/>
                  <a:pt x="65" y="745851"/>
                  <a:pt x="65" y="614076"/>
                </a:cubicBezTo>
                <a:cubicBezTo>
                  <a:pt x="65" y="482301"/>
                  <a:pt x="65" y="245106"/>
                  <a:pt x="42891" y="148988"/>
                </a:cubicBezTo>
                <a:cubicBezTo>
                  <a:pt x="85716" y="52870"/>
                  <a:pt x="153523" y="54419"/>
                  <a:pt x="257017" y="37366"/>
                </a:cubicBezTo>
                <a:cubicBezTo>
                  <a:pt x="360511" y="20313"/>
                  <a:pt x="540140" y="52870"/>
                  <a:pt x="663858" y="46668"/>
                </a:cubicBezTo>
                <a:cubicBezTo>
                  <a:pt x="787574" y="40467"/>
                  <a:pt x="894638" y="-2941"/>
                  <a:pt x="999322" y="159"/>
                </a:cubicBezTo>
                <a:close/>
              </a:path>
            </a:pathLst>
          </a:custGeom>
          <a:solidFill>
            <a:sysClr val="window" lastClr="FFFFFF">
              <a:lumMod val="85000"/>
            </a:sysClr>
          </a:solidFill>
          <a:ln w="38100">
            <a:solidFill>
              <a:srgbClr val="F59C1F"/>
            </a:solidFill>
          </a:ln>
        </p:spPr>
      </p:pic>
      <p:pic>
        <p:nvPicPr>
          <p:cNvPr id="6" name="图片占位符 9"/>
          <p:cNvPicPr>
            <a:picLocks noChangeAspect="1"/>
          </p:cNvPicPr>
          <p:nvPr/>
        </p:nvPicPr>
        <p:blipFill>
          <a:blip r:embed="rId3" cstate="screen"/>
          <a:stretch>
            <a:fillRect/>
          </a:stretch>
        </p:blipFill>
        <p:spPr>
          <a:xfrm>
            <a:off x="1610968" y="2023004"/>
            <a:ext cx="2341563" cy="1561042"/>
          </a:xfrm>
          <a:custGeom>
            <a:avLst/>
            <a:gdLst>
              <a:gd name="connsiteX0" fmla="*/ 999322 w 2341563"/>
              <a:gd name="connsiteY0" fmla="*/ 159 h 2120962"/>
              <a:gd name="connsiteX1" fmla="*/ 1291961 w 2341563"/>
              <a:gd name="connsiteY1" fmla="*/ 65272 h 2120962"/>
              <a:gd name="connsiteX2" fmla="*/ 1655976 w 2341563"/>
              <a:gd name="connsiteY2" fmla="*/ 28065 h 2120962"/>
              <a:gd name="connsiteX3" fmla="*/ 1970028 w 2341563"/>
              <a:gd name="connsiteY3" fmla="*/ 18763 h 2120962"/>
              <a:gd name="connsiteX4" fmla="*/ 2162742 w 2341563"/>
              <a:gd name="connsiteY4" fmla="*/ 74574 h 2120962"/>
              <a:gd name="connsiteX5" fmla="*/ 2305493 w 2341563"/>
              <a:gd name="connsiteY5" fmla="*/ 242006 h 2120962"/>
              <a:gd name="connsiteX6" fmla="*/ 2341181 w 2341563"/>
              <a:gd name="connsiteY6" fmla="*/ 669887 h 2120962"/>
              <a:gd name="connsiteX7" fmla="*/ 2291218 w 2341563"/>
              <a:gd name="connsiteY7" fmla="*/ 986147 h 2120962"/>
              <a:gd name="connsiteX8" fmla="*/ 2312630 w 2341563"/>
              <a:gd name="connsiteY8" fmla="*/ 1590761 h 2120962"/>
              <a:gd name="connsiteX9" fmla="*/ 2248392 w 2341563"/>
              <a:gd name="connsiteY9" fmla="*/ 1981436 h 2120962"/>
              <a:gd name="connsiteX10" fmla="*/ 1998578 w 2341563"/>
              <a:gd name="connsiteY10" fmla="*/ 2065152 h 2120962"/>
              <a:gd name="connsiteX11" fmla="*/ 1620288 w 2341563"/>
              <a:gd name="connsiteY11" fmla="*/ 2065152 h 2120962"/>
              <a:gd name="connsiteX12" fmla="*/ 1227723 w 2341563"/>
              <a:gd name="connsiteY12" fmla="*/ 2120962 h 2120962"/>
              <a:gd name="connsiteX13" fmla="*/ 842296 w 2341563"/>
              <a:gd name="connsiteY13" fmla="*/ 2065152 h 2120962"/>
              <a:gd name="connsiteX14" fmla="*/ 314117 w 2341563"/>
              <a:gd name="connsiteY14" fmla="*/ 2093057 h 2120962"/>
              <a:gd name="connsiteX15" fmla="*/ 85716 w 2341563"/>
              <a:gd name="connsiteY15" fmla="*/ 2018643 h 2120962"/>
              <a:gd name="connsiteX16" fmla="*/ 28616 w 2341563"/>
              <a:gd name="connsiteY16" fmla="*/ 1748892 h 2120962"/>
              <a:gd name="connsiteX17" fmla="*/ 65 w 2341563"/>
              <a:gd name="connsiteY17" fmla="*/ 1404726 h 2120962"/>
              <a:gd name="connsiteX18" fmla="*/ 35753 w 2341563"/>
              <a:gd name="connsiteY18" fmla="*/ 967543 h 2120962"/>
              <a:gd name="connsiteX19" fmla="*/ 65 w 2341563"/>
              <a:gd name="connsiteY19" fmla="*/ 614076 h 2120962"/>
              <a:gd name="connsiteX20" fmla="*/ 42891 w 2341563"/>
              <a:gd name="connsiteY20" fmla="*/ 148988 h 2120962"/>
              <a:gd name="connsiteX21" fmla="*/ 257017 w 2341563"/>
              <a:gd name="connsiteY21" fmla="*/ 37366 h 2120962"/>
              <a:gd name="connsiteX22" fmla="*/ 663857 w 2341563"/>
              <a:gd name="connsiteY22" fmla="*/ 46668 h 2120962"/>
              <a:gd name="connsiteX23" fmla="*/ 999322 w 2341563"/>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563" h="2120962">
                <a:moveTo>
                  <a:pt x="999322" y="159"/>
                </a:moveTo>
                <a:cubicBezTo>
                  <a:pt x="1104006" y="3260"/>
                  <a:pt x="1182519" y="60621"/>
                  <a:pt x="1291961" y="65272"/>
                </a:cubicBezTo>
                <a:cubicBezTo>
                  <a:pt x="1401403" y="69923"/>
                  <a:pt x="1542965" y="35816"/>
                  <a:pt x="1655976" y="28065"/>
                </a:cubicBezTo>
                <a:cubicBezTo>
                  <a:pt x="1768987" y="20313"/>
                  <a:pt x="1885567" y="11012"/>
                  <a:pt x="1970028" y="18763"/>
                </a:cubicBezTo>
                <a:cubicBezTo>
                  <a:pt x="2054489" y="26514"/>
                  <a:pt x="2106831" y="37366"/>
                  <a:pt x="2162742" y="74574"/>
                </a:cubicBezTo>
                <a:cubicBezTo>
                  <a:pt x="2218652" y="111781"/>
                  <a:pt x="2275753" y="142786"/>
                  <a:pt x="2305493" y="242006"/>
                </a:cubicBezTo>
                <a:cubicBezTo>
                  <a:pt x="2335233" y="341225"/>
                  <a:pt x="2343560" y="545863"/>
                  <a:pt x="2341181" y="669887"/>
                </a:cubicBezTo>
                <a:cubicBezTo>
                  <a:pt x="2338802" y="793910"/>
                  <a:pt x="2295976" y="832668"/>
                  <a:pt x="2291218" y="986147"/>
                </a:cubicBezTo>
                <a:cubicBezTo>
                  <a:pt x="2286459" y="1139626"/>
                  <a:pt x="2319768" y="1424880"/>
                  <a:pt x="2312630" y="1590761"/>
                </a:cubicBezTo>
                <a:cubicBezTo>
                  <a:pt x="2305493" y="1756643"/>
                  <a:pt x="2300734" y="1902371"/>
                  <a:pt x="2248392" y="1981436"/>
                </a:cubicBezTo>
                <a:cubicBezTo>
                  <a:pt x="2196050" y="2060501"/>
                  <a:pt x="2103262" y="2051199"/>
                  <a:pt x="1998578" y="2065152"/>
                </a:cubicBezTo>
                <a:cubicBezTo>
                  <a:pt x="1893895" y="2079104"/>
                  <a:pt x="1748764" y="2055850"/>
                  <a:pt x="1620288" y="2065152"/>
                </a:cubicBezTo>
                <a:cubicBezTo>
                  <a:pt x="1491813" y="2074453"/>
                  <a:pt x="1357389" y="2120962"/>
                  <a:pt x="1227723" y="2120962"/>
                </a:cubicBezTo>
                <a:cubicBezTo>
                  <a:pt x="1098058" y="2120962"/>
                  <a:pt x="994563" y="2069802"/>
                  <a:pt x="842296" y="2065152"/>
                </a:cubicBezTo>
                <a:cubicBezTo>
                  <a:pt x="690028" y="2060501"/>
                  <a:pt x="440214" y="2100808"/>
                  <a:pt x="314117" y="2093057"/>
                </a:cubicBezTo>
                <a:cubicBezTo>
                  <a:pt x="188021" y="2085306"/>
                  <a:pt x="133300" y="2076004"/>
                  <a:pt x="85716" y="2018643"/>
                </a:cubicBezTo>
                <a:cubicBezTo>
                  <a:pt x="38132" y="1961282"/>
                  <a:pt x="42891" y="1851211"/>
                  <a:pt x="28616" y="1748892"/>
                </a:cubicBezTo>
                <a:cubicBezTo>
                  <a:pt x="14340" y="1646572"/>
                  <a:pt x="-1125" y="1534951"/>
                  <a:pt x="65" y="1404726"/>
                </a:cubicBezTo>
                <a:cubicBezTo>
                  <a:pt x="1255" y="1274501"/>
                  <a:pt x="35753" y="1099319"/>
                  <a:pt x="35753" y="967543"/>
                </a:cubicBezTo>
                <a:cubicBezTo>
                  <a:pt x="35753" y="835768"/>
                  <a:pt x="65" y="745851"/>
                  <a:pt x="65" y="614076"/>
                </a:cubicBezTo>
                <a:cubicBezTo>
                  <a:pt x="65" y="482301"/>
                  <a:pt x="65" y="245106"/>
                  <a:pt x="42891" y="148988"/>
                </a:cubicBezTo>
                <a:cubicBezTo>
                  <a:pt x="85716" y="52870"/>
                  <a:pt x="153522" y="54419"/>
                  <a:pt x="257017" y="37366"/>
                </a:cubicBezTo>
                <a:cubicBezTo>
                  <a:pt x="360511" y="20313"/>
                  <a:pt x="540140" y="52870"/>
                  <a:pt x="663857" y="46668"/>
                </a:cubicBezTo>
                <a:cubicBezTo>
                  <a:pt x="787574" y="40467"/>
                  <a:pt x="894638" y="-2941"/>
                  <a:pt x="999322" y="159"/>
                </a:cubicBezTo>
                <a:close/>
              </a:path>
            </a:pathLst>
          </a:custGeom>
          <a:solidFill>
            <a:sysClr val="window" lastClr="FFFFFF">
              <a:lumMod val="85000"/>
            </a:sysClr>
          </a:solidFill>
          <a:ln w="38100">
            <a:solidFill>
              <a:srgbClr val="F59C1F"/>
            </a:solidFill>
          </a:ln>
        </p:spPr>
      </p:pic>
      <p:sp>
        <p:nvSpPr>
          <p:cNvPr id="7" name="矩形 6"/>
          <p:cNvSpPr/>
          <p:nvPr/>
        </p:nvSpPr>
        <p:spPr>
          <a:xfrm>
            <a:off x="1491673" y="4116899"/>
            <a:ext cx="2578720" cy="1200329"/>
          </a:xfrm>
          <a:prstGeom prst="rect">
            <a:avLst/>
          </a:prstGeom>
        </p:spPr>
        <p:txBody>
          <a:bodyPr wrap="square">
            <a:spAutoFit/>
          </a:bodyPr>
          <a:lstStyle/>
          <a:p>
            <a:pPr algn="ctr"/>
            <a:r>
              <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a:t>
            </a:r>
            <a:endPar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矩形 7"/>
          <p:cNvSpPr/>
          <p:nvPr/>
        </p:nvSpPr>
        <p:spPr>
          <a:xfrm>
            <a:off x="4294821" y="3396987"/>
            <a:ext cx="2578720" cy="1200329"/>
          </a:xfrm>
          <a:prstGeom prst="rect">
            <a:avLst/>
          </a:prstGeom>
        </p:spPr>
        <p:txBody>
          <a:bodyPr wrap="square">
            <a:spAutoFit/>
          </a:bodyPr>
          <a:lstStyle/>
          <a:p>
            <a:pPr algn="ctr"/>
            <a:r>
              <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a:t>
            </a:r>
            <a:endPar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矩形 8"/>
          <p:cNvSpPr/>
          <p:nvPr/>
        </p:nvSpPr>
        <p:spPr>
          <a:xfrm>
            <a:off x="7024103" y="3874691"/>
            <a:ext cx="2578720" cy="1200329"/>
          </a:xfrm>
          <a:prstGeom prst="rect">
            <a:avLst/>
          </a:prstGeom>
        </p:spPr>
        <p:txBody>
          <a:bodyPr wrap="square">
            <a:spAutoFit/>
          </a:bodyPr>
          <a:lstStyle/>
          <a:p>
            <a:pPr algn="ctr"/>
            <a:r>
              <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a:t>
            </a:r>
            <a:endPar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12" name="图片 11"/>
          <p:cNvPicPr>
            <a:picLocks noChangeAspect="1"/>
          </p:cNvPicPr>
          <p:nvPr/>
        </p:nvPicPr>
        <p:blipFill>
          <a:blip r:embed="rId4"/>
          <a:stretch>
            <a:fillRect/>
          </a:stretch>
        </p:blipFill>
        <p:spPr>
          <a:xfrm>
            <a:off x="0" y="-7240"/>
            <a:ext cx="12293600" cy="15473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14:presetBounceEnd="5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0000">
                                          <p:cBhvr additive="base">
                                            <p:cTn id="7" dur="75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14:presetBounceEnd="50000">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14:bounceEnd="50000">
                                          <p:cBhvr additive="base">
                                            <p:cTn id="13" dur="75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14"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14:presetBounceEnd="50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50000">
                                          <p:cBhvr additive="base">
                                            <p:cTn id="19" dur="750" fill="hold"/>
                                            <p:tgtEl>
                                              <p:spTgt spid="9"/>
                                            </p:tgtEl>
                                            <p:attrNameLst>
                                              <p:attrName>ppt_x</p:attrName>
                                            </p:attrNameLst>
                                          </p:cBhvr>
                                          <p:tavLst>
                                            <p:tav tm="0">
                                              <p:val>
                                                <p:strVal val="0-#ppt_w/2"/>
                                              </p:val>
                                            </p:tav>
                                            <p:tav tm="100000">
                                              <p:val>
                                                <p:strVal val="#ppt_x"/>
                                              </p:val>
                                            </p:tav>
                                          </p:tavLst>
                                        </p:anim>
                                        <p:anim calcmode="lin" valueType="num" p14:bounceEnd="50000">
                                          <p:cBhvr additive="base">
                                            <p:cTn id="20"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0-#ppt_w/2"/>
                                              </p:val>
                                            </p:tav>
                                            <p:tav tm="100000">
                                              <p:val>
                                                <p:strVal val="#ppt_x"/>
                                              </p:val>
                                            </p:tav>
                                          </p:tavLst>
                                        </p:anim>
                                        <p:anim calcmode="lin" valueType="num">
                                          <p:cBhvr additive="base">
                                            <p:cTn id="14"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0-#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749509" y="375034"/>
            <a:ext cx="4017363" cy="5875864"/>
          </a:xfrm>
          <a:prstGeom prst="rect">
            <a:avLst/>
          </a:prstGeom>
        </p:spPr>
      </p:pic>
      <p:pic>
        <p:nvPicPr>
          <p:cNvPr id="3" name="图片 2"/>
          <p:cNvPicPr>
            <a:picLocks noChangeAspect="1"/>
          </p:cNvPicPr>
          <p:nvPr/>
        </p:nvPicPr>
        <p:blipFill rotWithShape="1">
          <a:blip r:embed="rId1" cstate="screen"/>
          <a:srcRect/>
          <a:stretch>
            <a:fillRect/>
          </a:stretch>
        </p:blipFill>
        <p:spPr>
          <a:xfrm>
            <a:off x="4154775" y="375034"/>
            <a:ext cx="4017363" cy="5875864"/>
          </a:xfrm>
          <a:prstGeom prst="rect">
            <a:avLst/>
          </a:prstGeom>
        </p:spPr>
      </p:pic>
      <p:pic>
        <p:nvPicPr>
          <p:cNvPr id="4" name="图片 3"/>
          <p:cNvPicPr>
            <a:picLocks noChangeAspect="1"/>
          </p:cNvPicPr>
          <p:nvPr/>
        </p:nvPicPr>
        <p:blipFill rotWithShape="1">
          <a:blip r:embed="rId1" cstate="screen"/>
          <a:srcRect/>
          <a:stretch>
            <a:fillRect/>
          </a:stretch>
        </p:blipFill>
        <p:spPr>
          <a:xfrm>
            <a:off x="7605012" y="375034"/>
            <a:ext cx="4017363" cy="5875864"/>
          </a:xfrm>
          <a:prstGeom prst="rect">
            <a:avLst/>
          </a:prstGeom>
        </p:spPr>
      </p:pic>
      <p:sp>
        <p:nvSpPr>
          <p:cNvPr id="5" name="文本框 4"/>
          <p:cNvSpPr txBox="1"/>
          <p:nvPr/>
        </p:nvSpPr>
        <p:spPr>
          <a:xfrm flipH="1">
            <a:off x="1813260" y="2641779"/>
            <a:ext cx="2234085" cy="2308324"/>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 name="文本框 5"/>
          <p:cNvSpPr txBox="1"/>
          <p:nvPr/>
        </p:nvSpPr>
        <p:spPr>
          <a:xfrm flipH="1">
            <a:off x="5218524" y="2641779"/>
            <a:ext cx="2234085" cy="2308324"/>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 name="文本框 6"/>
          <p:cNvSpPr txBox="1"/>
          <p:nvPr/>
        </p:nvSpPr>
        <p:spPr>
          <a:xfrm flipH="1">
            <a:off x="8623790" y="2641779"/>
            <a:ext cx="2234085" cy="2308324"/>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wind"/>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ssolv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screen"/>
          <a:srcRect/>
          <a:stretch>
            <a:fillRect/>
          </a:stretch>
        </p:blipFill>
        <p:spPr>
          <a:xfrm>
            <a:off x="1304320" y="465562"/>
            <a:ext cx="3241688" cy="1164704"/>
          </a:xfrm>
          <a:prstGeom prst="rect">
            <a:avLst/>
          </a:prstGeom>
        </p:spPr>
      </p:pic>
      <p:pic>
        <p:nvPicPr>
          <p:cNvPr id="2" name="图片 1"/>
          <p:cNvPicPr>
            <a:picLocks noChangeAspect="1"/>
          </p:cNvPicPr>
          <p:nvPr/>
        </p:nvPicPr>
        <p:blipFill rotWithShape="1">
          <a:blip r:embed="rId2" cstate="screen"/>
          <a:srcRect/>
          <a:stretch>
            <a:fillRect/>
          </a:stretch>
        </p:blipFill>
        <p:spPr>
          <a:xfrm>
            <a:off x="1643010" y="2021828"/>
            <a:ext cx="4017364" cy="2743200"/>
          </a:xfrm>
          <a:prstGeom prst="rect">
            <a:avLst/>
          </a:prstGeom>
        </p:spPr>
      </p:pic>
      <p:pic>
        <p:nvPicPr>
          <p:cNvPr id="3" name="图片 2"/>
          <p:cNvPicPr>
            <a:picLocks noChangeAspect="1"/>
          </p:cNvPicPr>
          <p:nvPr/>
        </p:nvPicPr>
        <p:blipFill rotWithShape="1">
          <a:blip r:embed="rId2" cstate="screen"/>
          <a:srcRect/>
          <a:stretch>
            <a:fillRect/>
          </a:stretch>
        </p:blipFill>
        <p:spPr>
          <a:xfrm>
            <a:off x="4546009" y="342953"/>
            <a:ext cx="4017364" cy="2743200"/>
          </a:xfrm>
          <a:prstGeom prst="rect">
            <a:avLst/>
          </a:prstGeom>
        </p:spPr>
      </p:pic>
      <p:pic>
        <p:nvPicPr>
          <p:cNvPr id="4" name="图片 3"/>
          <p:cNvPicPr>
            <a:picLocks noChangeAspect="1"/>
          </p:cNvPicPr>
          <p:nvPr/>
        </p:nvPicPr>
        <p:blipFill rotWithShape="1">
          <a:blip r:embed="rId3" cstate="screen"/>
          <a:srcRect/>
          <a:stretch>
            <a:fillRect/>
          </a:stretch>
        </p:blipFill>
        <p:spPr>
          <a:xfrm>
            <a:off x="6181177" y="2371612"/>
            <a:ext cx="4551551" cy="3107961"/>
          </a:xfrm>
          <a:prstGeom prst="rect">
            <a:avLst/>
          </a:prstGeom>
        </p:spPr>
      </p:pic>
      <p:sp>
        <p:nvSpPr>
          <p:cNvPr id="6" name="文本框 5"/>
          <p:cNvSpPr txBox="1"/>
          <p:nvPr/>
        </p:nvSpPr>
        <p:spPr>
          <a:xfrm>
            <a:off x="5877635" y="1529887"/>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 name="文本框 6"/>
          <p:cNvSpPr txBox="1"/>
          <p:nvPr/>
        </p:nvSpPr>
        <p:spPr>
          <a:xfrm>
            <a:off x="2976348" y="3208762"/>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文本框 7"/>
          <p:cNvSpPr txBox="1"/>
          <p:nvPr/>
        </p:nvSpPr>
        <p:spPr>
          <a:xfrm>
            <a:off x="7796831" y="3740924"/>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11" name="图片 10"/>
          <p:cNvPicPr>
            <a:picLocks noChangeAspect="1"/>
          </p:cNvPicPr>
          <p:nvPr/>
        </p:nvPicPr>
        <p:blipFill rotWithShape="1">
          <a:blip r:embed="rId4" cstate="screen"/>
          <a:srcRect/>
          <a:stretch>
            <a:fillRect/>
          </a:stretch>
        </p:blipFill>
        <p:spPr>
          <a:xfrm>
            <a:off x="1541137" y="415299"/>
            <a:ext cx="2850487" cy="87385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1304320" y="465562"/>
            <a:ext cx="3241688" cy="1164704"/>
          </a:xfrm>
          <a:prstGeom prst="rect">
            <a:avLst/>
          </a:prstGeom>
        </p:spPr>
      </p:pic>
      <p:pic>
        <p:nvPicPr>
          <p:cNvPr id="4" name="图片 3"/>
          <p:cNvPicPr>
            <a:picLocks noChangeAspect="1"/>
          </p:cNvPicPr>
          <p:nvPr/>
        </p:nvPicPr>
        <p:blipFill rotWithShape="1">
          <a:blip r:embed="rId2" cstate="screen"/>
          <a:srcRect/>
          <a:stretch>
            <a:fillRect/>
          </a:stretch>
        </p:blipFill>
        <p:spPr>
          <a:xfrm>
            <a:off x="1514911" y="725626"/>
            <a:ext cx="2850487" cy="554636"/>
          </a:xfrm>
          <a:prstGeom prst="rect">
            <a:avLst/>
          </a:prstGeom>
        </p:spPr>
      </p:pic>
      <p:pic>
        <p:nvPicPr>
          <p:cNvPr id="6" name="图片 5"/>
          <p:cNvPicPr>
            <a:picLocks noChangeAspect="1"/>
          </p:cNvPicPr>
          <p:nvPr/>
        </p:nvPicPr>
        <p:blipFill rotWithShape="1">
          <a:blip r:embed="rId3" cstate="screen"/>
          <a:srcRect/>
          <a:stretch>
            <a:fillRect/>
          </a:stretch>
        </p:blipFill>
        <p:spPr>
          <a:xfrm>
            <a:off x="2683239" y="2308487"/>
            <a:ext cx="2092900" cy="3252867"/>
          </a:xfrm>
          <a:prstGeom prst="rect">
            <a:avLst/>
          </a:prstGeom>
        </p:spPr>
      </p:pic>
      <p:pic>
        <p:nvPicPr>
          <p:cNvPr id="7" name="图片 6"/>
          <p:cNvPicPr>
            <a:picLocks noChangeAspect="1"/>
          </p:cNvPicPr>
          <p:nvPr/>
        </p:nvPicPr>
        <p:blipFill rotWithShape="1">
          <a:blip r:embed="rId4" cstate="screen"/>
          <a:srcRect/>
          <a:stretch>
            <a:fillRect/>
          </a:stretch>
        </p:blipFill>
        <p:spPr>
          <a:xfrm>
            <a:off x="4575988" y="1002946"/>
            <a:ext cx="2500861" cy="3886935"/>
          </a:xfrm>
          <a:prstGeom prst="rect">
            <a:avLst/>
          </a:prstGeom>
        </p:spPr>
      </p:pic>
      <p:pic>
        <p:nvPicPr>
          <p:cNvPr id="8" name="图片 7"/>
          <p:cNvPicPr>
            <a:picLocks noChangeAspect="1"/>
          </p:cNvPicPr>
          <p:nvPr/>
        </p:nvPicPr>
        <p:blipFill rotWithShape="1">
          <a:blip r:embed="rId5" cstate="screen"/>
          <a:srcRect/>
          <a:stretch>
            <a:fillRect/>
          </a:stretch>
        </p:blipFill>
        <p:spPr>
          <a:xfrm>
            <a:off x="6783048" y="2505954"/>
            <a:ext cx="1838795" cy="2857927"/>
          </a:xfrm>
          <a:prstGeom prst="rect">
            <a:avLst/>
          </a:prstGeom>
        </p:spPr>
      </p:pic>
      <p:pic>
        <p:nvPicPr>
          <p:cNvPr id="9" name="图片 8"/>
          <p:cNvPicPr>
            <a:picLocks noChangeAspect="1"/>
          </p:cNvPicPr>
          <p:nvPr/>
        </p:nvPicPr>
        <p:blipFill rotWithShape="1">
          <a:blip r:embed="rId6" cstate="screen"/>
          <a:srcRect/>
          <a:stretch>
            <a:fillRect/>
          </a:stretch>
        </p:blipFill>
        <p:spPr>
          <a:xfrm>
            <a:off x="8891666" y="1835829"/>
            <a:ext cx="1736361" cy="2698720"/>
          </a:xfrm>
          <a:prstGeom prst="rect">
            <a:avLst/>
          </a:prstGeom>
        </p:spPr>
      </p:pic>
      <p:sp>
        <p:nvSpPr>
          <p:cNvPr id="10" name="文本框 9"/>
          <p:cNvSpPr txBox="1"/>
          <p:nvPr/>
        </p:nvSpPr>
        <p:spPr>
          <a:xfrm>
            <a:off x="3155233" y="3079523"/>
            <a:ext cx="1103635" cy="646331"/>
          </a:xfrm>
          <a:prstGeom prst="rect">
            <a:avLst/>
          </a:prstGeom>
          <a:noFill/>
        </p:spPr>
        <p:txBody>
          <a:bodyPr wrap="square" rtlCol="0">
            <a:spAutoFit/>
          </a:bodyPr>
          <a:lstStyle/>
          <a:p>
            <a:r>
              <a:rPr kumimoji="1" lang="zh-CN" altLang="en-US"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1" name="文本框 10"/>
          <p:cNvSpPr txBox="1"/>
          <p:nvPr/>
        </p:nvSpPr>
        <p:spPr>
          <a:xfrm>
            <a:off x="7076849" y="3185190"/>
            <a:ext cx="1102124" cy="646331"/>
          </a:xfrm>
          <a:prstGeom prst="rect">
            <a:avLst/>
          </a:prstGeom>
          <a:noFill/>
        </p:spPr>
        <p:txBody>
          <a:bodyPr wrap="squar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2" name="文本框 11"/>
          <p:cNvSpPr txBox="1"/>
          <p:nvPr/>
        </p:nvSpPr>
        <p:spPr>
          <a:xfrm>
            <a:off x="4994763" y="2123819"/>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3" name="文本框 12"/>
          <p:cNvSpPr txBox="1"/>
          <p:nvPr/>
        </p:nvSpPr>
        <p:spPr>
          <a:xfrm>
            <a:off x="9208783" y="2433192"/>
            <a:ext cx="1102124" cy="646331"/>
          </a:xfrm>
          <a:prstGeom prst="rect">
            <a:avLst/>
          </a:prstGeom>
          <a:noFill/>
        </p:spPr>
        <p:txBody>
          <a:bodyPr wrap="squar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drap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r="-2050" b="-2758"/>
          <a:stretch>
            <a:fillRect/>
          </a:stretch>
        </p:blipFill>
        <p:spPr>
          <a:xfrm flipH="1">
            <a:off x="374756" y="1551485"/>
            <a:ext cx="5921115" cy="5441429"/>
          </a:xfrm>
          <a:prstGeom prst="rect">
            <a:avLst/>
          </a:prstGeom>
        </p:spPr>
      </p:pic>
      <p:sp>
        <p:nvSpPr>
          <p:cNvPr id="3" name="文本框 2"/>
          <p:cNvSpPr txBox="1"/>
          <p:nvPr/>
        </p:nvSpPr>
        <p:spPr>
          <a:xfrm flipH="1">
            <a:off x="5780979" y="2478133"/>
            <a:ext cx="4152276" cy="1754326"/>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4" name="图片 3"/>
          <p:cNvPicPr>
            <a:picLocks noChangeAspect="1"/>
          </p:cNvPicPr>
          <p:nvPr/>
        </p:nvPicPr>
        <p:blipFill rotWithShape="1">
          <a:blip r:embed="rId2" cstate="screen"/>
          <a:srcRect/>
          <a:stretch>
            <a:fillRect/>
          </a:stretch>
        </p:blipFill>
        <p:spPr>
          <a:xfrm>
            <a:off x="6101725" y="1164001"/>
            <a:ext cx="3241688" cy="1164704"/>
          </a:xfrm>
          <a:prstGeom prst="rect">
            <a:avLst/>
          </a:prstGeom>
        </p:spPr>
      </p:pic>
      <p:sp>
        <p:nvSpPr>
          <p:cNvPr id="5" name="文本框 4"/>
          <p:cNvSpPr txBox="1"/>
          <p:nvPr/>
        </p:nvSpPr>
        <p:spPr>
          <a:xfrm>
            <a:off x="6399129" y="1430034"/>
            <a:ext cx="2646878" cy="584775"/>
          </a:xfrm>
          <a:prstGeom prst="rect">
            <a:avLst/>
          </a:prstGeom>
          <a:noFill/>
        </p:spPr>
        <p:txBody>
          <a:bodyPr wrap="none" rtlCol="0">
            <a:spAutoFit/>
          </a:bodyPr>
          <a:lstStyle/>
          <a:p>
            <a:r>
              <a:rPr kumimoji="1" lang="zh-CN" altLang="en-US" sz="32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sz="32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par>
                                <p:cTn id="20" presetID="3" presetClass="entr" presetSubtype="1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heckerboard(across)">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srcRect l="38872" t="30383" r="16352" b="30491"/>
          <a:stretch>
            <a:fillRect/>
          </a:stretch>
        </p:blipFill>
        <p:spPr>
          <a:xfrm>
            <a:off x="1244184" y="571234"/>
            <a:ext cx="9514400" cy="4870196"/>
          </a:xfrm>
          <a:prstGeom prst="rect">
            <a:avLst/>
          </a:prstGeom>
        </p:spPr>
      </p:pic>
      <p:pic>
        <p:nvPicPr>
          <p:cNvPr id="4" name="图片 3"/>
          <p:cNvPicPr>
            <a:picLocks noChangeAspect="1"/>
          </p:cNvPicPr>
          <p:nvPr/>
        </p:nvPicPr>
        <p:blipFill>
          <a:blip r:embed="rId2" cstate="screen"/>
          <a:stretch>
            <a:fillRect/>
          </a:stretch>
        </p:blipFill>
        <p:spPr>
          <a:xfrm>
            <a:off x="5710797" y="1648950"/>
            <a:ext cx="3703820" cy="2469213"/>
          </a:xfrm>
          <a:prstGeom prst="rect">
            <a:avLst/>
          </a:prstGeom>
        </p:spPr>
      </p:pic>
      <p:pic>
        <p:nvPicPr>
          <p:cNvPr id="7" name="图片 6"/>
          <p:cNvPicPr>
            <a:picLocks noChangeAspect="1"/>
          </p:cNvPicPr>
          <p:nvPr/>
        </p:nvPicPr>
        <p:blipFill rotWithShape="1">
          <a:blip r:embed="rId3" cstate="screen"/>
          <a:srcRect/>
          <a:stretch>
            <a:fillRect/>
          </a:stretch>
        </p:blipFill>
        <p:spPr>
          <a:xfrm>
            <a:off x="2417875" y="1816357"/>
            <a:ext cx="3098048" cy="652642"/>
          </a:xfrm>
          <a:prstGeom prst="rect">
            <a:avLst/>
          </a:prstGeom>
        </p:spPr>
      </p:pic>
      <p:sp>
        <p:nvSpPr>
          <p:cNvPr id="8" name="文本框 7"/>
          <p:cNvSpPr txBox="1"/>
          <p:nvPr/>
        </p:nvSpPr>
        <p:spPr>
          <a:xfrm flipH="1">
            <a:off x="2607740" y="2614461"/>
            <a:ext cx="2458937" cy="1200329"/>
          </a:xfrm>
          <a:prstGeom prst="rect">
            <a:avLst/>
          </a:prstGeom>
          <a:noFill/>
        </p:spPr>
        <p:txBody>
          <a:bodyPr wrap="square" rtlCol="0">
            <a:spAutoFit/>
          </a:bodyPr>
          <a:lstStyle/>
          <a:p>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a:p>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a:p>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3400" advTm="3000">
        <p14:reveal/>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screen"/>
          <a:srcRect/>
          <a:stretch>
            <a:fillRect/>
          </a:stretch>
        </p:blipFill>
        <p:spPr>
          <a:xfrm>
            <a:off x="4627693" y="1016365"/>
            <a:ext cx="3241688" cy="1164704"/>
          </a:xfrm>
          <a:prstGeom prst="rect">
            <a:avLst/>
          </a:prstGeom>
        </p:spPr>
      </p:pic>
      <p:pic>
        <p:nvPicPr>
          <p:cNvPr id="2" name="图片 1"/>
          <p:cNvPicPr>
            <a:picLocks noChangeAspect="1"/>
          </p:cNvPicPr>
          <p:nvPr/>
        </p:nvPicPr>
        <p:blipFill rotWithShape="1">
          <a:blip r:embed="rId2" cstate="screen"/>
          <a:srcRect/>
          <a:stretch>
            <a:fillRect/>
          </a:stretch>
        </p:blipFill>
        <p:spPr>
          <a:xfrm>
            <a:off x="4861273" y="1306409"/>
            <a:ext cx="3098048" cy="584616"/>
          </a:xfrm>
          <a:prstGeom prst="rect">
            <a:avLst/>
          </a:prstGeom>
        </p:spPr>
      </p:pic>
      <p:pic>
        <p:nvPicPr>
          <p:cNvPr id="4" name="图片 3"/>
          <p:cNvPicPr>
            <a:picLocks noChangeAspect="1"/>
          </p:cNvPicPr>
          <p:nvPr/>
        </p:nvPicPr>
        <p:blipFill rotWithShape="1">
          <a:blip r:embed="rId3" cstate="screen"/>
          <a:srcRect/>
          <a:stretch>
            <a:fillRect/>
          </a:stretch>
        </p:blipFill>
        <p:spPr>
          <a:xfrm>
            <a:off x="1500667" y="2543799"/>
            <a:ext cx="1127416" cy="3378018"/>
          </a:xfrm>
          <a:prstGeom prst="rect">
            <a:avLst/>
          </a:prstGeom>
        </p:spPr>
      </p:pic>
      <p:pic>
        <p:nvPicPr>
          <p:cNvPr id="5" name="图片 4"/>
          <p:cNvPicPr>
            <a:picLocks noChangeAspect="1"/>
          </p:cNvPicPr>
          <p:nvPr/>
        </p:nvPicPr>
        <p:blipFill rotWithShape="1">
          <a:blip r:embed="rId4" cstate="screen"/>
          <a:srcRect/>
          <a:stretch>
            <a:fillRect/>
          </a:stretch>
        </p:blipFill>
        <p:spPr>
          <a:xfrm>
            <a:off x="4854948" y="2543799"/>
            <a:ext cx="899409" cy="2218544"/>
          </a:xfrm>
          <a:prstGeom prst="rect">
            <a:avLst/>
          </a:prstGeom>
        </p:spPr>
      </p:pic>
      <p:pic>
        <p:nvPicPr>
          <p:cNvPr id="6" name="图片 5"/>
          <p:cNvPicPr>
            <a:picLocks noChangeAspect="1"/>
          </p:cNvPicPr>
          <p:nvPr/>
        </p:nvPicPr>
        <p:blipFill rotWithShape="1">
          <a:blip r:embed="rId5" cstate="screen"/>
          <a:srcRect/>
          <a:stretch>
            <a:fillRect/>
          </a:stretch>
        </p:blipFill>
        <p:spPr>
          <a:xfrm>
            <a:off x="7869381" y="2983043"/>
            <a:ext cx="1633928" cy="2765684"/>
          </a:xfrm>
          <a:prstGeom prst="rect">
            <a:avLst/>
          </a:prstGeom>
        </p:spPr>
      </p:pic>
      <p:sp>
        <p:nvSpPr>
          <p:cNvPr id="7" name="文本框 6"/>
          <p:cNvSpPr txBox="1"/>
          <p:nvPr/>
        </p:nvSpPr>
        <p:spPr>
          <a:xfrm>
            <a:off x="2521385" y="4436307"/>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文本框 7"/>
          <p:cNvSpPr txBox="1"/>
          <p:nvPr/>
        </p:nvSpPr>
        <p:spPr>
          <a:xfrm>
            <a:off x="2521385" y="3709588"/>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特长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1</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文本框 8"/>
          <p:cNvSpPr txBox="1"/>
          <p:nvPr/>
        </p:nvSpPr>
        <p:spPr>
          <a:xfrm>
            <a:off x="5754356" y="3709762"/>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0" name="文本框 9"/>
          <p:cNvSpPr txBox="1"/>
          <p:nvPr/>
        </p:nvSpPr>
        <p:spPr>
          <a:xfrm>
            <a:off x="5754356" y="2983043"/>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特长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2</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1" name="文本框 10"/>
          <p:cNvSpPr txBox="1"/>
          <p:nvPr/>
        </p:nvSpPr>
        <p:spPr>
          <a:xfrm>
            <a:off x="9666197" y="4620973"/>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2" name="文本框 11"/>
          <p:cNvSpPr txBox="1"/>
          <p:nvPr/>
        </p:nvSpPr>
        <p:spPr>
          <a:xfrm>
            <a:off x="9666197" y="3894254"/>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特长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3</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drap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heel(1)">
                                      <p:cBhvr>
                                        <p:cTn id="30" dur="2000"/>
                                        <p:tgtEl>
                                          <p:spTgt spid="5"/>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2000"/>
                                        <p:tgtEl>
                                          <p:spTgt spid="9"/>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heel(1)">
                                      <p:cBhvr>
                                        <p:cTn id="36" dur="2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heel(1)">
                                      <p:cBhvr>
                                        <p:cTn id="41" dur="2000"/>
                                        <p:tgtEl>
                                          <p:spTgt spid="6"/>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heel(1)">
                                      <p:cBhvr>
                                        <p:cTn id="44" dur="2000"/>
                                        <p:tgtEl>
                                          <p:spTgt spid="11"/>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heel(1)">
                                      <p:cBhvr>
                                        <p:cTn id="4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6"/>
          <p:cNvPicPr>
            <a:picLocks noChangeAspect="1"/>
          </p:cNvPicPr>
          <p:nvPr/>
        </p:nvPicPr>
        <p:blipFill>
          <a:blip r:embed="rId1" cstate="screen"/>
          <a:stretch>
            <a:fillRect/>
          </a:stretch>
        </p:blipFill>
        <p:spPr>
          <a:xfrm>
            <a:off x="5983410" y="2406167"/>
            <a:ext cx="3404751" cy="2267668"/>
          </a:xfrm>
          <a:custGeom>
            <a:avLst/>
            <a:gdLst>
              <a:gd name="connsiteX0" fmla="*/ 1453064 w 3404751"/>
              <a:gd name="connsiteY0" fmla="*/ 207 h 2768631"/>
              <a:gd name="connsiteX1" fmla="*/ 1878576 w 3404751"/>
              <a:gd name="connsiteY1" fmla="*/ 85202 h 2768631"/>
              <a:gd name="connsiteX2" fmla="*/ 2407873 w 3404751"/>
              <a:gd name="connsiteY2" fmla="*/ 36633 h 2768631"/>
              <a:gd name="connsiteX3" fmla="*/ 2864520 w 3404751"/>
              <a:gd name="connsiteY3" fmla="*/ 24491 h 2768631"/>
              <a:gd name="connsiteX4" fmla="*/ 3144735 w 3404751"/>
              <a:gd name="connsiteY4" fmla="*/ 97344 h 2768631"/>
              <a:gd name="connsiteX5" fmla="*/ 3352303 w 3404751"/>
              <a:gd name="connsiteY5" fmla="*/ 315904 h 2768631"/>
              <a:gd name="connsiteX6" fmla="*/ 3404195 w 3404751"/>
              <a:gd name="connsiteY6" fmla="*/ 874446 h 2768631"/>
              <a:gd name="connsiteX7" fmla="*/ 3331546 w 3404751"/>
              <a:gd name="connsiteY7" fmla="*/ 1287281 h 2768631"/>
              <a:gd name="connsiteX8" fmla="*/ 3362681 w 3404751"/>
              <a:gd name="connsiteY8" fmla="*/ 2076525 h 2768631"/>
              <a:gd name="connsiteX9" fmla="*/ 3269276 w 3404751"/>
              <a:gd name="connsiteY9" fmla="*/ 2586498 h 2768631"/>
              <a:gd name="connsiteX10" fmla="*/ 2906033 w 3404751"/>
              <a:gd name="connsiteY10" fmla="*/ 2695778 h 2768631"/>
              <a:gd name="connsiteX11" fmla="*/ 2355981 w 3404751"/>
              <a:gd name="connsiteY11" fmla="*/ 2695778 h 2768631"/>
              <a:gd name="connsiteX12" fmla="*/ 1785171 w 3404751"/>
              <a:gd name="connsiteY12" fmla="*/ 2768631 h 2768631"/>
              <a:gd name="connsiteX13" fmla="*/ 1224740 w 3404751"/>
              <a:gd name="connsiteY13" fmla="*/ 2695778 h 2768631"/>
              <a:gd name="connsiteX14" fmla="*/ 456742 w 3404751"/>
              <a:gd name="connsiteY14" fmla="*/ 2732204 h 2768631"/>
              <a:gd name="connsiteX15" fmla="*/ 124635 w 3404751"/>
              <a:gd name="connsiteY15" fmla="*/ 2635067 h 2768631"/>
              <a:gd name="connsiteX16" fmla="*/ 41608 w 3404751"/>
              <a:gd name="connsiteY16" fmla="*/ 2282943 h 2768631"/>
              <a:gd name="connsiteX17" fmla="*/ 94 w 3404751"/>
              <a:gd name="connsiteY17" fmla="*/ 1833681 h 2768631"/>
              <a:gd name="connsiteX18" fmla="*/ 51986 w 3404751"/>
              <a:gd name="connsiteY18" fmla="*/ 1262997 h 2768631"/>
              <a:gd name="connsiteX19" fmla="*/ 94 w 3404751"/>
              <a:gd name="connsiteY19" fmla="*/ 801593 h 2768631"/>
              <a:gd name="connsiteX20" fmla="*/ 62365 w 3404751"/>
              <a:gd name="connsiteY20" fmla="*/ 194482 h 2768631"/>
              <a:gd name="connsiteX21" fmla="*/ 373715 w 3404751"/>
              <a:gd name="connsiteY21" fmla="*/ 48775 h 2768631"/>
              <a:gd name="connsiteX22" fmla="*/ 965281 w 3404751"/>
              <a:gd name="connsiteY22" fmla="*/ 60918 h 2768631"/>
              <a:gd name="connsiteX23" fmla="*/ 1453064 w 3404751"/>
              <a:gd name="connsiteY23" fmla="*/ 207 h 2768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04751" h="2768631">
                <a:moveTo>
                  <a:pt x="1453064" y="207"/>
                </a:moveTo>
                <a:cubicBezTo>
                  <a:pt x="1605280" y="4254"/>
                  <a:pt x="1719442" y="79131"/>
                  <a:pt x="1878576" y="85202"/>
                </a:cubicBezTo>
                <a:cubicBezTo>
                  <a:pt x="2037711" y="91273"/>
                  <a:pt x="2243549" y="46751"/>
                  <a:pt x="2407873" y="36633"/>
                </a:cubicBezTo>
                <a:cubicBezTo>
                  <a:pt x="2572196" y="26515"/>
                  <a:pt x="2741710" y="14373"/>
                  <a:pt x="2864520" y="24491"/>
                </a:cubicBezTo>
                <a:cubicBezTo>
                  <a:pt x="2987330" y="34609"/>
                  <a:pt x="3063439" y="48775"/>
                  <a:pt x="3144735" y="97344"/>
                </a:cubicBezTo>
                <a:cubicBezTo>
                  <a:pt x="3226033" y="145913"/>
                  <a:pt x="3309059" y="186387"/>
                  <a:pt x="3352303" y="315904"/>
                </a:cubicBezTo>
                <a:cubicBezTo>
                  <a:pt x="3395546" y="445421"/>
                  <a:pt x="3407654" y="712550"/>
                  <a:pt x="3404195" y="874446"/>
                </a:cubicBezTo>
                <a:cubicBezTo>
                  <a:pt x="3400735" y="1036342"/>
                  <a:pt x="3338465" y="1086935"/>
                  <a:pt x="3331546" y="1287281"/>
                </a:cubicBezTo>
                <a:cubicBezTo>
                  <a:pt x="3324627" y="1487628"/>
                  <a:pt x="3373059" y="1859989"/>
                  <a:pt x="3362681" y="2076525"/>
                </a:cubicBezTo>
                <a:cubicBezTo>
                  <a:pt x="3352303" y="2293061"/>
                  <a:pt x="3345383" y="2483289"/>
                  <a:pt x="3269276" y="2586498"/>
                </a:cubicBezTo>
                <a:cubicBezTo>
                  <a:pt x="3193168" y="2689707"/>
                  <a:pt x="3058249" y="2677565"/>
                  <a:pt x="2906033" y="2695778"/>
                </a:cubicBezTo>
                <a:cubicBezTo>
                  <a:pt x="2753818" y="2713991"/>
                  <a:pt x="2542791" y="2683636"/>
                  <a:pt x="2355981" y="2695778"/>
                </a:cubicBezTo>
                <a:cubicBezTo>
                  <a:pt x="2169170" y="2707920"/>
                  <a:pt x="1973711" y="2768631"/>
                  <a:pt x="1785171" y="2768631"/>
                </a:cubicBezTo>
                <a:cubicBezTo>
                  <a:pt x="1596631" y="2768631"/>
                  <a:pt x="1446145" y="2701849"/>
                  <a:pt x="1224740" y="2695778"/>
                </a:cubicBezTo>
                <a:cubicBezTo>
                  <a:pt x="1003335" y="2689707"/>
                  <a:pt x="640093" y="2742323"/>
                  <a:pt x="456742" y="2732204"/>
                </a:cubicBezTo>
                <a:cubicBezTo>
                  <a:pt x="273391" y="2722086"/>
                  <a:pt x="193824" y="2709944"/>
                  <a:pt x="124635" y="2635067"/>
                </a:cubicBezTo>
                <a:cubicBezTo>
                  <a:pt x="55445" y="2560189"/>
                  <a:pt x="62365" y="2416507"/>
                  <a:pt x="41608" y="2282943"/>
                </a:cubicBezTo>
                <a:cubicBezTo>
                  <a:pt x="20851" y="2149378"/>
                  <a:pt x="-1636" y="2003672"/>
                  <a:pt x="94" y="1833681"/>
                </a:cubicBezTo>
                <a:cubicBezTo>
                  <a:pt x="1824" y="1663690"/>
                  <a:pt x="51986" y="1435012"/>
                  <a:pt x="51986" y="1262997"/>
                </a:cubicBezTo>
                <a:cubicBezTo>
                  <a:pt x="51986" y="1090982"/>
                  <a:pt x="94" y="973608"/>
                  <a:pt x="94" y="801593"/>
                </a:cubicBezTo>
                <a:cubicBezTo>
                  <a:pt x="94" y="629578"/>
                  <a:pt x="94" y="319951"/>
                  <a:pt x="62365" y="194482"/>
                </a:cubicBezTo>
                <a:cubicBezTo>
                  <a:pt x="124635" y="69013"/>
                  <a:pt x="223229" y="71036"/>
                  <a:pt x="373715" y="48775"/>
                </a:cubicBezTo>
                <a:cubicBezTo>
                  <a:pt x="524201" y="26515"/>
                  <a:pt x="785390" y="69013"/>
                  <a:pt x="965281" y="60918"/>
                </a:cubicBezTo>
                <a:cubicBezTo>
                  <a:pt x="1145172" y="52823"/>
                  <a:pt x="1300848" y="-3840"/>
                  <a:pt x="1453064" y="207"/>
                </a:cubicBezTo>
                <a:close/>
              </a:path>
            </a:pathLst>
          </a:custGeom>
          <a:solidFill>
            <a:sysClr val="window" lastClr="FFFFFF">
              <a:lumMod val="85000"/>
            </a:sysClr>
          </a:solidFill>
          <a:ln w="38100">
            <a:solidFill>
              <a:srgbClr val="F59C1F"/>
            </a:solidFill>
          </a:ln>
        </p:spPr>
      </p:pic>
      <p:pic>
        <p:nvPicPr>
          <p:cNvPr id="5" name="图片占位符 10"/>
          <p:cNvPicPr>
            <a:picLocks noChangeAspect="1"/>
          </p:cNvPicPr>
          <p:nvPr/>
        </p:nvPicPr>
        <p:blipFill>
          <a:blip r:embed="rId2" cstate="screen"/>
          <a:stretch>
            <a:fillRect/>
          </a:stretch>
        </p:blipFill>
        <p:spPr>
          <a:xfrm>
            <a:off x="1498289" y="3308350"/>
            <a:ext cx="3181443" cy="2120962"/>
          </a:xfrm>
          <a:custGeom>
            <a:avLst/>
            <a:gdLst>
              <a:gd name="connsiteX0" fmla="*/ 1453064 w 3404751"/>
              <a:gd name="connsiteY0" fmla="*/ 159 h 2120962"/>
              <a:gd name="connsiteX1" fmla="*/ 1878577 w 3404751"/>
              <a:gd name="connsiteY1" fmla="*/ 65272 h 2120962"/>
              <a:gd name="connsiteX2" fmla="*/ 2407873 w 3404751"/>
              <a:gd name="connsiteY2" fmla="*/ 28065 h 2120962"/>
              <a:gd name="connsiteX3" fmla="*/ 2864520 w 3404751"/>
              <a:gd name="connsiteY3" fmla="*/ 18763 h 2120962"/>
              <a:gd name="connsiteX4" fmla="*/ 3144736 w 3404751"/>
              <a:gd name="connsiteY4" fmla="*/ 74573 h 2120962"/>
              <a:gd name="connsiteX5" fmla="*/ 3352303 w 3404751"/>
              <a:gd name="connsiteY5" fmla="*/ 242005 h 2120962"/>
              <a:gd name="connsiteX6" fmla="*/ 3404195 w 3404751"/>
              <a:gd name="connsiteY6" fmla="*/ 669887 h 2120962"/>
              <a:gd name="connsiteX7" fmla="*/ 3331546 w 3404751"/>
              <a:gd name="connsiteY7" fmla="*/ 986147 h 2120962"/>
              <a:gd name="connsiteX8" fmla="*/ 3362681 w 3404751"/>
              <a:gd name="connsiteY8" fmla="*/ 1590761 h 2120962"/>
              <a:gd name="connsiteX9" fmla="*/ 3269276 w 3404751"/>
              <a:gd name="connsiteY9" fmla="*/ 1981436 h 2120962"/>
              <a:gd name="connsiteX10" fmla="*/ 2906034 w 3404751"/>
              <a:gd name="connsiteY10" fmla="*/ 2065152 h 2120962"/>
              <a:gd name="connsiteX11" fmla="*/ 2355981 w 3404751"/>
              <a:gd name="connsiteY11" fmla="*/ 2065152 h 2120962"/>
              <a:gd name="connsiteX12" fmla="*/ 1785171 w 3404751"/>
              <a:gd name="connsiteY12" fmla="*/ 2120962 h 2120962"/>
              <a:gd name="connsiteX13" fmla="*/ 1224740 w 3404751"/>
              <a:gd name="connsiteY13" fmla="*/ 2065152 h 2120962"/>
              <a:gd name="connsiteX14" fmla="*/ 456742 w 3404751"/>
              <a:gd name="connsiteY14" fmla="*/ 2093057 h 2120962"/>
              <a:gd name="connsiteX15" fmla="*/ 124635 w 3404751"/>
              <a:gd name="connsiteY15" fmla="*/ 2018643 h 2120962"/>
              <a:gd name="connsiteX16" fmla="*/ 41608 w 3404751"/>
              <a:gd name="connsiteY16" fmla="*/ 1748892 h 2120962"/>
              <a:gd name="connsiteX17" fmla="*/ 94 w 3404751"/>
              <a:gd name="connsiteY17" fmla="*/ 1404726 h 2120962"/>
              <a:gd name="connsiteX18" fmla="*/ 51986 w 3404751"/>
              <a:gd name="connsiteY18" fmla="*/ 967543 h 2120962"/>
              <a:gd name="connsiteX19" fmla="*/ 94 w 3404751"/>
              <a:gd name="connsiteY19" fmla="*/ 614076 h 2120962"/>
              <a:gd name="connsiteX20" fmla="*/ 62364 w 3404751"/>
              <a:gd name="connsiteY20" fmla="*/ 148988 h 2120962"/>
              <a:gd name="connsiteX21" fmla="*/ 373715 w 3404751"/>
              <a:gd name="connsiteY21" fmla="*/ 37366 h 2120962"/>
              <a:gd name="connsiteX22" fmla="*/ 965281 w 3404751"/>
              <a:gd name="connsiteY22" fmla="*/ 46668 h 2120962"/>
              <a:gd name="connsiteX23" fmla="*/ 1453064 w 3404751"/>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04751" h="2120962">
                <a:moveTo>
                  <a:pt x="1453064" y="159"/>
                </a:moveTo>
                <a:cubicBezTo>
                  <a:pt x="1605280" y="3260"/>
                  <a:pt x="1719442" y="60621"/>
                  <a:pt x="1878577" y="65272"/>
                </a:cubicBezTo>
                <a:cubicBezTo>
                  <a:pt x="2037711" y="69923"/>
                  <a:pt x="2243549" y="35816"/>
                  <a:pt x="2407873" y="28065"/>
                </a:cubicBezTo>
                <a:cubicBezTo>
                  <a:pt x="2572196" y="20313"/>
                  <a:pt x="2741710" y="11012"/>
                  <a:pt x="2864520" y="18763"/>
                </a:cubicBezTo>
                <a:cubicBezTo>
                  <a:pt x="2987330" y="26514"/>
                  <a:pt x="3063439" y="37366"/>
                  <a:pt x="3144736" y="74573"/>
                </a:cubicBezTo>
                <a:cubicBezTo>
                  <a:pt x="3226033" y="111781"/>
                  <a:pt x="3309059" y="142786"/>
                  <a:pt x="3352303" y="242005"/>
                </a:cubicBezTo>
                <a:cubicBezTo>
                  <a:pt x="3395546" y="341224"/>
                  <a:pt x="3407654" y="545863"/>
                  <a:pt x="3404195" y="669887"/>
                </a:cubicBezTo>
                <a:cubicBezTo>
                  <a:pt x="3400735" y="793910"/>
                  <a:pt x="3338465" y="832668"/>
                  <a:pt x="3331546" y="986147"/>
                </a:cubicBezTo>
                <a:cubicBezTo>
                  <a:pt x="3324627" y="1139626"/>
                  <a:pt x="3373060" y="1424880"/>
                  <a:pt x="3362681" y="1590761"/>
                </a:cubicBezTo>
                <a:cubicBezTo>
                  <a:pt x="3352303" y="1756643"/>
                  <a:pt x="3345384" y="1902371"/>
                  <a:pt x="3269276" y="1981436"/>
                </a:cubicBezTo>
                <a:cubicBezTo>
                  <a:pt x="3193168" y="2060501"/>
                  <a:pt x="3058249" y="2051199"/>
                  <a:pt x="2906034" y="2065152"/>
                </a:cubicBezTo>
                <a:cubicBezTo>
                  <a:pt x="2753819" y="2079104"/>
                  <a:pt x="2542791" y="2055850"/>
                  <a:pt x="2355981" y="2065152"/>
                </a:cubicBezTo>
                <a:cubicBezTo>
                  <a:pt x="2169171" y="2074453"/>
                  <a:pt x="1973712" y="2120962"/>
                  <a:pt x="1785171" y="2120962"/>
                </a:cubicBezTo>
                <a:cubicBezTo>
                  <a:pt x="1596631" y="2120962"/>
                  <a:pt x="1446145" y="2069802"/>
                  <a:pt x="1224740" y="2065152"/>
                </a:cubicBezTo>
                <a:cubicBezTo>
                  <a:pt x="1003336" y="2060501"/>
                  <a:pt x="640093" y="2100808"/>
                  <a:pt x="456742" y="2093057"/>
                </a:cubicBezTo>
                <a:cubicBezTo>
                  <a:pt x="273391" y="2085306"/>
                  <a:pt x="193824" y="2076004"/>
                  <a:pt x="124635" y="2018643"/>
                </a:cubicBezTo>
                <a:cubicBezTo>
                  <a:pt x="55445" y="1961282"/>
                  <a:pt x="62364" y="1851211"/>
                  <a:pt x="41608" y="1748892"/>
                </a:cubicBezTo>
                <a:cubicBezTo>
                  <a:pt x="20851" y="1646572"/>
                  <a:pt x="-1636" y="1534951"/>
                  <a:pt x="94" y="1404726"/>
                </a:cubicBezTo>
                <a:cubicBezTo>
                  <a:pt x="1824" y="1274501"/>
                  <a:pt x="51986" y="1099318"/>
                  <a:pt x="51986" y="967543"/>
                </a:cubicBezTo>
                <a:cubicBezTo>
                  <a:pt x="51986" y="835768"/>
                  <a:pt x="94" y="745851"/>
                  <a:pt x="94" y="614076"/>
                </a:cubicBezTo>
                <a:cubicBezTo>
                  <a:pt x="94" y="482301"/>
                  <a:pt x="94" y="245106"/>
                  <a:pt x="62364" y="148988"/>
                </a:cubicBezTo>
                <a:cubicBezTo>
                  <a:pt x="124635" y="52870"/>
                  <a:pt x="223229" y="54419"/>
                  <a:pt x="373715" y="37366"/>
                </a:cubicBezTo>
                <a:cubicBezTo>
                  <a:pt x="524201" y="20313"/>
                  <a:pt x="785390" y="52870"/>
                  <a:pt x="965281" y="46668"/>
                </a:cubicBezTo>
                <a:cubicBezTo>
                  <a:pt x="1145173" y="40467"/>
                  <a:pt x="1300848" y="-2941"/>
                  <a:pt x="1453064" y="159"/>
                </a:cubicBezTo>
                <a:close/>
              </a:path>
            </a:pathLst>
          </a:custGeom>
          <a:solidFill>
            <a:sysClr val="window" lastClr="FFFFFF">
              <a:lumMod val="85000"/>
            </a:sysClr>
          </a:solidFill>
          <a:ln w="38100">
            <a:solidFill>
              <a:srgbClr val="F59C1F"/>
            </a:solidFill>
          </a:ln>
        </p:spPr>
      </p:pic>
      <p:pic>
        <p:nvPicPr>
          <p:cNvPr id="6" name="图片占位符 11"/>
          <p:cNvPicPr>
            <a:picLocks noChangeAspect="1"/>
          </p:cNvPicPr>
          <p:nvPr/>
        </p:nvPicPr>
        <p:blipFill>
          <a:blip r:embed="rId3" cstate="screen"/>
          <a:stretch>
            <a:fillRect/>
          </a:stretch>
        </p:blipFill>
        <p:spPr>
          <a:xfrm>
            <a:off x="2801209" y="1117586"/>
            <a:ext cx="2802472" cy="1863739"/>
          </a:xfrm>
          <a:custGeom>
            <a:avLst/>
            <a:gdLst>
              <a:gd name="connsiteX0" fmla="*/ 999322 w 2341563"/>
              <a:gd name="connsiteY0" fmla="*/ 159 h 2120962"/>
              <a:gd name="connsiteX1" fmla="*/ 1291961 w 2341563"/>
              <a:gd name="connsiteY1" fmla="*/ 65272 h 2120962"/>
              <a:gd name="connsiteX2" fmla="*/ 1655976 w 2341563"/>
              <a:gd name="connsiteY2" fmla="*/ 28065 h 2120962"/>
              <a:gd name="connsiteX3" fmla="*/ 1970028 w 2341563"/>
              <a:gd name="connsiteY3" fmla="*/ 18763 h 2120962"/>
              <a:gd name="connsiteX4" fmla="*/ 2162742 w 2341563"/>
              <a:gd name="connsiteY4" fmla="*/ 74573 h 2120962"/>
              <a:gd name="connsiteX5" fmla="*/ 2305493 w 2341563"/>
              <a:gd name="connsiteY5" fmla="*/ 242005 h 2120962"/>
              <a:gd name="connsiteX6" fmla="*/ 2341181 w 2341563"/>
              <a:gd name="connsiteY6" fmla="*/ 669887 h 2120962"/>
              <a:gd name="connsiteX7" fmla="*/ 2291218 w 2341563"/>
              <a:gd name="connsiteY7" fmla="*/ 986147 h 2120962"/>
              <a:gd name="connsiteX8" fmla="*/ 2312630 w 2341563"/>
              <a:gd name="connsiteY8" fmla="*/ 1590761 h 2120962"/>
              <a:gd name="connsiteX9" fmla="*/ 2248393 w 2341563"/>
              <a:gd name="connsiteY9" fmla="*/ 1981436 h 2120962"/>
              <a:gd name="connsiteX10" fmla="*/ 1998578 w 2341563"/>
              <a:gd name="connsiteY10" fmla="*/ 2065152 h 2120962"/>
              <a:gd name="connsiteX11" fmla="*/ 1620288 w 2341563"/>
              <a:gd name="connsiteY11" fmla="*/ 2065152 h 2120962"/>
              <a:gd name="connsiteX12" fmla="*/ 1227723 w 2341563"/>
              <a:gd name="connsiteY12" fmla="*/ 2120962 h 2120962"/>
              <a:gd name="connsiteX13" fmla="*/ 842296 w 2341563"/>
              <a:gd name="connsiteY13" fmla="*/ 2065152 h 2120962"/>
              <a:gd name="connsiteX14" fmla="*/ 314117 w 2341563"/>
              <a:gd name="connsiteY14" fmla="*/ 2093057 h 2120962"/>
              <a:gd name="connsiteX15" fmla="*/ 85716 w 2341563"/>
              <a:gd name="connsiteY15" fmla="*/ 2018643 h 2120962"/>
              <a:gd name="connsiteX16" fmla="*/ 28615 w 2341563"/>
              <a:gd name="connsiteY16" fmla="*/ 1748892 h 2120962"/>
              <a:gd name="connsiteX17" fmla="*/ 65 w 2341563"/>
              <a:gd name="connsiteY17" fmla="*/ 1404726 h 2120962"/>
              <a:gd name="connsiteX18" fmla="*/ 35753 w 2341563"/>
              <a:gd name="connsiteY18" fmla="*/ 967543 h 2120962"/>
              <a:gd name="connsiteX19" fmla="*/ 65 w 2341563"/>
              <a:gd name="connsiteY19" fmla="*/ 614076 h 2120962"/>
              <a:gd name="connsiteX20" fmla="*/ 42891 w 2341563"/>
              <a:gd name="connsiteY20" fmla="*/ 148988 h 2120962"/>
              <a:gd name="connsiteX21" fmla="*/ 257017 w 2341563"/>
              <a:gd name="connsiteY21" fmla="*/ 37366 h 2120962"/>
              <a:gd name="connsiteX22" fmla="*/ 663857 w 2341563"/>
              <a:gd name="connsiteY22" fmla="*/ 46668 h 2120962"/>
              <a:gd name="connsiteX23" fmla="*/ 999322 w 2341563"/>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563" h="2120962">
                <a:moveTo>
                  <a:pt x="999322" y="159"/>
                </a:moveTo>
                <a:cubicBezTo>
                  <a:pt x="1104006" y="3260"/>
                  <a:pt x="1182519" y="60621"/>
                  <a:pt x="1291961" y="65272"/>
                </a:cubicBezTo>
                <a:cubicBezTo>
                  <a:pt x="1401403" y="69923"/>
                  <a:pt x="1542965" y="35816"/>
                  <a:pt x="1655976" y="28065"/>
                </a:cubicBezTo>
                <a:cubicBezTo>
                  <a:pt x="1768987" y="20313"/>
                  <a:pt x="1885567" y="11012"/>
                  <a:pt x="1970028" y="18763"/>
                </a:cubicBezTo>
                <a:cubicBezTo>
                  <a:pt x="2054489" y="26514"/>
                  <a:pt x="2106831" y="37366"/>
                  <a:pt x="2162742" y="74573"/>
                </a:cubicBezTo>
                <a:cubicBezTo>
                  <a:pt x="2218653" y="111781"/>
                  <a:pt x="2275753" y="142786"/>
                  <a:pt x="2305493" y="242005"/>
                </a:cubicBezTo>
                <a:cubicBezTo>
                  <a:pt x="2335233" y="341224"/>
                  <a:pt x="2343559" y="545863"/>
                  <a:pt x="2341181" y="669887"/>
                </a:cubicBezTo>
                <a:cubicBezTo>
                  <a:pt x="2338802" y="793910"/>
                  <a:pt x="2295976" y="832667"/>
                  <a:pt x="2291218" y="986147"/>
                </a:cubicBezTo>
                <a:cubicBezTo>
                  <a:pt x="2286459" y="1139626"/>
                  <a:pt x="2319768" y="1424880"/>
                  <a:pt x="2312630" y="1590761"/>
                </a:cubicBezTo>
                <a:cubicBezTo>
                  <a:pt x="2305493" y="1756643"/>
                  <a:pt x="2300734" y="1902371"/>
                  <a:pt x="2248393" y="1981436"/>
                </a:cubicBezTo>
                <a:cubicBezTo>
                  <a:pt x="2196051" y="2060501"/>
                  <a:pt x="2103262" y="2051199"/>
                  <a:pt x="1998578" y="2065152"/>
                </a:cubicBezTo>
                <a:cubicBezTo>
                  <a:pt x="1893895" y="2079104"/>
                  <a:pt x="1748764" y="2055850"/>
                  <a:pt x="1620288" y="2065152"/>
                </a:cubicBezTo>
                <a:cubicBezTo>
                  <a:pt x="1491812" y="2074453"/>
                  <a:pt x="1357389" y="2120962"/>
                  <a:pt x="1227723" y="2120962"/>
                </a:cubicBezTo>
                <a:cubicBezTo>
                  <a:pt x="1098058" y="2120962"/>
                  <a:pt x="994563" y="2069802"/>
                  <a:pt x="842296" y="2065152"/>
                </a:cubicBezTo>
                <a:cubicBezTo>
                  <a:pt x="690028" y="2060501"/>
                  <a:pt x="440214" y="2100808"/>
                  <a:pt x="314117" y="2093057"/>
                </a:cubicBezTo>
                <a:cubicBezTo>
                  <a:pt x="188020" y="2085306"/>
                  <a:pt x="133300" y="2076004"/>
                  <a:pt x="85716" y="2018643"/>
                </a:cubicBezTo>
                <a:cubicBezTo>
                  <a:pt x="38132" y="1961282"/>
                  <a:pt x="42891" y="1851211"/>
                  <a:pt x="28615" y="1748892"/>
                </a:cubicBezTo>
                <a:cubicBezTo>
                  <a:pt x="14340" y="1646572"/>
                  <a:pt x="-1124" y="1534951"/>
                  <a:pt x="65" y="1404726"/>
                </a:cubicBezTo>
                <a:cubicBezTo>
                  <a:pt x="1255" y="1274501"/>
                  <a:pt x="35753" y="1099318"/>
                  <a:pt x="35753" y="967543"/>
                </a:cubicBezTo>
                <a:cubicBezTo>
                  <a:pt x="35753" y="835768"/>
                  <a:pt x="65" y="745851"/>
                  <a:pt x="65" y="614076"/>
                </a:cubicBezTo>
                <a:cubicBezTo>
                  <a:pt x="65" y="482301"/>
                  <a:pt x="65" y="245106"/>
                  <a:pt x="42891" y="148988"/>
                </a:cubicBezTo>
                <a:cubicBezTo>
                  <a:pt x="85716" y="52870"/>
                  <a:pt x="153522" y="54419"/>
                  <a:pt x="257017" y="37366"/>
                </a:cubicBezTo>
                <a:cubicBezTo>
                  <a:pt x="360511" y="20313"/>
                  <a:pt x="540140" y="52870"/>
                  <a:pt x="663857" y="46668"/>
                </a:cubicBezTo>
                <a:cubicBezTo>
                  <a:pt x="787575" y="40467"/>
                  <a:pt x="894638" y="-2941"/>
                  <a:pt x="999322" y="159"/>
                </a:cubicBezTo>
                <a:close/>
              </a:path>
            </a:pathLst>
          </a:custGeom>
          <a:solidFill>
            <a:sysClr val="window" lastClr="FFFFFF">
              <a:lumMod val="85000"/>
            </a:sysClr>
          </a:solidFill>
          <a:ln w="38100">
            <a:solidFill>
              <a:srgbClr val="F59C1F"/>
            </a:solidFill>
          </a:ln>
        </p:spPr>
      </p:pic>
      <p:pic>
        <p:nvPicPr>
          <p:cNvPr id="7" name="图片 6"/>
          <p:cNvPicPr>
            <a:picLocks noChangeAspect="1"/>
          </p:cNvPicPr>
          <p:nvPr/>
        </p:nvPicPr>
        <p:blipFill>
          <a:blip r:embed="rId4"/>
          <a:stretch>
            <a:fillRect/>
          </a:stretch>
        </p:blipFill>
        <p:spPr>
          <a:xfrm>
            <a:off x="201606" y="-219180"/>
            <a:ext cx="12257095" cy="70771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9"/>
          <p:cNvPicPr>
            <a:picLocks noChangeAspect="1"/>
          </p:cNvPicPr>
          <p:nvPr/>
        </p:nvPicPr>
        <p:blipFill>
          <a:blip r:embed="rId1" cstate="screen"/>
          <a:stretch>
            <a:fillRect/>
          </a:stretch>
        </p:blipFill>
        <p:spPr>
          <a:xfrm>
            <a:off x="5462451" y="2714866"/>
            <a:ext cx="4264819" cy="2843212"/>
          </a:xfrm>
          <a:custGeom>
            <a:avLst/>
            <a:gdLst>
              <a:gd name="connsiteX0" fmla="*/ 1947876 w 4564172"/>
              <a:gd name="connsiteY0" fmla="*/ 213 h 2843214"/>
              <a:gd name="connsiteX1" fmla="*/ 2518289 w 4564172"/>
              <a:gd name="connsiteY1" fmla="*/ 87499 h 2843214"/>
              <a:gd name="connsiteX2" fmla="*/ 3227826 w 4564172"/>
              <a:gd name="connsiteY2" fmla="*/ 37621 h 2843214"/>
              <a:gd name="connsiteX3" fmla="*/ 3839976 w 4564172"/>
              <a:gd name="connsiteY3" fmla="*/ 25152 h 2843214"/>
              <a:gd name="connsiteX4" fmla="*/ 4215613 w 4564172"/>
              <a:gd name="connsiteY4" fmla="*/ 99968 h 2843214"/>
              <a:gd name="connsiteX5" fmla="*/ 4493863 w 4564172"/>
              <a:gd name="connsiteY5" fmla="*/ 324415 h 2843214"/>
              <a:gd name="connsiteX6" fmla="*/ 4563426 w 4564172"/>
              <a:gd name="connsiteY6" fmla="*/ 898003 h 2843214"/>
              <a:gd name="connsiteX7" fmla="*/ 4466039 w 4564172"/>
              <a:gd name="connsiteY7" fmla="*/ 1321959 h 2843214"/>
              <a:gd name="connsiteX8" fmla="*/ 4507776 w 4564172"/>
              <a:gd name="connsiteY8" fmla="*/ 2132464 h 2843214"/>
              <a:gd name="connsiteX9" fmla="*/ 4382563 w 4564172"/>
              <a:gd name="connsiteY9" fmla="*/ 2656175 h 2843214"/>
              <a:gd name="connsiteX10" fmla="*/ 3895626 w 4564172"/>
              <a:gd name="connsiteY10" fmla="*/ 2768398 h 2843214"/>
              <a:gd name="connsiteX11" fmla="*/ 3158263 w 4564172"/>
              <a:gd name="connsiteY11" fmla="*/ 2768398 h 2843214"/>
              <a:gd name="connsiteX12" fmla="*/ 2393076 w 4564172"/>
              <a:gd name="connsiteY12" fmla="*/ 2843214 h 2843214"/>
              <a:gd name="connsiteX13" fmla="*/ 1641801 w 4564172"/>
              <a:gd name="connsiteY13" fmla="*/ 2768398 h 2843214"/>
              <a:gd name="connsiteX14" fmla="*/ 612276 w 4564172"/>
              <a:gd name="connsiteY14" fmla="*/ 2805806 h 2843214"/>
              <a:gd name="connsiteX15" fmla="*/ 167076 w 4564172"/>
              <a:gd name="connsiteY15" fmla="*/ 2706052 h 2843214"/>
              <a:gd name="connsiteX16" fmla="*/ 55776 w 4564172"/>
              <a:gd name="connsiteY16" fmla="*/ 2344442 h 2843214"/>
              <a:gd name="connsiteX17" fmla="*/ 126 w 4564172"/>
              <a:gd name="connsiteY17" fmla="*/ 1883078 h 2843214"/>
              <a:gd name="connsiteX18" fmla="*/ 69689 w 4564172"/>
              <a:gd name="connsiteY18" fmla="*/ 1297021 h 2843214"/>
              <a:gd name="connsiteX19" fmla="*/ 126 w 4564172"/>
              <a:gd name="connsiteY19" fmla="*/ 823187 h 2843214"/>
              <a:gd name="connsiteX20" fmla="*/ 83602 w 4564172"/>
              <a:gd name="connsiteY20" fmla="*/ 199722 h 2843214"/>
              <a:gd name="connsiteX21" fmla="*/ 500976 w 4564172"/>
              <a:gd name="connsiteY21" fmla="*/ 50091 h 2843214"/>
              <a:gd name="connsiteX22" fmla="*/ 1293989 w 4564172"/>
              <a:gd name="connsiteY22" fmla="*/ 62560 h 2843214"/>
              <a:gd name="connsiteX23" fmla="*/ 1947876 w 4564172"/>
              <a:gd name="connsiteY23" fmla="*/ 213 h 284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64172" h="2843214">
                <a:moveTo>
                  <a:pt x="1947876" y="213"/>
                </a:moveTo>
                <a:cubicBezTo>
                  <a:pt x="2151926" y="4369"/>
                  <a:pt x="2304964" y="81264"/>
                  <a:pt x="2518289" y="87499"/>
                </a:cubicBezTo>
                <a:cubicBezTo>
                  <a:pt x="2731613" y="93733"/>
                  <a:pt x="3007545" y="48012"/>
                  <a:pt x="3227826" y="37621"/>
                </a:cubicBezTo>
                <a:cubicBezTo>
                  <a:pt x="3448107" y="27230"/>
                  <a:pt x="3675345" y="14761"/>
                  <a:pt x="3839976" y="25152"/>
                </a:cubicBezTo>
                <a:cubicBezTo>
                  <a:pt x="4004607" y="35543"/>
                  <a:pt x="4106633" y="50091"/>
                  <a:pt x="4215613" y="99968"/>
                </a:cubicBezTo>
                <a:cubicBezTo>
                  <a:pt x="4324595" y="149845"/>
                  <a:pt x="4435895" y="191409"/>
                  <a:pt x="4493863" y="324415"/>
                </a:cubicBezTo>
                <a:cubicBezTo>
                  <a:pt x="4551833" y="457421"/>
                  <a:pt x="4568063" y="731746"/>
                  <a:pt x="4563426" y="898003"/>
                </a:cubicBezTo>
                <a:cubicBezTo>
                  <a:pt x="4558789" y="1064260"/>
                  <a:pt x="4475314" y="1116216"/>
                  <a:pt x="4466039" y="1321959"/>
                </a:cubicBezTo>
                <a:cubicBezTo>
                  <a:pt x="4456763" y="1527703"/>
                  <a:pt x="4521689" y="1910095"/>
                  <a:pt x="4507776" y="2132464"/>
                </a:cubicBezTo>
                <a:cubicBezTo>
                  <a:pt x="4493863" y="2354833"/>
                  <a:pt x="4484588" y="2550186"/>
                  <a:pt x="4382563" y="2656175"/>
                </a:cubicBezTo>
                <a:cubicBezTo>
                  <a:pt x="4280539" y="2762164"/>
                  <a:pt x="4099675" y="2749694"/>
                  <a:pt x="3895626" y="2768398"/>
                </a:cubicBezTo>
                <a:cubicBezTo>
                  <a:pt x="3691577" y="2787102"/>
                  <a:pt x="3408689" y="2755929"/>
                  <a:pt x="3158263" y="2768398"/>
                </a:cubicBezTo>
                <a:cubicBezTo>
                  <a:pt x="2907839" y="2780868"/>
                  <a:pt x="2645820" y="2843214"/>
                  <a:pt x="2393076" y="2843214"/>
                </a:cubicBezTo>
                <a:cubicBezTo>
                  <a:pt x="2140332" y="2843214"/>
                  <a:pt x="1938601" y="2774633"/>
                  <a:pt x="1641801" y="2768398"/>
                </a:cubicBezTo>
                <a:cubicBezTo>
                  <a:pt x="1345001" y="2762164"/>
                  <a:pt x="858064" y="2816197"/>
                  <a:pt x="612276" y="2805806"/>
                </a:cubicBezTo>
                <a:cubicBezTo>
                  <a:pt x="366488" y="2795415"/>
                  <a:pt x="259827" y="2782946"/>
                  <a:pt x="167076" y="2706052"/>
                </a:cubicBezTo>
                <a:cubicBezTo>
                  <a:pt x="74326" y="2629157"/>
                  <a:pt x="83602" y="2481604"/>
                  <a:pt x="55776" y="2344442"/>
                </a:cubicBezTo>
                <a:cubicBezTo>
                  <a:pt x="27951" y="2207280"/>
                  <a:pt x="-2193" y="2057648"/>
                  <a:pt x="126" y="1883078"/>
                </a:cubicBezTo>
                <a:cubicBezTo>
                  <a:pt x="2445" y="1708508"/>
                  <a:pt x="69689" y="1473669"/>
                  <a:pt x="69689" y="1297021"/>
                </a:cubicBezTo>
                <a:cubicBezTo>
                  <a:pt x="69689" y="1120372"/>
                  <a:pt x="126" y="999836"/>
                  <a:pt x="126" y="823187"/>
                </a:cubicBezTo>
                <a:cubicBezTo>
                  <a:pt x="126" y="646538"/>
                  <a:pt x="126" y="328571"/>
                  <a:pt x="83602" y="199722"/>
                </a:cubicBezTo>
                <a:cubicBezTo>
                  <a:pt x="167076" y="70873"/>
                  <a:pt x="299245" y="72951"/>
                  <a:pt x="500976" y="50091"/>
                </a:cubicBezTo>
                <a:cubicBezTo>
                  <a:pt x="702707" y="27230"/>
                  <a:pt x="1052839" y="70873"/>
                  <a:pt x="1293989" y="62560"/>
                </a:cubicBezTo>
                <a:cubicBezTo>
                  <a:pt x="1535138" y="54247"/>
                  <a:pt x="1743826" y="-3943"/>
                  <a:pt x="1947876" y="213"/>
                </a:cubicBezTo>
                <a:close/>
              </a:path>
            </a:pathLst>
          </a:custGeom>
          <a:solidFill>
            <a:sysClr val="window" lastClr="FFFFFF">
              <a:lumMod val="85000"/>
            </a:sysClr>
          </a:solidFill>
          <a:ln w="38100">
            <a:solidFill>
              <a:srgbClr val="F59C1F"/>
            </a:solidFill>
          </a:ln>
        </p:spPr>
      </p:pic>
      <p:pic>
        <p:nvPicPr>
          <p:cNvPr id="5" name="图片占位符 4"/>
          <p:cNvPicPr>
            <a:picLocks noChangeAspect="1"/>
          </p:cNvPicPr>
          <p:nvPr/>
        </p:nvPicPr>
        <p:blipFill>
          <a:blip r:embed="rId2" cstate="screen"/>
          <a:stretch>
            <a:fillRect/>
          </a:stretch>
        </p:blipFill>
        <p:spPr>
          <a:xfrm>
            <a:off x="1984152" y="1293260"/>
            <a:ext cx="4264819" cy="2843212"/>
          </a:xfrm>
          <a:custGeom>
            <a:avLst/>
            <a:gdLst>
              <a:gd name="connsiteX0" fmla="*/ 1947876 w 4564172"/>
              <a:gd name="connsiteY0" fmla="*/ 213 h 2843214"/>
              <a:gd name="connsiteX1" fmla="*/ 2518289 w 4564172"/>
              <a:gd name="connsiteY1" fmla="*/ 87498 h 2843214"/>
              <a:gd name="connsiteX2" fmla="*/ 3227826 w 4564172"/>
              <a:gd name="connsiteY2" fmla="*/ 37621 h 2843214"/>
              <a:gd name="connsiteX3" fmla="*/ 3839976 w 4564172"/>
              <a:gd name="connsiteY3" fmla="*/ 25152 h 2843214"/>
              <a:gd name="connsiteX4" fmla="*/ 4215614 w 4564172"/>
              <a:gd name="connsiteY4" fmla="*/ 99968 h 2843214"/>
              <a:gd name="connsiteX5" fmla="*/ 4493864 w 4564172"/>
              <a:gd name="connsiteY5" fmla="*/ 324415 h 2843214"/>
              <a:gd name="connsiteX6" fmla="*/ 4563426 w 4564172"/>
              <a:gd name="connsiteY6" fmla="*/ 898003 h 2843214"/>
              <a:gd name="connsiteX7" fmla="*/ 4466039 w 4564172"/>
              <a:gd name="connsiteY7" fmla="*/ 1321959 h 2843214"/>
              <a:gd name="connsiteX8" fmla="*/ 4507776 w 4564172"/>
              <a:gd name="connsiteY8" fmla="*/ 2132464 h 2843214"/>
              <a:gd name="connsiteX9" fmla="*/ 4382564 w 4564172"/>
              <a:gd name="connsiteY9" fmla="*/ 2656175 h 2843214"/>
              <a:gd name="connsiteX10" fmla="*/ 3895626 w 4564172"/>
              <a:gd name="connsiteY10" fmla="*/ 2768398 h 2843214"/>
              <a:gd name="connsiteX11" fmla="*/ 3158264 w 4564172"/>
              <a:gd name="connsiteY11" fmla="*/ 2768398 h 2843214"/>
              <a:gd name="connsiteX12" fmla="*/ 2393077 w 4564172"/>
              <a:gd name="connsiteY12" fmla="*/ 2843214 h 2843214"/>
              <a:gd name="connsiteX13" fmla="*/ 1641801 w 4564172"/>
              <a:gd name="connsiteY13" fmla="*/ 2768398 h 2843214"/>
              <a:gd name="connsiteX14" fmla="*/ 612276 w 4564172"/>
              <a:gd name="connsiteY14" fmla="*/ 2805806 h 2843214"/>
              <a:gd name="connsiteX15" fmla="*/ 167076 w 4564172"/>
              <a:gd name="connsiteY15" fmla="*/ 2706052 h 2843214"/>
              <a:gd name="connsiteX16" fmla="*/ 55776 w 4564172"/>
              <a:gd name="connsiteY16" fmla="*/ 2344442 h 2843214"/>
              <a:gd name="connsiteX17" fmla="*/ 126 w 4564172"/>
              <a:gd name="connsiteY17" fmla="*/ 1883078 h 2843214"/>
              <a:gd name="connsiteX18" fmla="*/ 69689 w 4564172"/>
              <a:gd name="connsiteY18" fmla="*/ 1297021 h 2843214"/>
              <a:gd name="connsiteX19" fmla="*/ 126 w 4564172"/>
              <a:gd name="connsiteY19" fmla="*/ 823187 h 2843214"/>
              <a:gd name="connsiteX20" fmla="*/ 83601 w 4564172"/>
              <a:gd name="connsiteY20" fmla="*/ 199722 h 2843214"/>
              <a:gd name="connsiteX21" fmla="*/ 500976 w 4564172"/>
              <a:gd name="connsiteY21" fmla="*/ 50090 h 2843214"/>
              <a:gd name="connsiteX22" fmla="*/ 1293989 w 4564172"/>
              <a:gd name="connsiteY22" fmla="*/ 62560 h 2843214"/>
              <a:gd name="connsiteX23" fmla="*/ 1947876 w 4564172"/>
              <a:gd name="connsiteY23" fmla="*/ 213 h 284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64172" h="2843214">
                <a:moveTo>
                  <a:pt x="1947876" y="213"/>
                </a:moveTo>
                <a:cubicBezTo>
                  <a:pt x="2151926" y="4369"/>
                  <a:pt x="2304964" y="81264"/>
                  <a:pt x="2518289" y="87498"/>
                </a:cubicBezTo>
                <a:cubicBezTo>
                  <a:pt x="2731613" y="93733"/>
                  <a:pt x="3007545" y="48012"/>
                  <a:pt x="3227826" y="37621"/>
                </a:cubicBezTo>
                <a:cubicBezTo>
                  <a:pt x="3448107" y="27230"/>
                  <a:pt x="3675345" y="14761"/>
                  <a:pt x="3839976" y="25152"/>
                </a:cubicBezTo>
                <a:cubicBezTo>
                  <a:pt x="4004607" y="35543"/>
                  <a:pt x="4106633" y="50090"/>
                  <a:pt x="4215614" y="99968"/>
                </a:cubicBezTo>
                <a:cubicBezTo>
                  <a:pt x="4324595" y="149845"/>
                  <a:pt x="4435895" y="191409"/>
                  <a:pt x="4493864" y="324415"/>
                </a:cubicBezTo>
                <a:cubicBezTo>
                  <a:pt x="4551833" y="457421"/>
                  <a:pt x="4568063" y="731746"/>
                  <a:pt x="4563426" y="898003"/>
                </a:cubicBezTo>
                <a:cubicBezTo>
                  <a:pt x="4558789" y="1064260"/>
                  <a:pt x="4475314" y="1116216"/>
                  <a:pt x="4466039" y="1321959"/>
                </a:cubicBezTo>
                <a:cubicBezTo>
                  <a:pt x="4456763" y="1527703"/>
                  <a:pt x="4521689" y="1910095"/>
                  <a:pt x="4507776" y="2132464"/>
                </a:cubicBezTo>
                <a:cubicBezTo>
                  <a:pt x="4493864" y="2354833"/>
                  <a:pt x="4484588" y="2550186"/>
                  <a:pt x="4382564" y="2656175"/>
                </a:cubicBezTo>
                <a:cubicBezTo>
                  <a:pt x="4280539" y="2762164"/>
                  <a:pt x="4099675" y="2749694"/>
                  <a:pt x="3895626" y="2768398"/>
                </a:cubicBezTo>
                <a:cubicBezTo>
                  <a:pt x="3691577" y="2787102"/>
                  <a:pt x="3408689" y="2755929"/>
                  <a:pt x="3158264" y="2768398"/>
                </a:cubicBezTo>
                <a:cubicBezTo>
                  <a:pt x="2907839" y="2780868"/>
                  <a:pt x="2645820" y="2843214"/>
                  <a:pt x="2393077" y="2843214"/>
                </a:cubicBezTo>
                <a:cubicBezTo>
                  <a:pt x="2140332" y="2843214"/>
                  <a:pt x="1938601" y="2774633"/>
                  <a:pt x="1641801" y="2768398"/>
                </a:cubicBezTo>
                <a:cubicBezTo>
                  <a:pt x="1345001" y="2762164"/>
                  <a:pt x="858064" y="2816197"/>
                  <a:pt x="612276" y="2805806"/>
                </a:cubicBezTo>
                <a:cubicBezTo>
                  <a:pt x="366488" y="2795416"/>
                  <a:pt x="259827" y="2782946"/>
                  <a:pt x="167076" y="2706052"/>
                </a:cubicBezTo>
                <a:cubicBezTo>
                  <a:pt x="74326" y="2629157"/>
                  <a:pt x="83601" y="2481605"/>
                  <a:pt x="55776" y="2344442"/>
                </a:cubicBezTo>
                <a:cubicBezTo>
                  <a:pt x="27951" y="2207280"/>
                  <a:pt x="-2193" y="2057648"/>
                  <a:pt x="126" y="1883078"/>
                </a:cubicBezTo>
                <a:cubicBezTo>
                  <a:pt x="2445" y="1708508"/>
                  <a:pt x="69689" y="1473669"/>
                  <a:pt x="69689" y="1297021"/>
                </a:cubicBezTo>
                <a:cubicBezTo>
                  <a:pt x="69689" y="1120372"/>
                  <a:pt x="126" y="999836"/>
                  <a:pt x="126" y="823187"/>
                </a:cubicBezTo>
                <a:cubicBezTo>
                  <a:pt x="126" y="646538"/>
                  <a:pt x="126" y="328571"/>
                  <a:pt x="83601" y="199722"/>
                </a:cubicBezTo>
                <a:cubicBezTo>
                  <a:pt x="167076" y="70873"/>
                  <a:pt x="299245" y="72951"/>
                  <a:pt x="500976" y="50090"/>
                </a:cubicBezTo>
                <a:cubicBezTo>
                  <a:pt x="702707" y="27230"/>
                  <a:pt x="1052839" y="70873"/>
                  <a:pt x="1293989" y="62560"/>
                </a:cubicBezTo>
                <a:cubicBezTo>
                  <a:pt x="1535138" y="54246"/>
                  <a:pt x="1743826" y="-3943"/>
                  <a:pt x="1947876" y="213"/>
                </a:cubicBezTo>
                <a:close/>
              </a:path>
            </a:pathLst>
          </a:custGeom>
          <a:solidFill>
            <a:sysClr val="window" lastClr="FFFFFF">
              <a:lumMod val="85000"/>
            </a:sysClr>
          </a:solidFill>
          <a:ln w="38100">
            <a:solidFill>
              <a:srgbClr val="F59C1F"/>
            </a:solidFill>
          </a:ln>
        </p:spPr>
      </p:pic>
      <p:pic>
        <p:nvPicPr>
          <p:cNvPr id="8" name="图片 7"/>
          <p:cNvPicPr>
            <a:picLocks noChangeAspect="1"/>
          </p:cNvPicPr>
          <p:nvPr/>
        </p:nvPicPr>
        <p:blipFill>
          <a:blip r:embed="rId3"/>
          <a:stretch>
            <a:fillRect/>
          </a:stretch>
        </p:blipFill>
        <p:spPr>
          <a:xfrm>
            <a:off x="0" y="-7240"/>
            <a:ext cx="12293600" cy="15473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screen"/>
          <a:stretch>
            <a:fillRect/>
          </a:stretch>
        </p:blipFill>
        <p:spPr>
          <a:xfrm>
            <a:off x="0" y="0"/>
            <a:ext cx="12185904" cy="6858000"/>
          </a:xfrm>
          <a:prstGeom prst="rect">
            <a:avLst/>
          </a:prstGeom>
        </p:spPr>
      </p:pic>
      <p:sp>
        <p:nvSpPr>
          <p:cNvPr id="3" name="文本框 2"/>
          <p:cNvSpPr txBox="1"/>
          <p:nvPr/>
        </p:nvSpPr>
        <p:spPr>
          <a:xfrm flipH="1">
            <a:off x="4166715" y="3301346"/>
            <a:ext cx="4152276" cy="1754326"/>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4" name="图片 3"/>
          <p:cNvPicPr>
            <a:picLocks noChangeAspect="1"/>
          </p:cNvPicPr>
          <p:nvPr/>
        </p:nvPicPr>
        <p:blipFill rotWithShape="1">
          <a:blip r:embed="rId2" cstate="screen"/>
          <a:srcRect/>
          <a:stretch>
            <a:fillRect/>
          </a:stretch>
        </p:blipFill>
        <p:spPr>
          <a:xfrm>
            <a:off x="4452255" y="1934598"/>
            <a:ext cx="3241688" cy="1164704"/>
          </a:xfrm>
          <a:prstGeom prst="rect">
            <a:avLst/>
          </a:prstGeom>
        </p:spPr>
      </p:pic>
      <p:pic>
        <p:nvPicPr>
          <p:cNvPr id="5" name="图片 4"/>
          <p:cNvPicPr>
            <a:picLocks noChangeAspect="1"/>
          </p:cNvPicPr>
          <p:nvPr/>
        </p:nvPicPr>
        <p:blipFill rotWithShape="1">
          <a:blip r:embed="rId3" cstate="screen"/>
          <a:srcRect/>
          <a:stretch>
            <a:fillRect/>
          </a:stretch>
        </p:blipFill>
        <p:spPr>
          <a:xfrm>
            <a:off x="4712679" y="2200403"/>
            <a:ext cx="2850487" cy="54315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airplan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checkerboard(across)">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图片 78"/>
          <p:cNvPicPr>
            <a:picLocks noChangeAspect="1"/>
          </p:cNvPicPr>
          <p:nvPr/>
        </p:nvPicPr>
        <p:blipFill>
          <a:blip r:embed="rId1"/>
          <a:stretch>
            <a:fillRect/>
          </a:stretch>
        </p:blipFill>
        <p:spPr>
          <a:xfrm>
            <a:off x="0" y="61686"/>
            <a:ext cx="12293600" cy="1547330"/>
          </a:xfrm>
          <a:prstGeom prst="rect">
            <a:avLst/>
          </a:prstGeom>
        </p:spPr>
      </p:pic>
      <p:pic>
        <p:nvPicPr>
          <p:cNvPr id="14" name="PA_库_图片 13"/>
          <p:cNvPicPr>
            <a:picLocks noChangeAspect="1"/>
          </p:cNvPicPr>
          <p:nvPr>
            <p:custDataLst>
              <p:tags r:id="rId2"/>
            </p:custDataLst>
          </p:nvPr>
        </p:nvPicPr>
        <p:blipFill>
          <a:blip r:embed="rId3" cstate="screen"/>
          <a:stretch>
            <a:fillRect/>
          </a:stretch>
        </p:blipFill>
        <p:spPr>
          <a:xfrm>
            <a:off x="1294890" y="2319221"/>
            <a:ext cx="4400551" cy="2933700"/>
          </a:xfrm>
          <a:prstGeom prst="ellipse">
            <a:avLst/>
          </a:prstGeom>
        </p:spPr>
      </p:pic>
      <p:sp>
        <p:nvSpPr>
          <p:cNvPr id="3" name="任意多边形 2"/>
          <p:cNvSpPr/>
          <p:nvPr/>
        </p:nvSpPr>
        <p:spPr>
          <a:xfrm>
            <a:off x="3412861" y="221041"/>
            <a:ext cx="5803153" cy="713195"/>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1" fmla="*/ 256195 w 3682147"/>
              <a:gd name="connsiteY0-2" fmla="*/ 48768 h 435235"/>
              <a:gd name="connsiteX1-3" fmla="*/ 2950627 w 3682147"/>
              <a:gd name="connsiteY1-4" fmla="*/ 0 h 435235"/>
              <a:gd name="connsiteX2-5" fmla="*/ 85507 w 3682147"/>
              <a:gd name="connsiteY2-6" fmla="*/ 158496 h 435235"/>
              <a:gd name="connsiteX3-7" fmla="*/ 3170083 w 3682147"/>
              <a:gd name="connsiteY3-8" fmla="*/ 73152 h 435235"/>
              <a:gd name="connsiteX4-9" fmla="*/ 163 w 3682147"/>
              <a:gd name="connsiteY4-10" fmla="*/ 243840 h 435235"/>
              <a:gd name="connsiteX5-11" fmla="*/ 3328579 w 3682147"/>
              <a:gd name="connsiteY5-12" fmla="*/ 158496 h 435235"/>
              <a:gd name="connsiteX6-13" fmla="*/ 12355 w 3682147"/>
              <a:gd name="connsiteY6-14" fmla="*/ 353568 h 435235"/>
              <a:gd name="connsiteX7-15" fmla="*/ 3511459 w 3682147"/>
              <a:gd name="connsiteY7-16" fmla="*/ 256032 h 435235"/>
              <a:gd name="connsiteX8-17" fmla="*/ 216207 w 3682147"/>
              <a:gd name="connsiteY8-18" fmla="*/ 433681 h 435235"/>
              <a:gd name="connsiteX9-19" fmla="*/ 3682147 w 3682147"/>
              <a:gd name="connsiteY9-20" fmla="*/ 329184 h 435235"/>
              <a:gd name="connsiteX0-21" fmla="*/ 256195 w 3682147"/>
              <a:gd name="connsiteY0-22" fmla="*/ 48768 h 401763"/>
              <a:gd name="connsiteX1-23" fmla="*/ 2950627 w 3682147"/>
              <a:gd name="connsiteY1-24" fmla="*/ 0 h 401763"/>
              <a:gd name="connsiteX2-25" fmla="*/ 85507 w 3682147"/>
              <a:gd name="connsiteY2-26" fmla="*/ 158496 h 401763"/>
              <a:gd name="connsiteX3-27" fmla="*/ 3170083 w 3682147"/>
              <a:gd name="connsiteY3-28" fmla="*/ 73152 h 401763"/>
              <a:gd name="connsiteX4-29" fmla="*/ 163 w 3682147"/>
              <a:gd name="connsiteY4-30" fmla="*/ 243840 h 401763"/>
              <a:gd name="connsiteX5-31" fmla="*/ 3328579 w 3682147"/>
              <a:gd name="connsiteY5-32" fmla="*/ 158496 h 401763"/>
              <a:gd name="connsiteX6-33" fmla="*/ 12355 w 3682147"/>
              <a:gd name="connsiteY6-34" fmla="*/ 353568 h 401763"/>
              <a:gd name="connsiteX7-35" fmla="*/ 3511459 w 3682147"/>
              <a:gd name="connsiteY7-36" fmla="*/ 256032 h 401763"/>
              <a:gd name="connsiteX8-37" fmla="*/ 208366 w 3682147"/>
              <a:gd name="connsiteY8-38" fmla="*/ 398876 h 401763"/>
              <a:gd name="connsiteX9-39" fmla="*/ 3682147 w 3682147"/>
              <a:gd name="connsiteY9-40" fmla="*/ 329184 h 4017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solidFill>
            <a:srgbClr val="D2D0DE"/>
          </a:solidFill>
          <a:ln w="203200">
            <a:solidFill>
              <a:srgbClr val="969AC7"/>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 name="文本框 3"/>
          <p:cNvSpPr txBox="1"/>
          <p:nvPr/>
        </p:nvSpPr>
        <p:spPr>
          <a:xfrm>
            <a:off x="2979705" y="275871"/>
            <a:ext cx="6462657" cy="646331"/>
          </a:xfrm>
          <a:prstGeom prst="rect">
            <a:avLst/>
          </a:prstGeom>
          <a:noFill/>
        </p:spPr>
        <p:txBody>
          <a:bodyPr wrap="square" rtlCol="0">
            <a:spAutoFit/>
          </a:bodyPr>
          <a:lstStyle/>
          <a:p>
            <a:pPr algn="ctr"/>
            <a:r>
              <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这里输入小标题</a:t>
            </a:r>
            <a:endPar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 name="PA_库_文本框 4"/>
          <p:cNvSpPr txBox="1"/>
          <p:nvPr>
            <p:custDataLst>
              <p:tags r:id="rId4"/>
            </p:custDataLst>
          </p:nvPr>
        </p:nvSpPr>
        <p:spPr>
          <a:xfrm>
            <a:off x="7248409" y="4487522"/>
            <a:ext cx="3683807" cy="900246"/>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请在这里输入文字请在这里输入文字请在这里输入文字请在这里输入文字请在这里输入文字请在这里输入文字请在这里输入文字请</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 name="PA_库_文本框 5"/>
          <p:cNvSpPr txBox="1"/>
          <p:nvPr>
            <p:custDataLst>
              <p:tags r:id="rId5"/>
            </p:custDataLst>
          </p:nvPr>
        </p:nvSpPr>
        <p:spPr>
          <a:xfrm>
            <a:off x="7908148" y="3937534"/>
            <a:ext cx="1723549" cy="461665"/>
          </a:xfrm>
          <a:prstGeom prst="rect">
            <a:avLst/>
          </a:prstGeom>
          <a:noFill/>
          <a:effectLst/>
        </p:spPr>
        <p:txBody>
          <a:bodyPr wrap="none" rtlCol="0">
            <a:spAutoFit/>
          </a:bodyPr>
          <a:lstStyle/>
          <a:p>
            <a:r>
              <a:rPr lang="zh-CN" altLang="en-US" sz="2400"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输入小标题</a:t>
            </a:r>
            <a:endParaRPr lang="zh-CN" altLang="en-US" sz="2400"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 name="PA_库_文本框 6"/>
          <p:cNvSpPr txBox="1"/>
          <p:nvPr>
            <p:custDataLst>
              <p:tags r:id="rId6"/>
            </p:custDataLst>
          </p:nvPr>
        </p:nvSpPr>
        <p:spPr>
          <a:xfrm>
            <a:off x="7248409" y="2682685"/>
            <a:ext cx="3683807" cy="900246"/>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请在这里输入文字请在这里输入文字请在这里输入文字请在这里输入文字请在这里输入文字请在这里输入文字请在这里输入文字请</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PA_库_文本框 7"/>
          <p:cNvSpPr txBox="1"/>
          <p:nvPr>
            <p:custDataLst>
              <p:tags r:id="rId7"/>
            </p:custDataLst>
          </p:nvPr>
        </p:nvSpPr>
        <p:spPr>
          <a:xfrm>
            <a:off x="7908148" y="2132699"/>
            <a:ext cx="1723549" cy="461665"/>
          </a:xfrm>
          <a:prstGeom prst="rect">
            <a:avLst/>
          </a:prstGeom>
          <a:noFill/>
          <a:effectLst/>
        </p:spPr>
        <p:txBody>
          <a:bodyPr wrap="none" rtlCol="0">
            <a:spAutoFit/>
          </a:bodyPr>
          <a:lstStyle/>
          <a:p>
            <a:r>
              <a:rPr lang="zh-CN" altLang="en-US" sz="2400"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输入小标题</a:t>
            </a:r>
            <a:endParaRPr lang="zh-CN" altLang="en-US" sz="2400"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PA_库_任意多边形 8"/>
          <p:cNvSpPr/>
          <p:nvPr>
            <p:custDataLst>
              <p:tags r:id="rId8"/>
            </p:custDataLst>
          </p:nvPr>
        </p:nvSpPr>
        <p:spPr>
          <a:xfrm>
            <a:off x="7356194" y="2132101"/>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1" fmla="*/ 256195 w 3682147"/>
              <a:gd name="connsiteY0-2" fmla="*/ 48768 h 435235"/>
              <a:gd name="connsiteX1-3" fmla="*/ 2950627 w 3682147"/>
              <a:gd name="connsiteY1-4" fmla="*/ 0 h 435235"/>
              <a:gd name="connsiteX2-5" fmla="*/ 85507 w 3682147"/>
              <a:gd name="connsiteY2-6" fmla="*/ 158496 h 435235"/>
              <a:gd name="connsiteX3-7" fmla="*/ 3170083 w 3682147"/>
              <a:gd name="connsiteY3-8" fmla="*/ 73152 h 435235"/>
              <a:gd name="connsiteX4-9" fmla="*/ 163 w 3682147"/>
              <a:gd name="connsiteY4-10" fmla="*/ 243840 h 435235"/>
              <a:gd name="connsiteX5-11" fmla="*/ 3328579 w 3682147"/>
              <a:gd name="connsiteY5-12" fmla="*/ 158496 h 435235"/>
              <a:gd name="connsiteX6-13" fmla="*/ 12355 w 3682147"/>
              <a:gd name="connsiteY6-14" fmla="*/ 353568 h 435235"/>
              <a:gd name="connsiteX7-15" fmla="*/ 3511459 w 3682147"/>
              <a:gd name="connsiteY7-16" fmla="*/ 256032 h 435235"/>
              <a:gd name="connsiteX8-17" fmla="*/ 216207 w 3682147"/>
              <a:gd name="connsiteY8-18" fmla="*/ 433681 h 435235"/>
              <a:gd name="connsiteX9-19" fmla="*/ 3682147 w 3682147"/>
              <a:gd name="connsiteY9-20" fmla="*/ 329184 h 435235"/>
              <a:gd name="connsiteX0-21" fmla="*/ 256195 w 3682147"/>
              <a:gd name="connsiteY0-22" fmla="*/ 48768 h 401763"/>
              <a:gd name="connsiteX1-23" fmla="*/ 2950627 w 3682147"/>
              <a:gd name="connsiteY1-24" fmla="*/ 0 h 401763"/>
              <a:gd name="connsiteX2-25" fmla="*/ 85507 w 3682147"/>
              <a:gd name="connsiteY2-26" fmla="*/ 158496 h 401763"/>
              <a:gd name="connsiteX3-27" fmla="*/ 3170083 w 3682147"/>
              <a:gd name="connsiteY3-28" fmla="*/ 73152 h 401763"/>
              <a:gd name="connsiteX4-29" fmla="*/ 163 w 3682147"/>
              <a:gd name="connsiteY4-30" fmla="*/ 243840 h 401763"/>
              <a:gd name="connsiteX5-31" fmla="*/ 3328579 w 3682147"/>
              <a:gd name="connsiteY5-32" fmla="*/ 158496 h 401763"/>
              <a:gd name="connsiteX6-33" fmla="*/ 12355 w 3682147"/>
              <a:gd name="connsiteY6-34" fmla="*/ 353568 h 401763"/>
              <a:gd name="connsiteX7-35" fmla="*/ 3511459 w 3682147"/>
              <a:gd name="connsiteY7-36" fmla="*/ 256032 h 401763"/>
              <a:gd name="connsiteX8-37" fmla="*/ 208366 w 3682147"/>
              <a:gd name="connsiteY8-38" fmla="*/ 398876 h 401763"/>
              <a:gd name="connsiteX9-39" fmla="*/ 3682147 w 3682147"/>
              <a:gd name="connsiteY9-40" fmla="*/ 329184 h 4017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0" name="PA_库_文本框 9"/>
          <p:cNvSpPr txBox="1"/>
          <p:nvPr>
            <p:custDataLst>
              <p:tags r:id="rId9"/>
            </p:custDataLst>
          </p:nvPr>
        </p:nvSpPr>
        <p:spPr>
          <a:xfrm>
            <a:off x="7318439" y="1975297"/>
            <a:ext cx="571951" cy="1323439"/>
          </a:xfrm>
          <a:prstGeom prst="rect">
            <a:avLst/>
          </a:prstGeom>
          <a:noFill/>
        </p:spPr>
        <p:txBody>
          <a:bodyPr wrap="square" rtlCol="0">
            <a:spAutoFit/>
          </a:bodyPr>
          <a:lstStyle/>
          <a:p>
            <a:pPr algn="ctr">
              <a:lnSpc>
                <a:spcPct val="125000"/>
              </a:lnSpc>
            </a:pPr>
            <a:r>
              <a:rPr lang="en-US" altLang="zh-CN" sz="3200" b="1" dirty="0">
                <a:solidFill>
                  <a:schemeClr val="accent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01</a:t>
            </a:r>
            <a:endParaRPr lang="en-US" altLang="zh-CN" sz="3200" b="1" dirty="0">
              <a:solidFill>
                <a:schemeClr val="accent1">
                  <a:lumMod val="50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grpSp>
        <p:nvGrpSpPr>
          <p:cNvPr id="11" name="PA_库_组合 10"/>
          <p:cNvGrpSpPr/>
          <p:nvPr>
            <p:custDataLst>
              <p:tags r:id="rId10"/>
            </p:custDataLst>
          </p:nvPr>
        </p:nvGrpSpPr>
        <p:grpSpPr>
          <a:xfrm>
            <a:off x="7332486" y="3786074"/>
            <a:ext cx="575661" cy="1323439"/>
            <a:chOff x="6427204" y="2234707"/>
            <a:chExt cx="575661" cy="1323439"/>
          </a:xfrm>
        </p:grpSpPr>
        <p:sp>
          <p:nvSpPr>
            <p:cNvPr id="12" name="任意多边形 11"/>
            <p:cNvSpPr/>
            <p:nvPr/>
          </p:nvSpPr>
          <p:spPr>
            <a:xfrm>
              <a:off x="6450912" y="2392471"/>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1" fmla="*/ 256195 w 3682147"/>
                <a:gd name="connsiteY0-2" fmla="*/ 48768 h 435235"/>
                <a:gd name="connsiteX1-3" fmla="*/ 2950627 w 3682147"/>
                <a:gd name="connsiteY1-4" fmla="*/ 0 h 435235"/>
                <a:gd name="connsiteX2-5" fmla="*/ 85507 w 3682147"/>
                <a:gd name="connsiteY2-6" fmla="*/ 158496 h 435235"/>
                <a:gd name="connsiteX3-7" fmla="*/ 3170083 w 3682147"/>
                <a:gd name="connsiteY3-8" fmla="*/ 73152 h 435235"/>
                <a:gd name="connsiteX4-9" fmla="*/ 163 w 3682147"/>
                <a:gd name="connsiteY4-10" fmla="*/ 243840 h 435235"/>
                <a:gd name="connsiteX5-11" fmla="*/ 3328579 w 3682147"/>
                <a:gd name="connsiteY5-12" fmla="*/ 158496 h 435235"/>
                <a:gd name="connsiteX6-13" fmla="*/ 12355 w 3682147"/>
                <a:gd name="connsiteY6-14" fmla="*/ 353568 h 435235"/>
                <a:gd name="connsiteX7-15" fmla="*/ 3511459 w 3682147"/>
                <a:gd name="connsiteY7-16" fmla="*/ 256032 h 435235"/>
                <a:gd name="connsiteX8-17" fmla="*/ 216207 w 3682147"/>
                <a:gd name="connsiteY8-18" fmla="*/ 433681 h 435235"/>
                <a:gd name="connsiteX9-19" fmla="*/ 3682147 w 3682147"/>
                <a:gd name="connsiteY9-20" fmla="*/ 329184 h 435235"/>
                <a:gd name="connsiteX0-21" fmla="*/ 256195 w 3682147"/>
                <a:gd name="connsiteY0-22" fmla="*/ 48768 h 401763"/>
                <a:gd name="connsiteX1-23" fmla="*/ 2950627 w 3682147"/>
                <a:gd name="connsiteY1-24" fmla="*/ 0 h 401763"/>
                <a:gd name="connsiteX2-25" fmla="*/ 85507 w 3682147"/>
                <a:gd name="connsiteY2-26" fmla="*/ 158496 h 401763"/>
                <a:gd name="connsiteX3-27" fmla="*/ 3170083 w 3682147"/>
                <a:gd name="connsiteY3-28" fmla="*/ 73152 h 401763"/>
                <a:gd name="connsiteX4-29" fmla="*/ 163 w 3682147"/>
                <a:gd name="connsiteY4-30" fmla="*/ 243840 h 401763"/>
                <a:gd name="connsiteX5-31" fmla="*/ 3328579 w 3682147"/>
                <a:gd name="connsiteY5-32" fmla="*/ 158496 h 401763"/>
                <a:gd name="connsiteX6-33" fmla="*/ 12355 w 3682147"/>
                <a:gd name="connsiteY6-34" fmla="*/ 353568 h 401763"/>
                <a:gd name="connsiteX7-35" fmla="*/ 3511459 w 3682147"/>
                <a:gd name="connsiteY7-36" fmla="*/ 256032 h 401763"/>
                <a:gd name="connsiteX8-37" fmla="*/ 208366 w 3682147"/>
                <a:gd name="connsiteY8-38" fmla="*/ 398876 h 401763"/>
                <a:gd name="connsiteX9-39" fmla="*/ 3682147 w 3682147"/>
                <a:gd name="connsiteY9-40" fmla="*/ 329184 h 4017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3" name="文本框 12"/>
            <p:cNvSpPr txBox="1"/>
            <p:nvPr/>
          </p:nvSpPr>
          <p:spPr>
            <a:xfrm>
              <a:off x="6427204" y="2234707"/>
              <a:ext cx="571950" cy="1323439"/>
            </a:xfrm>
            <a:prstGeom prst="rect">
              <a:avLst/>
            </a:prstGeom>
            <a:noFill/>
          </p:spPr>
          <p:txBody>
            <a:bodyPr wrap="square" rtlCol="0">
              <a:spAutoFit/>
            </a:bodyPr>
            <a:lstStyle/>
            <a:p>
              <a:pPr algn="ctr">
                <a:lnSpc>
                  <a:spcPct val="125000"/>
                </a:lnSpc>
              </a:pPr>
              <a:r>
                <a:rPr lang="en-US" altLang="zh-CN" sz="3200" b="1" dirty="0">
                  <a:solidFill>
                    <a:schemeClr val="accent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02</a:t>
              </a:r>
              <a:endParaRPr lang="en-US" altLang="zh-CN" sz="3200" b="1" dirty="0">
                <a:solidFill>
                  <a:schemeClr val="accent1">
                    <a:lumMod val="50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grpSp>
      <p:sp>
        <p:nvSpPr>
          <p:cNvPr id="17" name="PA_库_任意多边形 5"/>
          <p:cNvSpPr/>
          <p:nvPr>
            <p:custDataLst>
              <p:tags r:id="rId11"/>
            </p:custDataLst>
          </p:nvPr>
        </p:nvSpPr>
        <p:spPr bwMode="auto">
          <a:xfrm>
            <a:off x="1246188" y="1615239"/>
            <a:ext cx="4510088" cy="4356100"/>
          </a:xfrm>
          <a:custGeom>
            <a:avLst/>
            <a:gdLst>
              <a:gd name="T0" fmla="*/ 1509 w 1563"/>
              <a:gd name="T1" fmla="*/ 437 h 1509"/>
              <a:gd name="T2" fmla="*/ 1030 w 1563"/>
              <a:gd name="T3" fmla="*/ 24 h 1509"/>
              <a:gd name="T4" fmla="*/ 855 w 1563"/>
              <a:gd name="T5" fmla="*/ 3 h 1509"/>
              <a:gd name="T6" fmla="*/ 765 w 1563"/>
              <a:gd name="T7" fmla="*/ 16 h 1509"/>
              <a:gd name="T8" fmla="*/ 667 w 1563"/>
              <a:gd name="T9" fmla="*/ 12 h 1509"/>
              <a:gd name="T10" fmla="*/ 325 w 1563"/>
              <a:gd name="T11" fmla="*/ 119 h 1509"/>
              <a:gd name="T12" fmla="*/ 66 w 1563"/>
              <a:gd name="T13" fmla="*/ 354 h 1509"/>
              <a:gd name="T14" fmla="*/ 1 w 1563"/>
              <a:gd name="T15" fmla="*/ 628 h 1509"/>
              <a:gd name="T16" fmla="*/ 116 w 1563"/>
              <a:gd name="T17" fmla="*/ 1119 h 1509"/>
              <a:gd name="T18" fmla="*/ 263 w 1563"/>
              <a:gd name="T19" fmla="*/ 1302 h 1509"/>
              <a:gd name="T20" fmla="*/ 454 w 1563"/>
              <a:gd name="T21" fmla="*/ 1400 h 1509"/>
              <a:gd name="T22" fmla="*/ 1027 w 1563"/>
              <a:gd name="T23" fmla="*/ 1485 h 1509"/>
              <a:gd name="T24" fmla="*/ 1499 w 1563"/>
              <a:gd name="T25" fmla="*/ 1241 h 1509"/>
              <a:gd name="T26" fmla="*/ 1558 w 1563"/>
              <a:gd name="T27" fmla="*/ 997 h 1509"/>
              <a:gd name="T28" fmla="*/ 1555 w 1563"/>
              <a:gd name="T29" fmla="*/ 664 h 1509"/>
              <a:gd name="T30" fmla="*/ 1509 w 1563"/>
              <a:gd name="T31" fmla="*/ 437 h 1509"/>
              <a:gd name="T32" fmla="*/ 1504 w 1563"/>
              <a:gd name="T33" fmla="*/ 434 h 1509"/>
              <a:gd name="T34" fmla="*/ 1555 w 1563"/>
              <a:gd name="T35" fmla="*/ 772 h 1509"/>
              <a:gd name="T36" fmla="*/ 1555 w 1563"/>
              <a:gd name="T37" fmla="*/ 941 h 1509"/>
              <a:gd name="T38" fmla="*/ 1547 w 1563"/>
              <a:gd name="T39" fmla="*/ 1082 h 1509"/>
              <a:gd name="T40" fmla="*/ 1446 w 1563"/>
              <a:gd name="T41" fmla="*/ 1302 h 1509"/>
              <a:gd name="T42" fmla="*/ 1204 w 1563"/>
              <a:gd name="T43" fmla="*/ 1449 h 1509"/>
              <a:gd name="T44" fmla="*/ 614 w 1563"/>
              <a:gd name="T45" fmla="*/ 1445 h 1509"/>
              <a:gd name="T46" fmla="*/ 347 w 1563"/>
              <a:gd name="T47" fmla="*/ 1356 h 1509"/>
              <a:gd name="T48" fmla="*/ 151 w 1563"/>
              <a:gd name="T49" fmla="*/ 1173 h 1509"/>
              <a:gd name="T50" fmla="*/ 6 w 1563"/>
              <a:gd name="T51" fmla="*/ 680 h 1509"/>
              <a:gd name="T52" fmla="*/ 38 w 1563"/>
              <a:gd name="T53" fmla="*/ 418 h 1509"/>
              <a:gd name="T54" fmla="*/ 268 w 1563"/>
              <a:gd name="T55" fmla="*/ 159 h 1509"/>
              <a:gd name="T56" fmla="*/ 591 w 1563"/>
              <a:gd name="T57" fmla="*/ 24 h 1509"/>
              <a:gd name="T58" fmla="*/ 671 w 1563"/>
              <a:gd name="T59" fmla="*/ 15 h 1509"/>
              <a:gd name="T60" fmla="*/ 762 w 1563"/>
              <a:gd name="T61" fmla="*/ 20 h 1509"/>
              <a:gd name="T62" fmla="*/ 851 w 1563"/>
              <a:gd name="T63" fmla="*/ 6 h 1509"/>
              <a:gd name="T64" fmla="*/ 940 w 1563"/>
              <a:gd name="T65" fmla="*/ 8 h 1509"/>
              <a:gd name="T66" fmla="*/ 1504 w 1563"/>
              <a:gd name="T67" fmla="*/ 434 h 1509"/>
              <a:gd name="T68" fmla="*/ 1509 w 1563"/>
              <a:gd name="T69" fmla="*/ 437 h 1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3" h="1509">
                <a:moveTo>
                  <a:pt x="1509" y="437"/>
                </a:moveTo>
                <a:cubicBezTo>
                  <a:pt x="1426" y="235"/>
                  <a:pt x="1238" y="82"/>
                  <a:pt x="1030" y="24"/>
                </a:cubicBezTo>
                <a:cubicBezTo>
                  <a:pt x="973" y="8"/>
                  <a:pt x="914" y="0"/>
                  <a:pt x="855" y="3"/>
                </a:cubicBezTo>
                <a:cubicBezTo>
                  <a:pt x="824" y="4"/>
                  <a:pt x="795" y="13"/>
                  <a:pt x="765" y="16"/>
                </a:cubicBezTo>
                <a:cubicBezTo>
                  <a:pt x="733" y="20"/>
                  <a:pt x="700" y="12"/>
                  <a:pt x="667" y="12"/>
                </a:cubicBezTo>
                <a:cubicBezTo>
                  <a:pt x="548" y="15"/>
                  <a:pt x="428" y="61"/>
                  <a:pt x="325" y="119"/>
                </a:cubicBezTo>
                <a:cubicBezTo>
                  <a:pt x="223" y="176"/>
                  <a:pt x="129" y="254"/>
                  <a:pt x="66" y="354"/>
                </a:cubicBezTo>
                <a:cubicBezTo>
                  <a:pt x="13" y="437"/>
                  <a:pt x="2" y="531"/>
                  <a:pt x="1" y="628"/>
                </a:cubicBezTo>
                <a:cubicBezTo>
                  <a:pt x="0" y="796"/>
                  <a:pt x="37" y="970"/>
                  <a:pt x="116" y="1119"/>
                </a:cubicBezTo>
                <a:cubicBezTo>
                  <a:pt x="154" y="1188"/>
                  <a:pt x="202" y="1251"/>
                  <a:pt x="263" y="1302"/>
                </a:cubicBezTo>
                <a:cubicBezTo>
                  <a:pt x="319" y="1348"/>
                  <a:pt x="385" y="1376"/>
                  <a:pt x="454" y="1400"/>
                </a:cubicBezTo>
                <a:cubicBezTo>
                  <a:pt x="636" y="1463"/>
                  <a:pt x="834" y="1499"/>
                  <a:pt x="1027" y="1485"/>
                </a:cubicBezTo>
                <a:cubicBezTo>
                  <a:pt x="1205" y="1472"/>
                  <a:pt x="1402" y="1401"/>
                  <a:pt x="1499" y="1241"/>
                </a:cubicBezTo>
                <a:cubicBezTo>
                  <a:pt x="1543" y="1168"/>
                  <a:pt x="1555" y="1081"/>
                  <a:pt x="1558" y="997"/>
                </a:cubicBezTo>
                <a:cubicBezTo>
                  <a:pt x="1562" y="887"/>
                  <a:pt x="1563" y="774"/>
                  <a:pt x="1555" y="664"/>
                </a:cubicBezTo>
                <a:cubicBezTo>
                  <a:pt x="1550" y="586"/>
                  <a:pt x="1537" y="509"/>
                  <a:pt x="1509" y="437"/>
                </a:cubicBezTo>
                <a:cubicBezTo>
                  <a:pt x="1508" y="435"/>
                  <a:pt x="1504" y="434"/>
                  <a:pt x="1504" y="434"/>
                </a:cubicBezTo>
                <a:cubicBezTo>
                  <a:pt x="1547" y="541"/>
                  <a:pt x="1554" y="658"/>
                  <a:pt x="1555" y="772"/>
                </a:cubicBezTo>
                <a:cubicBezTo>
                  <a:pt x="1556" y="828"/>
                  <a:pt x="1555" y="885"/>
                  <a:pt x="1555" y="941"/>
                </a:cubicBezTo>
                <a:cubicBezTo>
                  <a:pt x="1554" y="988"/>
                  <a:pt x="1553" y="1035"/>
                  <a:pt x="1547" y="1082"/>
                </a:cubicBezTo>
                <a:cubicBezTo>
                  <a:pt x="1535" y="1164"/>
                  <a:pt x="1503" y="1240"/>
                  <a:pt x="1446" y="1302"/>
                </a:cubicBezTo>
                <a:cubicBezTo>
                  <a:pt x="1382" y="1372"/>
                  <a:pt x="1294" y="1420"/>
                  <a:pt x="1204" y="1449"/>
                </a:cubicBezTo>
                <a:cubicBezTo>
                  <a:pt x="1015" y="1509"/>
                  <a:pt x="805" y="1489"/>
                  <a:pt x="614" y="1445"/>
                </a:cubicBezTo>
                <a:cubicBezTo>
                  <a:pt x="524" y="1424"/>
                  <a:pt x="430" y="1397"/>
                  <a:pt x="347" y="1356"/>
                </a:cubicBezTo>
                <a:cubicBezTo>
                  <a:pt x="265" y="1315"/>
                  <a:pt x="201" y="1248"/>
                  <a:pt x="151" y="1173"/>
                </a:cubicBezTo>
                <a:cubicBezTo>
                  <a:pt x="57" y="1029"/>
                  <a:pt x="14" y="851"/>
                  <a:pt x="6" y="680"/>
                </a:cubicBezTo>
                <a:cubicBezTo>
                  <a:pt x="3" y="593"/>
                  <a:pt x="5" y="499"/>
                  <a:pt x="38" y="418"/>
                </a:cubicBezTo>
                <a:cubicBezTo>
                  <a:pt x="82" y="309"/>
                  <a:pt x="174" y="224"/>
                  <a:pt x="268" y="159"/>
                </a:cubicBezTo>
                <a:cubicBezTo>
                  <a:pt x="365" y="93"/>
                  <a:pt x="476" y="45"/>
                  <a:pt x="591" y="24"/>
                </a:cubicBezTo>
                <a:cubicBezTo>
                  <a:pt x="617" y="19"/>
                  <a:pt x="644" y="16"/>
                  <a:pt x="671" y="15"/>
                </a:cubicBezTo>
                <a:cubicBezTo>
                  <a:pt x="702" y="14"/>
                  <a:pt x="731" y="19"/>
                  <a:pt x="762" y="20"/>
                </a:cubicBezTo>
                <a:cubicBezTo>
                  <a:pt x="792" y="20"/>
                  <a:pt x="821" y="9"/>
                  <a:pt x="851" y="6"/>
                </a:cubicBezTo>
                <a:cubicBezTo>
                  <a:pt x="881" y="3"/>
                  <a:pt x="911" y="5"/>
                  <a:pt x="940" y="8"/>
                </a:cubicBezTo>
                <a:cubicBezTo>
                  <a:pt x="1182" y="33"/>
                  <a:pt x="1412" y="210"/>
                  <a:pt x="1504" y="434"/>
                </a:cubicBezTo>
                <a:cubicBezTo>
                  <a:pt x="1505" y="435"/>
                  <a:pt x="1509" y="436"/>
                  <a:pt x="1509" y="437"/>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8" name="PA_库_任意多边形 6"/>
          <p:cNvSpPr/>
          <p:nvPr>
            <p:custDataLst>
              <p:tags r:id="rId12"/>
            </p:custDataLst>
          </p:nvPr>
        </p:nvSpPr>
        <p:spPr bwMode="auto">
          <a:xfrm>
            <a:off x="1069976" y="1534277"/>
            <a:ext cx="4764088" cy="4443412"/>
          </a:xfrm>
          <a:custGeom>
            <a:avLst/>
            <a:gdLst>
              <a:gd name="T0" fmla="*/ 1338 w 1651"/>
              <a:gd name="T1" fmla="*/ 111 h 1539"/>
              <a:gd name="T2" fmla="*/ 990 w 1651"/>
              <a:gd name="T3" fmla="*/ 18 h 1539"/>
              <a:gd name="T4" fmla="*/ 626 w 1651"/>
              <a:gd name="T5" fmla="*/ 32 h 1539"/>
              <a:gd name="T6" fmla="*/ 312 w 1651"/>
              <a:gd name="T7" fmla="*/ 164 h 1539"/>
              <a:gd name="T8" fmla="*/ 99 w 1651"/>
              <a:gd name="T9" fmla="*/ 379 h 1539"/>
              <a:gd name="T10" fmla="*/ 11 w 1651"/>
              <a:gd name="T11" fmla="*/ 631 h 1539"/>
              <a:gd name="T12" fmla="*/ 44 w 1651"/>
              <a:gd name="T13" fmla="*/ 941 h 1539"/>
              <a:gd name="T14" fmla="*/ 100 w 1651"/>
              <a:gd name="T15" fmla="*/ 1104 h 1539"/>
              <a:gd name="T16" fmla="*/ 172 w 1651"/>
              <a:gd name="T17" fmla="*/ 1232 h 1539"/>
              <a:gd name="T18" fmla="*/ 384 w 1651"/>
              <a:gd name="T19" fmla="*/ 1369 h 1539"/>
              <a:gd name="T20" fmla="*/ 698 w 1651"/>
              <a:gd name="T21" fmla="*/ 1500 h 1539"/>
              <a:gd name="T22" fmla="*/ 1029 w 1651"/>
              <a:gd name="T23" fmla="*/ 1518 h 1539"/>
              <a:gd name="T24" fmla="*/ 1492 w 1651"/>
              <a:gd name="T25" fmla="*/ 1302 h 1539"/>
              <a:gd name="T26" fmla="*/ 1610 w 1651"/>
              <a:gd name="T27" fmla="*/ 1089 h 1539"/>
              <a:gd name="T28" fmla="*/ 1650 w 1651"/>
              <a:gd name="T29" fmla="*/ 791 h 1539"/>
              <a:gd name="T30" fmla="*/ 1610 w 1651"/>
              <a:gd name="T31" fmla="*/ 503 h 1539"/>
              <a:gd name="T32" fmla="*/ 1484 w 1651"/>
              <a:gd name="T33" fmla="*/ 240 h 1539"/>
              <a:gd name="T34" fmla="*/ 1338 w 1651"/>
              <a:gd name="T35" fmla="*/ 111 h 1539"/>
              <a:gd name="T36" fmla="*/ 1334 w 1651"/>
              <a:gd name="T37" fmla="*/ 114 h 1539"/>
              <a:gd name="T38" fmla="*/ 1537 w 1651"/>
              <a:gd name="T39" fmla="*/ 333 h 1539"/>
              <a:gd name="T40" fmla="*/ 1632 w 1651"/>
              <a:gd name="T41" fmla="*/ 613 h 1539"/>
              <a:gd name="T42" fmla="*/ 1637 w 1651"/>
              <a:gd name="T43" fmla="*/ 924 h 1539"/>
              <a:gd name="T44" fmla="*/ 1562 w 1651"/>
              <a:gd name="T45" fmla="*/ 1205 h 1539"/>
              <a:gd name="T46" fmla="*/ 1365 w 1651"/>
              <a:gd name="T47" fmla="*/ 1392 h 1539"/>
              <a:gd name="T48" fmla="*/ 1105 w 1651"/>
              <a:gd name="T49" fmla="*/ 1497 h 1539"/>
              <a:gd name="T50" fmla="*/ 780 w 1651"/>
              <a:gd name="T51" fmla="*/ 1515 h 1539"/>
              <a:gd name="T52" fmla="*/ 452 w 1651"/>
              <a:gd name="T53" fmla="*/ 1397 h 1539"/>
              <a:gd name="T54" fmla="*/ 308 w 1651"/>
              <a:gd name="T55" fmla="*/ 1327 h 1539"/>
              <a:gd name="T56" fmla="*/ 206 w 1651"/>
              <a:gd name="T57" fmla="*/ 1260 h 1539"/>
              <a:gd name="T58" fmla="*/ 61 w 1651"/>
              <a:gd name="T59" fmla="*/ 981 h 1539"/>
              <a:gd name="T60" fmla="*/ 14 w 1651"/>
              <a:gd name="T61" fmla="*/ 652 h 1539"/>
              <a:gd name="T62" fmla="*/ 103 w 1651"/>
              <a:gd name="T63" fmla="*/ 380 h 1539"/>
              <a:gd name="T64" fmla="*/ 314 w 1651"/>
              <a:gd name="T65" fmla="*/ 166 h 1539"/>
              <a:gd name="T66" fmla="*/ 633 w 1651"/>
              <a:gd name="T67" fmla="*/ 34 h 1539"/>
              <a:gd name="T68" fmla="*/ 995 w 1651"/>
              <a:gd name="T69" fmla="*/ 22 h 1539"/>
              <a:gd name="T70" fmla="*/ 1334 w 1651"/>
              <a:gd name="T71" fmla="*/ 114 h 1539"/>
              <a:gd name="T72" fmla="*/ 1338 w 1651"/>
              <a:gd name="T73" fmla="*/ 111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1" h="1539">
                <a:moveTo>
                  <a:pt x="1338" y="111"/>
                </a:moveTo>
                <a:cubicBezTo>
                  <a:pt x="1231" y="53"/>
                  <a:pt x="1111" y="28"/>
                  <a:pt x="990" y="18"/>
                </a:cubicBezTo>
                <a:cubicBezTo>
                  <a:pt x="869" y="8"/>
                  <a:pt x="745" y="0"/>
                  <a:pt x="626" y="32"/>
                </a:cubicBezTo>
                <a:cubicBezTo>
                  <a:pt x="518" y="61"/>
                  <a:pt x="406" y="101"/>
                  <a:pt x="312" y="164"/>
                </a:cubicBezTo>
                <a:cubicBezTo>
                  <a:pt x="228" y="220"/>
                  <a:pt x="154" y="294"/>
                  <a:pt x="99" y="379"/>
                </a:cubicBezTo>
                <a:cubicBezTo>
                  <a:pt x="50" y="455"/>
                  <a:pt x="21" y="541"/>
                  <a:pt x="11" y="631"/>
                </a:cubicBezTo>
                <a:cubicBezTo>
                  <a:pt x="0" y="735"/>
                  <a:pt x="17" y="841"/>
                  <a:pt x="44" y="941"/>
                </a:cubicBezTo>
                <a:cubicBezTo>
                  <a:pt x="59" y="997"/>
                  <a:pt x="78" y="1051"/>
                  <a:pt x="100" y="1104"/>
                </a:cubicBezTo>
                <a:cubicBezTo>
                  <a:pt x="119" y="1149"/>
                  <a:pt x="141" y="1194"/>
                  <a:pt x="172" y="1232"/>
                </a:cubicBezTo>
                <a:cubicBezTo>
                  <a:pt x="227" y="1298"/>
                  <a:pt x="309" y="1333"/>
                  <a:pt x="384" y="1369"/>
                </a:cubicBezTo>
                <a:cubicBezTo>
                  <a:pt x="486" y="1419"/>
                  <a:pt x="589" y="1469"/>
                  <a:pt x="698" y="1500"/>
                </a:cubicBezTo>
                <a:cubicBezTo>
                  <a:pt x="806" y="1532"/>
                  <a:pt x="919" y="1539"/>
                  <a:pt x="1029" y="1518"/>
                </a:cubicBezTo>
                <a:cubicBezTo>
                  <a:pt x="1194" y="1486"/>
                  <a:pt x="1370" y="1420"/>
                  <a:pt x="1492" y="1302"/>
                </a:cubicBezTo>
                <a:cubicBezTo>
                  <a:pt x="1553" y="1243"/>
                  <a:pt x="1587" y="1169"/>
                  <a:pt x="1610" y="1089"/>
                </a:cubicBezTo>
                <a:cubicBezTo>
                  <a:pt x="1637" y="992"/>
                  <a:pt x="1649" y="891"/>
                  <a:pt x="1650" y="791"/>
                </a:cubicBezTo>
                <a:cubicBezTo>
                  <a:pt x="1651" y="693"/>
                  <a:pt x="1639" y="596"/>
                  <a:pt x="1610" y="503"/>
                </a:cubicBezTo>
                <a:cubicBezTo>
                  <a:pt x="1581" y="410"/>
                  <a:pt x="1543" y="318"/>
                  <a:pt x="1484" y="240"/>
                </a:cubicBezTo>
                <a:cubicBezTo>
                  <a:pt x="1445" y="187"/>
                  <a:pt x="1395" y="143"/>
                  <a:pt x="1338" y="111"/>
                </a:cubicBezTo>
                <a:cubicBezTo>
                  <a:pt x="1336" y="110"/>
                  <a:pt x="1332" y="113"/>
                  <a:pt x="1334" y="114"/>
                </a:cubicBezTo>
                <a:cubicBezTo>
                  <a:pt x="1424" y="164"/>
                  <a:pt x="1489" y="243"/>
                  <a:pt x="1537" y="333"/>
                </a:cubicBezTo>
                <a:cubicBezTo>
                  <a:pt x="1582" y="419"/>
                  <a:pt x="1615" y="516"/>
                  <a:pt x="1632" y="613"/>
                </a:cubicBezTo>
                <a:cubicBezTo>
                  <a:pt x="1649" y="715"/>
                  <a:pt x="1649" y="821"/>
                  <a:pt x="1637" y="924"/>
                </a:cubicBezTo>
                <a:cubicBezTo>
                  <a:pt x="1627" y="1019"/>
                  <a:pt x="1606" y="1119"/>
                  <a:pt x="1562" y="1205"/>
                </a:cubicBezTo>
                <a:cubicBezTo>
                  <a:pt x="1520" y="1287"/>
                  <a:pt x="1444" y="1347"/>
                  <a:pt x="1365" y="1392"/>
                </a:cubicBezTo>
                <a:cubicBezTo>
                  <a:pt x="1284" y="1439"/>
                  <a:pt x="1195" y="1472"/>
                  <a:pt x="1105" y="1497"/>
                </a:cubicBezTo>
                <a:cubicBezTo>
                  <a:pt x="998" y="1526"/>
                  <a:pt x="890" y="1535"/>
                  <a:pt x="780" y="1515"/>
                </a:cubicBezTo>
                <a:cubicBezTo>
                  <a:pt x="665" y="1495"/>
                  <a:pt x="557" y="1447"/>
                  <a:pt x="452" y="1397"/>
                </a:cubicBezTo>
                <a:cubicBezTo>
                  <a:pt x="404" y="1374"/>
                  <a:pt x="356" y="1351"/>
                  <a:pt x="308" y="1327"/>
                </a:cubicBezTo>
                <a:cubicBezTo>
                  <a:pt x="272" y="1308"/>
                  <a:pt x="237" y="1287"/>
                  <a:pt x="206" y="1260"/>
                </a:cubicBezTo>
                <a:cubicBezTo>
                  <a:pt x="127" y="1191"/>
                  <a:pt x="91" y="1079"/>
                  <a:pt x="61" y="981"/>
                </a:cubicBezTo>
                <a:cubicBezTo>
                  <a:pt x="28" y="875"/>
                  <a:pt x="7" y="763"/>
                  <a:pt x="14" y="652"/>
                </a:cubicBezTo>
                <a:cubicBezTo>
                  <a:pt x="20" y="555"/>
                  <a:pt x="51" y="462"/>
                  <a:pt x="103" y="380"/>
                </a:cubicBezTo>
                <a:cubicBezTo>
                  <a:pt x="156" y="295"/>
                  <a:pt x="231" y="223"/>
                  <a:pt x="314" y="166"/>
                </a:cubicBezTo>
                <a:cubicBezTo>
                  <a:pt x="408" y="102"/>
                  <a:pt x="523" y="63"/>
                  <a:pt x="633" y="34"/>
                </a:cubicBezTo>
                <a:cubicBezTo>
                  <a:pt x="751" y="2"/>
                  <a:pt x="875" y="13"/>
                  <a:pt x="995" y="22"/>
                </a:cubicBezTo>
                <a:cubicBezTo>
                  <a:pt x="1112" y="32"/>
                  <a:pt x="1230" y="58"/>
                  <a:pt x="1334" y="114"/>
                </a:cubicBezTo>
                <a:cubicBezTo>
                  <a:pt x="1336" y="115"/>
                  <a:pt x="1339" y="112"/>
                  <a:pt x="1338" y="111"/>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9" name="PA_库_任意多边形 7"/>
          <p:cNvSpPr/>
          <p:nvPr>
            <p:custDataLst>
              <p:tags r:id="rId13"/>
            </p:custDataLst>
          </p:nvPr>
        </p:nvSpPr>
        <p:spPr bwMode="auto">
          <a:xfrm>
            <a:off x="1162051" y="1594602"/>
            <a:ext cx="4668839" cy="4310062"/>
          </a:xfrm>
          <a:custGeom>
            <a:avLst/>
            <a:gdLst>
              <a:gd name="T0" fmla="*/ 201 w 1618"/>
              <a:gd name="T1" fmla="*/ 255 h 1493"/>
              <a:gd name="T2" fmla="*/ 40 w 1618"/>
              <a:gd name="T3" fmla="*/ 465 h 1493"/>
              <a:gd name="T4" fmla="*/ 10 w 1618"/>
              <a:gd name="T5" fmla="*/ 601 h 1493"/>
              <a:gd name="T6" fmla="*/ 3 w 1618"/>
              <a:gd name="T7" fmla="*/ 788 h 1493"/>
              <a:gd name="T8" fmla="*/ 74 w 1618"/>
              <a:gd name="T9" fmla="*/ 1091 h 1493"/>
              <a:gd name="T10" fmla="*/ 265 w 1618"/>
              <a:gd name="T11" fmla="*/ 1308 h 1493"/>
              <a:gd name="T12" fmla="*/ 528 w 1618"/>
              <a:gd name="T13" fmla="*/ 1454 h 1493"/>
              <a:gd name="T14" fmla="*/ 861 w 1618"/>
              <a:gd name="T15" fmla="*/ 1482 h 1493"/>
              <a:gd name="T16" fmla="*/ 1194 w 1618"/>
              <a:gd name="T17" fmla="*/ 1413 h 1493"/>
              <a:gd name="T18" fmla="*/ 1367 w 1618"/>
              <a:gd name="T19" fmla="*/ 1358 h 1493"/>
              <a:gd name="T20" fmla="*/ 1486 w 1618"/>
              <a:gd name="T21" fmla="*/ 1285 h 1493"/>
              <a:gd name="T22" fmla="*/ 1580 w 1618"/>
              <a:gd name="T23" fmla="*/ 1051 h 1493"/>
              <a:gd name="T24" fmla="*/ 1594 w 1618"/>
              <a:gd name="T25" fmla="*/ 892 h 1493"/>
              <a:gd name="T26" fmla="*/ 1610 w 1618"/>
              <a:gd name="T27" fmla="*/ 748 h 1493"/>
              <a:gd name="T28" fmla="*/ 1557 w 1618"/>
              <a:gd name="T29" fmla="*/ 473 h 1493"/>
              <a:gd name="T30" fmla="*/ 1514 w 1618"/>
              <a:gd name="T31" fmla="*/ 410 h 1493"/>
              <a:gd name="T32" fmla="*/ 1463 w 1618"/>
              <a:gd name="T33" fmla="*/ 328 h 1493"/>
              <a:gd name="T34" fmla="*/ 1371 w 1618"/>
              <a:gd name="T35" fmla="*/ 198 h 1493"/>
              <a:gd name="T36" fmla="*/ 1127 w 1618"/>
              <a:gd name="T37" fmla="*/ 64 h 1493"/>
              <a:gd name="T38" fmla="*/ 992 w 1618"/>
              <a:gd name="T39" fmla="*/ 16 h 1493"/>
              <a:gd name="T40" fmla="*/ 837 w 1618"/>
              <a:gd name="T41" fmla="*/ 5 h 1493"/>
              <a:gd name="T42" fmla="*/ 500 w 1618"/>
              <a:gd name="T43" fmla="*/ 82 h 1493"/>
              <a:gd name="T44" fmla="*/ 201 w 1618"/>
              <a:gd name="T45" fmla="*/ 255 h 1493"/>
              <a:gd name="T46" fmla="*/ 204 w 1618"/>
              <a:gd name="T47" fmla="*/ 259 h 1493"/>
              <a:gd name="T48" fmla="*/ 530 w 1618"/>
              <a:gd name="T49" fmla="*/ 77 h 1493"/>
              <a:gd name="T50" fmla="*/ 716 w 1618"/>
              <a:gd name="T51" fmla="*/ 28 h 1493"/>
              <a:gd name="T52" fmla="*/ 896 w 1618"/>
              <a:gd name="T53" fmla="*/ 7 h 1493"/>
              <a:gd name="T54" fmla="*/ 1209 w 1618"/>
              <a:gd name="T55" fmla="*/ 102 h 1493"/>
              <a:gd name="T56" fmla="*/ 1346 w 1618"/>
              <a:gd name="T57" fmla="*/ 181 h 1493"/>
              <a:gd name="T58" fmla="*/ 1452 w 1618"/>
              <a:gd name="T59" fmla="*/ 317 h 1493"/>
              <a:gd name="T60" fmla="*/ 1494 w 1618"/>
              <a:gd name="T61" fmla="*/ 389 h 1493"/>
              <a:gd name="T62" fmla="*/ 1546 w 1618"/>
              <a:gd name="T63" fmla="*/ 463 h 1493"/>
              <a:gd name="T64" fmla="*/ 1601 w 1618"/>
              <a:gd name="T65" fmla="*/ 610 h 1493"/>
              <a:gd name="T66" fmla="*/ 1587 w 1618"/>
              <a:gd name="T67" fmla="*/ 915 h 1493"/>
              <a:gd name="T68" fmla="*/ 1536 w 1618"/>
              <a:gd name="T69" fmla="*/ 1202 h 1493"/>
              <a:gd name="T70" fmla="*/ 1451 w 1618"/>
              <a:gd name="T71" fmla="*/ 1310 h 1493"/>
              <a:gd name="T72" fmla="*/ 1297 w 1618"/>
              <a:gd name="T73" fmla="*/ 1378 h 1493"/>
              <a:gd name="T74" fmla="*/ 949 w 1618"/>
              <a:gd name="T75" fmla="*/ 1465 h 1493"/>
              <a:gd name="T76" fmla="*/ 601 w 1618"/>
              <a:gd name="T77" fmla="*/ 1469 h 1493"/>
              <a:gd name="T78" fmla="*/ 302 w 1618"/>
              <a:gd name="T79" fmla="*/ 1330 h 1493"/>
              <a:gd name="T80" fmla="*/ 86 w 1618"/>
              <a:gd name="T81" fmla="*/ 1105 h 1493"/>
              <a:gd name="T82" fmla="*/ 13 w 1618"/>
              <a:gd name="T83" fmla="*/ 624 h 1493"/>
              <a:gd name="T84" fmla="*/ 69 w 1618"/>
              <a:gd name="T85" fmla="*/ 416 h 1493"/>
              <a:gd name="T86" fmla="*/ 204 w 1618"/>
              <a:gd name="T87" fmla="*/ 259 h 1493"/>
              <a:gd name="T88" fmla="*/ 201 w 1618"/>
              <a:gd name="T89" fmla="*/ 255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18" h="1493">
                <a:moveTo>
                  <a:pt x="201" y="255"/>
                </a:moveTo>
                <a:cubicBezTo>
                  <a:pt x="134" y="314"/>
                  <a:pt x="73" y="381"/>
                  <a:pt x="40" y="465"/>
                </a:cubicBezTo>
                <a:cubicBezTo>
                  <a:pt x="23" y="509"/>
                  <a:pt x="15" y="555"/>
                  <a:pt x="10" y="601"/>
                </a:cubicBezTo>
                <a:cubicBezTo>
                  <a:pt x="4" y="663"/>
                  <a:pt x="2" y="725"/>
                  <a:pt x="3" y="788"/>
                </a:cubicBezTo>
                <a:cubicBezTo>
                  <a:pt x="6" y="894"/>
                  <a:pt x="22" y="997"/>
                  <a:pt x="74" y="1091"/>
                </a:cubicBezTo>
                <a:cubicBezTo>
                  <a:pt x="120" y="1177"/>
                  <a:pt x="189" y="1248"/>
                  <a:pt x="265" y="1308"/>
                </a:cubicBezTo>
                <a:cubicBezTo>
                  <a:pt x="344" y="1370"/>
                  <a:pt x="434" y="1423"/>
                  <a:pt x="528" y="1454"/>
                </a:cubicBezTo>
                <a:cubicBezTo>
                  <a:pt x="635" y="1489"/>
                  <a:pt x="750" y="1493"/>
                  <a:pt x="861" y="1482"/>
                </a:cubicBezTo>
                <a:cubicBezTo>
                  <a:pt x="974" y="1471"/>
                  <a:pt x="1085" y="1442"/>
                  <a:pt x="1194" y="1413"/>
                </a:cubicBezTo>
                <a:cubicBezTo>
                  <a:pt x="1253" y="1397"/>
                  <a:pt x="1310" y="1380"/>
                  <a:pt x="1367" y="1358"/>
                </a:cubicBezTo>
                <a:cubicBezTo>
                  <a:pt x="1412" y="1341"/>
                  <a:pt x="1452" y="1320"/>
                  <a:pt x="1486" y="1285"/>
                </a:cubicBezTo>
                <a:cubicBezTo>
                  <a:pt x="1545" y="1224"/>
                  <a:pt x="1572" y="1134"/>
                  <a:pt x="1580" y="1051"/>
                </a:cubicBezTo>
                <a:cubicBezTo>
                  <a:pt x="1585" y="998"/>
                  <a:pt x="1588" y="945"/>
                  <a:pt x="1594" y="892"/>
                </a:cubicBezTo>
                <a:cubicBezTo>
                  <a:pt x="1600" y="845"/>
                  <a:pt x="1607" y="797"/>
                  <a:pt x="1610" y="748"/>
                </a:cubicBezTo>
                <a:cubicBezTo>
                  <a:pt x="1617" y="652"/>
                  <a:pt x="1604" y="558"/>
                  <a:pt x="1557" y="473"/>
                </a:cubicBezTo>
                <a:cubicBezTo>
                  <a:pt x="1544" y="451"/>
                  <a:pt x="1529" y="430"/>
                  <a:pt x="1514" y="410"/>
                </a:cubicBezTo>
                <a:cubicBezTo>
                  <a:pt x="1494" y="384"/>
                  <a:pt x="1478" y="356"/>
                  <a:pt x="1463" y="328"/>
                </a:cubicBezTo>
                <a:cubicBezTo>
                  <a:pt x="1436" y="281"/>
                  <a:pt x="1409" y="236"/>
                  <a:pt x="1371" y="198"/>
                </a:cubicBezTo>
                <a:cubicBezTo>
                  <a:pt x="1304" y="132"/>
                  <a:pt x="1213" y="99"/>
                  <a:pt x="1127" y="64"/>
                </a:cubicBezTo>
                <a:cubicBezTo>
                  <a:pt x="1083" y="45"/>
                  <a:pt x="1039" y="26"/>
                  <a:pt x="992" y="16"/>
                </a:cubicBezTo>
                <a:cubicBezTo>
                  <a:pt x="940" y="5"/>
                  <a:pt x="889" y="0"/>
                  <a:pt x="837" y="5"/>
                </a:cubicBezTo>
                <a:cubicBezTo>
                  <a:pt x="723" y="14"/>
                  <a:pt x="607" y="43"/>
                  <a:pt x="500" y="82"/>
                </a:cubicBezTo>
                <a:cubicBezTo>
                  <a:pt x="391" y="122"/>
                  <a:pt x="288" y="178"/>
                  <a:pt x="201" y="255"/>
                </a:cubicBezTo>
                <a:cubicBezTo>
                  <a:pt x="199" y="257"/>
                  <a:pt x="202" y="260"/>
                  <a:pt x="204" y="259"/>
                </a:cubicBezTo>
                <a:cubicBezTo>
                  <a:pt x="299" y="176"/>
                  <a:pt x="412" y="118"/>
                  <a:pt x="530" y="77"/>
                </a:cubicBezTo>
                <a:cubicBezTo>
                  <a:pt x="591" y="56"/>
                  <a:pt x="653" y="40"/>
                  <a:pt x="716" y="28"/>
                </a:cubicBezTo>
                <a:cubicBezTo>
                  <a:pt x="775" y="16"/>
                  <a:pt x="836" y="6"/>
                  <a:pt x="896" y="7"/>
                </a:cubicBezTo>
                <a:cubicBezTo>
                  <a:pt x="1007" y="10"/>
                  <a:pt x="1108" y="60"/>
                  <a:pt x="1209" y="102"/>
                </a:cubicBezTo>
                <a:cubicBezTo>
                  <a:pt x="1258" y="123"/>
                  <a:pt x="1305" y="147"/>
                  <a:pt x="1346" y="181"/>
                </a:cubicBezTo>
                <a:cubicBezTo>
                  <a:pt x="1392" y="218"/>
                  <a:pt x="1423" y="267"/>
                  <a:pt x="1452" y="317"/>
                </a:cubicBezTo>
                <a:cubicBezTo>
                  <a:pt x="1466" y="341"/>
                  <a:pt x="1479" y="365"/>
                  <a:pt x="1494" y="389"/>
                </a:cubicBezTo>
                <a:cubicBezTo>
                  <a:pt x="1511" y="414"/>
                  <a:pt x="1530" y="437"/>
                  <a:pt x="1546" y="463"/>
                </a:cubicBezTo>
                <a:cubicBezTo>
                  <a:pt x="1574" y="508"/>
                  <a:pt x="1592" y="558"/>
                  <a:pt x="1601" y="610"/>
                </a:cubicBezTo>
                <a:cubicBezTo>
                  <a:pt x="1618" y="711"/>
                  <a:pt x="1599" y="815"/>
                  <a:pt x="1587" y="915"/>
                </a:cubicBezTo>
                <a:cubicBezTo>
                  <a:pt x="1576" y="1013"/>
                  <a:pt x="1578" y="1110"/>
                  <a:pt x="1536" y="1202"/>
                </a:cubicBezTo>
                <a:cubicBezTo>
                  <a:pt x="1516" y="1244"/>
                  <a:pt x="1488" y="1282"/>
                  <a:pt x="1451" y="1310"/>
                </a:cubicBezTo>
                <a:cubicBezTo>
                  <a:pt x="1407" y="1344"/>
                  <a:pt x="1349" y="1361"/>
                  <a:pt x="1297" y="1378"/>
                </a:cubicBezTo>
                <a:cubicBezTo>
                  <a:pt x="1184" y="1415"/>
                  <a:pt x="1066" y="1445"/>
                  <a:pt x="949" y="1465"/>
                </a:cubicBezTo>
                <a:cubicBezTo>
                  <a:pt x="834" y="1485"/>
                  <a:pt x="716" y="1491"/>
                  <a:pt x="601" y="1469"/>
                </a:cubicBezTo>
                <a:cubicBezTo>
                  <a:pt x="492" y="1447"/>
                  <a:pt x="392" y="1394"/>
                  <a:pt x="302" y="1330"/>
                </a:cubicBezTo>
                <a:cubicBezTo>
                  <a:pt x="217" y="1270"/>
                  <a:pt x="140" y="1195"/>
                  <a:pt x="86" y="1105"/>
                </a:cubicBezTo>
                <a:cubicBezTo>
                  <a:pt x="0" y="962"/>
                  <a:pt x="0" y="786"/>
                  <a:pt x="13" y="624"/>
                </a:cubicBezTo>
                <a:cubicBezTo>
                  <a:pt x="19" y="551"/>
                  <a:pt x="33" y="480"/>
                  <a:pt x="69" y="416"/>
                </a:cubicBezTo>
                <a:cubicBezTo>
                  <a:pt x="102" y="355"/>
                  <a:pt x="152" y="305"/>
                  <a:pt x="204" y="259"/>
                </a:cubicBezTo>
                <a:cubicBezTo>
                  <a:pt x="206" y="257"/>
                  <a:pt x="203" y="253"/>
                  <a:pt x="201" y="255"/>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1" name="PA_库_任意多边形 9"/>
          <p:cNvSpPr/>
          <p:nvPr>
            <p:custDataLst>
              <p:tags r:id="rId14"/>
            </p:custDataLst>
          </p:nvPr>
        </p:nvSpPr>
        <p:spPr bwMode="auto">
          <a:xfrm>
            <a:off x="1355725" y="1721602"/>
            <a:ext cx="4362451" cy="3981450"/>
          </a:xfrm>
          <a:custGeom>
            <a:avLst/>
            <a:gdLst>
              <a:gd name="T0" fmla="*/ 772 w 1512"/>
              <a:gd name="T1" fmla="*/ 10 h 1379"/>
              <a:gd name="T2" fmla="*/ 482 w 1512"/>
              <a:gd name="T3" fmla="*/ 57 h 1379"/>
              <a:gd name="T4" fmla="*/ 225 w 1512"/>
              <a:gd name="T5" fmla="*/ 185 h 1379"/>
              <a:gd name="T6" fmla="*/ 43 w 1512"/>
              <a:gd name="T7" fmla="*/ 408 h 1379"/>
              <a:gd name="T8" fmla="*/ 18 w 1512"/>
              <a:gd name="T9" fmla="*/ 718 h 1379"/>
              <a:gd name="T10" fmla="*/ 103 w 1512"/>
              <a:gd name="T11" fmla="*/ 1004 h 1379"/>
              <a:gd name="T12" fmla="*/ 280 w 1512"/>
              <a:gd name="T13" fmla="*/ 1224 h 1379"/>
              <a:gd name="T14" fmla="*/ 432 w 1512"/>
              <a:gd name="T15" fmla="*/ 1286 h 1379"/>
              <a:gd name="T16" fmla="*/ 511 w 1512"/>
              <a:gd name="T17" fmla="*/ 1318 h 1379"/>
              <a:gd name="T18" fmla="*/ 602 w 1512"/>
              <a:gd name="T19" fmla="*/ 1339 h 1379"/>
              <a:gd name="T20" fmla="*/ 946 w 1512"/>
              <a:gd name="T21" fmla="*/ 1368 h 1379"/>
              <a:gd name="T22" fmla="*/ 1255 w 1512"/>
              <a:gd name="T23" fmla="*/ 1285 h 1379"/>
              <a:gd name="T24" fmla="*/ 1439 w 1512"/>
              <a:gd name="T25" fmla="*/ 1086 h 1379"/>
              <a:gd name="T26" fmla="*/ 1499 w 1512"/>
              <a:gd name="T27" fmla="*/ 781 h 1379"/>
              <a:gd name="T28" fmla="*/ 1473 w 1512"/>
              <a:gd name="T29" fmla="*/ 593 h 1379"/>
              <a:gd name="T30" fmla="*/ 1430 w 1512"/>
              <a:gd name="T31" fmla="*/ 423 h 1379"/>
              <a:gd name="T32" fmla="*/ 1385 w 1512"/>
              <a:gd name="T33" fmla="*/ 330 h 1379"/>
              <a:gd name="T34" fmla="*/ 1316 w 1512"/>
              <a:gd name="T35" fmla="*/ 258 h 1379"/>
              <a:gd name="T36" fmla="*/ 1228 w 1512"/>
              <a:gd name="T37" fmla="*/ 184 h 1379"/>
              <a:gd name="T38" fmla="*/ 1139 w 1512"/>
              <a:gd name="T39" fmla="*/ 113 h 1379"/>
              <a:gd name="T40" fmla="*/ 756 w 1512"/>
              <a:gd name="T41" fmla="*/ 10 h 1379"/>
              <a:gd name="T42" fmla="*/ 756 w 1512"/>
              <a:gd name="T43" fmla="*/ 11 h 1379"/>
              <a:gd name="T44" fmla="*/ 1087 w 1512"/>
              <a:gd name="T45" fmla="*/ 84 h 1379"/>
              <a:gd name="T46" fmla="*/ 1221 w 1512"/>
              <a:gd name="T47" fmla="*/ 180 h 1379"/>
              <a:gd name="T48" fmla="*/ 1356 w 1512"/>
              <a:gd name="T49" fmla="*/ 297 h 1379"/>
              <a:gd name="T50" fmla="*/ 1434 w 1512"/>
              <a:gd name="T51" fmla="*/ 441 h 1379"/>
              <a:gd name="T52" fmla="*/ 1475 w 1512"/>
              <a:gd name="T53" fmla="*/ 616 h 1379"/>
              <a:gd name="T54" fmla="*/ 1478 w 1512"/>
              <a:gd name="T55" fmla="*/ 984 h 1379"/>
              <a:gd name="T56" fmla="*/ 1319 w 1512"/>
              <a:gd name="T57" fmla="*/ 1240 h 1379"/>
              <a:gd name="T58" fmla="*/ 1173 w 1512"/>
              <a:gd name="T59" fmla="*/ 1318 h 1379"/>
              <a:gd name="T60" fmla="*/ 989 w 1512"/>
              <a:gd name="T61" fmla="*/ 1362 h 1379"/>
              <a:gd name="T62" fmla="*/ 625 w 1512"/>
              <a:gd name="T63" fmla="*/ 1342 h 1379"/>
              <a:gd name="T64" fmla="*/ 447 w 1512"/>
              <a:gd name="T65" fmla="*/ 1291 h 1379"/>
              <a:gd name="T66" fmla="*/ 282 w 1512"/>
              <a:gd name="T67" fmla="*/ 1223 h 1379"/>
              <a:gd name="T68" fmla="*/ 101 w 1512"/>
              <a:gd name="T69" fmla="*/ 993 h 1379"/>
              <a:gd name="T70" fmla="*/ 18 w 1512"/>
              <a:gd name="T71" fmla="*/ 704 h 1379"/>
              <a:gd name="T72" fmla="*/ 55 w 1512"/>
              <a:gd name="T73" fmla="*/ 386 h 1379"/>
              <a:gd name="T74" fmla="*/ 272 w 1512"/>
              <a:gd name="T75" fmla="*/ 154 h 1379"/>
              <a:gd name="T76" fmla="*/ 507 w 1512"/>
              <a:gd name="T77" fmla="*/ 49 h 1379"/>
              <a:gd name="T78" fmla="*/ 770 w 1512"/>
              <a:gd name="T79" fmla="*/ 11 h 1379"/>
              <a:gd name="T80" fmla="*/ 772 w 1512"/>
              <a:gd name="T81" fmla="*/ 10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12" h="1379">
                <a:moveTo>
                  <a:pt x="772" y="10"/>
                </a:moveTo>
                <a:cubicBezTo>
                  <a:pt x="674" y="0"/>
                  <a:pt x="574" y="25"/>
                  <a:pt x="482" y="57"/>
                </a:cubicBezTo>
                <a:cubicBezTo>
                  <a:pt x="392" y="88"/>
                  <a:pt x="302" y="128"/>
                  <a:pt x="225" y="185"/>
                </a:cubicBezTo>
                <a:cubicBezTo>
                  <a:pt x="146" y="242"/>
                  <a:pt x="83" y="319"/>
                  <a:pt x="43" y="408"/>
                </a:cubicBezTo>
                <a:cubicBezTo>
                  <a:pt x="0" y="505"/>
                  <a:pt x="3" y="615"/>
                  <a:pt x="18" y="718"/>
                </a:cubicBezTo>
                <a:cubicBezTo>
                  <a:pt x="33" y="816"/>
                  <a:pt x="62" y="914"/>
                  <a:pt x="103" y="1004"/>
                </a:cubicBezTo>
                <a:cubicBezTo>
                  <a:pt x="143" y="1091"/>
                  <a:pt x="199" y="1172"/>
                  <a:pt x="280" y="1224"/>
                </a:cubicBezTo>
                <a:cubicBezTo>
                  <a:pt x="326" y="1255"/>
                  <a:pt x="382" y="1265"/>
                  <a:pt x="432" y="1286"/>
                </a:cubicBezTo>
                <a:cubicBezTo>
                  <a:pt x="458" y="1297"/>
                  <a:pt x="484" y="1309"/>
                  <a:pt x="511" y="1318"/>
                </a:cubicBezTo>
                <a:cubicBezTo>
                  <a:pt x="540" y="1328"/>
                  <a:pt x="571" y="1334"/>
                  <a:pt x="602" y="1339"/>
                </a:cubicBezTo>
                <a:cubicBezTo>
                  <a:pt x="715" y="1360"/>
                  <a:pt x="831" y="1377"/>
                  <a:pt x="946" y="1368"/>
                </a:cubicBezTo>
                <a:cubicBezTo>
                  <a:pt x="1050" y="1359"/>
                  <a:pt x="1162" y="1334"/>
                  <a:pt x="1255" y="1285"/>
                </a:cubicBezTo>
                <a:cubicBezTo>
                  <a:pt x="1336" y="1243"/>
                  <a:pt x="1397" y="1165"/>
                  <a:pt x="1439" y="1086"/>
                </a:cubicBezTo>
                <a:cubicBezTo>
                  <a:pt x="1488" y="991"/>
                  <a:pt x="1504" y="887"/>
                  <a:pt x="1499" y="781"/>
                </a:cubicBezTo>
                <a:cubicBezTo>
                  <a:pt x="1496" y="718"/>
                  <a:pt x="1486" y="655"/>
                  <a:pt x="1473" y="593"/>
                </a:cubicBezTo>
                <a:cubicBezTo>
                  <a:pt x="1461" y="536"/>
                  <a:pt x="1448" y="478"/>
                  <a:pt x="1430" y="423"/>
                </a:cubicBezTo>
                <a:cubicBezTo>
                  <a:pt x="1419" y="390"/>
                  <a:pt x="1404" y="359"/>
                  <a:pt x="1385" y="330"/>
                </a:cubicBezTo>
                <a:cubicBezTo>
                  <a:pt x="1367" y="302"/>
                  <a:pt x="1341" y="279"/>
                  <a:pt x="1316" y="258"/>
                </a:cubicBezTo>
                <a:cubicBezTo>
                  <a:pt x="1287" y="233"/>
                  <a:pt x="1256" y="210"/>
                  <a:pt x="1228" y="184"/>
                </a:cubicBezTo>
                <a:cubicBezTo>
                  <a:pt x="1199" y="159"/>
                  <a:pt x="1171" y="135"/>
                  <a:pt x="1139" y="113"/>
                </a:cubicBezTo>
                <a:cubicBezTo>
                  <a:pt x="1027" y="39"/>
                  <a:pt x="891" y="1"/>
                  <a:pt x="756" y="10"/>
                </a:cubicBezTo>
                <a:cubicBezTo>
                  <a:pt x="756" y="10"/>
                  <a:pt x="754" y="11"/>
                  <a:pt x="756" y="11"/>
                </a:cubicBezTo>
                <a:cubicBezTo>
                  <a:pt x="871" y="4"/>
                  <a:pt x="985" y="30"/>
                  <a:pt x="1087" y="84"/>
                </a:cubicBezTo>
                <a:cubicBezTo>
                  <a:pt x="1136" y="110"/>
                  <a:pt x="1180" y="143"/>
                  <a:pt x="1221" y="180"/>
                </a:cubicBezTo>
                <a:cubicBezTo>
                  <a:pt x="1265" y="221"/>
                  <a:pt x="1314" y="254"/>
                  <a:pt x="1356" y="297"/>
                </a:cubicBezTo>
                <a:cubicBezTo>
                  <a:pt x="1395" y="336"/>
                  <a:pt x="1417" y="389"/>
                  <a:pt x="1434" y="441"/>
                </a:cubicBezTo>
                <a:cubicBezTo>
                  <a:pt x="1452" y="498"/>
                  <a:pt x="1464" y="558"/>
                  <a:pt x="1475" y="616"/>
                </a:cubicBezTo>
                <a:cubicBezTo>
                  <a:pt x="1500" y="736"/>
                  <a:pt x="1512" y="864"/>
                  <a:pt x="1478" y="984"/>
                </a:cubicBezTo>
                <a:cubicBezTo>
                  <a:pt x="1451" y="1081"/>
                  <a:pt x="1394" y="1173"/>
                  <a:pt x="1319" y="1240"/>
                </a:cubicBezTo>
                <a:cubicBezTo>
                  <a:pt x="1276" y="1278"/>
                  <a:pt x="1226" y="1300"/>
                  <a:pt x="1173" y="1318"/>
                </a:cubicBezTo>
                <a:cubicBezTo>
                  <a:pt x="1113" y="1339"/>
                  <a:pt x="1051" y="1353"/>
                  <a:pt x="989" y="1362"/>
                </a:cubicBezTo>
                <a:cubicBezTo>
                  <a:pt x="866" y="1379"/>
                  <a:pt x="746" y="1362"/>
                  <a:pt x="625" y="1342"/>
                </a:cubicBezTo>
                <a:cubicBezTo>
                  <a:pt x="563" y="1332"/>
                  <a:pt x="505" y="1316"/>
                  <a:pt x="447" y="1291"/>
                </a:cubicBezTo>
                <a:cubicBezTo>
                  <a:pt x="392" y="1267"/>
                  <a:pt x="332" y="1255"/>
                  <a:pt x="282" y="1223"/>
                </a:cubicBezTo>
                <a:cubicBezTo>
                  <a:pt x="197" y="1171"/>
                  <a:pt x="141" y="1082"/>
                  <a:pt x="101" y="993"/>
                </a:cubicBezTo>
                <a:cubicBezTo>
                  <a:pt x="60" y="902"/>
                  <a:pt x="33" y="803"/>
                  <a:pt x="18" y="704"/>
                </a:cubicBezTo>
                <a:cubicBezTo>
                  <a:pt x="2" y="596"/>
                  <a:pt x="7" y="486"/>
                  <a:pt x="55" y="386"/>
                </a:cubicBezTo>
                <a:cubicBezTo>
                  <a:pt x="103" y="289"/>
                  <a:pt x="181" y="211"/>
                  <a:pt x="272" y="154"/>
                </a:cubicBezTo>
                <a:cubicBezTo>
                  <a:pt x="344" y="108"/>
                  <a:pt x="426" y="76"/>
                  <a:pt x="507" y="49"/>
                </a:cubicBezTo>
                <a:cubicBezTo>
                  <a:pt x="591" y="22"/>
                  <a:pt x="682" y="2"/>
                  <a:pt x="770" y="11"/>
                </a:cubicBezTo>
                <a:cubicBezTo>
                  <a:pt x="771" y="11"/>
                  <a:pt x="773" y="10"/>
                  <a:pt x="772" y="10"/>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2" name="PA_库_任意多边形 10"/>
          <p:cNvSpPr/>
          <p:nvPr>
            <p:custDataLst>
              <p:tags r:id="rId15"/>
            </p:custDataLst>
          </p:nvPr>
        </p:nvSpPr>
        <p:spPr bwMode="auto">
          <a:xfrm>
            <a:off x="4386263" y="1418391"/>
            <a:ext cx="1225551" cy="1368425"/>
          </a:xfrm>
          <a:custGeom>
            <a:avLst/>
            <a:gdLst>
              <a:gd name="T0" fmla="*/ 113 w 425"/>
              <a:gd name="T1" fmla="*/ 425 h 474"/>
              <a:gd name="T2" fmla="*/ 126 w 425"/>
              <a:gd name="T3" fmla="*/ 440 h 474"/>
              <a:gd name="T4" fmla="*/ 257 w 425"/>
              <a:gd name="T5" fmla="*/ 473 h 474"/>
              <a:gd name="T6" fmla="*/ 274 w 425"/>
              <a:gd name="T7" fmla="*/ 470 h 474"/>
              <a:gd name="T8" fmla="*/ 288 w 425"/>
              <a:gd name="T9" fmla="*/ 368 h 474"/>
              <a:gd name="T10" fmla="*/ 307 w 425"/>
              <a:gd name="T11" fmla="*/ 349 h 474"/>
              <a:gd name="T12" fmla="*/ 366 w 425"/>
              <a:gd name="T13" fmla="*/ 362 h 474"/>
              <a:gd name="T14" fmla="*/ 389 w 425"/>
              <a:gd name="T15" fmla="*/ 324 h 474"/>
              <a:gd name="T16" fmla="*/ 421 w 425"/>
              <a:gd name="T17" fmla="*/ 232 h 474"/>
              <a:gd name="T18" fmla="*/ 358 w 425"/>
              <a:gd name="T19" fmla="*/ 202 h 474"/>
              <a:gd name="T20" fmla="*/ 320 w 425"/>
              <a:gd name="T21" fmla="*/ 180 h 474"/>
              <a:gd name="T22" fmla="*/ 197 w 425"/>
              <a:gd name="T23" fmla="*/ 1 h 474"/>
              <a:gd name="T24" fmla="*/ 190 w 425"/>
              <a:gd name="T25" fmla="*/ 1 h 474"/>
              <a:gd name="T26" fmla="*/ 150 w 425"/>
              <a:gd name="T27" fmla="*/ 32 h 474"/>
              <a:gd name="T28" fmla="*/ 48 w 425"/>
              <a:gd name="T29" fmla="*/ 94 h 474"/>
              <a:gd name="T30" fmla="*/ 17 w 425"/>
              <a:gd name="T31" fmla="*/ 111 h 474"/>
              <a:gd name="T32" fmla="*/ 1 w 425"/>
              <a:gd name="T33" fmla="*/ 125 h 474"/>
              <a:gd name="T34" fmla="*/ 44 w 425"/>
              <a:gd name="T35" fmla="*/ 191 h 474"/>
              <a:gd name="T36" fmla="*/ 74 w 425"/>
              <a:gd name="T37" fmla="*/ 225 h 474"/>
              <a:gd name="T38" fmla="*/ 105 w 425"/>
              <a:gd name="T39" fmla="*/ 257 h 474"/>
              <a:gd name="T40" fmla="*/ 132 w 425"/>
              <a:gd name="T41" fmla="*/ 294 h 474"/>
              <a:gd name="T42" fmla="*/ 137 w 425"/>
              <a:gd name="T43" fmla="*/ 302 h 474"/>
              <a:gd name="T44" fmla="*/ 138 w 425"/>
              <a:gd name="T45" fmla="*/ 308 h 474"/>
              <a:gd name="T46" fmla="*/ 122 w 425"/>
              <a:gd name="T47" fmla="*/ 348 h 474"/>
              <a:gd name="T48" fmla="*/ 114 w 425"/>
              <a:gd name="T49" fmla="*/ 390 h 474"/>
              <a:gd name="T50" fmla="*/ 113 w 425"/>
              <a:gd name="T51" fmla="*/ 425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5" h="474">
                <a:moveTo>
                  <a:pt x="113" y="425"/>
                </a:moveTo>
                <a:cubicBezTo>
                  <a:pt x="115" y="431"/>
                  <a:pt x="121" y="436"/>
                  <a:pt x="126" y="440"/>
                </a:cubicBezTo>
                <a:cubicBezTo>
                  <a:pt x="171" y="453"/>
                  <a:pt x="211" y="464"/>
                  <a:pt x="257" y="473"/>
                </a:cubicBezTo>
                <a:cubicBezTo>
                  <a:pt x="265" y="473"/>
                  <a:pt x="272" y="474"/>
                  <a:pt x="274" y="470"/>
                </a:cubicBezTo>
                <a:cubicBezTo>
                  <a:pt x="284" y="437"/>
                  <a:pt x="282" y="403"/>
                  <a:pt x="288" y="368"/>
                </a:cubicBezTo>
                <a:cubicBezTo>
                  <a:pt x="290" y="358"/>
                  <a:pt x="290" y="344"/>
                  <a:pt x="307" y="349"/>
                </a:cubicBezTo>
                <a:cubicBezTo>
                  <a:pt x="330" y="353"/>
                  <a:pt x="346" y="357"/>
                  <a:pt x="366" y="362"/>
                </a:cubicBezTo>
                <a:cubicBezTo>
                  <a:pt x="375" y="366"/>
                  <a:pt x="386" y="333"/>
                  <a:pt x="389" y="324"/>
                </a:cubicBezTo>
                <a:cubicBezTo>
                  <a:pt x="391" y="313"/>
                  <a:pt x="425" y="252"/>
                  <a:pt x="421" y="232"/>
                </a:cubicBezTo>
                <a:cubicBezTo>
                  <a:pt x="416" y="206"/>
                  <a:pt x="379" y="211"/>
                  <a:pt x="358" y="202"/>
                </a:cubicBezTo>
                <a:cubicBezTo>
                  <a:pt x="345" y="197"/>
                  <a:pt x="331" y="189"/>
                  <a:pt x="320" y="180"/>
                </a:cubicBezTo>
                <a:cubicBezTo>
                  <a:pt x="275" y="124"/>
                  <a:pt x="240" y="61"/>
                  <a:pt x="197" y="1"/>
                </a:cubicBezTo>
                <a:cubicBezTo>
                  <a:pt x="197" y="1"/>
                  <a:pt x="193" y="0"/>
                  <a:pt x="190" y="1"/>
                </a:cubicBezTo>
                <a:cubicBezTo>
                  <a:pt x="175" y="7"/>
                  <a:pt x="165" y="26"/>
                  <a:pt x="150" y="32"/>
                </a:cubicBezTo>
                <a:cubicBezTo>
                  <a:pt x="114" y="48"/>
                  <a:pt x="81" y="69"/>
                  <a:pt x="48" y="94"/>
                </a:cubicBezTo>
                <a:cubicBezTo>
                  <a:pt x="36" y="99"/>
                  <a:pt x="29" y="106"/>
                  <a:pt x="17" y="111"/>
                </a:cubicBezTo>
                <a:cubicBezTo>
                  <a:pt x="11" y="113"/>
                  <a:pt x="0" y="122"/>
                  <a:pt x="1" y="125"/>
                </a:cubicBezTo>
                <a:cubicBezTo>
                  <a:pt x="6" y="151"/>
                  <a:pt x="28" y="170"/>
                  <a:pt x="44" y="191"/>
                </a:cubicBezTo>
                <a:cubicBezTo>
                  <a:pt x="53" y="203"/>
                  <a:pt x="64" y="214"/>
                  <a:pt x="74" y="225"/>
                </a:cubicBezTo>
                <a:cubicBezTo>
                  <a:pt x="84" y="235"/>
                  <a:pt x="95" y="246"/>
                  <a:pt x="105" y="257"/>
                </a:cubicBezTo>
                <a:cubicBezTo>
                  <a:pt x="114" y="269"/>
                  <a:pt x="124" y="281"/>
                  <a:pt x="132" y="294"/>
                </a:cubicBezTo>
                <a:cubicBezTo>
                  <a:pt x="134" y="296"/>
                  <a:pt x="135" y="299"/>
                  <a:pt x="137" y="302"/>
                </a:cubicBezTo>
                <a:cubicBezTo>
                  <a:pt x="138" y="304"/>
                  <a:pt x="139" y="306"/>
                  <a:pt x="138" y="308"/>
                </a:cubicBezTo>
                <a:cubicBezTo>
                  <a:pt x="137" y="310"/>
                  <a:pt x="124" y="341"/>
                  <a:pt x="122" y="348"/>
                </a:cubicBezTo>
                <a:cubicBezTo>
                  <a:pt x="118" y="362"/>
                  <a:pt x="115" y="376"/>
                  <a:pt x="114" y="390"/>
                </a:cubicBezTo>
                <a:cubicBezTo>
                  <a:pt x="112" y="402"/>
                  <a:pt x="112" y="413"/>
                  <a:pt x="113" y="4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3" name="PA_库_任意多边形 11"/>
          <p:cNvSpPr/>
          <p:nvPr>
            <p:custDataLst>
              <p:tags r:id="rId16"/>
            </p:custDataLst>
          </p:nvPr>
        </p:nvSpPr>
        <p:spPr bwMode="auto">
          <a:xfrm>
            <a:off x="4362451" y="1396164"/>
            <a:ext cx="1304925" cy="1403350"/>
          </a:xfrm>
          <a:custGeom>
            <a:avLst/>
            <a:gdLst>
              <a:gd name="T0" fmla="*/ 119 w 452"/>
              <a:gd name="T1" fmla="*/ 432 h 486"/>
              <a:gd name="T2" fmla="*/ 136 w 452"/>
              <a:gd name="T3" fmla="*/ 450 h 486"/>
              <a:gd name="T4" fmla="*/ 170 w 452"/>
              <a:gd name="T5" fmla="*/ 460 h 486"/>
              <a:gd name="T6" fmla="*/ 218 w 452"/>
              <a:gd name="T7" fmla="*/ 472 h 486"/>
              <a:gd name="T8" fmla="*/ 260 w 452"/>
              <a:gd name="T9" fmla="*/ 481 h 486"/>
              <a:gd name="T10" fmla="*/ 283 w 452"/>
              <a:gd name="T11" fmla="*/ 479 h 486"/>
              <a:gd name="T12" fmla="*/ 292 w 452"/>
              <a:gd name="T13" fmla="*/ 436 h 486"/>
              <a:gd name="T14" fmla="*/ 297 w 452"/>
              <a:gd name="T15" fmla="*/ 385 h 486"/>
              <a:gd name="T16" fmla="*/ 302 w 452"/>
              <a:gd name="T17" fmla="*/ 362 h 486"/>
              <a:gd name="T18" fmla="*/ 338 w 452"/>
              <a:gd name="T19" fmla="*/ 363 h 486"/>
              <a:gd name="T20" fmla="*/ 376 w 452"/>
              <a:gd name="T21" fmla="*/ 372 h 486"/>
              <a:gd name="T22" fmla="*/ 387 w 452"/>
              <a:gd name="T23" fmla="*/ 361 h 486"/>
              <a:gd name="T24" fmla="*/ 401 w 452"/>
              <a:gd name="T25" fmla="*/ 326 h 486"/>
              <a:gd name="T26" fmla="*/ 423 w 452"/>
              <a:gd name="T27" fmla="*/ 276 h 486"/>
              <a:gd name="T28" fmla="*/ 417 w 452"/>
              <a:gd name="T29" fmla="*/ 223 h 486"/>
              <a:gd name="T30" fmla="*/ 372 w 452"/>
              <a:gd name="T31" fmla="*/ 211 h 486"/>
              <a:gd name="T32" fmla="*/ 291 w 452"/>
              <a:gd name="T33" fmla="*/ 137 h 486"/>
              <a:gd name="T34" fmla="*/ 244 w 452"/>
              <a:gd name="T35" fmla="*/ 65 h 486"/>
              <a:gd name="T36" fmla="*/ 205 w 452"/>
              <a:gd name="T37" fmla="*/ 9 h 486"/>
              <a:gd name="T38" fmla="*/ 174 w 452"/>
              <a:gd name="T39" fmla="*/ 25 h 486"/>
              <a:gd name="T40" fmla="*/ 101 w 452"/>
              <a:gd name="T41" fmla="*/ 68 h 486"/>
              <a:gd name="T42" fmla="*/ 44 w 452"/>
              <a:gd name="T43" fmla="*/ 105 h 486"/>
              <a:gd name="T44" fmla="*/ 8 w 452"/>
              <a:gd name="T45" fmla="*/ 131 h 486"/>
              <a:gd name="T46" fmla="*/ 22 w 452"/>
              <a:gd name="T47" fmla="*/ 163 h 486"/>
              <a:gd name="T48" fmla="*/ 61 w 452"/>
              <a:gd name="T49" fmla="*/ 211 h 486"/>
              <a:gd name="T50" fmla="*/ 107 w 452"/>
              <a:gd name="T51" fmla="*/ 260 h 486"/>
              <a:gd name="T52" fmla="*/ 140 w 452"/>
              <a:gd name="T53" fmla="*/ 323 h 486"/>
              <a:gd name="T54" fmla="*/ 119 w 452"/>
              <a:gd name="T55" fmla="*/ 431 h 486"/>
              <a:gd name="T56" fmla="*/ 122 w 452"/>
              <a:gd name="T57" fmla="*/ 435 h 486"/>
              <a:gd name="T58" fmla="*/ 133 w 452"/>
              <a:gd name="T59" fmla="*/ 353 h 486"/>
              <a:gd name="T60" fmla="*/ 142 w 452"/>
              <a:gd name="T61" fmla="*/ 330 h 486"/>
              <a:gd name="T62" fmla="*/ 148 w 452"/>
              <a:gd name="T63" fmla="*/ 315 h 486"/>
              <a:gd name="T64" fmla="*/ 122 w 452"/>
              <a:gd name="T65" fmla="*/ 276 h 486"/>
              <a:gd name="T66" fmla="*/ 53 w 452"/>
              <a:gd name="T67" fmla="*/ 200 h 486"/>
              <a:gd name="T68" fmla="*/ 13 w 452"/>
              <a:gd name="T69" fmla="*/ 130 h 486"/>
              <a:gd name="T70" fmla="*/ 37 w 452"/>
              <a:gd name="T71" fmla="*/ 115 h 486"/>
              <a:gd name="T72" fmla="*/ 75 w 452"/>
              <a:gd name="T73" fmla="*/ 91 h 486"/>
              <a:gd name="T74" fmla="*/ 147 w 452"/>
              <a:gd name="T75" fmla="*/ 48 h 486"/>
              <a:gd name="T76" fmla="*/ 178 w 452"/>
              <a:gd name="T77" fmla="*/ 29 h 486"/>
              <a:gd name="T78" fmla="*/ 190 w 452"/>
              <a:gd name="T79" fmla="*/ 17 h 486"/>
              <a:gd name="T80" fmla="*/ 217 w 452"/>
              <a:gd name="T81" fmla="*/ 26 h 486"/>
              <a:gd name="T82" fmla="*/ 314 w 452"/>
              <a:gd name="T83" fmla="*/ 170 h 486"/>
              <a:gd name="T84" fmla="*/ 401 w 452"/>
              <a:gd name="T85" fmla="*/ 220 h 486"/>
              <a:gd name="T86" fmla="*/ 399 w 452"/>
              <a:gd name="T87" fmla="*/ 319 h 486"/>
              <a:gd name="T88" fmla="*/ 386 w 452"/>
              <a:gd name="T89" fmla="*/ 354 h 486"/>
              <a:gd name="T90" fmla="*/ 373 w 452"/>
              <a:gd name="T91" fmla="*/ 368 h 486"/>
              <a:gd name="T92" fmla="*/ 328 w 452"/>
              <a:gd name="T93" fmla="*/ 358 h 486"/>
              <a:gd name="T94" fmla="*/ 294 w 452"/>
              <a:gd name="T95" fmla="*/ 374 h 486"/>
              <a:gd name="T96" fmla="*/ 284 w 452"/>
              <a:gd name="T97" fmla="*/ 461 h 486"/>
              <a:gd name="T98" fmla="*/ 257 w 452"/>
              <a:gd name="T99" fmla="*/ 478 h 486"/>
              <a:gd name="T100" fmla="*/ 215 w 452"/>
              <a:gd name="T101" fmla="*/ 469 h 486"/>
              <a:gd name="T102" fmla="*/ 174 w 452"/>
              <a:gd name="T103" fmla="*/ 458 h 486"/>
              <a:gd name="T104" fmla="*/ 122 w 452"/>
              <a:gd name="T105" fmla="*/ 435 h 486"/>
              <a:gd name="T106" fmla="*/ 119 w 452"/>
              <a:gd name="T107" fmla="*/ 43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2" h="486">
                <a:moveTo>
                  <a:pt x="119" y="432"/>
                </a:moveTo>
                <a:cubicBezTo>
                  <a:pt x="123" y="439"/>
                  <a:pt x="129" y="446"/>
                  <a:pt x="136" y="450"/>
                </a:cubicBezTo>
                <a:cubicBezTo>
                  <a:pt x="144" y="456"/>
                  <a:pt x="160" y="457"/>
                  <a:pt x="170" y="460"/>
                </a:cubicBezTo>
                <a:cubicBezTo>
                  <a:pt x="186" y="464"/>
                  <a:pt x="202" y="469"/>
                  <a:pt x="218" y="472"/>
                </a:cubicBezTo>
                <a:cubicBezTo>
                  <a:pt x="232" y="476"/>
                  <a:pt x="246" y="479"/>
                  <a:pt x="260" y="481"/>
                </a:cubicBezTo>
                <a:cubicBezTo>
                  <a:pt x="267" y="483"/>
                  <a:pt x="278" y="486"/>
                  <a:pt x="283" y="479"/>
                </a:cubicBezTo>
                <a:cubicBezTo>
                  <a:pt x="291" y="472"/>
                  <a:pt x="290" y="447"/>
                  <a:pt x="292" y="436"/>
                </a:cubicBezTo>
                <a:cubicBezTo>
                  <a:pt x="293" y="419"/>
                  <a:pt x="294" y="402"/>
                  <a:pt x="297" y="385"/>
                </a:cubicBezTo>
                <a:cubicBezTo>
                  <a:pt x="298" y="377"/>
                  <a:pt x="298" y="368"/>
                  <a:pt x="302" y="362"/>
                </a:cubicBezTo>
                <a:cubicBezTo>
                  <a:pt x="308" y="352"/>
                  <a:pt x="330" y="361"/>
                  <a:pt x="338" y="363"/>
                </a:cubicBezTo>
                <a:cubicBezTo>
                  <a:pt x="350" y="365"/>
                  <a:pt x="363" y="369"/>
                  <a:pt x="376" y="372"/>
                </a:cubicBezTo>
                <a:cubicBezTo>
                  <a:pt x="382" y="374"/>
                  <a:pt x="385" y="365"/>
                  <a:pt x="387" y="361"/>
                </a:cubicBezTo>
                <a:cubicBezTo>
                  <a:pt x="394" y="350"/>
                  <a:pt x="397" y="338"/>
                  <a:pt x="401" y="326"/>
                </a:cubicBezTo>
                <a:cubicBezTo>
                  <a:pt x="408" y="309"/>
                  <a:pt x="417" y="293"/>
                  <a:pt x="423" y="276"/>
                </a:cubicBezTo>
                <a:cubicBezTo>
                  <a:pt x="430" y="259"/>
                  <a:pt x="437" y="234"/>
                  <a:pt x="417" y="223"/>
                </a:cubicBezTo>
                <a:cubicBezTo>
                  <a:pt x="404" y="215"/>
                  <a:pt x="387" y="214"/>
                  <a:pt x="372" y="211"/>
                </a:cubicBezTo>
                <a:cubicBezTo>
                  <a:pt x="334" y="202"/>
                  <a:pt x="312" y="167"/>
                  <a:pt x="291" y="137"/>
                </a:cubicBezTo>
                <a:cubicBezTo>
                  <a:pt x="275" y="113"/>
                  <a:pt x="259" y="89"/>
                  <a:pt x="244" y="65"/>
                </a:cubicBezTo>
                <a:cubicBezTo>
                  <a:pt x="232" y="47"/>
                  <a:pt x="220" y="24"/>
                  <a:pt x="205" y="9"/>
                </a:cubicBezTo>
                <a:cubicBezTo>
                  <a:pt x="196" y="0"/>
                  <a:pt x="180" y="19"/>
                  <a:pt x="174" y="25"/>
                </a:cubicBezTo>
                <a:cubicBezTo>
                  <a:pt x="155" y="44"/>
                  <a:pt x="125" y="53"/>
                  <a:pt x="101" y="68"/>
                </a:cubicBezTo>
                <a:cubicBezTo>
                  <a:pt x="82" y="80"/>
                  <a:pt x="64" y="94"/>
                  <a:pt x="44" y="105"/>
                </a:cubicBezTo>
                <a:cubicBezTo>
                  <a:pt x="35" y="110"/>
                  <a:pt x="9" y="119"/>
                  <a:pt x="8" y="131"/>
                </a:cubicBezTo>
                <a:cubicBezTo>
                  <a:pt x="6" y="140"/>
                  <a:pt x="16" y="155"/>
                  <a:pt x="22" y="163"/>
                </a:cubicBezTo>
                <a:cubicBezTo>
                  <a:pt x="34" y="179"/>
                  <a:pt x="48" y="195"/>
                  <a:pt x="61" y="211"/>
                </a:cubicBezTo>
                <a:cubicBezTo>
                  <a:pt x="76" y="228"/>
                  <a:pt x="92" y="243"/>
                  <a:pt x="107" y="260"/>
                </a:cubicBezTo>
                <a:cubicBezTo>
                  <a:pt x="122" y="276"/>
                  <a:pt x="150" y="300"/>
                  <a:pt x="140" y="323"/>
                </a:cubicBezTo>
                <a:cubicBezTo>
                  <a:pt x="126" y="358"/>
                  <a:pt x="117" y="393"/>
                  <a:pt x="119" y="431"/>
                </a:cubicBezTo>
                <a:cubicBezTo>
                  <a:pt x="119" y="433"/>
                  <a:pt x="122" y="435"/>
                  <a:pt x="122" y="435"/>
                </a:cubicBezTo>
                <a:cubicBezTo>
                  <a:pt x="121" y="407"/>
                  <a:pt x="124" y="379"/>
                  <a:pt x="133" y="353"/>
                </a:cubicBezTo>
                <a:cubicBezTo>
                  <a:pt x="136" y="345"/>
                  <a:pt x="139" y="338"/>
                  <a:pt x="142" y="330"/>
                </a:cubicBezTo>
                <a:cubicBezTo>
                  <a:pt x="143" y="327"/>
                  <a:pt x="149" y="318"/>
                  <a:pt x="148" y="315"/>
                </a:cubicBezTo>
                <a:cubicBezTo>
                  <a:pt x="145" y="301"/>
                  <a:pt x="130" y="286"/>
                  <a:pt x="122" y="276"/>
                </a:cubicBezTo>
                <a:cubicBezTo>
                  <a:pt x="100" y="249"/>
                  <a:pt x="74" y="227"/>
                  <a:pt x="53" y="200"/>
                </a:cubicBezTo>
                <a:cubicBezTo>
                  <a:pt x="42" y="186"/>
                  <a:pt x="0" y="148"/>
                  <a:pt x="13" y="130"/>
                </a:cubicBezTo>
                <a:cubicBezTo>
                  <a:pt x="19" y="123"/>
                  <a:pt x="30" y="119"/>
                  <a:pt x="37" y="115"/>
                </a:cubicBezTo>
                <a:cubicBezTo>
                  <a:pt x="51" y="108"/>
                  <a:pt x="63" y="100"/>
                  <a:pt x="75" y="91"/>
                </a:cubicBezTo>
                <a:cubicBezTo>
                  <a:pt x="98" y="74"/>
                  <a:pt x="122" y="60"/>
                  <a:pt x="147" y="48"/>
                </a:cubicBezTo>
                <a:cubicBezTo>
                  <a:pt x="159" y="42"/>
                  <a:pt x="168" y="38"/>
                  <a:pt x="178" y="29"/>
                </a:cubicBezTo>
                <a:cubicBezTo>
                  <a:pt x="182" y="25"/>
                  <a:pt x="186" y="20"/>
                  <a:pt x="190" y="17"/>
                </a:cubicBezTo>
                <a:cubicBezTo>
                  <a:pt x="202" y="7"/>
                  <a:pt x="209" y="15"/>
                  <a:pt x="217" y="26"/>
                </a:cubicBezTo>
                <a:cubicBezTo>
                  <a:pt x="250" y="74"/>
                  <a:pt x="279" y="124"/>
                  <a:pt x="314" y="170"/>
                </a:cubicBezTo>
                <a:cubicBezTo>
                  <a:pt x="336" y="201"/>
                  <a:pt x="364" y="212"/>
                  <a:pt x="401" y="220"/>
                </a:cubicBezTo>
                <a:cubicBezTo>
                  <a:pt x="452" y="229"/>
                  <a:pt x="411" y="292"/>
                  <a:pt x="399" y="319"/>
                </a:cubicBezTo>
                <a:cubicBezTo>
                  <a:pt x="394" y="331"/>
                  <a:pt x="391" y="343"/>
                  <a:pt x="386" y="354"/>
                </a:cubicBezTo>
                <a:cubicBezTo>
                  <a:pt x="384" y="359"/>
                  <a:pt x="380" y="369"/>
                  <a:pt x="373" y="368"/>
                </a:cubicBezTo>
                <a:cubicBezTo>
                  <a:pt x="358" y="367"/>
                  <a:pt x="342" y="361"/>
                  <a:pt x="328" y="358"/>
                </a:cubicBezTo>
                <a:cubicBezTo>
                  <a:pt x="307" y="353"/>
                  <a:pt x="298" y="351"/>
                  <a:pt x="294" y="374"/>
                </a:cubicBezTo>
                <a:cubicBezTo>
                  <a:pt x="290" y="403"/>
                  <a:pt x="290" y="433"/>
                  <a:pt x="284" y="461"/>
                </a:cubicBezTo>
                <a:cubicBezTo>
                  <a:pt x="280" y="480"/>
                  <a:pt x="275" y="481"/>
                  <a:pt x="257" y="478"/>
                </a:cubicBezTo>
                <a:cubicBezTo>
                  <a:pt x="243" y="475"/>
                  <a:pt x="229" y="472"/>
                  <a:pt x="215" y="469"/>
                </a:cubicBezTo>
                <a:cubicBezTo>
                  <a:pt x="201" y="465"/>
                  <a:pt x="187" y="462"/>
                  <a:pt x="174" y="458"/>
                </a:cubicBezTo>
                <a:cubicBezTo>
                  <a:pt x="158" y="454"/>
                  <a:pt x="131" y="451"/>
                  <a:pt x="122" y="435"/>
                </a:cubicBezTo>
                <a:cubicBezTo>
                  <a:pt x="122" y="434"/>
                  <a:pt x="119" y="431"/>
                  <a:pt x="119" y="432"/>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5" name="PA_库_任意多边形 13"/>
          <p:cNvSpPr/>
          <p:nvPr>
            <p:custDataLst>
              <p:tags r:id="rId17"/>
            </p:custDataLst>
          </p:nvPr>
        </p:nvSpPr>
        <p:spPr bwMode="auto">
          <a:xfrm>
            <a:off x="4772028" y="2299452"/>
            <a:ext cx="479425" cy="133350"/>
          </a:xfrm>
          <a:custGeom>
            <a:avLst/>
            <a:gdLst>
              <a:gd name="T0" fmla="*/ 2 w 166"/>
              <a:gd name="T1" fmla="*/ 4 h 46"/>
              <a:gd name="T2" fmla="*/ 39 w 166"/>
              <a:gd name="T3" fmla="*/ 16 h 46"/>
              <a:gd name="T4" fmla="*/ 74 w 166"/>
              <a:gd name="T5" fmla="*/ 22 h 46"/>
              <a:gd name="T6" fmla="*/ 161 w 166"/>
              <a:gd name="T7" fmla="*/ 46 h 46"/>
              <a:gd name="T8" fmla="*/ 163 w 166"/>
              <a:gd name="T9" fmla="*/ 42 h 46"/>
              <a:gd name="T10" fmla="*/ 90 w 166"/>
              <a:gd name="T11" fmla="*/ 21 h 46"/>
              <a:gd name="T12" fmla="*/ 42 w 166"/>
              <a:gd name="T13" fmla="*/ 13 h 46"/>
              <a:gd name="T14" fmla="*/ 5 w 166"/>
              <a:gd name="T15" fmla="*/ 1 h 46"/>
              <a:gd name="T16" fmla="*/ 2 w 166"/>
              <a:gd name="T17" fmla="*/ 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46">
                <a:moveTo>
                  <a:pt x="2" y="4"/>
                </a:moveTo>
                <a:cubicBezTo>
                  <a:pt x="15" y="7"/>
                  <a:pt x="27" y="13"/>
                  <a:pt x="39" y="16"/>
                </a:cubicBezTo>
                <a:cubicBezTo>
                  <a:pt x="50" y="20"/>
                  <a:pt x="63" y="20"/>
                  <a:pt x="74" y="22"/>
                </a:cubicBezTo>
                <a:cubicBezTo>
                  <a:pt x="104" y="26"/>
                  <a:pt x="131" y="42"/>
                  <a:pt x="161" y="46"/>
                </a:cubicBezTo>
                <a:cubicBezTo>
                  <a:pt x="163" y="46"/>
                  <a:pt x="166" y="43"/>
                  <a:pt x="163" y="42"/>
                </a:cubicBezTo>
                <a:cubicBezTo>
                  <a:pt x="137" y="39"/>
                  <a:pt x="115" y="25"/>
                  <a:pt x="90" y="21"/>
                </a:cubicBezTo>
                <a:cubicBezTo>
                  <a:pt x="74" y="18"/>
                  <a:pt x="58" y="16"/>
                  <a:pt x="42" y="13"/>
                </a:cubicBezTo>
                <a:cubicBezTo>
                  <a:pt x="30" y="10"/>
                  <a:pt x="18" y="4"/>
                  <a:pt x="5" y="1"/>
                </a:cubicBezTo>
                <a:cubicBezTo>
                  <a:pt x="4" y="0"/>
                  <a:pt x="0" y="3"/>
                  <a:pt x="2" y="4"/>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6" name="PA_库_任意多边形 14"/>
          <p:cNvSpPr/>
          <p:nvPr>
            <p:custDataLst>
              <p:tags r:id="rId18"/>
            </p:custDataLst>
          </p:nvPr>
        </p:nvSpPr>
        <p:spPr bwMode="auto">
          <a:xfrm>
            <a:off x="4781551" y="1421564"/>
            <a:ext cx="152400" cy="889000"/>
          </a:xfrm>
          <a:custGeom>
            <a:avLst/>
            <a:gdLst>
              <a:gd name="T0" fmla="*/ 0 w 53"/>
              <a:gd name="T1" fmla="*/ 308 h 308"/>
              <a:gd name="T2" fmla="*/ 20 w 53"/>
              <a:gd name="T3" fmla="*/ 193 h 308"/>
              <a:gd name="T4" fmla="*/ 36 w 53"/>
              <a:gd name="T5" fmla="*/ 93 h 308"/>
              <a:gd name="T6" fmla="*/ 42 w 53"/>
              <a:gd name="T7" fmla="*/ 50 h 308"/>
              <a:gd name="T8" fmla="*/ 53 w 53"/>
              <a:gd name="T9" fmla="*/ 0 h 308"/>
            </a:gdLst>
            <a:ahLst/>
            <a:cxnLst>
              <a:cxn ang="0">
                <a:pos x="T0" y="T1"/>
              </a:cxn>
              <a:cxn ang="0">
                <a:pos x="T2" y="T3"/>
              </a:cxn>
              <a:cxn ang="0">
                <a:pos x="T4" y="T5"/>
              </a:cxn>
              <a:cxn ang="0">
                <a:pos x="T6" y="T7"/>
              </a:cxn>
              <a:cxn ang="0">
                <a:pos x="T8" y="T9"/>
              </a:cxn>
            </a:cxnLst>
            <a:rect l="0" t="0" r="r" b="b"/>
            <a:pathLst>
              <a:path w="53" h="308">
                <a:moveTo>
                  <a:pt x="0" y="308"/>
                </a:moveTo>
                <a:cubicBezTo>
                  <a:pt x="6" y="276"/>
                  <a:pt x="13" y="224"/>
                  <a:pt x="20" y="193"/>
                </a:cubicBezTo>
                <a:cubicBezTo>
                  <a:pt x="28" y="159"/>
                  <a:pt x="30" y="126"/>
                  <a:pt x="36" y="93"/>
                </a:cubicBezTo>
                <a:cubicBezTo>
                  <a:pt x="38" y="78"/>
                  <a:pt x="40" y="64"/>
                  <a:pt x="42" y="50"/>
                </a:cubicBezTo>
                <a:cubicBezTo>
                  <a:pt x="45" y="32"/>
                  <a:pt x="49" y="17"/>
                  <a:pt x="5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7" name="PA_库_任意多边形 15"/>
          <p:cNvSpPr/>
          <p:nvPr>
            <p:custDataLst>
              <p:tags r:id="rId19"/>
            </p:custDataLst>
          </p:nvPr>
        </p:nvSpPr>
        <p:spPr bwMode="auto">
          <a:xfrm>
            <a:off x="4775202" y="1418389"/>
            <a:ext cx="165100" cy="895350"/>
          </a:xfrm>
          <a:custGeom>
            <a:avLst/>
            <a:gdLst>
              <a:gd name="T0" fmla="*/ 5 w 57"/>
              <a:gd name="T1" fmla="*/ 308 h 310"/>
              <a:gd name="T2" fmla="*/ 29 w 57"/>
              <a:gd name="T3" fmla="*/ 171 h 310"/>
              <a:gd name="T4" fmla="*/ 57 w 57"/>
              <a:gd name="T5" fmla="*/ 0 h 310"/>
              <a:gd name="T6" fmla="*/ 53 w 57"/>
              <a:gd name="T7" fmla="*/ 2 h 310"/>
              <a:gd name="T8" fmla="*/ 26 w 57"/>
              <a:gd name="T9" fmla="*/ 166 h 310"/>
              <a:gd name="T10" fmla="*/ 0 w 57"/>
              <a:gd name="T11" fmla="*/ 310 h 310"/>
              <a:gd name="T12" fmla="*/ 5 w 57"/>
              <a:gd name="T13" fmla="*/ 308 h 310"/>
            </a:gdLst>
            <a:ahLst/>
            <a:cxnLst>
              <a:cxn ang="0">
                <a:pos x="T0" y="T1"/>
              </a:cxn>
              <a:cxn ang="0">
                <a:pos x="T2" y="T3"/>
              </a:cxn>
              <a:cxn ang="0">
                <a:pos x="T4" y="T5"/>
              </a:cxn>
              <a:cxn ang="0">
                <a:pos x="T6" y="T7"/>
              </a:cxn>
              <a:cxn ang="0">
                <a:pos x="T8" y="T9"/>
              </a:cxn>
              <a:cxn ang="0">
                <a:pos x="T10" y="T11"/>
              </a:cxn>
              <a:cxn ang="0">
                <a:pos x="T12" y="T13"/>
              </a:cxn>
            </a:cxnLst>
            <a:rect l="0" t="0" r="r" b="b"/>
            <a:pathLst>
              <a:path w="57" h="310">
                <a:moveTo>
                  <a:pt x="5" y="308"/>
                </a:moveTo>
                <a:cubicBezTo>
                  <a:pt x="13" y="262"/>
                  <a:pt x="21" y="217"/>
                  <a:pt x="29" y="171"/>
                </a:cubicBezTo>
                <a:cubicBezTo>
                  <a:pt x="39" y="114"/>
                  <a:pt x="44" y="57"/>
                  <a:pt x="57" y="0"/>
                </a:cubicBezTo>
                <a:cubicBezTo>
                  <a:pt x="57" y="0"/>
                  <a:pt x="53" y="1"/>
                  <a:pt x="53" y="2"/>
                </a:cubicBezTo>
                <a:cubicBezTo>
                  <a:pt x="40" y="56"/>
                  <a:pt x="34" y="111"/>
                  <a:pt x="26" y="166"/>
                </a:cubicBezTo>
                <a:cubicBezTo>
                  <a:pt x="18" y="214"/>
                  <a:pt x="9" y="262"/>
                  <a:pt x="0" y="310"/>
                </a:cubicBezTo>
                <a:cubicBezTo>
                  <a:pt x="0" y="309"/>
                  <a:pt x="4" y="309"/>
                  <a:pt x="5" y="308"/>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8" name="PA_库_任意多边形 16"/>
          <p:cNvSpPr/>
          <p:nvPr>
            <p:custDataLst>
              <p:tags r:id="rId20"/>
            </p:custDataLst>
          </p:nvPr>
        </p:nvSpPr>
        <p:spPr bwMode="auto">
          <a:xfrm>
            <a:off x="4376737" y="1791452"/>
            <a:ext cx="998539" cy="196850"/>
          </a:xfrm>
          <a:custGeom>
            <a:avLst/>
            <a:gdLst>
              <a:gd name="T0" fmla="*/ 0 w 346"/>
              <a:gd name="T1" fmla="*/ 0 h 68"/>
              <a:gd name="T2" fmla="*/ 191 w 346"/>
              <a:gd name="T3" fmla="*/ 42 h 68"/>
              <a:gd name="T4" fmla="*/ 346 w 346"/>
              <a:gd name="T5" fmla="*/ 67 h 68"/>
            </a:gdLst>
            <a:ahLst/>
            <a:cxnLst>
              <a:cxn ang="0">
                <a:pos x="T0" y="T1"/>
              </a:cxn>
              <a:cxn ang="0">
                <a:pos x="T2" y="T3"/>
              </a:cxn>
              <a:cxn ang="0">
                <a:pos x="T4" y="T5"/>
              </a:cxn>
            </a:cxnLst>
            <a:rect l="0" t="0" r="r" b="b"/>
            <a:pathLst>
              <a:path w="346" h="68">
                <a:moveTo>
                  <a:pt x="0" y="0"/>
                </a:moveTo>
                <a:cubicBezTo>
                  <a:pt x="62" y="19"/>
                  <a:pt x="128" y="27"/>
                  <a:pt x="191" y="42"/>
                </a:cubicBezTo>
                <a:cubicBezTo>
                  <a:pt x="240" y="53"/>
                  <a:pt x="297" y="68"/>
                  <a:pt x="346" y="6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9" name="PA_库_任意多边形 17"/>
          <p:cNvSpPr/>
          <p:nvPr>
            <p:custDataLst>
              <p:tags r:id="rId21"/>
            </p:custDataLst>
          </p:nvPr>
        </p:nvSpPr>
        <p:spPr bwMode="auto">
          <a:xfrm>
            <a:off x="4365625" y="1788277"/>
            <a:ext cx="1023939" cy="201612"/>
          </a:xfrm>
          <a:custGeom>
            <a:avLst/>
            <a:gdLst>
              <a:gd name="T0" fmla="*/ 3 w 355"/>
              <a:gd name="T1" fmla="*/ 1 h 70"/>
              <a:gd name="T2" fmla="*/ 187 w 355"/>
              <a:gd name="T3" fmla="*/ 42 h 70"/>
              <a:gd name="T4" fmla="*/ 351 w 355"/>
              <a:gd name="T5" fmla="*/ 69 h 70"/>
              <a:gd name="T6" fmla="*/ 349 w 355"/>
              <a:gd name="T7" fmla="*/ 67 h 70"/>
              <a:gd name="T8" fmla="*/ 180 w 355"/>
              <a:gd name="T9" fmla="*/ 39 h 70"/>
              <a:gd name="T10" fmla="*/ 5 w 355"/>
              <a:gd name="T11" fmla="*/ 0 h 70"/>
              <a:gd name="T12" fmla="*/ 3 w 355"/>
              <a:gd name="T13" fmla="*/ 1 h 70"/>
            </a:gdLst>
            <a:ahLst/>
            <a:cxnLst>
              <a:cxn ang="0">
                <a:pos x="T0" y="T1"/>
              </a:cxn>
              <a:cxn ang="0">
                <a:pos x="T2" y="T3"/>
              </a:cxn>
              <a:cxn ang="0">
                <a:pos x="T4" y="T5"/>
              </a:cxn>
              <a:cxn ang="0">
                <a:pos x="T6" y="T7"/>
              </a:cxn>
              <a:cxn ang="0">
                <a:pos x="T8" y="T9"/>
              </a:cxn>
              <a:cxn ang="0">
                <a:pos x="T10" y="T11"/>
              </a:cxn>
              <a:cxn ang="0">
                <a:pos x="T12" y="T13"/>
              </a:cxn>
            </a:cxnLst>
            <a:rect l="0" t="0" r="r" b="b"/>
            <a:pathLst>
              <a:path w="355" h="70">
                <a:moveTo>
                  <a:pt x="3" y="1"/>
                </a:moveTo>
                <a:cubicBezTo>
                  <a:pt x="64" y="19"/>
                  <a:pt x="126" y="28"/>
                  <a:pt x="187" y="42"/>
                </a:cubicBezTo>
                <a:cubicBezTo>
                  <a:pt x="241" y="54"/>
                  <a:pt x="295" y="70"/>
                  <a:pt x="351" y="69"/>
                </a:cubicBezTo>
                <a:cubicBezTo>
                  <a:pt x="355" y="68"/>
                  <a:pt x="350" y="67"/>
                  <a:pt x="349" y="67"/>
                </a:cubicBezTo>
                <a:cubicBezTo>
                  <a:pt x="292" y="68"/>
                  <a:pt x="236" y="51"/>
                  <a:pt x="180" y="39"/>
                </a:cubicBezTo>
                <a:cubicBezTo>
                  <a:pt x="122" y="26"/>
                  <a:pt x="62" y="17"/>
                  <a:pt x="5" y="0"/>
                </a:cubicBezTo>
                <a:cubicBezTo>
                  <a:pt x="3" y="0"/>
                  <a:pt x="0" y="0"/>
                  <a:pt x="3" y="1"/>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0" name="PA_库_任意多边形 18"/>
          <p:cNvSpPr/>
          <p:nvPr>
            <p:custDataLst>
              <p:tags r:id="rId22"/>
            </p:custDataLst>
          </p:nvPr>
        </p:nvSpPr>
        <p:spPr bwMode="auto">
          <a:xfrm>
            <a:off x="4965701" y="1332667"/>
            <a:ext cx="614363" cy="568325"/>
          </a:xfrm>
          <a:custGeom>
            <a:avLst/>
            <a:gdLst>
              <a:gd name="T0" fmla="*/ 109 w 213"/>
              <a:gd name="T1" fmla="*/ 197 h 197"/>
              <a:gd name="T2" fmla="*/ 60 w 213"/>
              <a:gd name="T3" fmla="*/ 12 h 197"/>
              <a:gd name="T4" fmla="*/ 122 w 213"/>
              <a:gd name="T5" fmla="*/ 25 h 197"/>
              <a:gd name="T6" fmla="*/ 132 w 213"/>
              <a:gd name="T7" fmla="*/ 57 h 197"/>
              <a:gd name="T8" fmla="*/ 130 w 213"/>
              <a:gd name="T9" fmla="*/ 87 h 197"/>
              <a:gd name="T10" fmla="*/ 146 w 213"/>
              <a:gd name="T11" fmla="*/ 43 h 197"/>
              <a:gd name="T12" fmla="*/ 190 w 213"/>
              <a:gd name="T13" fmla="*/ 39 h 197"/>
              <a:gd name="T14" fmla="*/ 187 w 213"/>
              <a:gd name="T15" fmla="*/ 123 h 197"/>
              <a:gd name="T16" fmla="*/ 153 w 213"/>
              <a:gd name="T17" fmla="*/ 164 h 197"/>
              <a:gd name="T18" fmla="*/ 108 w 213"/>
              <a:gd name="T1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97">
                <a:moveTo>
                  <a:pt x="109" y="197"/>
                </a:moveTo>
                <a:cubicBezTo>
                  <a:pt x="120" y="147"/>
                  <a:pt x="0" y="49"/>
                  <a:pt x="60" y="12"/>
                </a:cubicBezTo>
                <a:cubicBezTo>
                  <a:pt x="78" y="0"/>
                  <a:pt x="108" y="6"/>
                  <a:pt x="122" y="25"/>
                </a:cubicBezTo>
                <a:cubicBezTo>
                  <a:pt x="127" y="32"/>
                  <a:pt x="132" y="48"/>
                  <a:pt x="132" y="57"/>
                </a:cubicBezTo>
                <a:cubicBezTo>
                  <a:pt x="133" y="67"/>
                  <a:pt x="130" y="77"/>
                  <a:pt x="130" y="87"/>
                </a:cubicBezTo>
                <a:cubicBezTo>
                  <a:pt x="132" y="73"/>
                  <a:pt x="135" y="53"/>
                  <a:pt x="146" y="43"/>
                </a:cubicBezTo>
                <a:cubicBezTo>
                  <a:pt x="158" y="32"/>
                  <a:pt x="177" y="28"/>
                  <a:pt x="190" y="39"/>
                </a:cubicBezTo>
                <a:cubicBezTo>
                  <a:pt x="213" y="59"/>
                  <a:pt x="202" y="100"/>
                  <a:pt x="187" y="123"/>
                </a:cubicBezTo>
                <a:cubicBezTo>
                  <a:pt x="178" y="138"/>
                  <a:pt x="165" y="150"/>
                  <a:pt x="153" y="164"/>
                </a:cubicBezTo>
                <a:cubicBezTo>
                  <a:pt x="140" y="180"/>
                  <a:pt x="125" y="186"/>
                  <a:pt x="108" y="19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1" name="PA_库_任意多边形 19"/>
          <p:cNvSpPr/>
          <p:nvPr>
            <p:custDataLst>
              <p:tags r:id="rId23"/>
            </p:custDataLst>
          </p:nvPr>
        </p:nvSpPr>
        <p:spPr bwMode="auto">
          <a:xfrm>
            <a:off x="5075240" y="1335840"/>
            <a:ext cx="493713" cy="571500"/>
          </a:xfrm>
          <a:custGeom>
            <a:avLst/>
            <a:gdLst>
              <a:gd name="T0" fmla="*/ 74 w 171"/>
              <a:gd name="T1" fmla="*/ 196 h 198"/>
              <a:gd name="T2" fmla="*/ 60 w 171"/>
              <a:gd name="T3" fmla="*/ 147 h 198"/>
              <a:gd name="T4" fmla="*/ 21 w 171"/>
              <a:gd name="T5" fmla="*/ 83 h 198"/>
              <a:gd name="T6" fmla="*/ 14 w 171"/>
              <a:gd name="T7" fmla="*/ 20 h 198"/>
              <a:gd name="T8" fmla="*/ 75 w 171"/>
              <a:gd name="T9" fmla="*/ 17 h 198"/>
              <a:gd name="T10" fmla="*/ 89 w 171"/>
              <a:gd name="T11" fmla="*/ 85 h 198"/>
              <a:gd name="T12" fmla="*/ 94 w 171"/>
              <a:gd name="T13" fmla="*/ 87 h 198"/>
              <a:gd name="T14" fmla="*/ 128 w 171"/>
              <a:gd name="T15" fmla="*/ 34 h 198"/>
              <a:gd name="T16" fmla="*/ 163 w 171"/>
              <a:gd name="T17" fmla="*/ 68 h 198"/>
              <a:gd name="T18" fmla="*/ 158 w 171"/>
              <a:gd name="T19" fmla="*/ 98 h 198"/>
              <a:gd name="T20" fmla="*/ 69 w 171"/>
              <a:gd name="T21" fmla="*/ 195 h 198"/>
              <a:gd name="T22" fmla="*/ 72 w 171"/>
              <a:gd name="T23" fmla="*/ 197 h 198"/>
              <a:gd name="T24" fmla="*/ 109 w 171"/>
              <a:gd name="T25" fmla="*/ 174 h 198"/>
              <a:gd name="T26" fmla="*/ 144 w 171"/>
              <a:gd name="T27" fmla="*/ 134 h 198"/>
              <a:gd name="T28" fmla="*/ 166 w 171"/>
              <a:gd name="T29" fmla="*/ 59 h 198"/>
              <a:gd name="T30" fmla="*/ 131 w 171"/>
              <a:gd name="T31" fmla="*/ 30 h 198"/>
              <a:gd name="T32" fmla="*/ 89 w 171"/>
              <a:gd name="T33" fmla="*/ 85 h 198"/>
              <a:gd name="T34" fmla="*/ 94 w 171"/>
              <a:gd name="T35" fmla="*/ 86 h 198"/>
              <a:gd name="T36" fmla="*/ 59 w 171"/>
              <a:gd name="T37" fmla="*/ 6 h 198"/>
              <a:gd name="T38" fmla="*/ 3 w 171"/>
              <a:gd name="T39" fmla="*/ 34 h 198"/>
              <a:gd name="T40" fmla="*/ 34 w 171"/>
              <a:gd name="T41" fmla="*/ 111 h 198"/>
              <a:gd name="T42" fmla="*/ 69 w 171"/>
              <a:gd name="T43" fmla="*/ 195 h 198"/>
              <a:gd name="T44" fmla="*/ 74 w 171"/>
              <a:gd name="T45" fmla="*/ 19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1" h="198">
                <a:moveTo>
                  <a:pt x="74" y="196"/>
                </a:moveTo>
                <a:cubicBezTo>
                  <a:pt x="77" y="179"/>
                  <a:pt x="68" y="162"/>
                  <a:pt x="60" y="147"/>
                </a:cubicBezTo>
                <a:cubicBezTo>
                  <a:pt x="48" y="125"/>
                  <a:pt x="33" y="105"/>
                  <a:pt x="21" y="83"/>
                </a:cubicBezTo>
                <a:cubicBezTo>
                  <a:pt x="11" y="64"/>
                  <a:pt x="0" y="39"/>
                  <a:pt x="14" y="20"/>
                </a:cubicBezTo>
                <a:cubicBezTo>
                  <a:pt x="29" y="1"/>
                  <a:pt x="58" y="5"/>
                  <a:pt x="75" y="17"/>
                </a:cubicBezTo>
                <a:cubicBezTo>
                  <a:pt x="96" y="33"/>
                  <a:pt x="92" y="64"/>
                  <a:pt x="89" y="85"/>
                </a:cubicBezTo>
                <a:cubicBezTo>
                  <a:pt x="89" y="87"/>
                  <a:pt x="94" y="88"/>
                  <a:pt x="94" y="87"/>
                </a:cubicBezTo>
                <a:cubicBezTo>
                  <a:pt x="98" y="64"/>
                  <a:pt x="103" y="41"/>
                  <a:pt x="128" y="34"/>
                </a:cubicBezTo>
                <a:cubicBezTo>
                  <a:pt x="152" y="27"/>
                  <a:pt x="161" y="51"/>
                  <a:pt x="163" y="68"/>
                </a:cubicBezTo>
                <a:cubicBezTo>
                  <a:pt x="164" y="78"/>
                  <a:pt x="161" y="89"/>
                  <a:pt x="158" y="98"/>
                </a:cubicBezTo>
                <a:cubicBezTo>
                  <a:pt x="144" y="141"/>
                  <a:pt x="105" y="172"/>
                  <a:pt x="69" y="195"/>
                </a:cubicBezTo>
                <a:cubicBezTo>
                  <a:pt x="66" y="196"/>
                  <a:pt x="71" y="198"/>
                  <a:pt x="72" y="197"/>
                </a:cubicBezTo>
                <a:cubicBezTo>
                  <a:pt x="84" y="190"/>
                  <a:pt x="97" y="183"/>
                  <a:pt x="109" y="174"/>
                </a:cubicBezTo>
                <a:cubicBezTo>
                  <a:pt x="122" y="163"/>
                  <a:pt x="133" y="147"/>
                  <a:pt x="144" y="134"/>
                </a:cubicBezTo>
                <a:cubicBezTo>
                  <a:pt x="160" y="113"/>
                  <a:pt x="171" y="86"/>
                  <a:pt x="166" y="59"/>
                </a:cubicBezTo>
                <a:cubicBezTo>
                  <a:pt x="164" y="43"/>
                  <a:pt x="148" y="28"/>
                  <a:pt x="131" y="30"/>
                </a:cubicBezTo>
                <a:cubicBezTo>
                  <a:pt x="101" y="34"/>
                  <a:pt x="94" y="59"/>
                  <a:pt x="89" y="85"/>
                </a:cubicBezTo>
                <a:cubicBezTo>
                  <a:pt x="91" y="85"/>
                  <a:pt x="92" y="86"/>
                  <a:pt x="94" y="86"/>
                </a:cubicBezTo>
                <a:cubicBezTo>
                  <a:pt x="97" y="55"/>
                  <a:pt x="97" y="15"/>
                  <a:pt x="59" y="6"/>
                </a:cubicBezTo>
                <a:cubicBezTo>
                  <a:pt x="37" y="0"/>
                  <a:pt x="6" y="7"/>
                  <a:pt x="3" y="34"/>
                </a:cubicBezTo>
                <a:cubicBezTo>
                  <a:pt x="0" y="62"/>
                  <a:pt x="20" y="89"/>
                  <a:pt x="34" y="111"/>
                </a:cubicBezTo>
                <a:cubicBezTo>
                  <a:pt x="48" y="134"/>
                  <a:pt x="74" y="166"/>
                  <a:pt x="69" y="195"/>
                </a:cubicBezTo>
                <a:cubicBezTo>
                  <a:pt x="69" y="197"/>
                  <a:pt x="73" y="198"/>
                  <a:pt x="74" y="196"/>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2" name="PA_库_任意多边形 20"/>
          <p:cNvSpPr/>
          <p:nvPr>
            <p:custDataLst>
              <p:tags r:id="rId24"/>
            </p:custDataLst>
          </p:nvPr>
        </p:nvSpPr>
        <p:spPr bwMode="auto">
          <a:xfrm>
            <a:off x="1587502" y="5015666"/>
            <a:ext cx="100013" cy="104775"/>
          </a:xfrm>
          <a:custGeom>
            <a:avLst/>
            <a:gdLst>
              <a:gd name="T0" fmla="*/ 34 w 35"/>
              <a:gd name="T1" fmla="*/ 20 h 36"/>
              <a:gd name="T2" fmla="*/ 16 w 35"/>
              <a:gd name="T3" fmla="*/ 35 h 36"/>
              <a:gd name="T4" fmla="*/ 1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5"/>
                  <a:pt x="1" y="16"/>
                </a:cubicBezTo>
                <a:cubicBezTo>
                  <a:pt x="3" y="7"/>
                  <a:pt x="11" y="0"/>
                  <a:pt x="20" y="1"/>
                </a:cubicBezTo>
                <a:cubicBezTo>
                  <a:pt x="29" y="2"/>
                  <a:pt x="35" y="11"/>
                  <a:pt x="34" y="20"/>
                </a:cubicBezTo>
                <a:close/>
              </a:path>
            </a:pathLst>
          </a:custGeom>
          <a:solidFill>
            <a:srgbClr val="DBE0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3" name="PA_库_任意多边形 21"/>
          <p:cNvSpPr/>
          <p:nvPr>
            <p:custDataLst>
              <p:tags r:id="rId25"/>
            </p:custDataLst>
          </p:nvPr>
        </p:nvSpPr>
        <p:spPr bwMode="auto">
          <a:xfrm>
            <a:off x="1538288" y="5434766"/>
            <a:ext cx="100013" cy="103187"/>
          </a:xfrm>
          <a:custGeom>
            <a:avLst/>
            <a:gdLst>
              <a:gd name="T0" fmla="*/ 34 w 35"/>
              <a:gd name="T1" fmla="*/ 20 h 36"/>
              <a:gd name="T2" fmla="*/ 16 w 35"/>
              <a:gd name="T3" fmla="*/ 35 h 36"/>
              <a:gd name="T4" fmla="*/ 1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5"/>
                  <a:pt x="1" y="16"/>
                </a:cubicBezTo>
                <a:cubicBezTo>
                  <a:pt x="2" y="7"/>
                  <a:pt x="11" y="0"/>
                  <a:pt x="20" y="1"/>
                </a:cubicBezTo>
                <a:cubicBezTo>
                  <a:pt x="29" y="2"/>
                  <a:pt x="35" y="11"/>
                  <a:pt x="34" y="20"/>
                </a:cubicBezTo>
                <a:close/>
              </a:path>
            </a:pathLst>
          </a:custGeom>
          <a:solidFill>
            <a:srgbClr val="ADE2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4" name="PA_库_任意多边形 22"/>
          <p:cNvSpPr/>
          <p:nvPr>
            <p:custDataLst>
              <p:tags r:id="rId26"/>
            </p:custDataLst>
          </p:nvPr>
        </p:nvSpPr>
        <p:spPr bwMode="auto">
          <a:xfrm>
            <a:off x="2484439" y="6147554"/>
            <a:ext cx="100013" cy="103187"/>
          </a:xfrm>
          <a:custGeom>
            <a:avLst/>
            <a:gdLst>
              <a:gd name="T0" fmla="*/ 34 w 35"/>
              <a:gd name="T1" fmla="*/ 20 h 36"/>
              <a:gd name="T2" fmla="*/ 16 w 35"/>
              <a:gd name="T3" fmla="*/ 35 h 36"/>
              <a:gd name="T4" fmla="*/ 1 w 35"/>
              <a:gd name="T5" fmla="*/ 16 h 36"/>
              <a:gd name="T6" fmla="*/ 19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5"/>
                  <a:pt x="1" y="16"/>
                </a:cubicBezTo>
                <a:cubicBezTo>
                  <a:pt x="2" y="7"/>
                  <a:pt x="10" y="0"/>
                  <a:pt x="19" y="1"/>
                </a:cubicBezTo>
                <a:cubicBezTo>
                  <a:pt x="28" y="2"/>
                  <a:pt x="35" y="10"/>
                  <a:pt x="34" y="20"/>
                </a:cubicBezTo>
                <a:close/>
              </a:path>
            </a:pathLst>
          </a:custGeom>
          <a:solidFill>
            <a:srgbClr val="E59C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5" name="PA_库_任意多边形 23"/>
          <p:cNvSpPr/>
          <p:nvPr>
            <p:custDataLst>
              <p:tags r:id="rId27"/>
            </p:custDataLst>
          </p:nvPr>
        </p:nvSpPr>
        <p:spPr bwMode="auto">
          <a:xfrm>
            <a:off x="1146176" y="5463339"/>
            <a:ext cx="100013" cy="101600"/>
          </a:xfrm>
          <a:custGeom>
            <a:avLst/>
            <a:gdLst>
              <a:gd name="T0" fmla="*/ 34 w 35"/>
              <a:gd name="T1" fmla="*/ 19 h 35"/>
              <a:gd name="T2" fmla="*/ 15 w 35"/>
              <a:gd name="T3" fmla="*/ 34 h 35"/>
              <a:gd name="T4" fmla="*/ 1 w 35"/>
              <a:gd name="T5" fmla="*/ 16 h 35"/>
              <a:gd name="T6" fmla="*/ 19 w 35"/>
              <a:gd name="T7" fmla="*/ 1 h 35"/>
              <a:gd name="T8" fmla="*/ 34 w 35"/>
              <a:gd name="T9" fmla="*/ 19 h 35"/>
            </a:gdLst>
            <a:ahLst/>
            <a:cxnLst>
              <a:cxn ang="0">
                <a:pos x="T0" y="T1"/>
              </a:cxn>
              <a:cxn ang="0">
                <a:pos x="T2" y="T3"/>
              </a:cxn>
              <a:cxn ang="0">
                <a:pos x="T4" y="T5"/>
              </a:cxn>
              <a:cxn ang="0">
                <a:pos x="T6" y="T7"/>
              </a:cxn>
              <a:cxn ang="0">
                <a:pos x="T8" y="T9"/>
              </a:cxn>
            </a:cxnLst>
            <a:rect l="0" t="0" r="r" b="b"/>
            <a:pathLst>
              <a:path w="35" h="35">
                <a:moveTo>
                  <a:pt x="34" y="19"/>
                </a:moveTo>
                <a:cubicBezTo>
                  <a:pt x="33" y="29"/>
                  <a:pt x="24" y="35"/>
                  <a:pt x="15" y="34"/>
                </a:cubicBezTo>
                <a:cubicBezTo>
                  <a:pt x="6" y="33"/>
                  <a:pt x="0" y="25"/>
                  <a:pt x="1" y="16"/>
                </a:cubicBezTo>
                <a:cubicBezTo>
                  <a:pt x="2" y="6"/>
                  <a:pt x="10" y="0"/>
                  <a:pt x="19" y="1"/>
                </a:cubicBezTo>
                <a:cubicBezTo>
                  <a:pt x="28" y="2"/>
                  <a:pt x="35" y="10"/>
                  <a:pt x="34" y="19"/>
                </a:cubicBezTo>
                <a:close/>
              </a:path>
            </a:pathLst>
          </a:custGeom>
          <a:solidFill>
            <a:srgbClr val="E59C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6" name="PA_库_任意多边形 24"/>
          <p:cNvSpPr/>
          <p:nvPr>
            <p:custDataLst>
              <p:tags r:id="rId28"/>
            </p:custDataLst>
          </p:nvPr>
        </p:nvSpPr>
        <p:spPr bwMode="auto">
          <a:xfrm>
            <a:off x="1379539" y="5725279"/>
            <a:ext cx="100013" cy="104775"/>
          </a:xfrm>
          <a:custGeom>
            <a:avLst/>
            <a:gdLst>
              <a:gd name="T0" fmla="*/ 34 w 35"/>
              <a:gd name="T1" fmla="*/ 20 h 36"/>
              <a:gd name="T2" fmla="*/ 15 w 35"/>
              <a:gd name="T3" fmla="*/ 35 h 36"/>
              <a:gd name="T4" fmla="*/ 1 w 35"/>
              <a:gd name="T5" fmla="*/ 16 h 36"/>
              <a:gd name="T6" fmla="*/ 19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30"/>
                  <a:pt x="25" y="36"/>
                  <a:pt x="15" y="35"/>
                </a:cubicBezTo>
                <a:cubicBezTo>
                  <a:pt x="6" y="34"/>
                  <a:pt x="0" y="26"/>
                  <a:pt x="1" y="16"/>
                </a:cubicBezTo>
                <a:cubicBezTo>
                  <a:pt x="2" y="7"/>
                  <a:pt x="10" y="0"/>
                  <a:pt x="19" y="1"/>
                </a:cubicBezTo>
                <a:cubicBezTo>
                  <a:pt x="28" y="2"/>
                  <a:pt x="35" y="11"/>
                  <a:pt x="34" y="20"/>
                </a:cubicBezTo>
                <a:close/>
              </a:path>
            </a:pathLst>
          </a:custGeom>
          <a:solidFill>
            <a:srgbClr val="E5C9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7" name="PA_库_任意多边形 25"/>
          <p:cNvSpPr/>
          <p:nvPr>
            <p:custDataLst>
              <p:tags r:id="rId29"/>
            </p:custDataLst>
          </p:nvPr>
        </p:nvSpPr>
        <p:spPr bwMode="auto">
          <a:xfrm>
            <a:off x="1577976" y="6123741"/>
            <a:ext cx="101600" cy="104775"/>
          </a:xfrm>
          <a:custGeom>
            <a:avLst/>
            <a:gdLst>
              <a:gd name="T0" fmla="*/ 34 w 35"/>
              <a:gd name="T1" fmla="*/ 20 h 36"/>
              <a:gd name="T2" fmla="*/ 16 w 35"/>
              <a:gd name="T3" fmla="*/ 35 h 36"/>
              <a:gd name="T4" fmla="*/ 1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6"/>
                  <a:pt x="1" y="16"/>
                </a:cubicBezTo>
                <a:cubicBezTo>
                  <a:pt x="2" y="7"/>
                  <a:pt x="11" y="0"/>
                  <a:pt x="20" y="1"/>
                </a:cubicBezTo>
                <a:cubicBezTo>
                  <a:pt x="29" y="2"/>
                  <a:pt x="35" y="11"/>
                  <a:pt x="34" y="20"/>
                </a:cubicBezTo>
                <a:close/>
              </a:path>
            </a:pathLst>
          </a:custGeom>
          <a:solidFill>
            <a:srgbClr val="ADE2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8" name="PA_库_任意多边形 26"/>
          <p:cNvSpPr/>
          <p:nvPr>
            <p:custDataLst>
              <p:tags r:id="rId30"/>
            </p:custDataLst>
          </p:nvPr>
        </p:nvSpPr>
        <p:spPr bwMode="auto">
          <a:xfrm>
            <a:off x="1825627" y="6014204"/>
            <a:ext cx="101600" cy="104775"/>
          </a:xfrm>
          <a:custGeom>
            <a:avLst/>
            <a:gdLst>
              <a:gd name="T0" fmla="*/ 34 w 35"/>
              <a:gd name="T1" fmla="*/ 20 h 36"/>
              <a:gd name="T2" fmla="*/ 16 w 35"/>
              <a:gd name="T3" fmla="*/ 35 h 36"/>
              <a:gd name="T4" fmla="*/ 1 w 35"/>
              <a:gd name="T5" fmla="*/ 16 h 36"/>
              <a:gd name="T6" fmla="*/ 19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6" y="34"/>
                  <a:pt x="0" y="26"/>
                  <a:pt x="1" y="16"/>
                </a:cubicBezTo>
                <a:cubicBezTo>
                  <a:pt x="2" y="7"/>
                  <a:pt x="10" y="0"/>
                  <a:pt x="19" y="1"/>
                </a:cubicBezTo>
                <a:cubicBezTo>
                  <a:pt x="28" y="2"/>
                  <a:pt x="35" y="11"/>
                  <a:pt x="34" y="20"/>
                </a:cubicBezTo>
                <a:close/>
              </a:path>
            </a:pathLst>
          </a:custGeom>
          <a:solidFill>
            <a:srgbClr val="E59C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9" name="PA_库_任意多边形 27"/>
          <p:cNvSpPr/>
          <p:nvPr>
            <p:custDataLst>
              <p:tags r:id="rId31"/>
            </p:custDataLst>
          </p:nvPr>
        </p:nvSpPr>
        <p:spPr bwMode="auto">
          <a:xfrm>
            <a:off x="1647827" y="5691941"/>
            <a:ext cx="100013" cy="103187"/>
          </a:xfrm>
          <a:custGeom>
            <a:avLst/>
            <a:gdLst>
              <a:gd name="T0" fmla="*/ 34 w 35"/>
              <a:gd name="T1" fmla="*/ 20 h 36"/>
              <a:gd name="T2" fmla="*/ 16 w 35"/>
              <a:gd name="T3" fmla="*/ 35 h 36"/>
              <a:gd name="T4" fmla="*/ 1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5"/>
                  <a:pt x="1" y="16"/>
                </a:cubicBezTo>
                <a:cubicBezTo>
                  <a:pt x="3" y="7"/>
                  <a:pt x="11" y="0"/>
                  <a:pt x="20" y="1"/>
                </a:cubicBezTo>
                <a:cubicBezTo>
                  <a:pt x="29" y="2"/>
                  <a:pt x="35" y="10"/>
                  <a:pt x="34" y="20"/>
                </a:cubicBezTo>
                <a:close/>
              </a:path>
            </a:pathLst>
          </a:custGeom>
          <a:solidFill>
            <a:srgbClr val="DBE0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0" name="PA_库_任意多边形 28"/>
          <p:cNvSpPr/>
          <p:nvPr>
            <p:custDataLst>
              <p:tags r:id="rId32"/>
            </p:custDataLst>
          </p:nvPr>
        </p:nvSpPr>
        <p:spPr bwMode="auto">
          <a:xfrm>
            <a:off x="2128839" y="6150729"/>
            <a:ext cx="101600" cy="103187"/>
          </a:xfrm>
          <a:custGeom>
            <a:avLst/>
            <a:gdLst>
              <a:gd name="T0" fmla="*/ 34 w 35"/>
              <a:gd name="T1" fmla="*/ 20 h 36"/>
              <a:gd name="T2" fmla="*/ 16 w 35"/>
              <a:gd name="T3" fmla="*/ 35 h 36"/>
              <a:gd name="T4" fmla="*/ 2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6"/>
                  <a:pt x="2" y="16"/>
                </a:cubicBezTo>
                <a:cubicBezTo>
                  <a:pt x="3" y="7"/>
                  <a:pt x="11" y="0"/>
                  <a:pt x="20" y="1"/>
                </a:cubicBezTo>
                <a:cubicBezTo>
                  <a:pt x="29" y="2"/>
                  <a:pt x="35" y="11"/>
                  <a:pt x="34" y="20"/>
                </a:cubicBezTo>
                <a:close/>
              </a:path>
            </a:pathLst>
          </a:custGeom>
          <a:solidFill>
            <a:srgbClr val="E5C9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1" name="PA_库_任意多边形 29"/>
          <p:cNvSpPr/>
          <p:nvPr>
            <p:custDataLst>
              <p:tags r:id="rId33"/>
            </p:custDataLst>
          </p:nvPr>
        </p:nvSpPr>
        <p:spPr bwMode="auto">
          <a:xfrm>
            <a:off x="1843089" y="5075989"/>
            <a:ext cx="935039" cy="984250"/>
          </a:xfrm>
          <a:custGeom>
            <a:avLst/>
            <a:gdLst>
              <a:gd name="T0" fmla="*/ 28 w 324"/>
              <a:gd name="T1" fmla="*/ 0 h 341"/>
              <a:gd name="T2" fmla="*/ 49 w 324"/>
              <a:gd name="T3" fmla="*/ 290 h 341"/>
              <a:gd name="T4" fmla="*/ 175 w 324"/>
              <a:gd name="T5" fmla="*/ 341 h 341"/>
              <a:gd name="T6" fmla="*/ 293 w 324"/>
              <a:gd name="T7" fmla="*/ 296 h 341"/>
              <a:gd name="T8" fmla="*/ 299 w 324"/>
              <a:gd name="T9" fmla="*/ 2 h 341"/>
              <a:gd name="T10" fmla="*/ 28 w 324"/>
              <a:gd name="T11" fmla="*/ 0 h 341"/>
            </a:gdLst>
            <a:ahLst/>
            <a:cxnLst>
              <a:cxn ang="0">
                <a:pos x="T0" y="T1"/>
              </a:cxn>
              <a:cxn ang="0">
                <a:pos x="T2" y="T3"/>
              </a:cxn>
              <a:cxn ang="0">
                <a:pos x="T4" y="T5"/>
              </a:cxn>
              <a:cxn ang="0">
                <a:pos x="T6" y="T7"/>
              </a:cxn>
              <a:cxn ang="0">
                <a:pos x="T8" y="T9"/>
              </a:cxn>
              <a:cxn ang="0">
                <a:pos x="T10" y="T11"/>
              </a:cxn>
            </a:cxnLst>
            <a:rect l="0" t="0" r="r" b="b"/>
            <a:pathLst>
              <a:path w="324" h="341">
                <a:moveTo>
                  <a:pt x="28" y="0"/>
                </a:moveTo>
                <a:cubicBezTo>
                  <a:pt x="0" y="1"/>
                  <a:pt x="57" y="248"/>
                  <a:pt x="49" y="290"/>
                </a:cubicBezTo>
                <a:cubicBezTo>
                  <a:pt x="41" y="334"/>
                  <a:pt x="149" y="341"/>
                  <a:pt x="175" y="341"/>
                </a:cubicBezTo>
                <a:cubicBezTo>
                  <a:pt x="211" y="341"/>
                  <a:pt x="294" y="336"/>
                  <a:pt x="293" y="296"/>
                </a:cubicBezTo>
                <a:cubicBezTo>
                  <a:pt x="289" y="179"/>
                  <a:pt x="324" y="2"/>
                  <a:pt x="299" y="2"/>
                </a:cubicBezTo>
                <a:lnTo>
                  <a:pt x="28" y="0"/>
                </a:lnTo>
                <a:close/>
              </a:path>
            </a:pathLst>
          </a:custGeom>
          <a:solidFill>
            <a:srgbClr val="FFFF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2" name="PA_库_任意多边形 30"/>
          <p:cNvSpPr/>
          <p:nvPr>
            <p:custDataLst>
              <p:tags r:id="rId34"/>
            </p:custDataLst>
          </p:nvPr>
        </p:nvSpPr>
        <p:spPr bwMode="auto">
          <a:xfrm>
            <a:off x="1843089" y="5075989"/>
            <a:ext cx="935039" cy="984250"/>
          </a:xfrm>
          <a:custGeom>
            <a:avLst/>
            <a:gdLst>
              <a:gd name="T0" fmla="*/ 28 w 324"/>
              <a:gd name="T1" fmla="*/ 0 h 341"/>
              <a:gd name="T2" fmla="*/ 49 w 324"/>
              <a:gd name="T3" fmla="*/ 290 h 341"/>
              <a:gd name="T4" fmla="*/ 175 w 324"/>
              <a:gd name="T5" fmla="*/ 341 h 341"/>
              <a:gd name="T6" fmla="*/ 293 w 324"/>
              <a:gd name="T7" fmla="*/ 296 h 341"/>
              <a:gd name="T8" fmla="*/ 299 w 324"/>
              <a:gd name="T9" fmla="*/ 2 h 341"/>
              <a:gd name="T10" fmla="*/ 28 w 324"/>
              <a:gd name="T11" fmla="*/ 0 h 341"/>
            </a:gdLst>
            <a:ahLst/>
            <a:cxnLst>
              <a:cxn ang="0">
                <a:pos x="T0" y="T1"/>
              </a:cxn>
              <a:cxn ang="0">
                <a:pos x="T2" y="T3"/>
              </a:cxn>
              <a:cxn ang="0">
                <a:pos x="T4" y="T5"/>
              </a:cxn>
              <a:cxn ang="0">
                <a:pos x="T6" y="T7"/>
              </a:cxn>
              <a:cxn ang="0">
                <a:pos x="T8" y="T9"/>
              </a:cxn>
              <a:cxn ang="0">
                <a:pos x="T10" y="T11"/>
              </a:cxn>
            </a:cxnLst>
            <a:rect l="0" t="0" r="r" b="b"/>
            <a:pathLst>
              <a:path w="324" h="341">
                <a:moveTo>
                  <a:pt x="28" y="0"/>
                </a:moveTo>
                <a:cubicBezTo>
                  <a:pt x="0" y="1"/>
                  <a:pt x="57" y="248"/>
                  <a:pt x="49" y="290"/>
                </a:cubicBezTo>
                <a:cubicBezTo>
                  <a:pt x="41" y="334"/>
                  <a:pt x="149" y="341"/>
                  <a:pt x="175" y="341"/>
                </a:cubicBezTo>
                <a:cubicBezTo>
                  <a:pt x="211" y="341"/>
                  <a:pt x="294" y="336"/>
                  <a:pt x="293" y="296"/>
                </a:cubicBezTo>
                <a:cubicBezTo>
                  <a:pt x="289" y="179"/>
                  <a:pt x="324" y="2"/>
                  <a:pt x="299" y="2"/>
                </a:cubicBezTo>
                <a:lnTo>
                  <a:pt x="28" y="0"/>
                </a:lnTo>
                <a:close/>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3" name="PA_库_任意多边形 31"/>
          <p:cNvSpPr/>
          <p:nvPr>
            <p:custDataLst>
              <p:tags r:id="rId35"/>
            </p:custDataLst>
          </p:nvPr>
        </p:nvSpPr>
        <p:spPr bwMode="auto">
          <a:xfrm>
            <a:off x="1852614" y="5056941"/>
            <a:ext cx="890588" cy="1012825"/>
          </a:xfrm>
          <a:custGeom>
            <a:avLst/>
            <a:gdLst>
              <a:gd name="T0" fmla="*/ 24 w 309"/>
              <a:gd name="T1" fmla="*/ 5 h 351"/>
              <a:gd name="T2" fmla="*/ 26 w 309"/>
              <a:gd name="T3" fmla="*/ 134 h 351"/>
              <a:gd name="T4" fmla="*/ 42 w 309"/>
              <a:gd name="T5" fmla="*/ 243 h 351"/>
              <a:gd name="T6" fmla="*/ 45 w 309"/>
              <a:gd name="T7" fmla="*/ 281 h 351"/>
              <a:gd name="T8" fmla="*/ 45 w 309"/>
              <a:gd name="T9" fmla="*/ 308 h 351"/>
              <a:gd name="T10" fmla="*/ 105 w 309"/>
              <a:gd name="T11" fmla="*/ 343 h 351"/>
              <a:gd name="T12" fmla="*/ 192 w 309"/>
              <a:gd name="T13" fmla="*/ 350 h 351"/>
              <a:gd name="T14" fmla="*/ 286 w 309"/>
              <a:gd name="T15" fmla="*/ 321 h 351"/>
              <a:gd name="T16" fmla="*/ 291 w 309"/>
              <a:gd name="T17" fmla="*/ 276 h 351"/>
              <a:gd name="T18" fmla="*/ 295 w 309"/>
              <a:gd name="T19" fmla="*/ 198 h 351"/>
              <a:gd name="T20" fmla="*/ 305 w 309"/>
              <a:gd name="T21" fmla="*/ 90 h 351"/>
              <a:gd name="T22" fmla="*/ 305 w 309"/>
              <a:gd name="T23" fmla="*/ 21 h 351"/>
              <a:gd name="T24" fmla="*/ 262 w 309"/>
              <a:gd name="T25" fmla="*/ 7 h 351"/>
              <a:gd name="T26" fmla="*/ 24 w 309"/>
              <a:gd name="T27" fmla="*/ 5 h 351"/>
              <a:gd name="T28" fmla="*/ 26 w 309"/>
              <a:gd name="T29" fmla="*/ 10 h 351"/>
              <a:gd name="T30" fmla="*/ 168 w 309"/>
              <a:gd name="T31" fmla="*/ 11 h 351"/>
              <a:gd name="T32" fmla="*/ 261 w 309"/>
              <a:gd name="T33" fmla="*/ 11 h 351"/>
              <a:gd name="T34" fmla="*/ 301 w 309"/>
              <a:gd name="T35" fmla="*/ 18 h 351"/>
              <a:gd name="T36" fmla="*/ 303 w 309"/>
              <a:gd name="T37" fmla="*/ 60 h 351"/>
              <a:gd name="T38" fmla="*/ 297 w 309"/>
              <a:gd name="T39" fmla="*/ 130 h 351"/>
              <a:gd name="T40" fmla="*/ 288 w 309"/>
              <a:gd name="T41" fmla="*/ 274 h 351"/>
              <a:gd name="T42" fmla="*/ 270 w 309"/>
              <a:gd name="T43" fmla="*/ 329 h 351"/>
              <a:gd name="T44" fmla="*/ 208 w 309"/>
              <a:gd name="T45" fmla="*/ 344 h 351"/>
              <a:gd name="T46" fmla="*/ 113 w 309"/>
              <a:gd name="T47" fmla="*/ 340 h 351"/>
              <a:gd name="T48" fmla="*/ 58 w 309"/>
              <a:gd name="T49" fmla="*/ 321 h 351"/>
              <a:gd name="T50" fmla="*/ 49 w 309"/>
              <a:gd name="T51" fmla="*/ 283 h 351"/>
              <a:gd name="T52" fmla="*/ 38 w 309"/>
              <a:gd name="T53" fmla="*/ 192 h 351"/>
              <a:gd name="T54" fmla="*/ 26 w 309"/>
              <a:gd name="T55" fmla="*/ 10 h 351"/>
              <a:gd name="T56" fmla="*/ 24 w 309"/>
              <a:gd name="T57" fmla="*/ 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9" h="351">
                <a:moveTo>
                  <a:pt x="24" y="5"/>
                </a:moveTo>
                <a:cubicBezTo>
                  <a:pt x="0" y="8"/>
                  <a:pt x="24" y="120"/>
                  <a:pt x="26" y="134"/>
                </a:cubicBezTo>
                <a:cubicBezTo>
                  <a:pt x="31" y="171"/>
                  <a:pt x="37" y="207"/>
                  <a:pt x="42" y="243"/>
                </a:cubicBezTo>
                <a:cubicBezTo>
                  <a:pt x="43" y="256"/>
                  <a:pt x="45" y="268"/>
                  <a:pt x="45" y="281"/>
                </a:cubicBezTo>
                <a:cubicBezTo>
                  <a:pt x="46" y="290"/>
                  <a:pt x="43" y="299"/>
                  <a:pt x="45" y="308"/>
                </a:cubicBezTo>
                <a:cubicBezTo>
                  <a:pt x="51" y="331"/>
                  <a:pt x="86" y="339"/>
                  <a:pt x="105" y="343"/>
                </a:cubicBezTo>
                <a:cubicBezTo>
                  <a:pt x="134" y="350"/>
                  <a:pt x="163" y="351"/>
                  <a:pt x="192" y="350"/>
                </a:cubicBezTo>
                <a:cubicBezTo>
                  <a:pt x="222" y="349"/>
                  <a:pt x="266" y="347"/>
                  <a:pt x="286" y="321"/>
                </a:cubicBezTo>
                <a:cubicBezTo>
                  <a:pt x="296" y="309"/>
                  <a:pt x="291" y="290"/>
                  <a:pt x="291" y="276"/>
                </a:cubicBezTo>
                <a:cubicBezTo>
                  <a:pt x="292" y="250"/>
                  <a:pt x="293" y="224"/>
                  <a:pt x="295" y="198"/>
                </a:cubicBezTo>
                <a:cubicBezTo>
                  <a:pt x="298" y="162"/>
                  <a:pt x="302" y="126"/>
                  <a:pt x="305" y="90"/>
                </a:cubicBezTo>
                <a:cubicBezTo>
                  <a:pt x="306" y="67"/>
                  <a:pt x="309" y="44"/>
                  <a:pt x="305" y="21"/>
                </a:cubicBezTo>
                <a:cubicBezTo>
                  <a:pt x="302" y="0"/>
                  <a:pt x="279" y="7"/>
                  <a:pt x="262" y="7"/>
                </a:cubicBezTo>
                <a:cubicBezTo>
                  <a:pt x="183" y="6"/>
                  <a:pt x="103" y="6"/>
                  <a:pt x="24" y="5"/>
                </a:cubicBezTo>
                <a:cubicBezTo>
                  <a:pt x="22" y="5"/>
                  <a:pt x="24" y="10"/>
                  <a:pt x="26" y="10"/>
                </a:cubicBezTo>
                <a:cubicBezTo>
                  <a:pt x="73" y="10"/>
                  <a:pt x="120" y="10"/>
                  <a:pt x="168" y="11"/>
                </a:cubicBezTo>
                <a:cubicBezTo>
                  <a:pt x="199" y="11"/>
                  <a:pt x="230" y="11"/>
                  <a:pt x="261" y="11"/>
                </a:cubicBezTo>
                <a:cubicBezTo>
                  <a:pt x="271" y="11"/>
                  <a:pt x="298" y="6"/>
                  <a:pt x="301" y="18"/>
                </a:cubicBezTo>
                <a:cubicBezTo>
                  <a:pt x="305" y="31"/>
                  <a:pt x="303" y="46"/>
                  <a:pt x="303" y="60"/>
                </a:cubicBezTo>
                <a:cubicBezTo>
                  <a:pt x="302" y="83"/>
                  <a:pt x="299" y="107"/>
                  <a:pt x="297" y="130"/>
                </a:cubicBezTo>
                <a:cubicBezTo>
                  <a:pt x="293" y="178"/>
                  <a:pt x="289" y="226"/>
                  <a:pt x="288" y="274"/>
                </a:cubicBezTo>
                <a:cubicBezTo>
                  <a:pt x="287" y="297"/>
                  <a:pt x="291" y="315"/>
                  <a:pt x="270" y="329"/>
                </a:cubicBezTo>
                <a:cubicBezTo>
                  <a:pt x="252" y="339"/>
                  <a:pt x="229" y="342"/>
                  <a:pt x="208" y="344"/>
                </a:cubicBezTo>
                <a:cubicBezTo>
                  <a:pt x="176" y="347"/>
                  <a:pt x="144" y="346"/>
                  <a:pt x="113" y="340"/>
                </a:cubicBezTo>
                <a:cubicBezTo>
                  <a:pt x="94" y="337"/>
                  <a:pt x="74" y="332"/>
                  <a:pt x="58" y="321"/>
                </a:cubicBezTo>
                <a:cubicBezTo>
                  <a:pt x="45" y="311"/>
                  <a:pt x="49" y="296"/>
                  <a:pt x="49" y="283"/>
                </a:cubicBezTo>
                <a:cubicBezTo>
                  <a:pt x="48" y="252"/>
                  <a:pt x="43" y="222"/>
                  <a:pt x="38" y="192"/>
                </a:cubicBezTo>
                <a:cubicBezTo>
                  <a:pt x="36" y="176"/>
                  <a:pt x="3" y="13"/>
                  <a:pt x="26" y="10"/>
                </a:cubicBezTo>
                <a:cubicBezTo>
                  <a:pt x="28" y="9"/>
                  <a:pt x="26" y="5"/>
                  <a:pt x="24" y="5"/>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4" name="PA_库_任意多边形 32"/>
          <p:cNvSpPr/>
          <p:nvPr>
            <p:custDataLst>
              <p:tags r:id="rId36"/>
            </p:custDataLst>
          </p:nvPr>
        </p:nvSpPr>
        <p:spPr bwMode="auto">
          <a:xfrm>
            <a:off x="1920877" y="5333166"/>
            <a:ext cx="803275" cy="427037"/>
          </a:xfrm>
          <a:custGeom>
            <a:avLst/>
            <a:gdLst>
              <a:gd name="T0" fmla="*/ 269 w 278"/>
              <a:gd name="T1" fmla="*/ 111 h 148"/>
              <a:gd name="T2" fmla="*/ 278 w 278"/>
              <a:gd name="T3" fmla="*/ 0 h 148"/>
              <a:gd name="T4" fmla="*/ 0 w 278"/>
              <a:gd name="T5" fmla="*/ 12 h 148"/>
              <a:gd name="T6" fmla="*/ 15 w 278"/>
              <a:gd name="T7" fmla="*/ 113 h 148"/>
              <a:gd name="T8" fmla="*/ 269 w 278"/>
              <a:gd name="T9" fmla="*/ 111 h 148"/>
            </a:gdLst>
            <a:ahLst/>
            <a:cxnLst>
              <a:cxn ang="0">
                <a:pos x="T0" y="T1"/>
              </a:cxn>
              <a:cxn ang="0">
                <a:pos x="T2" y="T3"/>
              </a:cxn>
              <a:cxn ang="0">
                <a:pos x="T4" y="T5"/>
              </a:cxn>
              <a:cxn ang="0">
                <a:pos x="T6" y="T7"/>
              </a:cxn>
              <a:cxn ang="0">
                <a:pos x="T8" y="T9"/>
              </a:cxn>
            </a:cxnLst>
            <a:rect l="0" t="0" r="r" b="b"/>
            <a:pathLst>
              <a:path w="278" h="148">
                <a:moveTo>
                  <a:pt x="269" y="111"/>
                </a:moveTo>
                <a:cubicBezTo>
                  <a:pt x="272" y="72"/>
                  <a:pt x="276" y="33"/>
                  <a:pt x="278" y="0"/>
                </a:cubicBezTo>
                <a:cubicBezTo>
                  <a:pt x="199" y="47"/>
                  <a:pt x="81" y="63"/>
                  <a:pt x="0" y="12"/>
                </a:cubicBezTo>
                <a:cubicBezTo>
                  <a:pt x="5" y="45"/>
                  <a:pt x="10" y="81"/>
                  <a:pt x="15" y="113"/>
                </a:cubicBezTo>
                <a:cubicBezTo>
                  <a:pt x="93" y="148"/>
                  <a:pt x="192" y="148"/>
                  <a:pt x="269" y="111"/>
                </a:cubicBezTo>
                <a:close/>
              </a:path>
            </a:pathLst>
          </a:custGeom>
          <a:solidFill>
            <a:srgbClr val="FFFF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5" name="PA_库_任意多边形 33"/>
          <p:cNvSpPr/>
          <p:nvPr>
            <p:custDataLst>
              <p:tags r:id="rId37"/>
            </p:custDataLst>
          </p:nvPr>
        </p:nvSpPr>
        <p:spPr bwMode="auto">
          <a:xfrm>
            <a:off x="1920877" y="5333166"/>
            <a:ext cx="803275" cy="427037"/>
          </a:xfrm>
          <a:custGeom>
            <a:avLst/>
            <a:gdLst>
              <a:gd name="T0" fmla="*/ 269 w 278"/>
              <a:gd name="T1" fmla="*/ 111 h 148"/>
              <a:gd name="T2" fmla="*/ 278 w 278"/>
              <a:gd name="T3" fmla="*/ 0 h 148"/>
              <a:gd name="T4" fmla="*/ 0 w 278"/>
              <a:gd name="T5" fmla="*/ 12 h 148"/>
              <a:gd name="T6" fmla="*/ 15 w 278"/>
              <a:gd name="T7" fmla="*/ 113 h 148"/>
              <a:gd name="T8" fmla="*/ 269 w 278"/>
              <a:gd name="T9" fmla="*/ 111 h 148"/>
            </a:gdLst>
            <a:ahLst/>
            <a:cxnLst>
              <a:cxn ang="0">
                <a:pos x="T0" y="T1"/>
              </a:cxn>
              <a:cxn ang="0">
                <a:pos x="T2" y="T3"/>
              </a:cxn>
              <a:cxn ang="0">
                <a:pos x="T4" y="T5"/>
              </a:cxn>
              <a:cxn ang="0">
                <a:pos x="T6" y="T7"/>
              </a:cxn>
              <a:cxn ang="0">
                <a:pos x="T8" y="T9"/>
              </a:cxn>
            </a:cxnLst>
            <a:rect l="0" t="0" r="r" b="b"/>
            <a:pathLst>
              <a:path w="278" h="148">
                <a:moveTo>
                  <a:pt x="269" y="111"/>
                </a:moveTo>
                <a:cubicBezTo>
                  <a:pt x="272" y="72"/>
                  <a:pt x="276" y="33"/>
                  <a:pt x="278" y="0"/>
                </a:cubicBezTo>
                <a:cubicBezTo>
                  <a:pt x="199" y="47"/>
                  <a:pt x="81" y="63"/>
                  <a:pt x="0" y="12"/>
                </a:cubicBezTo>
                <a:cubicBezTo>
                  <a:pt x="5" y="45"/>
                  <a:pt x="10" y="81"/>
                  <a:pt x="15" y="113"/>
                </a:cubicBezTo>
                <a:cubicBezTo>
                  <a:pt x="93" y="148"/>
                  <a:pt x="192" y="148"/>
                  <a:pt x="269" y="111"/>
                </a:cubicBezTo>
                <a:close/>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6" name="PA_库_任意多边形 34"/>
          <p:cNvSpPr/>
          <p:nvPr>
            <p:custDataLst>
              <p:tags r:id="rId38"/>
            </p:custDataLst>
          </p:nvPr>
        </p:nvSpPr>
        <p:spPr bwMode="auto">
          <a:xfrm>
            <a:off x="1916113" y="5325229"/>
            <a:ext cx="812800" cy="441325"/>
          </a:xfrm>
          <a:custGeom>
            <a:avLst/>
            <a:gdLst>
              <a:gd name="T0" fmla="*/ 272 w 282"/>
              <a:gd name="T1" fmla="*/ 116 h 153"/>
              <a:gd name="T2" fmla="*/ 282 w 282"/>
              <a:gd name="T3" fmla="*/ 5 h 153"/>
              <a:gd name="T4" fmla="*/ 279 w 282"/>
              <a:gd name="T5" fmla="*/ 1 h 153"/>
              <a:gd name="T6" fmla="*/ 1 w 282"/>
              <a:gd name="T7" fmla="*/ 13 h 153"/>
              <a:gd name="T8" fmla="*/ 0 w 282"/>
              <a:gd name="T9" fmla="*/ 14 h 153"/>
              <a:gd name="T10" fmla="*/ 8 w 282"/>
              <a:gd name="T11" fmla="*/ 64 h 153"/>
              <a:gd name="T12" fmla="*/ 12 w 282"/>
              <a:gd name="T13" fmla="*/ 93 h 153"/>
              <a:gd name="T14" fmla="*/ 16 w 282"/>
              <a:gd name="T15" fmla="*/ 115 h 153"/>
              <a:gd name="T16" fmla="*/ 63 w 282"/>
              <a:gd name="T17" fmla="*/ 134 h 153"/>
              <a:gd name="T18" fmla="*/ 272 w 282"/>
              <a:gd name="T19" fmla="*/ 116 h 153"/>
              <a:gd name="T20" fmla="*/ 269 w 282"/>
              <a:gd name="T21" fmla="*/ 112 h 153"/>
              <a:gd name="T22" fmla="*/ 108 w 282"/>
              <a:gd name="T23" fmla="*/ 139 h 153"/>
              <a:gd name="T24" fmla="*/ 22 w 282"/>
              <a:gd name="T25" fmla="*/ 117 h 153"/>
              <a:gd name="T26" fmla="*/ 12 w 282"/>
              <a:gd name="T27" fmla="*/ 75 h 153"/>
              <a:gd name="T28" fmla="*/ 6 w 282"/>
              <a:gd name="T29" fmla="*/ 32 h 153"/>
              <a:gd name="T30" fmla="*/ 31 w 282"/>
              <a:gd name="T31" fmla="*/ 32 h 153"/>
              <a:gd name="T32" fmla="*/ 61 w 282"/>
              <a:gd name="T33" fmla="*/ 41 h 153"/>
              <a:gd name="T34" fmla="*/ 137 w 282"/>
              <a:gd name="T35" fmla="*/ 48 h 153"/>
              <a:gd name="T36" fmla="*/ 282 w 282"/>
              <a:gd name="T37" fmla="*/ 5 h 153"/>
              <a:gd name="T38" fmla="*/ 279 w 282"/>
              <a:gd name="T39" fmla="*/ 1 h 153"/>
              <a:gd name="T40" fmla="*/ 269 w 282"/>
              <a:gd name="T41" fmla="*/ 112 h 153"/>
              <a:gd name="T42" fmla="*/ 272 w 282"/>
              <a:gd name="T43" fmla="*/ 11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53">
                <a:moveTo>
                  <a:pt x="272" y="116"/>
                </a:moveTo>
                <a:cubicBezTo>
                  <a:pt x="275" y="79"/>
                  <a:pt x="279" y="42"/>
                  <a:pt x="282" y="5"/>
                </a:cubicBezTo>
                <a:cubicBezTo>
                  <a:pt x="282" y="4"/>
                  <a:pt x="279" y="0"/>
                  <a:pt x="279" y="1"/>
                </a:cubicBezTo>
                <a:cubicBezTo>
                  <a:pt x="196" y="49"/>
                  <a:pt x="85" y="64"/>
                  <a:pt x="1" y="13"/>
                </a:cubicBezTo>
                <a:cubicBezTo>
                  <a:pt x="0" y="13"/>
                  <a:pt x="0" y="13"/>
                  <a:pt x="0" y="14"/>
                </a:cubicBezTo>
                <a:cubicBezTo>
                  <a:pt x="3" y="30"/>
                  <a:pt x="5" y="47"/>
                  <a:pt x="8" y="64"/>
                </a:cubicBezTo>
                <a:cubicBezTo>
                  <a:pt x="9" y="74"/>
                  <a:pt x="11" y="84"/>
                  <a:pt x="12" y="93"/>
                </a:cubicBezTo>
                <a:cubicBezTo>
                  <a:pt x="13" y="99"/>
                  <a:pt x="13" y="110"/>
                  <a:pt x="16" y="115"/>
                </a:cubicBezTo>
                <a:cubicBezTo>
                  <a:pt x="22" y="127"/>
                  <a:pt x="51" y="131"/>
                  <a:pt x="63" y="134"/>
                </a:cubicBezTo>
                <a:cubicBezTo>
                  <a:pt x="132" y="153"/>
                  <a:pt x="208" y="146"/>
                  <a:pt x="272" y="116"/>
                </a:cubicBezTo>
                <a:cubicBezTo>
                  <a:pt x="272" y="116"/>
                  <a:pt x="270" y="112"/>
                  <a:pt x="269" y="112"/>
                </a:cubicBezTo>
                <a:cubicBezTo>
                  <a:pt x="219" y="136"/>
                  <a:pt x="163" y="144"/>
                  <a:pt x="108" y="139"/>
                </a:cubicBezTo>
                <a:cubicBezTo>
                  <a:pt x="78" y="136"/>
                  <a:pt x="49" y="128"/>
                  <a:pt x="22" y="117"/>
                </a:cubicBezTo>
                <a:cubicBezTo>
                  <a:pt x="13" y="114"/>
                  <a:pt x="13" y="83"/>
                  <a:pt x="12" y="75"/>
                </a:cubicBezTo>
                <a:cubicBezTo>
                  <a:pt x="10" y="61"/>
                  <a:pt x="8" y="46"/>
                  <a:pt x="6" y="32"/>
                </a:cubicBezTo>
                <a:cubicBezTo>
                  <a:pt x="3" y="12"/>
                  <a:pt x="22" y="28"/>
                  <a:pt x="31" y="32"/>
                </a:cubicBezTo>
                <a:cubicBezTo>
                  <a:pt x="41" y="36"/>
                  <a:pt x="51" y="39"/>
                  <a:pt x="61" y="41"/>
                </a:cubicBezTo>
                <a:cubicBezTo>
                  <a:pt x="86" y="47"/>
                  <a:pt x="111" y="49"/>
                  <a:pt x="137" y="48"/>
                </a:cubicBezTo>
                <a:cubicBezTo>
                  <a:pt x="188" y="46"/>
                  <a:pt x="238" y="30"/>
                  <a:pt x="282" y="5"/>
                </a:cubicBezTo>
                <a:cubicBezTo>
                  <a:pt x="281" y="3"/>
                  <a:pt x="280" y="2"/>
                  <a:pt x="279" y="1"/>
                </a:cubicBezTo>
                <a:cubicBezTo>
                  <a:pt x="276" y="38"/>
                  <a:pt x="272" y="75"/>
                  <a:pt x="269" y="112"/>
                </a:cubicBezTo>
                <a:cubicBezTo>
                  <a:pt x="269" y="114"/>
                  <a:pt x="272" y="116"/>
                  <a:pt x="272" y="116"/>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7" name="PA_库_任意多边形 35"/>
          <p:cNvSpPr/>
          <p:nvPr>
            <p:custDataLst>
              <p:tags r:id="rId39"/>
            </p:custDataLst>
          </p:nvPr>
        </p:nvSpPr>
        <p:spPr bwMode="auto">
          <a:xfrm>
            <a:off x="1825628" y="4944229"/>
            <a:ext cx="962025" cy="339725"/>
          </a:xfrm>
          <a:custGeom>
            <a:avLst/>
            <a:gdLst>
              <a:gd name="T0" fmla="*/ 145 w 333"/>
              <a:gd name="T1" fmla="*/ 50 h 118"/>
              <a:gd name="T2" fmla="*/ 43 w 333"/>
              <a:gd name="T3" fmla="*/ 29 h 118"/>
              <a:gd name="T4" fmla="*/ 11 w 333"/>
              <a:gd name="T5" fmla="*/ 72 h 118"/>
              <a:gd name="T6" fmla="*/ 131 w 333"/>
              <a:gd name="T7" fmla="*/ 118 h 118"/>
              <a:gd name="T8" fmla="*/ 271 w 333"/>
              <a:gd name="T9" fmla="*/ 108 h 118"/>
              <a:gd name="T10" fmla="*/ 329 w 333"/>
              <a:gd name="T11" fmla="*/ 66 h 118"/>
              <a:gd name="T12" fmla="*/ 269 w 333"/>
              <a:gd name="T13" fmla="*/ 12 h 118"/>
              <a:gd name="T14" fmla="*/ 145 w 333"/>
              <a:gd name="T15" fmla="*/ 5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18">
                <a:moveTo>
                  <a:pt x="145" y="50"/>
                </a:moveTo>
                <a:cubicBezTo>
                  <a:pt x="118" y="50"/>
                  <a:pt x="77" y="11"/>
                  <a:pt x="43" y="29"/>
                </a:cubicBezTo>
                <a:cubicBezTo>
                  <a:pt x="32" y="35"/>
                  <a:pt x="13" y="62"/>
                  <a:pt x="11" y="72"/>
                </a:cubicBezTo>
                <a:cubicBezTo>
                  <a:pt x="0" y="116"/>
                  <a:pt x="96" y="118"/>
                  <a:pt x="131" y="118"/>
                </a:cubicBezTo>
                <a:cubicBezTo>
                  <a:pt x="155" y="118"/>
                  <a:pt x="224" y="116"/>
                  <a:pt x="271" y="108"/>
                </a:cubicBezTo>
                <a:cubicBezTo>
                  <a:pt x="312" y="100"/>
                  <a:pt x="333" y="87"/>
                  <a:pt x="329" y="66"/>
                </a:cubicBezTo>
                <a:cubicBezTo>
                  <a:pt x="314" y="0"/>
                  <a:pt x="302" y="12"/>
                  <a:pt x="269" y="12"/>
                </a:cubicBezTo>
                <a:lnTo>
                  <a:pt x="145" y="50"/>
                </a:lnTo>
                <a:close/>
              </a:path>
            </a:pathLst>
          </a:custGeom>
          <a:solidFill>
            <a:srgbClr val="FFFF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8" name="PA_库_任意多边形 36"/>
          <p:cNvSpPr/>
          <p:nvPr>
            <p:custDataLst>
              <p:tags r:id="rId40"/>
            </p:custDataLst>
          </p:nvPr>
        </p:nvSpPr>
        <p:spPr bwMode="auto">
          <a:xfrm>
            <a:off x="1825628" y="4944229"/>
            <a:ext cx="962025" cy="339725"/>
          </a:xfrm>
          <a:custGeom>
            <a:avLst/>
            <a:gdLst>
              <a:gd name="T0" fmla="*/ 145 w 333"/>
              <a:gd name="T1" fmla="*/ 50 h 118"/>
              <a:gd name="T2" fmla="*/ 43 w 333"/>
              <a:gd name="T3" fmla="*/ 29 h 118"/>
              <a:gd name="T4" fmla="*/ 11 w 333"/>
              <a:gd name="T5" fmla="*/ 72 h 118"/>
              <a:gd name="T6" fmla="*/ 131 w 333"/>
              <a:gd name="T7" fmla="*/ 118 h 118"/>
              <a:gd name="T8" fmla="*/ 271 w 333"/>
              <a:gd name="T9" fmla="*/ 108 h 118"/>
              <a:gd name="T10" fmla="*/ 329 w 333"/>
              <a:gd name="T11" fmla="*/ 66 h 118"/>
              <a:gd name="T12" fmla="*/ 269 w 333"/>
              <a:gd name="T13" fmla="*/ 12 h 118"/>
              <a:gd name="T14" fmla="*/ 145 w 333"/>
              <a:gd name="T15" fmla="*/ 5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18">
                <a:moveTo>
                  <a:pt x="145" y="50"/>
                </a:moveTo>
                <a:cubicBezTo>
                  <a:pt x="118" y="50"/>
                  <a:pt x="77" y="11"/>
                  <a:pt x="43" y="29"/>
                </a:cubicBezTo>
                <a:cubicBezTo>
                  <a:pt x="32" y="35"/>
                  <a:pt x="13" y="62"/>
                  <a:pt x="11" y="72"/>
                </a:cubicBezTo>
                <a:cubicBezTo>
                  <a:pt x="0" y="116"/>
                  <a:pt x="96" y="118"/>
                  <a:pt x="131" y="118"/>
                </a:cubicBezTo>
                <a:cubicBezTo>
                  <a:pt x="155" y="118"/>
                  <a:pt x="224" y="116"/>
                  <a:pt x="271" y="108"/>
                </a:cubicBezTo>
                <a:cubicBezTo>
                  <a:pt x="312" y="100"/>
                  <a:pt x="333" y="87"/>
                  <a:pt x="329" y="66"/>
                </a:cubicBezTo>
                <a:cubicBezTo>
                  <a:pt x="314" y="0"/>
                  <a:pt x="302" y="12"/>
                  <a:pt x="269" y="12"/>
                </a:cubicBezTo>
                <a:lnTo>
                  <a:pt x="145" y="50"/>
                </a:lnTo>
                <a:close/>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9" name="PA_库_任意多边形 37"/>
          <p:cNvSpPr/>
          <p:nvPr>
            <p:custDataLst>
              <p:tags r:id="rId41"/>
            </p:custDataLst>
          </p:nvPr>
        </p:nvSpPr>
        <p:spPr bwMode="auto">
          <a:xfrm>
            <a:off x="1817688" y="4948989"/>
            <a:ext cx="981075" cy="349250"/>
          </a:xfrm>
          <a:custGeom>
            <a:avLst/>
            <a:gdLst>
              <a:gd name="T0" fmla="*/ 148 w 340"/>
              <a:gd name="T1" fmla="*/ 46 h 121"/>
              <a:gd name="T2" fmla="*/ 42 w 340"/>
              <a:gd name="T3" fmla="*/ 27 h 121"/>
              <a:gd name="T4" fmla="*/ 18 w 340"/>
              <a:gd name="T5" fmla="*/ 94 h 121"/>
              <a:gd name="T6" fmla="*/ 105 w 340"/>
              <a:gd name="T7" fmla="*/ 117 h 121"/>
              <a:gd name="T8" fmla="*/ 224 w 340"/>
              <a:gd name="T9" fmla="*/ 114 h 121"/>
              <a:gd name="T10" fmla="*/ 331 w 340"/>
              <a:gd name="T11" fmla="*/ 81 h 121"/>
              <a:gd name="T12" fmla="*/ 328 w 340"/>
              <a:gd name="T13" fmla="*/ 39 h 121"/>
              <a:gd name="T14" fmla="*/ 307 w 340"/>
              <a:gd name="T15" fmla="*/ 9 h 121"/>
              <a:gd name="T16" fmla="*/ 258 w 340"/>
              <a:gd name="T17" fmla="*/ 12 h 121"/>
              <a:gd name="T18" fmla="*/ 168 w 340"/>
              <a:gd name="T19" fmla="*/ 40 h 121"/>
              <a:gd name="T20" fmla="*/ 148 w 340"/>
              <a:gd name="T21" fmla="*/ 46 h 121"/>
              <a:gd name="T22" fmla="*/ 148 w 340"/>
              <a:gd name="T23" fmla="*/ 49 h 121"/>
              <a:gd name="T24" fmla="*/ 265 w 340"/>
              <a:gd name="T25" fmla="*/ 14 h 121"/>
              <a:gd name="T26" fmla="*/ 315 w 340"/>
              <a:gd name="T27" fmla="*/ 22 h 121"/>
              <a:gd name="T28" fmla="*/ 330 w 340"/>
              <a:gd name="T29" fmla="*/ 72 h 121"/>
              <a:gd name="T30" fmla="*/ 257 w 340"/>
              <a:gd name="T31" fmla="*/ 107 h 121"/>
              <a:gd name="T32" fmla="*/ 58 w 340"/>
              <a:gd name="T33" fmla="*/ 108 h 121"/>
              <a:gd name="T34" fmla="*/ 18 w 340"/>
              <a:gd name="T35" fmla="*/ 87 h 121"/>
              <a:gd name="T36" fmla="*/ 35 w 340"/>
              <a:gd name="T37" fmla="*/ 39 h 121"/>
              <a:gd name="T38" fmla="*/ 147 w 340"/>
              <a:gd name="T39" fmla="*/ 49 h 121"/>
              <a:gd name="T40" fmla="*/ 148 w 340"/>
              <a:gd name="T41" fmla="*/ 4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121">
                <a:moveTo>
                  <a:pt x="148" y="46"/>
                </a:moveTo>
                <a:cubicBezTo>
                  <a:pt x="113" y="44"/>
                  <a:pt x="79" y="4"/>
                  <a:pt x="42" y="27"/>
                </a:cubicBezTo>
                <a:cubicBezTo>
                  <a:pt x="23" y="39"/>
                  <a:pt x="0" y="73"/>
                  <a:pt x="18" y="94"/>
                </a:cubicBezTo>
                <a:cubicBezTo>
                  <a:pt x="36" y="116"/>
                  <a:pt x="79" y="116"/>
                  <a:pt x="105" y="117"/>
                </a:cubicBezTo>
                <a:cubicBezTo>
                  <a:pt x="144" y="119"/>
                  <a:pt x="184" y="117"/>
                  <a:pt x="224" y="114"/>
                </a:cubicBezTo>
                <a:cubicBezTo>
                  <a:pt x="256" y="111"/>
                  <a:pt x="310" y="111"/>
                  <a:pt x="331" y="81"/>
                </a:cubicBezTo>
                <a:cubicBezTo>
                  <a:pt x="340" y="69"/>
                  <a:pt x="331" y="50"/>
                  <a:pt x="328" y="39"/>
                </a:cubicBezTo>
                <a:cubicBezTo>
                  <a:pt x="324" y="27"/>
                  <a:pt x="319" y="14"/>
                  <a:pt x="307" y="9"/>
                </a:cubicBezTo>
                <a:cubicBezTo>
                  <a:pt x="293" y="2"/>
                  <a:pt x="272" y="8"/>
                  <a:pt x="258" y="12"/>
                </a:cubicBezTo>
                <a:cubicBezTo>
                  <a:pt x="228" y="21"/>
                  <a:pt x="198" y="30"/>
                  <a:pt x="168" y="40"/>
                </a:cubicBezTo>
                <a:cubicBezTo>
                  <a:pt x="161" y="42"/>
                  <a:pt x="154" y="44"/>
                  <a:pt x="148" y="46"/>
                </a:cubicBezTo>
                <a:cubicBezTo>
                  <a:pt x="145" y="46"/>
                  <a:pt x="144" y="50"/>
                  <a:pt x="148" y="49"/>
                </a:cubicBezTo>
                <a:cubicBezTo>
                  <a:pt x="187" y="37"/>
                  <a:pt x="226" y="26"/>
                  <a:pt x="265" y="14"/>
                </a:cubicBezTo>
                <a:cubicBezTo>
                  <a:pt x="281" y="9"/>
                  <a:pt x="304" y="7"/>
                  <a:pt x="315" y="22"/>
                </a:cubicBezTo>
                <a:cubicBezTo>
                  <a:pt x="323" y="34"/>
                  <a:pt x="330" y="57"/>
                  <a:pt x="330" y="72"/>
                </a:cubicBezTo>
                <a:cubicBezTo>
                  <a:pt x="330" y="99"/>
                  <a:pt x="275" y="104"/>
                  <a:pt x="257" y="107"/>
                </a:cubicBezTo>
                <a:cubicBezTo>
                  <a:pt x="194" y="116"/>
                  <a:pt x="121" y="121"/>
                  <a:pt x="58" y="108"/>
                </a:cubicBezTo>
                <a:cubicBezTo>
                  <a:pt x="44" y="105"/>
                  <a:pt x="27" y="100"/>
                  <a:pt x="18" y="87"/>
                </a:cubicBezTo>
                <a:cubicBezTo>
                  <a:pt x="8" y="71"/>
                  <a:pt x="26" y="50"/>
                  <a:pt x="35" y="39"/>
                </a:cubicBezTo>
                <a:cubicBezTo>
                  <a:pt x="67" y="0"/>
                  <a:pt x="111" y="48"/>
                  <a:pt x="147" y="49"/>
                </a:cubicBezTo>
                <a:cubicBezTo>
                  <a:pt x="150" y="50"/>
                  <a:pt x="152" y="46"/>
                  <a:pt x="148" y="46"/>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0" name="PA_库_任意多边形 38"/>
          <p:cNvSpPr/>
          <p:nvPr>
            <p:custDataLst>
              <p:tags r:id="rId42"/>
            </p:custDataLst>
          </p:nvPr>
        </p:nvSpPr>
        <p:spPr bwMode="auto">
          <a:xfrm>
            <a:off x="1825628" y="4914066"/>
            <a:ext cx="962025" cy="338137"/>
          </a:xfrm>
          <a:custGeom>
            <a:avLst/>
            <a:gdLst>
              <a:gd name="T0" fmla="*/ 145 w 333"/>
              <a:gd name="T1" fmla="*/ 49 h 117"/>
              <a:gd name="T2" fmla="*/ 43 w 333"/>
              <a:gd name="T3" fmla="*/ 28 h 117"/>
              <a:gd name="T4" fmla="*/ 11 w 333"/>
              <a:gd name="T5" fmla="*/ 72 h 117"/>
              <a:gd name="T6" fmla="*/ 131 w 333"/>
              <a:gd name="T7" fmla="*/ 117 h 117"/>
              <a:gd name="T8" fmla="*/ 271 w 333"/>
              <a:gd name="T9" fmla="*/ 107 h 117"/>
              <a:gd name="T10" fmla="*/ 329 w 333"/>
              <a:gd name="T11" fmla="*/ 66 h 117"/>
              <a:gd name="T12" fmla="*/ 269 w 333"/>
              <a:gd name="T13" fmla="*/ 11 h 117"/>
              <a:gd name="T14" fmla="*/ 145 w 333"/>
              <a:gd name="T15" fmla="*/ 49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17">
                <a:moveTo>
                  <a:pt x="145" y="49"/>
                </a:moveTo>
                <a:cubicBezTo>
                  <a:pt x="118" y="50"/>
                  <a:pt x="77" y="11"/>
                  <a:pt x="43" y="28"/>
                </a:cubicBezTo>
                <a:cubicBezTo>
                  <a:pt x="32" y="34"/>
                  <a:pt x="13" y="61"/>
                  <a:pt x="11" y="72"/>
                </a:cubicBezTo>
                <a:cubicBezTo>
                  <a:pt x="0" y="116"/>
                  <a:pt x="96" y="117"/>
                  <a:pt x="131" y="117"/>
                </a:cubicBezTo>
                <a:cubicBezTo>
                  <a:pt x="155" y="117"/>
                  <a:pt x="224" y="116"/>
                  <a:pt x="271" y="107"/>
                </a:cubicBezTo>
                <a:cubicBezTo>
                  <a:pt x="312" y="100"/>
                  <a:pt x="333" y="86"/>
                  <a:pt x="329" y="66"/>
                </a:cubicBezTo>
                <a:cubicBezTo>
                  <a:pt x="314" y="0"/>
                  <a:pt x="302" y="11"/>
                  <a:pt x="269" y="11"/>
                </a:cubicBezTo>
                <a:lnTo>
                  <a:pt x="145" y="49"/>
                </a:lnTo>
                <a:close/>
              </a:path>
            </a:pathLst>
          </a:custGeom>
          <a:solidFill>
            <a:srgbClr val="FFFF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1" name="PA_库_任意多边形 39"/>
          <p:cNvSpPr/>
          <p:nvPr>
            <p:custDataLst>
              <p:tags r:id="rId43"/>
            </p:custDataLst>
          </p:nvPr>
        </p:nvSpPr>
        <p:spPr bwMode="auto">
          <a:xfrm>
            <a:off x="1825628" y="4914066"/>
            <a:ext cx="962025" cy="338137"/>
          </a:xfrm>
          <a:custGeom>
            <a:avLst/>
            <a:gdLst>
              <a:gd name="T0" fmla="*/ 145 w 333"/>
              <a:gd name="T1" fmla="*/ 49 h 117"/>
              <a:gd name="T2" fmla="*/ 43 w 333"/>
              <a:gd name="T3" fmla="*/ 28 h 117"/>
              <a:gd name="T4" fmla="*/ 11 w 333"/>
              <a:gd name="T5" fmla="*/ 72 h 117"/>
              <a:gd name="T6" fmla="*/ 131 w 333"/>
              <a:gd name="T7" fmla="*/ 117 h 117"/>
              <a:gd name="T8" fmla="*/ 271 w 333"/>
              <a:gd name="T9" fmla="*/ 107 h 117"/>
              <a:gd name="T10" fmla="*/ 329 w 333"/>
              <a:gd name="T11" fmla="*/ 66 h 117"/>
              <a:gd name="T12" fmla="*/ 269 w 333"/>
              <a:gd name="T13" fmla="*/ 11 h 117"/>
              <a:gd name="T14" fmla="*/ 145 w 333"/>
              <a:gd name="T15" fmla="*/ 49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17">
                <a:moveTo>
                  <a:pt x="145" y="49"/>
                </a:moveTo>
                <a:cubicBezTo>
                  <a:pt x="118" y="50"/>
                  <a:pt x="77" y="11"/>
                  <a:pt x="43" y="28"/>
                </a:cubicBezTo>
                <a:cubicBezTo>
                  <a:pt x="32" y="34"/>
                  <a:pt x="13" y="61"/>
                  <a:pt x="11" y="72"/>
                </a:cubicBezTo>
                <a:cubicBezTo>
                  <a:pt x="0" y="116"/>
                  <a:pt x="96" y="117"/>
                  <a:pt x="131" y="117"/>
                </a:cubicBezTo>
                <a:cubicBezTo>
                  <a:pt x="155" y="117"/>
                  <a:pt x="224" y="116"/>
                  <a:pt x="271" y="107"/>
                </a:cubicBezTo>
                <a:cubicBezTo>
                  <a:pt x="312" y="100"/>
                  <a:pt x="333" y="86"/>
                  <a:pt x="329" y="66"/>
                </a:cubicBezTo>
                <a:cubicBezTo>
                  <a:pt x="314" y="0"/>
                  <a:pt x="302" y="11"/>
                  <a:pt x="269" y="11"/>
                </a:cubicBezTo>
                <a:lnTo>
                  <a:pt x="145" y="49"/>
                </a:lnTo>
                <a:close/>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2" name="PA_库_任意多边形 40"/>
          <p:cNvSpPr/>
          <p:nvPr>
            <p:custDataLst>
              <p:tags r:id="rId44"/>
            </p:custDataLst>
          </p:nvPr>
        </p:nvSpPr>
        <p:spPr bwMode="auto">
          <a:xfrm>
            <a:off x="1806576" y="4917239"/>
            <a:ext cx="998539" cy="341312"/>
          </a:xfrm>
          <a:custGeom>
            <a:avLst/>
            <a:gdLst>
              <a:gd name="T0" fmla="*/ 152 w 346"/>
              <a:gd name="T1" fmla="*/ 47 h 118"/>
              <a:gd name="T2" fmla="*/ 53 w 346"/>
              <a:gd name="T3" fmla="*/ 25 h 118"/>
              <a:gd name="T4" fmla="*/ 23 w 346"/>
              <a:gd name="T5" fmla="*/ 96 h 118"/>
              <a:gd name="T6" fmla="*/ 105 w 346"/>
              <a:gd name="T7" fmla="*/ 116 h 118"/>
              <a:gd name="T8" fmla="*/ 216 w 346"/>
              <a:gd name="T9" fmla="*/ 114 h 118"/>
              <a:gd name="T10" fmla="*/ 334 w 346"/>
              <a:gd name="T11" fmla="*/ 84 h 118"/>
              <a:gd name="T12" fmla="*/ 330 w 346"/>
              <a:gd name="T13" fmla="*/ 36 h 118"/>
              <a:gd name="T14" fmla="*/ 311 w 346"/>
              <a:gd name="T15" fmla="*/ 11 h 118"/>
              <a:gd name="T16" fmla="*/ 267 w 346"/>
              <a:gd name="T17" fmla="*/ 12 h 118"/>
              <a:gd name="T18" fmla="*/ 180 w 346"/>
              <a:gd name="T19" fmla="*/ 38 h 118"/>
              <a:gd name="T20" fmla="*/ 150 w 346"/>
              <a:gd name="T21" fmla="*/ 47 h 118"/>
              <a:gd name="T22" fmla="*/ 154 w 346"/>
              <a:gd name="T23" fmla="*/ 49 h 118"/>
              <a:gd name="T24" fmla="*/ 271 w 346"/>
              <a:gd name="T25" fmla="*/ 13 h 118"/>
              <a:gd name="T26" fmla="*/ 320 w 346"/>
              <a:gd name="T27" fmla="*/ 24 h 118"/>
              <a:gd name="T28" fmla="*/ 333 w 346"/>
              <a:gd name="T29" fmla="*/ 75 h 118"/>
              <a:gd name="T30" fmla="*/ 271 w 346"/>
              <a:gd name="T31" fmla="*/ 107 h 118"/>
              <a:gd name="T32" fmla="*/ 144 w 346"/>
              <a:gd name="T33" fmla="*/ 115 h 118"/>
              <a:gd name="T34" fmla="*/ 50 w 346"/>
              <a:gd name="T35" fmla="*/ 106 h 118"/>
              <a:gd name="T36" fmla="*/ 20 w 346"/>
              <a:gd name="T37" fmla="*/ 80 h 118"/>
              <a:gd name="T38" fmla="*/ 40 w 346"/>
              <a:gd name="T39" fmla="*/ 39 h 118"/>
              <a:gd name="T40" fmla="*/ 152 w 346"/>
              <a:gd name="T41" fmla="*/ 49 h 118"/>
              <a:gd name="T42" fmla="*/ 152 w 346"/>
              <a:gd name="T43" fmla="*/ 4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6" h="118">
                <a:moveTo>
                  <a:pt x="152" y="47"/>
                </a:moveTo>
                <a:cubicBezTo>
                  <a:pt x="120" y="46"/>
                  <a:pt x="87" y="10"/>
                  <a:pt x="53" y="25"/>
                </a:cubicBezTo>
                <a:cubicBezTo>
                  <a:pt x="31" y="34"/>
                  <a:pt x="0" y="74"/>
                  <a:pt x="23" y="96"/>
                </a:cubicBezTo>
                <a:cubicBezTo>
                  <a:pt x="43" y="114"/>
                  <a:pt x="80" y="115"/>
                  <a:pt x="105" y="116"/>
                </a:cubicBezTo>
                <a:cubicBezTo>
                  <a:pt x="142" y="118"/>
                  <a:pt x="179" y="117"/>
                  <a:pt x="216" y="114"/>
                </a:cubicBezTo>
                <a:cubicBezTo>
                  <a:pt x="252" y="112"/>
                  <a:pt x="308" y="112"/>
                  <a:pt x="334" y="84"/>
                </a:cubicBezTo>
                <a:cubicBezTo>
                  <a:pt x="346" y="72"/>
                  <a:pt x="335" y="49"/>
                  <a:pt x="330" y="36"/>
                </a:cubicBezTo>
                <a:cubicBezTo>
                  <a:pt x="327" y="26"/>
                  <a:pt x="322" y="14"/>
                  <a:pt x="311" y="11"/>
                </a:cubicBezTo>
                <a:cubicBezTo>
                  <a:pt x="298" y="6"/>
                  <a:pt x="281" y="8"/>
                  <a:pt x="267" y="12"/>
                </a:cubicBezTo>
                <a:cubicBezTo>
                  <a:pt x="238" y="21"/>
                  <a:pt x="209" y="29"/>
                  <a:pt x="180" y="38"/>
                </a:cubicBezTo>
                <a:cubicBezTo>
                  <a:pt x="170" y="41"/>
                  <a:pt x="160" y="44"/>
                  <a:pt x="150" y="47"/>
                </a:cubicBezTo>
                <a:cubicBezTo>
                  <a:pt x="147" y="48"/>
                  <a:pt x="153" y="49"/>
                  <a:pt x="154" y="49"/>
                </a:cubicBezTo>
                <a:cubicBezTo>
                  <a:pt x="193" y="37"/>
                  <a:pt x="232" y="25"/>
                  <a:pt x="271" y="13"/>
                </a:cubicBezTo>
                <a:cubicBezTo>
                  <a:pt x="288" y="8"/>
                  <a:pt x="310" y="7"/>
                  <a:pt x="320" y="24"/>
                </a:cubicBezTo>
                <a:cubicBezTo>
                  <a:pt x="328" y="37"/>
                  <a:pt x="335" y="60"/>
                  <a:pt x="333" y="75"/>
                </a:cubicBezTo>
                <a:cubicBezTo>
                  <a:pt x="330" y="98"/>
                  <a:pt x="288" y="104"/>
                  <a:pt x="271" y="107"/>
                </a:cubicBezTo>
                <a:cubicBezTo>
                  <a:pt x="229" y="114"/>
                  <a:pt x="186" y="115"/>
                  <a:pt x="144" y="115"/>
                </a:cubicBezTo>
                <a:cubicBezTo>
                  <a:pt x="113" y="116"/>
                  <a:pt x="81" y="115"/>
                  <a:pt x="50" y="106"/>
                </a:cubicBezTo>
                <a:cubicBezTo>
                  <a:pt x="37" y="102"/>
                  <a:pt x="23" y="95"/>
                  <a:pt x="20" y="80"/>
                </a:cubicBezTo>
                <a:cubicBezTo>
                  <a:pt x="17" y="66"/>
                  <a:pt x="31" y="49"/>
                  <a:pt x="40" y="39"/>
                </a:cubicBezTo>
                <a:cubicBezTo>
                  <a:pt x="72" y="0"/>
                  <a:pt x="115" y="47"/>
                  <a:pt x="152" y="49"/>
                </a:cubicBezTo>
                <a:cubicBezTo>
                  <a:pt x="155" y="49"/>
                  <a:pt x="155" y="47"/>
                  <a:pt x="152" y="47"/>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3" name="PA_库_任意多边形 41"/>
          <p:cNvSpPr/>
          <p:nvPr>
            <p:custDataLst>
              <p:tags r:id="rId45"/>
            </p:custDataLst>
          </p:nvPr>
        </p:nvSpPr>
        <p:spPr bwMode="auto">
          <a:xfrm>
            <a:off x="1895477" y="4902952"/>
            <a:ext cx="946151" cy="265112"/>
          </a:xfrm>
          <a:custGeom>
            <a:avLst/>
            <a:gdLst>
              <a:gd name="T0" fmla="*/ 126 w 328"/>
              <a:gd name="T1" fmla="*/ 7 h 92"/>
              <a:gd name="T2" fmla="*/ 9 w 328"/>
              <a:gd name="T3" fmla="*/ 48 h 92"/>
              <a:gd name="T4" fmla="*/ 143 w 328"/>
              <a:gd name="T5" fmla="*/ 75 h 92"/>
              <a:gd name="T6" fmla="*/ 281 w 328"/>
              <a:gd name="T7" fmla="*/ 54 h 92"/>
              <a:gd name="T8" fmla="*/ 173 w 328"/>
              <a:gd name="T9" fmla="*/ 0 h 92"/>
              <a:gd name="T10" fmla="*/ 126 w 328"/>
              <a:gd name="T11" fmla="*/ 7 h 92"/>
            </a:gdLst>
            <a:ahLst/>
            <a:cxnLst>
              <a:cxn ang="0">
                <a:pos x="T0" y="T1"/>
              </a:cxn>
              <a:cxn ang="0">
                <a:pos x="T2" y="T3"/>
              </a:cxn>
              <a:cxn ang="0">
                <a:pos x="T4" y="T5"/>
              </a:cxn>
              <a:cxn ang="0">
                <a:pos x="T6" y="T7"/>
              </a:cxn>
              <a:cxn ang="0">
                <a:pos x="T8" y="T9"/>
              </a:cxn>
              <a:cxn ang="0">
                <a:pos x="T10" y="T11"/>
              </a:cxn>
            </a:cxnLst>
            <a:rect l="0" t="0" r="r" b="b"/>
            <a:pathLst>
              <a:path w="328" h="92">
                <a:moveTo>
                  <a:pt x="126" y="7"/>
                </a:moveTo>
                <a:cubicBezTo>
                  <a:pt x="97" y="8"/>
                  <a:pt x="17" y="6"/>
                  <a:pt x="9" y="48"/>
                </a:cubicBezTo>
                <a:cubicBezTo>
                  <a:pt x="0" y="92"/>
                  <a:pt x="115" y="75"/>
                  <a:pt x="143" y="75"/>
                </a:cubicBezTo>
                <a:cubicBezTo>
                  <a:pt x="181" y="75"/>
                  <a:pt x="254" y="85"/>
                  <a:pt x="281" y="54"/>
                </a:cubicBezTo>
                <a:cubicBezTo>
                  <a:pt x="328" y="0"/>
                  <a:pt x="199" y="0"/>
                  <a:pt x="173" y="0"/>
                </a:cubicBezTo>
                <a:lnTo>
                  <a:pt x="126" y="7"/>
                </a:lnTo>
                <a:close/>
              </a:path>
            </a:pathLst>
          </a:custGeom>
          <a:solidFill>
            <a:srgbClr val="FFFF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4" name="PA_库_任意多边形 42"/>
          <p:cNvSpPr/>
          <p:nvPr>
            <p:custDataLst>
              <p:tags r:id="rId46"/>
            </p:custDataLst>
          </p:nvPr>
        </p:nvSpPr>
        <p:spPr bwMode="auto">
          <a:xfrm>
            <a:off x="1895477" y="4902952"/>
            <a:ext cx="946151" cy="265112"/>
          </a:xfrm>
          <a:custGeom>
            <a:avLst/>
            <a:gdLst>
              <a:gd name="T0" fmla="*/ 126 w 328"/>
              <a:gd name="T1" fmla="*/ 7 h 92"/>
              <a:gd name="T2" fmla="*/ 9 w 328"/>
              <a:gd name="T3" fmla="*/ 48 h 92"/>
              <a:gd name="T4" fmla="*/ 143 w 328"/>
              <a:gd name="T5" fmla="*/ 75 h 92"/>
              <a:gd name="T6" fmla="*/ 281 w 328"/>
              <a:gd name="T7" fmla="*/ 54 h 92"/>
              <a:gd name="T8" fmla="*/ 173 w 328"/>
              <a:gd name="T9" fmla="*/ 0 h 92"/>
              <a:gd name="T10" fmla="*/ 126 w 328"/>
              <a:gd name="T11" fmla="*/ 7 h 92"/>
            </a:gdLst>
            <a:ahLst/>
            <a:cxnLst>
              <a:cxn ang="0">
                <a:pos x="T0" y="T1"/>
              </a:cxn>
              <a:cxn ang="0">
                <a:pos x="T2" y="T3"/>
              </a:cxn>
              <a:cxn ang="0">
                <a:pos x="T4" y="T5"/>
              </a:cxn>
              <a:cxn ang="0">
                <a:pos x="T6" y="T7"/>
              </a:cxn>
              <a:cxn ang="0">
                <a:pos x="T8" y="T9"/>
              </a:cxn>
              <a:cxn ang="0">
                <a:pos x="T10" y="T11"/>
              </a:cxn>
            </a:cxnLst>
            <a:rect l="0" t="0" r="r" b="b"/>
            <a:pathLst>
              <a:path w="328" h="92">
                <a:moveTo>
                  <a:pt x="126" y="7"/>
                </a:moveTo>
                <a:cubicBezTo>
                  <a:pt x="97" y="8"/>
                  <a:pt x="17" y="6"/>
                  <a:pt x="9" y="48"/>
                </a:cubicBezTo>
                <a:cubicBezTo>
                  <a:pt x="0" y="92"/>
                  <a:pt x="115" y="75"/>
                  <a:pt x="143" y="75"/>
                </a:cubicBezTo>
                <a:cubicBezTo>
                  <a:pt x="181" y="75"/>
                  <a:pt x="254" y="85"/>
                  <a:pt x="281" y="54"/>
                </a:cubicBezTo>
                <a:cubicBezTo>
                  <a:pt x="328" y="0"/>
                  <a:pt x="199" y="0"/>
                  <a:pt x="173" y="0"/>
                </a:cubicBezTo>
                <a:lnTo>
                  <a:pt x="126" y="7"/>
                </a:lnTo>
                <a:close/>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5" name="PA_库_任意多边形 43"/>
          <p:cNvSpPr/>
          <p:nvPr>
            <p:custDataLst>
              <p:tags r:id="rId47"/>
            </p:custDataLst>
          </p:nvPr>
        </p:nvSpPr>
        <p:spPr bwMode="auto">
          <a:xfrm>
            <a:off x="1881188" y="4877554"/>
            <a:ext cx="877888" cy="274637"/>
          </a:xfrm>
          <a:custGeom>
            <a:avLst/>
            <a:gdLst>
              <a:gd name="T0" fmla="*/ 131 w 304"/>
              <a:gd name="T1" fmla="*/ 13 h 95"/>
              <a:gd name="T2" fmla="*/ 40 w 304"/>
              <a:gd name="T3" fmla="*/ 26 h 95"/>
              <a:gd name="T4" fmla="*/ 16 w 304"/>
              <a:gd name="T5" fmla="*/ 76 h 95"/>
              <a:gd name="T6" fmla="*/ 98 w 304"/>
              <a:gd name="T7" fmla="*/ 90 h 95"/>
              <a:gd name="T8" fmla="*/ 197 w 304"/>
              <a:gd name="T9" fmla="*/ 88 h 95"/>
              <a:gd name="T10" fmla="*/ 291 w 304"/>
              <a:gd name="T11" fmla="*/ 62 h 95"/>
              <a:gd name="T12" fmla="*/ 279 w 304"/>
              <a:gd name="T13" fmla="*/ 20 h 95"/>
              <a:gd name="T14" fmla="*/ 131 w 304"/>
              <a:gd name="T15" fmla="*/ 13 h 95"/>
              <a:gd name="T16" fmla="*/ 132 w 304"/>
              <a:gd name="T17" fmla="*/ 18 h 95"/>
              <a:gd name="T18" fmla="*/ 245 w 304"/>
              <a:gd name="T19" fmla="*/ 15 h 95"/>
              <a:gd name="T20" fmla="*/ 290 w 304"/>
              <a:gd name="T21" fmla="*/ 53 h 95"/>
              <a:gd name="T22" fmla="*/ 191 w 304"/>
              <a:gd name="T23" fmla="*/ 83 h 95"/>
              <a:gd name="T24" fmla="*/ 125 w 304"/>
              <a:gd name="T25" fmla="*/ 83 h 95"/>
              <a:gd name="T26" fmla="*/ 43 w 304"/>
              <a:gd name="T27" fmla="*/ 82 h 95"/>
              <a:gd name="T28" fmla="*/ 16 w 304"/>
              <a:gd name="T29" fmla="*/ 58 h 95"/>
              <a:gd name="T30" fmla="*/ 47 w 304"/>
              <a:gd name="T31" fmla="*/ 29 h 95"/>
              <a:gd name="T32" fmla="*/ 131 w 304"/>
              <a:gd name="T33" fmla="*/ 18 h 95"/>
              <a:gd name="T34" fmla="*/ 131 w 304"/>
              <a:gd name="T35" fmla="*/ 1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4" h="95">
                <a:moveTo>
                  <a:pt x="131" y="13"/>
                </a:moveTo>
                <a:cubicBezTo>
                  <a:pt x="101" y="14"/>
                  <a:pt x="69" y="14"/>
                  <a:pt x="40" y="26"/>
                </a:cubicBezTo>
                <a:cubicBezTo>
                  <a:pt x="22" y="33"/>
                  <a:pt x="0" y="56"/>
                  <a:pt x="16" y="76"/>
                </a:cubicBezTo>
                <a:cubicBezTo>
                  <a:pt x="33" y="95"/>
                  <a:pt x="76" y="90"/>
                  <a:pt x="98" y="90"/>
                </a:cubicBezTo>
                <a:cubicBezTo>
                  <a:pt x="131" y="88"/>
                  <a:pt x="163" y="88"/>
                  <a:pt x="197" y="88"/>
                </a:cubicBezTo>
                <a:cubicBezTo>
                  <a:pt x="228" y="89"/>
                  <a:pt x="269" y="88"/>
                  <a:pt x="291" y="62"/>
                </a:cubicBezTo>
                <a:cubicBezTo>
                  <a:pt x="304" y="45"/>
                  <a:pt x="298" y="28"/>
                  <a:pt x="279" y="20"/>
                </a:cubicBezTo>
                <a:cubicBezTo>
                  <a:pt x="233" y="0"/>
                  <a:pt x="179" y="6"/>
                  <a:pt x="131" y="13"/>
                </a:cubicBezTo>
                <a:cubicBezTo>
                  <a:pt x="127" y="14"/>
                  <a:pt x="129" y="18"/>
                  <a:pt x="132" y="18"/>
                </a:cubicBezTo>
                <a:cubicBezTo>
                  <a:pt x="171" y="12"/>
                  <a:pt x="206" y="10"/>
                  <a:pt x="245" y="15"/>
                </a:cubicBezTo>
                <a:cubicBezTo>
                  <a:pt x="263" y="18"/>
                  <a:pt x="304" y="26"/>
                  <a:pt x="290" y="53"/>
                </a:cubicBezTo>
                <a:cubicBezTo>
                  <a:pt x="273" y="86"/>
                  <a:pt x="222" y="84"/>
                  <a:pt x="191" y="83"/>
                </a:cubicBezTo>
                <a:cubicBezTo>
                  <a:pt x="169" y="83"/>
                  <a:pt x="147" y="82"/>
                  <a:pt x="125" y="83"/>
                </a:cubicBezTo>
                <a:cubicBezTo>
                  <a:pt x="98" y="85"/>
                  <a:pt x="70" y="87"/>
                  <a:pt x="43" y="82"/>
                </a:cubicBezTo>
                <a:cubicBezTo>
                  <a:pt x="30" y="80"/>
                  <a:pt x="14" y="74"/>
                  <a:pt x="16" y="58"/>
                </a:cubicBezTo>
                <a:cubicBezTo>
                  <a:pt x="18" y="43"/>
                  <a:pt x="33" y="34"/>
                  <a:pt x="47" y="29"/>
                </a:cubicBezTo>
                <a:cubicBezTo>
                  <a:pt x="73" y="18"/>
                  <a:pt x="104" y="19"/>
                  <a:pt x="131" y="18"/>
                </a:cubicBezTo>
                <a:cubicBezTo>
                  <a:pt x="135" y="18"/>
                  <a:pt x="134" y="13"/>
                  <a:pt x="131" y="13"/>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6" name="PA_库_任意多边形 44"/>
          <p:cNvSpPr/>
          <p:nvPr>
            <p:custDataLst>
              <p:tags r:id="rId48"/>
            </p:custDataLst>
          </p:nvPr>
        </p:nvSpPr>
        <p:spPr bwMode="auto">
          <a:xfrm>
            <a:off x="2559053" y="4972804"/>
            <a:ext cx="123825" cy="39687"/>
          </a:xfrm>
          <a:custGeom>
            <a:avLst/>
            <a:gdLst>
              <a:gd name="T0" fmla="*/ 11 w 43"/>
              <a:gd name="T1" fmla="*/ 2 h 14"/>
              <a:gd name="T2" fmla="*/ 9 w 43"/>
              <a:gd name="T3" fmla="*/ 2 h 14"/>
              <a:gd name="T4" fmla="*/ 7 w 43"/>
              <a:gd name="T5" fmla="*/ 3 h 14"/>
              <a:gd name="T6" fmla="*/ 1 w 43"/>
              <a:gd name="T7" fmla="*/ 6 h 14"/>
              <a:gd name="T8" fmla="*/ 1 w 43"/>
              <a:gd name="T9" fmla="*/ 10 h 14"/>
              <a:gd name="T10" fmla="*/ 5 w 43"/>
              <a:gd name="T11" fmla="*/ 12 h 14"/>
              <a:gd name="T12" fmla="*/ 31 w 43"/>
              <a:gd name="T13" fmla="*/ 13 h 14"/>
              <a:gd name="T14" fmla="*/ 35 w 43"/>
              <a:gd name="T15" fmla="*/ 12 h 14"/>
              <a:gd name="T16" fmla="*/ 43 w 43"/>
              <a:gd name="T17" fmla="*/ 6 h 14"/>
              <a:gd name="T18" fmla="*/ 40 w 43"/>
              <a:gd name="T19" fmla="*/ 3 h 14"/>
              <a:gd name="T20" fmla="*/ 29 w 43"/>
              <a:gd name="T21" fmla="*/ 1 h 14"/>
              <a:gd name="T22" fmla="*/ 11 w 43"/>
              <a:gd name="T2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14">
                <a:moveTo>
                  <a:pt x="11" y="2"/>
                </a:moveTo>
                <a:cubicBezTo>
                  <a:pt x="10" y="2"/>
                  <a:pt x="9" y="2"/>
                  <a:pt x="9" y="2"/>
                </a:cubicBezTo>
                <a:cubicBezTo>
                  <a:pt x="8" y="3"/>
                  <a:pt x="8" y="3"/>
                  <a:pt x="7" y="3"/>
                </a:cubicBezTo>
                <a:cubicBezTo>
                  <a:pt x="4" y="4"/>
                  <a:pt x="3" y="5"/>
                  <a:pt x="1" y="6"/>
                </a:cubicBezTo>
                <a:cubicBezTo>
                  <a:pt x="0" y="7"/>
                  <a:pt x="0" y="9"/>
                  <a:pt x="1" y="10"/>
                </a:cubicBezTo>
                <a:cubicBezTo>
                  <a:pt x="2" y="10"/>
                  <a:pt x="3" y="11"/>
                  <a:pt x="5" y="12"/>
                </a:cubicBezTo>
                <a:cubicBezTo>
                  <a:pt x="12" y="14"/>
                  <a:pt x="22" y="14"/>
                  <a:pt x="31" y="13"/>
                </a:cubicBezTo>
                <a:cubicBezTo>
                  <a:pt x="32" y="13"/>
                  <a:pt x="34" y="13"/>
                  <a:pt x="35" y="12"/>
                </a:cubicBezTo>
                <a:cubicBezTo>
                  <a:pt x="40" y="11"/>
                  <a:pt x="43" y="8"/>
                  <a:pt x="43" y="6"/>
                </a:cubicBezTo>
                <a:cubicBezTo>
                  <a:pt x="43" y="5"/>
                  <a:pt x="42" y="4"/>
                  <a:pt x="40" y="3"/>
                </a:cubicBezTo>
                <a:cubicBezTo>
                  <a:pt x="37" y="1"/>
                  <a:pt x="35" y="1"/>
                  <a:pt x="29" y="1"/>
                </a:cubicBezTo>
                <a:cubicBezTo>
                  <a:pt x="22" y="0"/>
                  <a:pt x="16" y="0"/>
                  <a:pt x="11" y="2"/>
                </a:cubicBezTo>
                <a:close/>
              </a:path>
            </a:pathLst>
          </a:custGeom>
          <a:solidFill>
            <a:srgbClr val="FFFF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7" name="PA_库_任意多边形 45"/>
          <p:cNvSpPr/>
          <p:nvPr>
            <p:custDataLst>
              <p:tags r:id="rId49"/>
            </p:custDataLst>
          </p:nvPr>
        </p:nvSpPr>
        <p:spPr bwMode="auto">
          <a:xfrm>
            <a:off x="2559053" y="4972804"/>
            <a:ext cx="123825" cy="39687"/>
          </a:xfrm>
          <a:custGeom>
            <a:avLst/>
            <a:gdLst>
              <a:gd name="T0" fmla="*/ 11 w 43"/>
              <a:gd name="T1" fmla="*/ 2 h 14"/>
              <a:gd name="T2" fmla="*/ 9 w 43"/>
              <a:gd name="T3" fmla="*/ 2 h 14"/>
              <a:gd name="T4" fmla="*/ 7 w 43"/>
              <a:gd name="T5" fmla="*/ 3 h 14"/>
              <a:gd name="T6" fmla="*/ 1 w 43"/>
              <a:gd name="T7" fmla="*/ 6 h 14"/>
              <a:gd name="T8" fmla="*/ 1 w 43"/>
              <a:gd name="T9" fmla="*/ 10 h 14"/>
              <a:gd name="T10" fmla="*/ 5 w 43"/>
              <a:gd name="T11" fmla="*/ 12 h 14"/>
              <a:gd name="T12" fmla="*/ 31 w 43"/>
              <a:gd name="T13" fmla="*/ 13 h 14"/>
              <a:gd name="T14" fmla="*/ 35 w 43"/>
              <a:gd name="T15" fmla="*/ 12 h 14"/>
              <a:gd name="T16" fmla="*/ 43 w 43"/>
              <a:gd name="T17" fmla="*/ 6 h 14"/>
              <a:gd name="T18" fmla="*/ 40 w 43"/>
              <a:gd name="T19" fmla="*/ 3 h 14"/>
              <a:gd name="T20" fmla="*/ 29 w 43"/>
              <a:gd name="T21" fmla="*/ 1 h 14"/>
              <a:gd name="T22" fmla="*/ 11 w 43"/>
              <a:gd name="T2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14">
                <a:moveTo>
                  <a:pt x="11" y="2"/>
                </a:moveTo>
                <a:cubicBezTo>
                  <a:pt x="10" y="2"/>
                  <a:pt x="9" y="2"/>
                  <a:pt x="9" y="2"/>
                </a:cubicBezTo>
                <a:cubicBezTo>
                  <a:pt x="8" y="3"/>
                  <a:pt x="8" y="3"/>
                  <a:pt x="7" y="3"/>
                </a:cubicBezTo>
                <a:cubicBezTo>
                  <a:pt x="4" y="4"/>
                  <a:pt x="3" y="5"/>
                  <a:pt x="1" y="6"/>
                </a:cubicBezTo>
                <a:cubicBezTo>
                  <a:pt x="0" y="7"/>
                  <a:pt x="0" y="9"/>
                  <a:pt x="1" y="10"/>
                </a:cubicBezTo>
                <a:cubicBezTo>
                  <a:pt x="2" y="10"/>
                  <a:pt x="3" y="11"/>
                  <a:pt x="5" y="12"/>
                </a:cubicBezTo>
                <a:cubicBezTo>
                  <a:pt x="12" y="14"/>
                  <a:pt x="22" y="14"/>
                  <a:pt x="31" y="13"/>
                </a:cubicBezTo>
                <a:cubicBezTo>
                  <a:pt x="32" y="13"/>
                  <a:pt x="34" y="13"/>
                  <a:pt x="35" y="12"/>
                </a:cubicBezTo>
                <a:cubicBezTo>
                  <a:pt x="40" y="11"/>
                  <a:pt x="43" y="8"/>
                  <a:pt x="43" y="6"/>
                </a:cubicBezTo>
                <a:cubicBezTo>
                  <a:pt x="43" y="5"/>
                  <a:pt x="42" y="4"/>
                  <a:pt x="40" y="3"/>
                </a:cubicBezTo>
                <a:cubicBezTo>
                  <a:pt x="37" y="1"/>
                  <a:pt x="35" y="1"/>
                  <a:pt x="29" y="1"/>
                </a:cubicBezTo>
                <a:cubicBezTo>
                  <a:pt x="22" y="0"/>
                  <a:pt x="16" y="0"/>
                  <a:pt x="11" y="2"/>
                </a:cubicBezTo>
                <a:close/>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8" name="PA_库_任意多边形 46"/>
          <p:cNvSpPr/>
          <p:nvPr>
            <p:custDataLst>
              <p:tags r:id="rId50"/>
            </p:custDataLst>
          </p:nvPr>
        </p:nvSpPr>
        <p:spPr bwMode="auto">
          <a:xfrm>
            <a:off x="2536827" y="4966452"/>
            <a:ext cx="169863" cy="55562"/>
          </a:xfrm>
          <a:custGeom>
            <a:avLst/>
            <a:gdLst>
              <a:gd name="T0" fmla="*/ 17 w 59"/>
              <a:gd name="T1" fmla="*/ 2 h 19"/>
              <a:gd name="T2" fmla="*/ 9 w 59"/>
              <a:gd name="T3" fmla="*/ 14 h 19"/>
              <a:gd name="T4" fmla="*/ 43 w 59"/>
              <a:gd name="T5" fmla="*/ 16 h 19"/>
              <a:gd name="T6" fmla="*/ 50 w 59"/>
              <a:gd name="T7" fmla="*/ 3 h 19"/>
              <a:gd name="T8" fmla="*/ 39 w 59"/>
              <a:gd name="T9" fmla="*/ 1 h 19"/>
              <a:gd name="T10" fmla="*/ 17 w 59"/>
              <a:gd name="T11" fmla="*/ 2 h 19"/>
              <a:gd name="T12" fmla="*/ 20 w 59"/>
              <a:gd name="T13" fmla="*/ 5 h 19"/>
              <a:gd name="T14" fmla="*/ 40 w 59"/>
              <a:gd name="T15" fmla="*/ 5 h 19"/>
              <a:gd name="T16" fmla="*/ 48 w 59"/>
              <a:gd name="T17" fmla="*/ 9 h 19"/>
              <a:gd name="T18" fmla="*/ 38 w 59"/>
              <a:gd name="T19" fmla="*/ 13 h 19"/>
              <a:gd name="T20" fmla="*/ 18 w 59"/>
              <a:gd name="T21" fmla="*/ 13 h 19"/>
              <a:gd name="T22" fmla="*/ 14 w 59"/>
              <a:gd name="T23" fmla="*/ 7 h 19"/>
              <a:gd name="T24" fmla="*/ 20 w 59"/>
              <a:gd name="T25" fmla="*/ 5 h 19"/>
              <a:gd name="T26" fmla="*/ 17 w 59"/>
              <a:gd name="T2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19">
                <a:moveTo>
                  <a:pt x="17" y="2"/>
                </a:moveTo>
                <a:cubicBezTo>
                  <a:pt x="12" y="4"/>
                  <a:pt x="0" y="8"/>
                  <a:pt x="9" y="14"/>
                </a:cubicBezTo>
                <a:cubicBezTo>
                  <a:pt x="17" y="19"/>
                  <a:pt x="34" y="19"/>
                  <a:pt x="43" y="16"/>
                </a:cubicBezTo>
                <a:cubicBezTo>
                  <a:pt x="49" y="15"/>
                  <a:pt x="59" y="9"/>
                  <a:pt x="50" y="3"/>
                </a:cubicBezTo>
                <a:cubicBezTo>
                  <a:pt x="47" y="1"/>
                  <a:pt x="43" y="1"/>
                  <a:pt x="39" y="1"/>
                </a:cubicBezTo>
                <a:cubicBezTo>
                  <a:pt x="32" y="0"/>
                  <a:pt x="25" y="0"/>
                  <a:pt x="17" y="2"/>
                </a:cubicBezTo>
                <a:cubicBezTo>
                  <a:pt x="14" y="3"/>
                  <a:pt x="18" y="6"/>
                  <a:pt x="20" y="5"/>
                </a:cubicBezTo>
                <a:cubicBezTo>
                  <a:pt x="27" y="4"/>
                  <a:pt x="33" y="4"/>
                  <a:pt x="40" y="5"/>
                </a:cubicBezTo>
                <a:cubicBezTo>
                  <a:pt x="41" y="5"/>
                  <a:pt x="50" y="5"/>
                  <a:pt x="48" y="9"/>
                </a:cubicBezTo>
                <a:cubicBezTo>
                  <a:pt x="46" y="12"/>
                  <a:pt x="41" y="13"/>
                  <a:pt x="38" y="13"/>
                </a:cubicBezTo>
                <a:cubicBezTo>
                  <a:pt x="31" y="15"/>
                  <a:pt x="24" y="14"/>
                  <a:pt x="18" y="13"/>
                </a:cubicBezTo>
                <a:cubicBezTo>
                  <a:pt x="15" y="12"/>
                  <a:pt x="10" y="10"/>
                  <a:pt x="14" y="7"/>
                </a:cubicBezTo>
                <a:cubicBezTo>
                  <a:pt x="16" y="6"/>
                  <a:pt x="19" y="6"/>
                  <a:pt x="20" y="5"/>
                </a:cubicBezTo>
                <a:cubicBezTo>
                  <a:pt x="23" y="5"/>
                  <a:pt x="20" y="1"/>
                  <a:pt x="17" y="2"/>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9" name="PA_库_任意多边形 47"/>
          <p:cNvSpPr/>
          <p:nvPr>
            <p:custDataLst>
              <p:tags r:id="rId51"/>
            </p:custDataLst>
          </p:nvPr>
        </p:nvSpPr>
        <p:spPr bwMode="auto">
          <a:xfrm>
            <a:off x="2573339" y="4642604"/>
            <a:ext cx="296863" cy="369887"/>
          </a:xfrm>
          <a:custGeom>
            <a:avLst/>
            <a:gdLst>
              <a:gd name="T0" fmla="*/ 88 w 103"/>
              <a:gd name="T1" fmla="*/ 4 h 128"/>
              <a:gd name="T2" fmla="*/ 67 w 103"/>
              <a:gd name="T3" fmla="*/ 17 h 128"/>
              <a:gd name="T4" fmla="*/ 44 w 103"/>
              <a:gd name="T5" fmla="*/ 30 h 128"/>
              <a:gd name="T6" fmla="*/ 24 w 103"/>
              <a:gd name="T7" fmla="*/ 38 h 128"/>
              <a:gd name="T8" fmla="*/ 17 w 103"/>
              <a:gd name="T9" fmla="*/ 46 h 128"/>
              <a:gd name="T10" fmla="*/ 16 w 103"/>
              <a:gd name="T11" fmla="*/ 69 h 128"/>
              <a:gd name="T12" fmla="*/ 14 w 103"/>
              <a:gd name="T13" fmla="*/ 92 h 128"/>
              <a:gd name="T14" fmla="*/ 13 w 103"/>
              <a:gd name="T15" fmla="*/ 126 h 128"/>
              <a:gd name="T16" fmla="*/ 29 w 103"/>
              <a:gd name="T17" fmla="*/ 118 h 128"/>
              <a:gd name="T18" fmla="*/ 30 w 103"/>
              <a:gd name="T19" fmla="*/ 94 h 128"/>
              <a:gd name="T20" fmla="*/ 32 w 103"/>
              <a:gd name="T21" fmla="*/ 68 h 128"/>
              <a:gd name="T22" fmla="*/ 38 w 103"/>
              <a:gd name="T23" fmla="*/ 53 h 128"/>
              <a:gd name="T24" fmla="*/ 54 w 103"/>
              <a:gd name="T25" fmla="*/ 43 h 128"/>
              <a:gd name="T26" fmla="*/ 74 w 103"/>
              <a:gd name="T27" fmla="*/ 32 h 128"/>
              <a:gd name="T28" fmla="*/ 100 w 103"/>
              <a:gd name="T29" fmla="*/ 15 h 128"/>
              <a:gd name="T30" fmla="*/ 88 w 103"/>
              <a:gd name="T31" fmla="*/ 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128">
                <a:moveTo>
                  <a:pt x="88" y="4"/>
                </a:moveTo>
                <a:cubicBezTo>
                  <a:pt x="81" y="8"/>
                  <a:pt x="74" y="13"/>
                  <a:pt x="67" y="17"/>
                </a:cubicBezTo>
                <a:cubicBezTo>
                  <a:pt x="59" y="21"/>
                  <a:pt x="52" y="27"/>
                  <a:pt x="44" y="30"/>
                </a:cubicBezTo>
                <a:cubicBezTo>
                  <a:pt x="37" y="33"/>
                  <a:pt x="27" y="31"/>
                  <a:pt x="24" y="38"/>
                </a:cubicBezTo>
                <a:cubicBezTo>
                  <a:pt x="20" y="38"/>
                  <a:pt x="17" y="40"/>
                  <a:pt x="17" y="46"/>
                </a:cubicBezTo>
                <a:cubicBezTo>
                  <a:pt x="16" y="54"/>
                  <a:pt x="17" y="61"/>
                  <a:pt x="16" y="69"/>
                </a:cubicBezTo>
                <a:cubicBezTo>
                  <a:pt x="15" y="76"/>
                  <a:pt x="14" y="84"/>
                  <a:pt x="14" y="92"/>
                </a:cubicBezTo>
                <a:cubicBezTo>
                  <a:pt x="13" y="101"/>
                  <a:pt x="0" y="125"/>
                  <a:pt x="13" y="126"/>
                </a:cubicBezTo>
                <a:cubicBezTo>
                  <a:pt x="22" y="126"/>
                  <a:pt x="28" y="128"/>
                  <a:pt x="29" y="118"/>
                </a:cubicBezTo>
                <a:cubicBezTo>
                  <a:pt x="30" y="110"/>
                  <a:pt x="30" y="102"/>
                  <a:pt x="30" y="94"/>
                </a:cubicBezTo>
                <a:cubicBezTo>
                  <a:pt x="31" y="85"/>
                  <a:pt x="30" y="76"/>
                  <a:pt x="32" y="68"/>
                </a:cubicBezTo>
                <a:cubicBezTo>
                  <a:pt x="34" y="63"/>
                  <a:pt x="37" y="58"/>
                  <a:pt x="38" y="53"/>
                </a:cubicBezTo>
                <a:cubicBezTo>
                  <a:pt x="43" y="50"/>
                  <a:pt x="48" y="46"/>
                  <a:pt x="54" y="43"/>
                </a:cubicBezTo>
                <a:cubicBezTo>
                  <a:pt x="61" y="39"/>
                  <a:pt x="68" y="36"/>
                  <a:pt x="74" y="32"/>
                </a:cubicBezTo>
                <a:cubicBezTo>
                  <a:pt x="82" y="27"/>
                  <a:pt x="97" y="25"/>
                  <a:pt x="100" y="15"/>
                </a:cubicBezTo>
                <a:cubicBezTo>
                  <a:pt x="103" y="6"/>
                  <a:pt x="96" y="0"/>
                  <a:pt x="88" y="4"/>
                </a:cubicBezTo>
                <a:close/>
              </a:path>
            </a:pathLst>
          </a:custGeom>
          <a:solidFill>
            <a:srgbClr val="FFFFFF"/>
          </a:solidFill>
          <a:ln w="11113" cap="flat">
            <a:solidFill>
              <a:srgbClr val="493216"/>
            </a:solidFill>
            <a:prstDash val="solid"/>
            <a:miter lim="800000"/>
          </a:ln>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0" name="PA_库_任意多边形 48"/>
          <p:cNvSpPr/>
          <p:nvPr>
            <p:custDataLst>
              <p:tags r:id="rId52"/>
            </p:custDataLst>
          </p:nvPr>
        </p:nvSpPr>
        <p:spPr bwMode="auto">
          <a:xfrm>
            <a:off x="2573339" y="4642604"/>
            <a:ext cx="296863" cy="369887"/>
          </a:xfrm>
          <a:custGeom>
            <a:avLst/>
            <a:gdLst>
              <a:gd name="T0" fmla="*/ 88 w 103"/>
              <a:gd name="T1" fmla="*/ 4 h 128"/>
              <a:gd name="T2" fmla="*/ 67 w 103"/>
              <a:gd name="T3" fmla="*/ 17 h 128"/>
              <a:gd name="T4" fmla="*/ 44 w 103"/>
              <a:gd name="T5" fmla="*/ 30 h 128"/>
              <a:gd name="T6" fmla="*/ 24 w 103"/>
              <a:gd name="T7" fmla="*/ 38 h 128"/>
              <a:gd name="T8" fmla="*/ 17 w 103"/>
              <a:gd name="T9" fmla="*/ 46 h 128"/>
              <a:gd name="T10" fmla="*/ 16 w 103"/>
              <a:gd name="T11" fmla="*/ 69 h 128"/>
              <a:gd name="T12" fmla="*/ 14 w 103"/>
              <a:gd name="T13" fmla="*/ 92 h 128"/>
              <a:gd name="T14" fmla="*/ 13 w 103"/>
              <a:gd name="T15" fmla="*/ 126 h 128"/>
              <a:gd name="T16" fmla="*/ 29 w 103"/>
              <a:gd name="T17" fmla="*/ 118 h 128"/>
              <a:gd name="T18" fmla="*/ 30 w 103"/>
              <a:gd name="T19" fmla="*/ 94 h 128"/>
              <a:gd name="T20" fmla="*/ 32 w 103"/>
              <a:gd name="T21" fmla="*/ 68 h 128"/>
              <a:gd name="T22" fmla="*/ 38 w 103"/>
              <a:gd name="T23" fmla="*/ 53 h 128"/>
              <a:gd name="T24" fmla="*/ 54 w 103"/>
              <a:gd name="T25" fmla="*/ 43 h 128"/>
              <a:gd name="T26" fmla="*/ 74 w 103"/>
              <a:gd name="T27" fmla="*/ 32 h 128"/>
              <a:gd name="T28" fmla="*/ 100 w 103"/>
              <a:gd name="T29" fmla="*/ 15 h 128"/>
              <a:gd name="T30" fmla="*/ 88 w 103"/>
              <a:gd name="T31" fmla="*/ 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128">
                <a:moveTo>
                  <a:pt x="88" y="4"/>
                </a:moveTo>
                <a:cubicBezTo>
                  <a:pt x="81" y="8"/>
                  <a:pt x="74" y="13"/>
                  <a:pt x="67" y="17"/>
                </a:cubicBezTo>
                <a:cubicBezTo>
                  <a:pt x="59" y="21"/>
                  <a:pt x="52" y="27"/>
                  <a:pt x="44" y="30"/>
                </a:cubicBezTo>
                <a:cubicBezTo>
                  <a:pt x="37" y="33"/>
                  <a:pt x="27" y="31"/>
                  <a:pt x="24" y="38"/>
                </a:cubicBezTo>
                <a:cubicBezTo>
                  <a:pt x="20" y="38"/>
                  <a:pt x="17" y="40"/>
                  <a:pt x="17" y="46"/>
                </a:cubicBezTo>
                <a:cubicBezTo>
                  <a:pt x="16" y="54"/>
                  <a:pt x="17" y="61"/>
                  <a:pt x="16" y="69"/>
                </a:cubicBezTo>
                <a:cubicBezTo>
                  <a:pt x="15" y="76"/>
                  <a:pt x="14" y="84"/>
                  <a:pt x="14" y="92"/>
                </a:cubicBezTo>
                <a:cubicBezTo>
                  <a:pt x="13" y="101"/>
                  <a:pt x="0" y="125"/>
                  <a:pt x="13" y="126"/>
                </a:cubicBezTo>
                <a:cubicBezTo>
                  <a:pt x="22" y="126"/>
                  <a:pt x="28" y="128"/>
                  <a:pt x="29" y="118"/>
                </a:cubicBezTo>
                <a:cubicBezTo>
                  <a:pt x="30" y="110"/>
                  <a:pt x="30" y="102"/>
                  <a:pt x="30" y="94"/>
                </a:cubicBezTo>
                <a:cubicBezTo>
                  <a:pt x="31" y="85"/>
                  <a:pt x="30" y="76"/>
                  <a:pt x="32" y="68"/>
                </a:cubicBezTo>
                <a:cubicBezTo>
                  <a:pt x="34" y="63"/>
                  <a:pt x="37" y="58"/>
                  <a:pt x="38" y="53"/>
                </a:cubicBezTo>
                <a:cubicBezTo>
                  <a:pt x="43" y="50"/>
                  <a:pt x="48" y="46"/>
                  <a:pt x="54" y="43"/>
                </a:cubicBezTo>
                <a:cubicBezTo>
                  <a:pt x="61" y="39"/>
                  <a:pt x="68" y="36"/>
                  <a:pt x="74" y="32"/>
                </a:cubicBezTo>
                <a:cubicBezTo>
                  <a:pt x="82" y="27"/>
                  <a:pt x="97" y="25"/>
                  <a:pt x="100" y="15"/>
                </a:cubicBezTo>
                <a:cubicBezTo>
                  <a:pt x="103" y="6"/>
                  <a:pt x="96" y="0"/>
                  <a:pt x="88" y="4"/>
                </a:cubicBezTo>
                <a:close/>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1" name="PA_库_任意多边形 49"/>
          <p:cNvSpPr/>
          <p:nvPr>
            <p:custDataLst>
              <p:tags r:id="rId53"/>
            </p:custDataLst>
          </p:nvPr>
        </p:nvSpPr>
        <p:spPr bwMode="auto">
          <a:xfrm>
            <a:off x="2584451" y="4642602"/>
            <a:ext cx="292100" cy="373062"/>
          </a:xfrm>
          <a:custGeom>
            <a:avLst/>
            <a:gdLst>
              <a:gd name="T0" fmla="*/ 83 w 101"/>
              <a:gd name="T1" fmla="*/ 2 h 129"/>
              <a:gd name="T2" fmla="*/ 56 w 101"/>
              <a:gd name="T3" fmla="*/ 18 h 129"/>
              <a:gd name="T4" fmla="*/ 39 w 101"/>
              <a:gd name="T5" fmla="*/ 28 h 129"/>
              <a:gd name="T6" fmla="*/ 25 w 101"/>
              <a:gd name="T7" fmla="*/ 31 h 129"/>
              <a:gd name="T8" fmla="*/ 9 w 101"/>
              <a:gd name="T9" fmla="*/ 75 h 129"/>
              <a:gd name="T10" fmla="*/ 5 w 101"/>
              <a:gd name="T11" fmla="*/ 101 h 129"/>
              <a:gd name="T12" fmla="*/ 2 w 101"/>
              <a:gd name="T13" fmla="*/ 119 h 129"/>
              <a:gd name="T14" fmla="*/ 19 w 101"/>
              <a:gd name="T15" fmla="*/ 128 h 129"/>
              <a:gd name="T16" fmla="*/ 28 w 101"/>
              <a:gd name="T17" fmla="*/ 95 h 129"/>
              <a:gd name="T18" fmla="*/ 41 w 101"/>
              <a:gd name="T19" fmla="*/ 52 h 129"/>
              <a:gd name="T20" fmla="*/ 75 w 101"/>
              <a:gd name="T21" fmla="*/ 33 h 129"/>
              <a:gd name="T22" fmla="*/ 98 w 101"/>
              <a:gd name="T23" fmla="*/ 11 h 129"/>
              <a:gd name="T24" fmla="*/ 83 w 101"/>
              <a:gd name="T25" fmla="*/ 2 h 129"/>
              <a:gd name="T26" fmla="*/ 85 w 101"/>
              <a:gd name="T27" fmla="*/ 7 h 129"/>
              <a:gd name="T28" fmla="*/ 92 w 101"/>
              <a:gd name="T29" fmla="*/ 17 h 129"/>
              <a:gd name="T30" fmla="*/ 81 w 101"/>
              <a:gd name="T31" fmla="*/ 24 h 129"/>
              <a:gd name="T32" fmla="*/ 69 w 101"/>
              <a:gd name="T33" fmla="*/ 30 h 129"/>
              <a:gd name="T34" fmla="*/ 32 w 101"/>
              <a:gd name="T35" fmla="*/ 51 h 129"/>
              <a:gd name="T36" fmla="*/ 25 w 101"/>
              <a:gd name="T37" fmla="*/ 79 h 129"/>
              <a:gd name="T38" fmla="*/ 13 w 101"/>
              <a:gd name="T39" fmla="*/ 123 h 129"/>
              <a:gd name="T40" fmla="*/ 11 w 101"/>
              <a:gd name="T41" fmla="*/ 93 h 129"/>
              <a:gd name="T42" fmla="*/ 21 w 101"/>
              <a:gd name="T43" fmla="*/ 41 h 129"/>
              <a:gd name="T44" fmla="*/ 32 w 101"/>
              <a:gd name="T45" fmla="*/ 34 h 129"/>
              <a:gd name="T46" fmla="*/ 47 w 101"/>
              <a:gd name="T47" fmla="*/ 30 h 129"/>
              <a:gd name="T48" fmla="*/ 85 w 101"/>
              <a:gd name="T49" fmla="*/ 7 h 129"/>
              <a:gd name="T50" fmla="*/ 83 w 101"/>
              <a:gd name="T51" fmla="*/ 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29">
                <a:moveTo>
                  <a:pt x="83" y="2"/>
                </a:moveTo>
                <a:cubicBezTo>
                  <a:pt x="74" y="7"/>
                  <a:pt x="65" y="13"/>
                  <a:pt x="56" y="18"/>
                </a:cubicBezTo>
                <a:cubicBezTo>
                  <a:pt x="50" y="22"/>
                  <a:pt x="45" y="25"/>
                  <a:pt x="39" y="28"/>
                </a:cubicBezTo>
                <a:cubicBezTo>
                  <a:pt x="36" y="29"/>
                  <a:pt x="28" y="29"/>
                  <a:pt x="25" y="31"/>
                </a:cubicBezTo>
                <a:cubicBezTo>
                  <a:pt x="5" y="40"/>
                  <a:pt x="12" y="54"/>
                  <a:pt x="9" y="75"/>
                </a:cubicBezTo>
                <a:cubicBezTo>
                  <a:pt x="8" y="84"/>
                  <a:pt x="8" y="93"/>
                  <a:pt x="5" y="101"/>
                </a:cubicBezTo>
                <a:cubicBezTo>
                  <a:pt x="4" y="107"/>
                  <a:pt x="0" y="114"/>
                  <a:pt x="2" y="119"/>
                </a:cubicBezTo>
                <a:cubicBezTo>
                  <a:pt x="4" y="129"/>
                  <a:pt x="10" y="128"/>
                  <a:pt x="19" y="128"/>
                </a:cubicBezTo>
                <a:cubicBezTo>
                  <a:pt x="32" y="128"/>
                  <a:pt x="28" y="102"/>
                  <a:pt x="28" y="95"/>
                </a:cubicBezTo>
                <a:cubicBezTo>
                  <a:pt x="29" y="81"/>
                  <a:pt x="27" y="61"/>
                  <a:pt x="41" y="52"/>
                </a:cubicBezTo>
                <a:cubicBezTo>
                  <a:pt x="52" y="45"/>
                  <a:pt x="63" y="39"/>
                  <a:pt x="75" y="33"/>
                </a:cubicBezTo>
                <a:cubicBezTo>
                  <a:pt x="83" y="29"/>
                  <a:pt x="101" y="24"/>
                  <a:pt x="98" y="11"/>
                </a:cubicBezTo>
                <a:cubicBezTo>
                  <a:pt x="96" y="2"/>
                  <a:pt x="91" y="0"/>
                  <a:pt x="83" y="2"/>
                </a:cubicBezTo>
                <a:cubicBezTo>
                  <a:pt x="81" y="3"/>
                  <a:pt x="83" y="7"/>
                  <a:pt x="85" y="7"/>
                </a:cubicBezTo>
                <a:cubicBezTo>
                  <a:pt x="88" y="10"/>
                  <a:pt x="90" y="13"/>
                  <a:pt x="92" y="17"/>
                </a:cubicBezTo>
                <a:cubicBezTo>
                  <a:pt x="89" y="20"/>
                  <a:pt x="86" y="23"/>
                  <a:pt x="81" y="24"/>
                </a:cubicBezTo>
                <a:cubicBezTo>
                  <a:pt x="77" y="26"/>
                  <a:pt x="73" y="28"/>
                  <a:pt x="69" y="30"/>
                </a:cubicBezTo>
                <a:cubicBezTo>
                  <a:pt x="60" y="35"/>
                  <a:pt x="38" y="42"/>
                  <a:pt x="32" y="51"/>
                </a:cubicBezTo>
                <a:cubicBezTo>
                  <a:pt x="27" y="60"/>
                  <a:pt x="26" y="70"/>
                  <a:pt x="25" y="79"/>
                </a:cubicBezTo>
                <a:cubicBezTo>
                  <a:pt x="24" y="91"/>
                  <a:pt x="30" y="123"/>
                  <a:pt x="13" y="123"/>
                </a:cubicBezTo>
                <a:cubicBezTo>
                  <a:pt x="0" y="123"/>
                  <a:pt x="10" y="98"/>
                  <a:pt x="11" y="93"/>
                </a:cubicBezTo>
                <a:cubicBezTo>
                  <a:pt x="12" y="86"/>
                  <a:pt x="12" y="42"/>
                  <a:pt x="21" y="41"/>
                </a:cubicBezTo>
                <a:cubicBezTo>
                  <a:pt x="24" y="40"/>
                  <a:pt x="38" y="33"/>
                  <a:pt x="32" y="34"/>
                </a:cubicBezTo>
                <a:cubicBezTo>
                  <a:pt x="37" y="33"/>
                  <a:pt x="42" y="32"/>
                  <a:pt x="47" y="30"/>
                </a:cubicBezTo>
                <a:cubicBezTo>
                  <a:pt x="60" y="24"/>
                  <a:pt x="73" y="14"/>
                  <a:pt x="85" y="7"/>
                </a:cubicBezTo>
                <a:cubicBezTo>
                  <a:pt x="87" y="6"/>
                  <a:pt x="84" y="1"/>
                  <a:pt x="83" y="2"/>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2" name="PA_库_任意多边形 50"/>
          <p:cNvSpPr/>
          <p:nvPr>
            <p:custDataLst>
              <p:tags r:id="rId54"/>
            </p:custDataLst>
          </p:nvPr>
        </p:nvSpPr>
        <p:spPr bwMode="auto">
          <a:xfrm>
            <a:off x="2132014" y="5547479"/>
            <a:ext cx="77788" cy="77787"/>
          </a:xfrm>
          <a:custGeom>
            <a:avLst/>
            <a:gdLst>
              <a:gd name="T0" fmla="*/ 21 w 27"/>
              <a:gd name="T1" fmla="*/ 6 h 27"/>
              <a:gd name="T2" fmla="*/ 1 w 27"/>
              <a:gd name="T3" fmla="*/ 18 h 27"/>
              <a:gd name="T4" fmla="*/ 10 w 27"/>
              <a:gd name="T5" fmla="*/ 26 h 27"/>
              <a:gd name="T6" fmla="*/ 27 w 27"/>
              <a:gd name="T7" fmla="*/ 25 h 27"/>
            </a:gdLst>
            <a:ahLst/>
            <a:cxnLst>
              <a:cxn ang="0">
                <a:pos x="T0" y="T1"/>
              </a:cxn>
              <a:cxn ang="0">
                <a:pos x="T2" y="T3"/>
              </a:cxn>
              <a:cxn ang="0">
                <a:pos x="T4" y="T5"/>
              </a:cxn>
              <a:cxn ang="0">
                <a:pos x="T6" y="T7"/>
              </a:cxn>
            </a:cxnLst>
            <a:rect l="0" t="0" r="r" b="b"/>
            <a:pathLst>
              <a:path w="27" h="27">
                <a:moveTo>
                  <a:pt x="21" y="6"/>
                </a:moveTo>
                <a:cubicBezTo>
                  <a:pt x="14" y="0"/>
                  <a:pt x="3" y="11"/>
                  <a:pt x="1" y="18"/>
                </a:cubicBezTo>
                <a:cubicBezTo>
                  <a:pt x="0" y="24"/>
                  <a:pt x="5" y="26"/>
                  <a:pt x="10" y="26"/>
                </a:cubicBezTo>
                <a:cubicBezTo>
                  <a:pt x="15" y="26"/>
                  <a:pt x="22" y="27"/>
                  <a:pt x="27" y="25"/>
                </a:cubicBezTo>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3" name="PA_库_任意多边形 51"/>
          <p:cNvSpPr/>
          <p:nvPr>
            <p:custDataLst>
              <p:tags r:id="rId55"/>
            </p:custDataLst>
          </p:nvPr>
        </p:nvSpPr>
        <p:spPr bwMode="auto">
          <a:xfrm>
            <a:off x="2125663" y="5544304"/>
            <a:ext cx="95251" cy="84137"/>
          </a:xfrm>
          <a:custGeom>
            <a:avLst/>
            <a:gdLst>
              <a:gd name="T0" fmla="*/ 26 w 33"/>
              <a:gd name="T1" fmla="*/ 6 h 29"/>
              <a:gd name="T2" fmla="*/ 2 w 33"/>
              <a:gd name="T3" fmla="*/ 18 h 29"/>
              <a:gd name="T4" fmla="*/ 8 w 33"/>
              <a:gd name="T5" fmla="*/ 28 h 29"/>
              <a:gd name="T6" fmla="*/ 29 w 33"/>
              <a:gd name="T7" fmla="*/ 28 h 29"/>
              <a:gd name="T8" fmla="*/ 29 w 33"/>
              <a:gd name="T9" fmla="*/ 25 h 29"/>
              <a:gd name="T10" fmla="*/ 17 w 33"/>
              <a:gd name="T11" fmla="*/ 25 h 29"/>
              <a:gd name="T12" fmla="*/ 6 w 33"/>
              <a:gd name="T13" fmla="*/ 22 h 29"/>
              <a:gd name="T14" fmla="*/ 9 w 33"/>
              <a:gd name="T15" fmla="*/ 12 h 29"/>
              <a:gd name="T16" fmla="*/ 21 w 33"/>
              <a:gd name="T17" fmla="*/ 8 h 29"/>
              <a:gd name="T18" fmla="*/ 26 w 33"/>
              <a:gd name="T19"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29">
                <a:moveTo>
                  <a:pt x="26" y="6"/>
                </a:moveTo>
                <a:cubicBezTo>
                  <a:pt x="17" y="0"/>
                  <a:pt x="5" y="9"/>
                  <a:pt x="2" y="18"/>
                </a:cubicBezTo>
                <a:cubicBezTo>
                  <a:pt x="0" y="23"/>
                  <a:pt x="2" y="27"/>
                  <a:pt x="8" y="28"/>
                </a:cubicBezTo>
                <a:cubicBezTo>
                  <a:pt x="14" y="29"/>
                  <a:pt x="23" y="29"/>
                  <a:pt x="29" y="28"/>
                </a:cubicBezTo>
                <a:cubicBezTo>
                  <a:pt x="31" y="27"/>
                  <a:pt x="33" y="24"/>
                  <a:pt x="29" y="25"/>
                </a:cubicBezTo>
                <a:cubicBezTo>
                  <a:pt x="25" y="26"/>
                  <a:pt x="21" y="26"/>
                  <a:pt x="17" y="25"/>
                </a:cubicBezTo>
                <a:cubicBezTo>
                  <a:pt x="13" y="25"/>
                  <a:pt x="8" y="26"/>
                  <a:pt x="6" y="22"/>
                </a:cubicBezTo>
                <a:cubicBezTo>
                  <a:pt x="5" y="19"/>
                  <a:pt x="7" y="14"/>
                  <a:pt x="9" y="12"/>
                </a:cubicBezTo>
                <a:cubicBezTo>
                  <a:pt x="12" y="8"/>
                  <a:pt x="17" y="5"/>
                  <a:pt x="21" y="8"/>
                </a:cubicBezTo>
                <a:cubicBezTo>
                  <a:pt x="23" y="9"/>
                  <a:pt x="27" y="6"/>
                  <a:pt x="26" y="6"/>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4" name="PA_库_任意多边形 52"/>
          <p:cNvSpPr/>
          <p:nvPr>
            <p:custDataLst>
              <p:tags r:id="rId56"/>
            </p:custDataLst>
          </p:nvPr>
        </p:nvSpPr>
        <p:spPr bwMode="auto">
          <a:xfrm>
            <a:off x="2220914" y="5564941"/>
            <a:ext cx="93663" cy="71437"/>
          </a:xfrm>
          <a:custGeom>
            <a:avLst/>
            <a:gdLst>
              <a:gd name="T0" fmla="*/ 6 w 32"/>
              <a:gd name="T1" fmla="*/ 2 h 25"/>
              <a:gd name="T2" fmla="*/ 7 w 32"/>
              <a:gd name="T3" fmla="*/ 19 h 25"/>
              <a:gd name="T4" fmla="*/ 27 w 32"/>
              <a:gd name="T5" fmla="*/ 17 h 25"/>
              <a:gd name="T6" fmla="*/ 27 w 32"/>
              <a:gd name="T7" fmla="*/ 3 h 25"/>
              <a:gd name="T8" fmla="*/ 7 w 32"/>
              <a:gd name="T9" fmla="*/ 2 h 25"/>
            </a:gdLst>
            <a:ahLst/>
            <a:cxnLst>
              <a:cxn ang="0">
                <a:pos x="T0" y="T1"/>
              </a:cxn>
              <a:cxn ang="0">
                <a:pos x="T2" y="T3"/>
              </a:cxn>
              <a:cxn ang="0">
                <a:pos x="T4" y="T5"/>
              </a:cxn>
              <a:cxn ang="0">
                <a:pos x="T6" y="T7"/>
              </a:cxn>
              <a:cxn ang="0">
                <a:pos x="T8" y="T9"/>
              </a:cxn>
            </a:cxnLst>
            <a:rect l="0" t="0" r="r" b="b"/>
            <a:pathLst>
              <a:path w="32" h="25">
                <a:moveTo>
                  <a:pt x="6" y="2"/>
                </a:moveTo>
                <a:cubicBezTo>
                  <a:pt x="0" y="3"/>
                  <a:pt x="4" y="16"/>
                  <a:pt x="7" y="19"/>
                </a:cubicBezTo>
                <a:cubicBezTo>
                  <a:pt x="13" y="25"/>
                  <a:pt x="22" y="21"/>
                  <a:pt x="27" y="17"/>
                </a:cubicBezTo>
                <a:cubicBezTo>
                  <a:pt x="32" y="13"/>
                  <a:pt x="32" y="7"/>
                  <a:pt x="27" y="3"/>
                </a:cubicBezTo>
                <a:cubicBezTo>
                  <a:pt x="21" y="0"/>
                  <a:pt x="13" y="1"/>
                  <a:pt x="7" y="2"/>
                </a:cubicBezTo>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5" name="PA_库_任意多边形 53"/>
          <p:cNvSpPr/>
          <p:nvPr>
            <p:custDataLst>
              <p:tags r:id="rId57"/>
            </p:custDataLst>
          </p:nvPr>
        </p:nvSpPr>
        <p:spPr bwMode="auto">
          <a:xfrm>
            <a:off x="2216153" y="5555414"/>
            <a:ext cx="112713" cy="80962"/>
          </a:xfrm>
          <a:custGeom>
            <a:avLst/>
            <a:gdLst>
              <a:gd name="T0" fmla="*/ 7 w 39"/>
              <a:gd name="T1" fmla="*/ 3 h 28"/>
              <a:gd name="T2" fmla="*/ 5 w 39"/>
              <a:gd name="T3" fmla="*/ 19 h 28"/>
              <a:gd name="T4" fmla="*/ 22 w 39"/>
              <a:gd name="T5" fmla="*/ 25 h 28"/>
              <a:gd name="T6" fmla="*/ 34 w 39"/>
              <a:gd name="T7" fmla="*/ 8 h 28"/>
              <a:gd name="T8" fmla="*/ 9 w 39"/>
              <a:gd name="T9" fmla="*/ 3 h 28"/>
              <a:gd name="T10" fmla="*/ 9 w 39"/>
              <a:gd name="T11" fmla="*/ 6 h 28"/>
              <a:gd name="T12" fmla="*/ 28 w 39"/>
              <a:gd name="T13" fmla="*/ 8 h 28"/>
              <a:gd name="T14" fmla="*/ 22 w 39"/>
              <a:gd name="T15" fmla="*/ 22 h 28"/>
              <a:gd name="T16" fmla="*/ 9 w 39"/>
              <a:gd name="T17" fmla="*/ 17 h 28"/>
              <a:gd name="T18" fmla="*/ 9 w 39"/>
              <a:gd name="T19" fmla="*/ 6 h 28"/>
              <a:gd name="T20" fmla="*/ 7 w 39"/>
              <a:gd name="T21"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8">
                <a:moveTo>
                  <a:pt x="7" y="3"/>
                </a:moveTo>
                <a:cubicBezTo>
                  <a:pt x="0" y="6"/>
                  <a:pt x="3" y="14"/>
                  <a:pt x="5" y="19"/>
                </a:cubicBezTo>
                <a:cubicBezTo>
                  <a:pt x="7" y="26"/>
                  <a:pt x="16" y="28"/>
                  <a:pt x="22" y="25"/>
                </a:cubicBezTo>
                <a:cubicBezTo>
                  <a:pt x="29" y="23"/>
                  <a:pt x="39" y="17"/>
                  <a:pt x="34" y="8"/>
                </a:cubicBezTo>
                <a:cubicBezTo>
                  <a:pt x="29" y="0"/>
                  <a:pt x="16" y="2"/>
                  <a:pt x="9" y="3"/>
                </a:cubicBezTo>
                <a:cubicBezTo>
                  <a:pt x="6" y="4"/>
                  <a:pt x="6" y="6"/>
                  <a:pt x="9" y="6"/>
                </a:cubicBezTo>
                <a:cubicBezTo>
                  <a:pt x="15" y="5"/>
                  <a:pt x="22" y="4"/>
                  <a:pt x="28" y="8"/>
                </a:cubicBezTo>
                <a:cubicBezTo>
                  <a:pt x="34" y="13"/>
                  <a:pt x="27" y="20"/>
                  <a:pt x="22" y="22"/>
                </a:cubicBezTo>
                <a:cubicBezTo>
                  <a:pt x="16" y="25"/>
                  <a:pt x="11" y="22"/>
                  <a:pt x="9" y="17"/>
                </a:cubicBezTo>
                <a:cubicBezTo>
                  <a:pt x="8" y="15"/>
                  <a:pt x="6" y="7"/>
                  <a:pt x="9" y="6"/>
                </a:cubicBezTo>
                <a:cubicBezTo>
                  <a:pt x="13" y="4"/>
                  <a:pt x="8" y="3"/>
                  <a:pt x="7" y="3"/>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6" name="PA_库_任意多边形 54"/>
          <p:cNvSpPr/>
          <p:nvPr>
            <p:custDataLst>
              <p:tags r:id="rId58"/>
            </p:custDataLst>
          </p:nvPr>
        </p:nvSpPr>
        <p:spPr bwMode="auto">
          <a:xfrm>
            <a:off x="2301876" y="5509379"/>
            <a:ext cx="69851" cy="134937"/>
          </a:xfrm>
          <a:custGeom>
            <a:avLst/>
            <a:gdLst>
              <a:gd name="T0" fmla="*/ 24 w 24"/>
              <a:gd name="T1" fmla="*/ 0 h 47"/>
              <a:gd name="T2" fmla="*/ 17 w 24"/>
              <a:gd name="T3" fmla="*/ 0 h 47"/>
              <a:gd name="T4" fmla="*/ 11 w 24"/>
              <a:gd name="T5" fmla="*/ 21 h 47"/>
              <a:gd name="T6" fmla="*/ 8 w 24"/>
              <a:gd name="T7" fmla="*/ 39 h 47"/>
              <a:gd name="T8" fmla="*/ 0 w 24"/>
              <a:gd name="T9" fmla="*/ 47 h 47"/>
            </a:gdLst>
            <a:ahLst/>
            <a:cxnLst>
              <a:cxn ang="0">
                <a:pos x="T0" y="T1"/>
              </a:cxn>
              <a:cxn ang="0">
                <a:pos x="T2" y="T3"/>
              </a:cxn>
              <a:cxn ang="0">
                <a:pos x="T4" y="T5"/>
              </a:cxn>
              <a:cxn ang="0">
                <a:pos x="T6" y="T7"/>
              </a:cxn>
              <a:cxn ang="0">
                <a:pos x="T8" y="T9"/>
              </a:cxn>
            </a:cxnLst>
            <a:rect l="0" t="0" r="r" b="b"/>
            <a:pathLst>
              <a:path w="24" h="47">
                <a:moveTo>
                  <a:pt x="24" y="0"/>
                </a:moveTo>
                <a:cubicBezTo>
                  <a:pt x="22" y="0"/>
                  <a:pt x="19" y="0"/>
                  <a:pt x="17" y="0"/>
                </a:cubicBezTo>
                <a:cubicBezTo>
                  <a:pt x="12" y="6"/>
                  <a:pt x="12" y="13"/>
                  <a:pt x="11" y="21"/>
                </a:cubicBezTo>
                <a:cubicBezTo>
                  <a:pt x="10" y="28"/>
                  <a:pt x="12" y="34"/>
                  <a:pt x="8" y="39"/>
                </a:cubicBezTo>
                <a:cubicBezTo>
                  <a:pt x="6" y="43"/>
                  <a:pt x="2" y="45"/>
                  <a:pt x="0" y="47"/>
                </a:cubicBezTo>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7" name="PA_库_任意多边形 55"/>
          <p:cNvSpPr/>
          <p:nvPr>
            <p:custDataLst>
              <p:tags r:id="rId59"/>
            </p:custDataLst>
          </p:nvPr>
        </p:nvSpPr>
        <p:spPr bwMode="auto">
          <a:xfrm>
            <a:off x="2293937" y="5501439"/>
            <a:ext cx="84139" cy="152400"/>
          </a:xfrm>
          <a:custGeom>
            <a:avLst/>
            <a:gdLst>
              <a:gd name="T0" fmla="*/ 25 w 29"/>
              <a:gd name="T1" fmla="*/ 1 h 53"/>
              <a:gd name="T2" fmla="*/ 15 w 29"/>
              <a:gd name="T3" fmla="*/ 6 h 53"/>
              <a:gd name="T4" fmla="*/ 12 w 29"/>
              <a:gd name="T5" fmla="*/ 20 h 53"/>
              <a:gd name="T6" fmla="*/ 11 w 29"/>
              <a:gd name="T7" fmla="*/ 35 h 53"/>
              <a:gd name="T8" fmla="*/ 1 w 29"/>
              <a:gd name="T9" fmla="*/ 49 h 53"/>
              <a:gd name="T10" fmla="*/ 5 w 29"/>
              <a:gd name="T11" fmla="*/ 52 h 53"/>
              <a:gd name="T12" fmla="*/ 16 w 29"/>
              <a:gd name="T13" fmla="*/ 32 h 53"/>
              <a:gd name="T14" fmla="*/ 17 w 29"/>
              <a:gd name="T15" fmla="*/ 17 h 53"/>
              <a:gd name="T16" fmla="*/ 29 w 29"/>
              <a:gd name="T17" fmla="*/ 5 h 53"/>
              <a:gd name="T18" fmla="*/ 25 w 29"/>
              <a:gd name="T19"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53">
                <a:moveTo>
                  <a:pt x="25" y="1"/>
                </a:moveTo>
                <a:cubicBezTo>
                  <a:pt x="19" y="1"/>
                  <a:pt x="18" y="0"/>
                  <a:pt x="15" y="6"/>
                </a:cubicBezTo>
                <a:cubicBezTo>
                  <a:pt x="13" y="10"/>
                  <a:pt x="13" y="15"/>
                  <a:pt x="12" y="20"/>
                </a:cubicBezTo>
                <a:cubicBezTo>
                  <a:pt x="12" y="25"/>
                  <a:pt x="12" y="30"/>
                  <a:pt x="11" y="35"/>
                </a:cubicBezTo>
                <a:cubicBezTo>
                  <a:pt x="11" y="42"/>
                  <a:pt x="5" y="45"/>
                  <a:pt x="1" y="49"/>
                </a:cubicBezTo>
                <a:cubicBezTo>
                  <a:pt x="0" y="49"/>
                  <a:pt x="4" y="53"/>
                  <a:pt x="5" y="52"/>
                </a:cubicBezTo>
                <a:cubicBezTo>
                  <a:pt x="12" y="45"/>
                  <a:pt x="16" y="42"/>
                  <a:pt x="16" y="32"/>
                </a:cubicBezTo>
                <a:cubicBezTo>
                  <a:pt x="16" y="27"/>
                  <a:pt x="17" y="22"/>
                  <a:pt x="17" y="17"/>
                </a:cubicBezTo>
                <a:cubicBezTo>
                  <a:pt x="18" y="9"/>
                  <a:pt x="20" y="4"/>
                  <a:pt x="29" y="5"/>
                </a:cubicBezTo>
                <a:cubicBezTo>
                  <a:pt x="29" y="5"/>
                  <a:pt x="27" y="1"/>
                  <a:pt x="25" y="1"/>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8" name="PA_库_任意多边形 56"/>
          <p:cNvSpPr/>
          <p:nvPr>
            <p:custDataLst>
              <p:tags r:id="rId60"/>
            </p:custDataLst>
          </p:nvPr>
        </p:nvSpPr>
        <p:spPr bwMode="auto">
          <a:xfrm>
            <a:off x="2319339" y="5564939"/>
            <a:ext cx="52388" cy="4762"/>
          </a:xfrm>
          <a:custGeom>
            <a:avLst/>
            <a:gdLst>
              <a:gd name="T0" fmla="*/ 0 w 18"/>
              <a:gd name="T1" fmla="*/ 2 h 2"/>
              <a:gd name="T2" fmla="*/ 18 w 18"/>
              <a:gd name="T3" fmla="*/ 1 h 2"/>
            </a:gdLst>
            <a:ahLst/>
            <a:cxnLst>
              <a:cxn ang="0">
                <a:pos x="T0" y="T1"/>
              </a:cxn>
              <a:cxn ang="0">
                <a:pos x="T2" y="T3"/>
              </a:cxn>
            </a:cxnLst>
            <a:rect l="0" t="0" r="r" b="b"/>
            <a:pathLst>
              <a:path w="18" h="2">
                <a:moveTo>
                  <a:pt x="0" y="2"/>
                </a:moveTo>
                <a:cubicBezTo>
                  <a:pt x="5" y="2"/>
                  <a:pt x="14" y="0"/>
                  <a:pt x="18" y="1"/>
                </a:cubicBezTo>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9" name="PA_库_任意多边形 57"/>
          <p:cNvSpPr/>
          <p:nvPr>
            <p:custDataLst>
              <p:tags r:id="rId61"/>
            </p:custDataLst>
          </p:nvPr>
        </p:nvSpPr>
        <p:spPr bwMode="auto">
          <a:xfrm>
            <a:off x="2308226" y="5558589"/>
            <a:ext cx="71439" cy="17462"/>
          </a:xfrm>
          <a:custGeom>
            <a:avLst/>
            <a:gdLst>
              <a:gd name="T0" fmla="*/ 4 w 25"/>
              <a:gd name="T1" fmla="*/ 6 h 6"/>
              <a:gd name="T2" fmla="*/ 22 w 25"/>
              <a:gd name="T3" fmla="*/ 5 h 6"/>
              <a:gd name="T4" fmla="*/ 22 w 25"/>
              <a:gd name="T5" fmla="*/ 1 h 6"/>
              <a:gd name="T6" fmla="*/ 4 w 25"/>
              <a:gd name="T7" fmla="*/ 1 h 6"/>
              <a:gd name="T8" fmla="*/ 4 w 25"/>
              <a:gd name="T9" fmla="*/ 6 h 6"/>
            </a:gdLst>
            <a:ahLst/>
            <a:cxnLst>
              <a:cxn ang="0">
                <a:pos x="T0" y="T1"/>
              </a:cxn>
              <a:cxn ang="0">
                <a:pos x="T2" y="T3"/>
              </a:cxn>
              <a:cxn ang="0">
                <a:pos x="T4" y="T5"/>
              </a:cxn>
              <a:cxn ang="0">
                <a:pos x="T6" y="T7"/>
              </a:cxn>
              <a:cxn ang="0">
                <a:pos x="T8" y="T9"/>
              </a:cxn>
            </a:cxnLst>
            <a:rect l="0" t="0" r="r" b="b"/>
            <a:pathLst>
              <a:path w="25" h="6">
                <a:moveTo>
                  <a:pt x="4" y="6"/>
                </a:moveTo>
                <a:cubicBezTo>
                  <a:pt x="10" y="6"/>
                  <a:pt x="16" y="4"/>
                  <a:pt x="22" y="5"/>
                </a:cubicBezTo>
                <a:cubicBezTo>
                  <a:pt x="25" y="6"/>
                  <a:pt x="25" y="2"/>
                  <a:pt x="22" y="1"/>
                </a:cubicBezTo>
                <a:cubicBezTo>
                  <a:pt x="16" y="0"/>
                  <a:pt x="10" y="1"/>
                  <a:pt x="4" y="1"/>
                </a:cubicBezTo>
                <a:cubicBezTo>
                  <a:pt x="0" y="2"/>
                  <a:pt x="1" y="6"/>
                  <a:pt x="4" y="6"/>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0" name="PA_库_任意多边形 58"/>
          <p:cNvSpPr/>
          <p:nvPr>
            <p:custDataLst>
              <p:tags r:id="rId62"/>
            </p:custDataLst>
          </p:nvPr>
        </p:nvSpPr>
        <p:spPr bwMode="auto">
          <a:xfrm>
            <a:off x="2363789" y="5509379"/>
            <a:ext cx="71439" cy="134937"/>
          </a:xfrm>
          <a:custGeom>
            <a:avLst/>
            <a:gdLst>
              <a:gd name="T0" fmla="*/ 25 w 25"/>
              <a:gd name="T1" fmla="*/ 0 h 47"/>
              <a:gd name="T2" fmla="*/ 18 w 25"/>
              <a:gd name="T3" fmla="*/ 0 h 47"/>
              <a:gd name="T4" fmla="*/ 12 w 25"/>
              <a:gd name="T5" fmla="*/ 21 h 47"/>
              <a:gd name="T6" fmla="*/ 9 w 25"/>
              <a:gd name="T7" fmla="*/ 39 h 47"/>
              <a:gd name="T8" fmla="*/ 0 w 25"/>
              <a:gd name="T9" fmla="*/ 47 h 47"/>
            </a:gdLst>
            <a:ahLst/>
            <a:cxnLst>
              <a:cxn ang="0">
                <a:pos x="T0" y="T1"/>
              </a:cxn>
              <a:cxn ang="0">
                <a:pos x="T2" y="T3"/>
              </a:cxn>
              <a:cxn ang="0">
                <a:pos x="T4" y="T5"/>
              </a:cxn>
              <a:cxn ang="0">
                <a:pos x="T6" y="T7"/>
              </a:cxn>
              <a:cxn ang="0">
                <a:pos x="T8" y="T9"/>
              </a:cxn>
            </a:cxnLst>
            <a:rect l="0" t="0" r="r" b="b"/>
            <a:pathLst>
              <a:path w="25" h="47">
                <a:moveTo>
                  <a:pt x="25" y="0"/>
                </a:moveTo>
                <a:cubicBezTo>
                  <a:pt x="22" y="0"/>
                  <a:pt x="20" y="0"/>
                  <a:pt x="18" y="0"/>
                </a:cubicBezTo>
                <a:cubicBezTo>
                  <a:pt x="13" y="6"/>
                  <a:pt x="13" y="13"/>
                  <a:pt x="12" y="21"/>
                </a:cubicBezTo>
                <a:cubicBezTo>
                  <a:pt x="11" y="28"/>
                  <a:pt x="12" y="34"/>
                  <a:pt x="9" y="39"/>
                </a:cubicBezTo>
                <a:cubicBezTo>
                  <a:pt x="7" y="43"/>
                  <a:pt x="2" y="45"/>
                  <a:pt x="0" y="47"/>
                </a:cubicBezTo>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1" name="PA_库_任意多边形 59"/>
          <p:cNvSpPr/>
          <p:nvPr>
            <p:custDataLst>
              <p:tags r:id="rId63"/>
            </p:custDataLst>
          </p:nvPr>
        </p:nvSpPr>
        <p:spPr bwMode="auto">
          <a:xfrm>
            <a:off x="2357437" y="5501439"/>
            <a:ext cx="84139" cy="152400"/>
          </a:xfrm>
          <a:custGeom>
            <a:avLst/>
            <a:gdLst>
              <a:gd name="T0" fmla="*/ 25 w 29"/>
              <a:gd name="T1" fmla="*/ 1 h 53"/>
              <a:gd name="T2" fmla="*/ 15 w 29"/>
              <a:gd name="T3" fmla="*/ 6 h 53"/>
              <a:gd name="T4" fmla="*/ 12 w 29"/>
              <a:gd name="T5" fmla="*/ 20 h 53"/>
              <a:gd name="T6" fmla="*/ 11 w 29"/>
              <a:gd name="T7" fmla="*/ 35 h 53"/>
              <a:gd name="T8" fmla="*/ 0 w 29"/>
              <a:gd name="T9" fmla="*/ 48 h 53"/>
              <a:gd name="T10" fmla="*/ 4 w 29"/>
              <a:gd name="T11" fmla="*/ 52 h 53"/>
              <a:gd name="T12" fmla="*/ 15 w 29"/>
              <a:gd name="T13" fmla="*/ 32 h 53"/>
              <a:gd name="T14" fmla="*/ 17 w 29"/>
              <a:gd name="T15" fmla="*/ 17 h 53"/>
              <a:gd name="T16" fmla="*/ 28 w 29"/>
              <a:gd name="T17" fmla="*/ 5 h 53"/>
              <a:gd name="T18" fmla="*/ 25 w 29"/>
              <a:gd name="T19"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53">
                <a:moveTo>
                  <a:pt x="25" y="1"/>
                </a:moveTo>
                <a:cubicBezTo>
                  <a:pt x="19" y="1"/>
                  <a:pt x="18" y="0"/>
                  <a:pt x="15" y="6"/>
                </a:cubicBezTo>
                <a:cubicBezTo>
                  <a:pt x="13" y="10"/>
                  <a:pt x="13" y="15"/>
                  <a:pt x="12" y="20"/>
                </a:cubicBezTo>
                <a:cubicBezTo>
                  <a:pt x="12" y="25"/>
                  <a:pt x="12" y="30"/>
                  <a:pt x="11" y="35"/>
                </a:cubicBezTo>
                <a:cubicBezTo>
                  <a:pt x="10" y="42"/>
                  <a:pt x="5" y="44"/>
                  <a:pt x="0" y="48"/>
                </a:cubicBezTo>
                <a:cubicBezTo>
                  <a:pt x="0" y="49"/>
                  <a:pt x="3" y="53"/>
                  <a:pt x="4" y="52"/>
                </a:cubicBezTo>
                <a:cubicBezTo>
                  <a:pt x="11" y="46"/>
                  <a:pt x="15" y="42"/>
                  <a:pt x="15" y="32"/>
                </a:cubicBezTo>
                <a:cubicBezTo>
                  <a:pt x="15" y="27"/>
                  <a:pt x="16" y="22"/>
                  <a:pt x="17" y="17"/>
                </a:cubicBezTo>
                <a:cubicBezTo>
                  <a:pt x="18" y="10"/>
                  <a:pt x="20" y="5"/>
                  <a:pt x="28" y="5"/>
                </a:cubicBezTo>
                <a:cubicBezTo>
                  <a:pt x="29" y="5"/>
                  <a:pt x="27" y="1"/>
                  <a:pt x="25" y="1"/>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2" name="PA_库_任意多边形 60"/>
          <p:cNvSpPr/>
          <p:nvPr>
            <p:custDataLst>
              <p:tags r:id="rId64"/>
            </p:custDataLst>
          </p:nvPr>
        </p:nvSpPr>
        <p:spPr bwMode="auto">
          <a:xfrm>
            <a:off x="2382839" y="5564939"/>
            <a:ext cx="49213" cy="4762"/>
          </a:xfrm>
          <a:custGeom>
            <a:avLst/>
            <a:gdLst>
              <a:gd name="T0" fmla="*/ 0 w 17"/>
              <a:gd name="T1" fmla="*/ 2 h 2"/>
              <a:gd name="T2" fmla="*/ 17 w 17"/>
              <a:gd name="T3" fmla="*/ 1 h 2"/>
            </a:gdLst>
            <a:ahLst/>
            <a:cxnLst>
              <a:cxn ang="0">
                <a:pos x="T0" y="T1"/>
              </a:cxn>
              <a:cxn ang="0">
                <a:pos x="T2" y="T3"/>
              </a:cxn>
            </a:cxnLst>
            <a:rect l="0" t="0" r="r" b="b"/>
            <a:pathLst>
              <a:path w="17" h="2">
                <a:moveTo>
                  <a:pt x="0" y="2"/>
                </a:moveTo>
                <a:cubicBezTo>
                  <a:pt x="5" y="2"/>
                  <a:pt x="13" y="0"/>
                  <a:pt x="17" y="1"/>
                </a:cubicBezTo>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3" name="PA_库_任意多边形 61"/>
          <p:cNvSpPr/>
          <p:nvPr>
            <p:custDataLst>
              <p:tags r:id="rId65"/>
            </p:custDataLst>
          </p:nvPr>
        </p:nvSpPr>
        <p:spPr bwMode="auto">
          <a:xfrm>
            <a:off x="2371726" y="5558591"/>
            <a:ext cx="71439" cy="14287"/>
          </a:xfrm>
          <a:custGeom>
            <a:avLst/>
            <a:gdLst>
              <a:gd name="T0" fmla="*/ 4 w 25"/>
              <a:gd name="T1" fmla="*/ 5 h 5"/>
              <a:gd name="T2" fmla="*/ 21 w 25"/>
              <a:gd name="T3" fmla="*/ 5 h 5"/>
              <a:gd name="T4" fmla="*/ 22 w 25"/>
              <a:gd name="T5" fmla="*/ 2 h 5"/>
              <a:gd name="T6" fmla="*/ 4 w 25"/>
              <a:gd name="T7" fmla="*/ 2 h 5"/>
              <a:gd name="T8" fmla="*/ 4 w 25"/>
              <a:gd name="T9" fmla="*/ 5 h 5"/>
            </a:gdLst>
            <a:ahLst/>
            <a:cxnLst>
              <a:cxn ang="0">
                <a:pos x="T0" y="T1"/>
              </a:cxn>
              <a:cxn ang="0">
                <a:pos x="T2" y="T3"/>
              </a:cxn>
              <a:cxn ang="0">
                <a:pos x="T4" y="T5"/>
              </a:cxn>
              <a:cxn ang="0">
                <a:pos x="T6" y="T7"/>
              </a:cxn>
              <a:cxn ang="0">
                <a:pos x="T8" y="T9"/>
              </a:cxn>
            </a:cxnLst>
            <a:rect l="0" t="0" r="r" b="b"/>
            <a:pathLst>
              <a:path w="25" h="5">
                <a:moveTo>
                  <a:pt x="4" y="5"/>
                </a:moveTo>
                <a:cubicBezTo>
                  <a:pt x="9" y="5"/>
                  <a:pt x="15" y="4"/>
                  <a:pt x="21" y="5"/>
                </a:cubicBezTo>
                <a:cubicBezTo>
                  <a:pt x="23" y="5"/>
                  <a:pt x="25" y="2"/>
                  <a:pt x="22" y="2"/>
                </a:cubicBezTo>
                <a:cubicBezTo>
                  <a:pt x="16" y="0"/>
                  <a:pt x="10" y="2"/>
                  <a:pt x="4" y="2"/>
                </a:cubicBezTo>
                <a:cubicBezTo>
                  <a:pt x="0" y="2"/>
                  <a:pt x="0" y="5"/>
                  <a:pt x="4" y="5"/>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4" name="PA_库_任意多边形 62"/>
          <p:cNvSpPr/>
          <p:nvPr>
            <p:custDataLst>
              <p:tags r:id="rId66"/>
            </p:custDataLst>
          </p:nvPr>
        </p:nvSpPr>
        <p:spPr bwMode="auto">
          <a:xfrm>
            <a:off x="2420939" y="5555414"/>
            <a:ext cx="88900" cy="95250"/>
          </a:xfrm>
          <a:custGeom>
            <a:avLst/>
            <a:gdLst>
              <a:gd name="T0" fmla="*/ 13 w 31"/>
              <a:gd name="T1" fmla="*/ 13 h 33"/>
              <a:gd name="T2" fmla="*/ 30 w 31"/>
              <a:gd name="T3" fmla="*/ 7 h 33"/>
              <a:gd name="T4" fmla="*/ 16 w 31"/>
              <a:gd name="T5" fmla="*/ 2 h 33"/>
              <a:gd name="T6" fmla="*/ 30 w 31"/>
              <a:gd name="T7" fmla="*/ 18 h 33"/>
            </a:gdLst>
            <a:ahLst/>
            <a:cxnLst>
              <a:cxn ang="0">
                <a:pos x="T0" y="T1"/>
              </a:cxn>
              <a:cxn ang="0">
                <a:pos x="T2" y="T3"/>
              </a:cxn>
              <a:cxn ang="0">
                <a:pos x="T4" y="T5"/>
              </a:cxn>
              <a:cxn ang="0">
                <a:pos x="T6" y="T7"/>
              </a:cxn>
            </a:cxnLst>
            <a:rect l="0" t="0" r="r" b="b"/>
            <a:pathLst>
              <a:path w="31" h="33">
                <a:moveTo>
                  <a:pt x="13" y="13"/>
                </a:moveTo>
                <a:cubicBezTo>
                  <a:pt x="18" y="14"/>
                  <a:pt x="29" y="14"/>
                  <a:pt x="30" y="7"/>
                </a:cubicBezTo>
                <a:cubicBezTo>
                  <a:pt x="31" y="0"/>
                  <a:pt x="20" y="0"/>
                  <a:pt x="16" y="2"/>
                </a:cubicBezTo>
                <a:cubicBezTo>
                  <a:pt x="0" y="6"/>
                  <a:pt x="17" y="33"/>
                  <a:pt x="30" y="18"/>
                </a:cubicBezTo>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5" name="PA_库_任意多边形 63"/>
          <p:cNvSpPr/>
          <p:nvPr>
            <p:custDataLst>
              <p:tags r:id="rId67"/>
            </p:custDataLst>
          </p:nvPr>
        </p:nvSpPr>
        <p:spPr bwMode="auto">
          <a:xfrm>
            <a:off x="2438401" y="5547479"/>
            <a:ext cx="80963" cy="85725"/>
          </a:xfrm>
          <a:custGeom>
            <a:avLst/>
            <a:gdLst>
              <a:gd name="T0" fmla="*/ 5 w 28"/>
              <a:gd name="T1" fmla="*/ 17 h 30"/>
              <a:gd name="T2" fmla="*/ 27 w 28"/>
              <a:gd name="T3" fmla="*/ 9 h 30"/>
              <a:gd name="T4" fmla="*/ 7 w 28"/>
              <a:gd name="T5" fmla="*/ 5 h 30"/>
              <a:gd name="T6" fmla="*/ 5 w 28"/>
              <a:gd name="T7" fmla="*/ 23 h 30"/>
              <a:gd name="T8" fmla="*/ 26 w 28"/>
              <a:gd name="T9" fmla="*/ 21 h 30"/>
              <a:gd name="T10" fmla="*/ 26 w 28"/>
              <a:gd name="T11" fmla="*/ 20 h 30"/>
              <a:gd name="T12" fmla="*/ 22 w 28"/>
              <a:gd name="T13" fmla="*/ 21 h 30"/>
              <a:gd name="T14" fmla="*/ 9 w 28"/>
              <a:gd name="T15" fmla="*/ 20 h 30"/>
              <a:gd name="T16" fmla="*/ 7 w 28"/>
              <a:gd name="T17" fmla="*/ 8 h 30"/>
              <a:gd name="T18" fmla="*/ 21 w 28"/>
              <a:gd name="T19" fmla="*/ 8 h 30"/>
              <a:gd name="T20" fmla="*/ 17 w 28"/>
              <a:gd name="T21" fmla="*/ 15 h 30"/>
              <a:gd name="T22" fmla="*/ 8 w 28"/>
              <a:gd name="T23" fmla="*/ 14 h 30"/>
              <a:gd name="T24" fmla="*/ 5 w 28"/>
              <a:gd name="T25" fmla="*/ 1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30">
                <a:moveTo>
                  <a:pt x="5" y="17"/>
                </a:moveTo>
                <a:cubicBezTo>
                  <a:pt x="12" y="19"/>
                  <a:pt x="25" y="18"/>
                  <a:pt x="27" y="9"/>
                </a:cubicBezTo>
                <a:cubicBezTo>
                  <a:pt x="28" y="0"/>
                  <a:pt x="11" y="2"/>
                  <a:pt x="7" y="5"/>
                </a:cubicBezTo>
                <a:cubicBezTo>
                  <a:pt x="0" y="9"/>
                  <a:pt x="0" y="17"/>
                  <a:pt x="5" y="23"/>
                </a:cubicBezTo>
                <a:cubicBezTo>
                  <a:pt x="11" y="30"/>
                  <a:pt x="21" y="27"/>
                  <a:pt x="26" y="21"/>
                </a:cubicBezTo>
                <a:cubicBezTo>
                  <a:pt x="27" y="21"/>
                  <a:pt x="27" y="20"/>
                  <a:pt x="26" y="20"/>
                </a:cubicBezTo>
                <a:cubicBezTo>
                  <a:pt x="24" y="20"/>
                  <a:pt x="23" y="20"/>
                  <a:pt x="22" y="21"/>
                </a:cubicBezTo>
                <a:cubicBezTo>
                  <a:pt x="18" y="26"/>
                  <a:pt x="13" y="24"/>
                  <a:pt x="9" y="20"/>
                </a:cubicBezTo>
                <a:cubicBezTo>
                  <a:pt x="7" y="17"/>
                  <a:pt x="5" y="12"/>
                  <a:pt x="7" y="8"/>
                </a:cubicBezTo>
                <a:cubicBezTo>
                  <a:pt x="10" y="4"/>
                  <a:pt x="19" y="4"/>
                  <a:pt x="21" y="8"/>
                </a:cubicBezTo>
                <a:cubicBezTo>
                  <a:pt x="23" y="11"/>
                  <a:pt x="20" y="14"/>
                  <a:pt x="17" y="15"/>
                </a:cubicBezTo>
                <a:cubicBezTo>
                  <a:pt x="15" y="15"/>
                  <a:pt x="11" y="15"/>
                  <a:pt x="8" y="14"/>
                </a:cubicBezTo>
                <a:cubicBezTo>
                  <a:pt x="7" y="14"/>
                  <a:pt x="3" y="17"/>
                  <a:pt x="5" y="17"/>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6" name="PA_库_任意多边形 64"/>
          <p:cNvSpPr/>
          <p:nvPr>
            <p:custDataLst>
              <p:tags r:id="rId68"/>
            </p:custDataLst>
          </p:nvPr>
        </p:nvSpPr>
        <p:spPr bwMode="auto">
          <a:xfrm>
            <a:off x="2495551" y="5555414"/>
            <a:ext cx="88900" cy="95250"/>
          </a:xfrm>
          <a:custGeom>
            <a:avLst/>
            <a:gdLst>
              <a:gd name="T0" fmla="*/ 12 w 31"/>
              <a:gd name="T1" fmla="*/ 13 h 33"/>
              <a:gd name="T2" fmla="*/ 30 w 31"/>
              <a:gd name="T3" fmla="*/ 7 h 33"/>
              <a:gd name="T4" fmla="*/ 16 w 31"/>
              <a:gd name="T5" fmla="*/ 2 h 33"/>
              <a:gd name="T6" fmla="*/ 30 w 31"/>
              <a:gd name="T7" fmla="*/ 18 h 33"/>
            </a:gdLst>
            <a:ahLst/>
            <a:cxnLst>
              <a:cxn ang="0">
                <a:pos x="T0" y="T1"/>
              </a:cxn>
              <a:cxn ang="0">
                <a:pos x="T2" y="T3"/>
              </a:cxn>
              <a:cxn ang="0">
                <a:pos x="T4" y="T5"/>
              </a:cxn>
              <a:cxn ang="0">
                <a:pos x="T6" y="T7"/>
              </a:cxn>
            </a:cxnLst>
            <a:rect l="0" t="0" r="r" b="b"/>
            <a:pathLst>
              <a:path w="31" h="33">
                <a:moveTo>
                  <a:pt x="12" y="13"/>
                </a:moveTo>
                <a:cubicBezTo>
                  <a:pt x="17" y="14"/>
                  <a:pt x="28" y="14"/>
                  <a:pt x="30" y="7"/>
                </a:cubicBezTo>
                <a:cubicBezTo>
                  <a:pt x="31" y="0"/>
                  <a:pt x="20" y="0"/>
                  <a:pt x="16" y="2"/>
                </a:cubicBezTo>
                <a:cubicBezTo>
                  <a:pt x="0" y="6"/>
                  <a:pt x="16" y="33"/>
                  <a:pt x="30" y="18"/>
                </a:cubicBezTo>
              </a:path>
            </a:pathLst>
          </a:custGeom>
          <a:noFill/>
          <a:ln w="11113" cap="flat">
            <a:solidFill>
              <a:srgbClr val="49321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7" name="PA_库_任意多边形 65"/>
          <p:cNvSpPr/>
          <p:nvPr>
            <p:custDataLst>
              <p:tags r:id="rId69"/>
            </p:custDataLst>
          </p:nvPr>
        </p:nvSpPr>
        <p:spPr bwMode="auto">
          <a:xfrm>
            <a:off x="2506665" y="5549066"/>
            <a:ext cx="87313" cy="84137"/>
          </a:xfrm>
          <a:custGeom>
            <a:avLst/>
            <a:gdLst>
              <a:gd name="T0" fmla="*/ 8 w 30"/>
              <a:gd name="T1" fmla="*/ 17 h 29"/>
              <a:gd name="T2" fmla="*/ 28 w 30"/>
              <a:gd name="T3" fmla="*/ 7 h 29"/>
              <a:gd name="T4" fmla="*/ 19 w 30"/>
              <a:gd name="T5" fmla="*/ 1 h 29"/>
              <a:gd name="T6" fmla="*/ 7 w 30"/>
              <a:gd name="T7" fmla="*/ 3 h 29"/>
              <a:gd name="T8" fmla="*/ 7 w 30"/>
              <a:gd name="T9" fmla="*/ 22 h 29"/>
              <a:gd name="T10" fmla="*/ 28 w 30"/>
              <a:gd name="T11" fmla="*/ 22 h 29"/>
              <a:gd name="T12" fmla="*/ 24 w 30"/>
              <a:gd name="T13" fmla="*/ 19 h 29"/>
              <a:gd name="T14" fmla="*/ 11 w 30"/>
              <a:gd name="T15" fmla="*/ 19 h 29"/>
              <a:gd name="T16" fmla="*/ 9 w 30"/>
              <a:gd name="T17" fmla="*/ 8 h 29"/>
              <a:gd name="T18" fmla="*/ 23 w 30"/>
              <a:gd name="T19" fmla="*/ 7 h 29"/>
              <a:gd name="T20" fmla="*/ 17 w 30"/>
              <a:gd name="T21" fmla="*/ 13 h 29"/>
              <a:gd name="T22" fmla="*/ 8 w 30"/>
              <a:gd name="T23" fmla="*/ 12 h 29"/>
              <a:gd name="T24" fmla="*/ 8 w 30"/>
              <a:gd name="T2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9">
                <a:moveTo>
                  <a:pt x="8" y="17"/>
                </a:moveTo>
                <a:cubicBezTo>
                  <a:pt x="15" y="19"/>
                  <a:pt x="29" y="18"/>
                  <a:pt x="28" y="7"/>
                </a:cubicBezTo>
                <a:cubicBezTo>
                  <a:pt x="28" y="3"/>
                  <a:pt x="23" y="1"/>
                  <a:pt x="19" y="1"/>
                </a:cubicBezTo>
                <a:cubicBezTo>
                  <a:pt x="15" y="0"/>
                  <a:pt x="11" y="1"/>
                  <a:pt x="7" y="3"/>
                </a:cubicBezTo>
                <a:cubicBezTo>
                  <a:pt x="0" y="7"/>
                  <a:pt x="2" y="17"/>
                  <a:pt x="7" y="22"/>
                </a:cubicBezTo>
                <a:cubicBezTo>
                  <a:pt x="13" y="29"/>
                  <a:pt x="22" y="28"/>
                  <a:pt x="28" y="22"/>
                </a:cubicBezTo>
                <a:cubicBezTo>
                  <a:pt x="30" y="20"/>
                  <a:pt x="26" y="17"/>
                  <a:pt x="24" y="19"/>
                </a:cubicBezTo>
                <a:cubicBezTo>
                  <a:pt x="20" y="23"/>
                  <a:pt x="15" y="24"/>
                  <a:pt x="11" y="19"/>
                </a:cubicBezTo>
                <a:cubicBezTo>
                  <a:pt x="8" y="16"/>
                  <a:pt x="6" y="11"/>
                  <a:pt x="9" y="8"/>
                </a:cubicBezTo>
                <a:cubicBezTo>
                  <a:pt x="12" y="5"/>
                  <a:pt x="22" y="3"/>
                  <a:pt x="23" y="7"/>
                </a:cubicBezTo>
                <a:cubicBezTo>
                  <a:pt x="24" y="11"/>
                  <a:pt x="20" y="12"/>
                  <a:pt x="17" y="13"/>
                </a:cubicBezTo>
                <a:cubicBezTo>
                  <a:pt x="14" y="13"/>
                  <a:pt x="11" y="13"/>
                  <a:pt x="8" y="12"/>
                </a:cubicBezTo>
                <a:cubicBezTo>
                  <a:pt x="5" y="12"/>
                  <a:pt x="5" y="16"/>
                  <a:pt x="8" y="17"/>
                </a:cubicBezTo>
                <a:close/>
              </a:path>
            </a:pathLst>
          </a:custGeom>
          <a:solidFill>
            <a:srgbClr val="4932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4" name="PA_库_任意多边形 12"/>
          <p:cNvSpPr/>
          <p:nvPr>
            <p:custDataLst>
              <p:tags r:id="rId70"/>
            </p:custDataLst>
          </p:nvPr>
        </p:nvSpPr>
        <p:spPr bwMode="auto">
          <a:xfrm>
            <a:off x="4351507" y="1896658"/>
            <a:ext cx="806131" cy="212729"/>
          </a:xfrm>
          <a:custGeom>
            <a:avLst/>
            <a:gdLst>
              <a:gd name="T0" fmla="*/ 0 w 158"/>
              <a:gd name="T1" fmla="*/ 0 h 42"/>
              <a:gd name="T2" fmla="*/ 43 w 158"/>
              <a:gd name="T3" fmla="*/ 14 h 42"/>
              <a:gd name="T4" fmla="*/ 85 w 158"/>
              <a:gd name="T5" fmla="*/ 20 h 42"/>
              <a:gd name="T6" fmla="*/ 158 w 158"/>
              <a:gd name="T7" fmla="*/ 42 h 42"/>
            </a:gdLst>
            <a:ahLst/>
            <a:cxnLst>
              <a:cxn ang="0">
                <a:pos x="T0" y="T1"/>
              </a:cxn>
              <a:cxn ang="0">
                <a:pos x="T2" y="T3"/>
              </a:cxn>
              <a:cxn ang="0">
                <a:pos x="T4" y="T5"/>
              </a:cxn>
              <a:cxn ang="0">
                <a:pos x="T6" y="T7"/>
              </a:cxn>
            </a:cxnLst>
            <a:rect l="0" t="0" r="r" b="b"/>
            <a:pathLst>
              <a:path w="158" h="42">
                <a:moveTo>
                  <a:pt x="0" y="0"/>
                </a:moveTo>
                <a:cubicBezTo>
                  <a:pt x="14" y="3"/>
                  <a:pt x="29" y="12"/>
                  <a:pt x="43" y="14"/>
                </a:cubicBezTo>
                <a:cubicBezTo>
                  <a:pt x="57" y="16"/>
                  <a:pt x="71" y="18"/>
                  <a:pt x="85" y="20"/>
                </a:cubicBezTo>
                <a:cubicBezTo>
                  <a:pt x="110" y="25"/>
                  <a:pt x="134" y="40"/>
                  <a:pt x="158" y="4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nodePh="1">
                                  <p:stCondLst>
                                    <p:cond delay="1500"/>
                                  </p:stCondLst>
                                  <p:endCondLst>
                                    <p:cond evt="begin" delay="0">
                                      <p:tn val="8"/>
                                    </p:cond>
                                  </p:endCondLst>
                                  <p:childTnLst>
                                    <p:set>
                                      <p:cBhvr>
                                        <p:cTn id="9" dur="1" fill="hold">
                                          <p:stCondLst>
                                            <p:cond delay="0"/>
                                          </p:stCondLst>
                                        </p:cTn>
                                        <p:tgtEl>
                                          <p:spTgt spid="17">
                                            <p:txEl>
                                              <p:charRg st="4294967295" end="4294967295"/>
                                            </p:txEl>
                                          </p:spTgt>
                                        </p:tgtEl>
                                        <p:attrNameLst>
                                          <p:attrName>style.visibility</p:attrName>
                                        </p:attrNameLst>
                                      </p:cBhvr>
                                      <p:to>
                                        <p:strVal val="visible"/>
                                      </p:to>
                                    </p:set>
                                    <p:animEffect transition="in" filter="fade">
                                      <p:cBhvr>
                                        <p:cTn id="10" dur="500"/>
                                        <p:tgtEl>
                                          <p:spTgt spid="17">
                                            <p:txEl>
                                              <p:charRg st="4294967295" end="4294967295"/>
                                            </p:txEl>
                                          </p:spTgt>
                                        </p:tgtEl>
                                      </p:cBhvr>
                                    </p:animEffect>
                                  </p:childTnLst>
                                </p:cTn>
                              </p:par>
                              <p:par>
                                <p:cTn id="11" presetID="10" presetClass="entr" presetSubtype="0" fill="hold" grpId="0" nodeType="withEffect" nodePh="1">
                                  <p:stCondLst>
                                    <p:cond delay="1500"/>
                                  </p:stCondLst>
                                  <p:endCondLst>
                                    <p:cond evt="begin" delay="0">
                                      <p:tn val="11"/>
                                    </p:cond>
                                  </p:endCondLst>
                                  <p:childTnLst>
                                    <p:set>
                                      <p:cBhvr>
                                        <p:cTn id="12" dur="1" fill="hold">
                                          <p:stCondLst>
                                            <p:cond delay="0"/>
                                          </p:stCondLst>
                                        </p:cTn>
                                        <p:tgtEl>
                                          <p:spTgt spid="18">
                                            <p:txEl>
                                              <p:charRg st="4294967295" end="4294967295"/>
                                            </p:txEl>
                                          </p:spTgt>
                                        </p:tgtEl>
                                        <p:attrNameLst>
                                          <p:attrName>style.visibility</p:attrName>
                                        </p:attrNameLst>
                                      </p:cBhvr>
                                      <p:to>
                                        <p:strVal val="visible"/>
                                      </p:to>
                                    </p:set>
                                    <p:animEffect transition="in" filter="fade">
                                      <p:cBhvr>
                                        <p:cTn id="13" dur="500"/>
                                        <p:tgtEl>
                                          <p:spTgt spid="18">
                                            <p:txEl>
                                              <p:charRg st="4294967295" end="4294967295"/>
                                            </p:txEl>
                                          </p:spTgt>
                                        </p:tgtEl>
                                      </p:cBhvr>
                                    </p:animEffect>
                                  </p:childTnLst>
                                </p:cTn>
                              </p:par>
                              <p:par>
                                <p:cTn id="14" presetID="10" presetClass="entr" presetSubtype="0" fill="hold" grpId="0" nodeType="withEffect" nodePh="1">
                                  <p:stCondLst>
                                    <p:cond delay="1500"/>
                                  </p:stCondLst>
                                  <p:endCondLst>
                                    <p:cond evt="begin" delay="0">
                                      <p:tn val="14"/>
                                    </p:cond>
                                  </p:endCondLst>
                                  <p:childTnLst>
                                    <p:set>
                                      <p:cBhvr>
                                        <p:cTn id="15" dur="1" fill="hold">
                                          <p:stCondLst>
                                            <p:cond delay="0"/>
                                          </p:stCondLst>
                                        </p:cTn>
                                        <p:tgtEl>
                                          <p:spTgt spid="19">
                                            <p:txEl>
                                              <p:charRg st="4294967295" end="4294967295"/>
                                            </p:txEl>
                                          </p:spTgt>
                                        </p:tgtEl>
                                        <p:attrNameLst>
                                          <p:attrName>style.visibility</p:attrName>
                                        </p:attrNameLst>
                                      </p:cBhvr>
                                      <p:to>
                                        <p:strVal val="visible"/>
                                      </p:to>
                                    </p:set>
                                    <p:animEffect transition="in" filter="fade">
                                      <p:cBhvr>
                                        <p:cTn id="16" dur="500"/>
                                        <p:tgtEl>
                                          <p:spTgt spid="19">
                                            <p:txEl>
                                              <p:charRg st="4294967295" end="4294967295"/>
                                            </p:txEl>
                                          </p:spTgt>
                                        </p:tgtEl>
                                      </p:cBhvr>
                                    </p:animEffect>
                                  </p:childTnLst>
                                </p:cTn>
                              </p:par>
                              <p:par>
                                <p:cTn id="17" presetID="10" presetClass="entr" presetSubtype="0" fill="hold" grpId="0" nodeType="withEffect" nodePh="1">
                                  <p:stCondLst>
                                    <p:cond delay="1500"/>
                                  </p:stCondLst>
                                  <p:endCondLst>
                                    <p:cond evt="begin" delay="0">
                                      <p:tn val="17"/>
                                    </p:cond>
                                  </p:endCondLst>
                                  <p:childTnLst>
                                    <p:set>
                                      <p:cBhvr>
                                        <p:cTn id="18" dur="1" fill="hold">
                                          <p:stCondLst>
                                            <p:cond delay="0"/>
                                          </p:stCondLst>
                                        </p:cTn>
                                        <p:tgtEl>
                                          <p:spTgt spid="21">
                                            <p:txEl>
                                              <p:charRg st="4294967295" end="4294967295"/>
                                            </p:txEl>
                                          </p:spTgt>
                                        </p:tgtEl>
                                        <p:attrNameLst>
                                          <p:attrName>style.visibility</p:attrName>
                                        </p:attrNameLst>
                                      </p:cBhvr>
                                      <p:to>
                                        <p:strVal val="visible"/>
                                      </p:to>
                                    </p:set>
                                    <p:animEffect transition="in" filter="fade">
                                      <p:cBhvr>
                                        <p:cTn id="19" dur="500"/>
                                        <p:tgtEl>
                                          <p:spTgt spid="21">
                                            <p:txEl>
                                              <p:charRg st="4294967295" end="4294967295"/>
                                            </p:txEl>
                                          </p:spTgt>
                                        </p:tgtEl>
                                      </p:cBhvr>
                                    </p:animEffect>
                                  </p:childTnLst>
                                </p:cTn>
                              </p:par>
                              <p:par>
                                <p:cTn id="20" presetID="10" presetClass="entr" presetSubtype="0" fill="hold" grpId="0" nodeType="withEffect" nodePh="1">
                                  <p:stCondLst>
                                    <p:cond delay="1500"/>
                                  </p:stCondLst>
                                  <p:endCondLst>
                                    <p:cond evt="begin" delay="0">
                                      <p:tn val="20"/>
                                    </p:cond>
                                  </p:endCondLst>
                                  <p:childTnLst>
                                    <p:set>
                                      <p:cBhvr>
                                        <p:cTn id="21" dur="1" fill="hold">
                                          <p:stCondLst>
                                            <p:cond delay="0"/>
                                          </p:stCondLst>
                                        </p:cTn>
                                        <p:tgtEl>
                                          <p:spTgt spid="22">
                                            <p:txEl>
                                              <p:charRg st="4294967295" end="4294967295"/>
                                            </p:txEl>
                                          </p:spTgt>
                                        </p:tgtEl>
                                        <p:attrNameLst>
                                          <p:attrName>style.visibility</p:attrName>
                                        </p:attrNameLst>
                                      </p:cBhvr>
                                      <p:to>
                                        <p:strVal val="visible"/>
                                      </p:to>
                                    </p:set>
                                    <p:animEffect transition="in" filter="fade">
                                      <p:cBhvr>
                                        <p:cTn id="22" dur="500"/>
                                        <p:tgtEl>
                                          <p:spTgt spid="22">
                                            <p:txEl>
                                              <p:charRg st="4294967295" end="4294967295"/>
                                            </p:txEl>
                                          </p:spTgt>
                                        </p:tgtEl>
                                      </p:cBhvr>
                                    </p:animEffect>
                                  </p:childTnLst>
                                </p:cTn>
                              </p:par>
                              <p:par>
                                <p:cTn id="23" presetID="10" presetClass="entr" presetSubtype="0" fill="hold" grpId="0" nodeType="withEffect" nodePh="1">
                                  <p:stCondLst>
                                    <p:cond delay="1500"/>
                                  </p:stCondLst>
                                  <p:endCondLst>
                                    <p:cond evt="begin" delay="0">
                                      <p:tn val="23"/>
                                    </p:cond>
                                  </p:endCondLst>
                                  <p:childTnLst>
                                    <p:set>
                                      <p:cBhvr>
                                        <p:cTn id="24" dur="1" fill="hold">
                                          <p:stCondLst>
                                            <p:cond delay="0"/>
                                          </p:stCondLst>
                                        </p:cTn>
                                        <p:tgtEl>
                                          <p:spTgt spid="23">
                                            <p:txEl>
                                              <p:charRg st="4294967295" end="4294967295"/>
                                            </p:txEl>
                                          </p:spTgt>
                                        </p:tgtEl>
                                        <p:attrNameLst>
                                          <p:attrName>style.visibility</p:attrName>
                                        </p:attrNameLst>
                                      </p:cBhvr>
                                      <p:to>
                                        <p:strVal val="visible"/>
                                      </p:to>
                                    </p:set>
                                    <p:animEffect transition="in" filter="fade">
                                      <p:cBhvr>
                                        <p:cTn id="25" dur="500"/>
                                        <p:tgtEl>
                                          <p:spTgt spid="23">
                                            <p:txEl>
                                              <p:charRg st="4294967295" end="4294967295"/>
                                            </p:txEl>
                                          </p:spTgt>
                                        </p:tgtEl>
                                      </p:cBhvr>
                                    </p:animEffect>
                                  </p:childTnLst>
                                </p:cTn>
                              </p:par>
                              <p:par>
                                <p:cTn id="26" presetID="10" presetClass="entr" presetSubtype="0" fill="hold" grpId="0" nodeType="withEffect" nodePh="1">
                                  <p:stCondLst>
                                    <p:cond delay="1500"/>
                                  </p:stCondLst>
                                  <p:endCondLst>
                                    <p:cond evt="begin" delay="0">
                                      <p:tn val="26"/>
                                    </p:cond>
                                  </p:endCondLst>
                                  <p:childTnLst>
                                    <p:set>
                                      <p:cBhvr>
                                        <p:cTn id="27" dur="1" fill="hold">
                                          <p:stCondLst>
                                            <p:cond delay="0"/>
                                          </p:stCondLst>
                                        </p:cTn>
                                        <p:tgtEl>
                                          <p:spTgt spid="25">
                                            <p:txEl>
                                              <p:charRg st="4294967295" end="4294967295"/>
                                            </p:txEl>
                                          </p:spTgt>
                                        </p:tgtEl>
                                        <p:attrNameLst>
                                          <p:attrName>style.visibility</p:attrName>
                                        </p:attrNameLst>
                                      </p:cBhvr>
                                      <p:to>
                                        <p:strVal val="visible"/>
                                      </p:to>
                                    </p:set>
                                    <p:animEffect transition="in" filter="fade">
                                      <p:cBhvr>
                                        <p:cTn id="28" dur="500"/>
                                        <p:tgtEl>
                                          <p:spTgt spid="25">
                                            <p:txEl>
                                              <p:charRg st="4294967295" end="4294967295"/>
                                            </p:txEl>
                                          </p:spTgt>
                                        </p:tgtEl>
                                      </p:cBhvr>
                                    </p:animEffect>
                                  </p:childTnLst>
                                </p:cTn>
                              </p:par>
                              <p:par>
                                <p:cTn id="29" presetID="10" presetClass="entr" presetSubtype="0" fill="hold" grpId="0" nodeType="withEffect" nodePh="1">
                                  <p:stCondLst>
                                    <p:cond delay="1500"/>
                                  </p:stCondLst>
                                  <p:endCondLst>
                                    <p:cond evt="begin" delay="0">
                                      <p:tn val="29"/>
                                    </p:cond>
                                  </p:endCondLst>
                                  <p:childTnLst>
                                    <p:set>
                                      <p:cBhvr>
                                        <p:cTn id="30" dur="1" fill="hold">
                                          <p:stCondLst>
                                            <p:cond delay="0"/>
                                          </p:stCondLst>
                                        </p:cTn>
                                        <p:tgtEl>
                                          <p:spTgt spid="26">
                                            <p:txEl>
                                              <p:charRg st="4294967295" end="4294967295"/>
                                            </p:txEl>
                                          </p:spTgt>
                                        </p:tgtEl>
                                        <p:attrNameLst>
                                          <p:attrName>style.visibility</p:attrName>
                                        </p:attrNameLst>
                                      </p:cBhvr>
                                      <p:to>
                                        <p:strVal val="visible"/>
                                      </p:to>
                                    </p:set>
                                    <p:animEffect transition="in" filter="fade">
                                      <p:cBhvr>
                                        <p:cTn id="31" dur="500"/>
                                        <p:tgtEl>
                                          <p:spTgt spid="26">
                                            <p:txEl>
                                              <p:charRg st="4294967295" end="4294967295"/>
                                            </p:txEl>
                                          </p:spTgt>
                                        </p:tgtEl>
                                      </p:cBhvr>
                                    </p:animEffect>
                                  </p:childTnLst>
                                </p:cTn>
                              </p:par>
                              <p:par>
                                <p:cTn id="32" presetID="10" presetClass="entr" presetSubtype="0" fill="hold" grpId="0" nodeType="withEffect" nodePh="1">
                                  <p:stCondLst>
                                    <p:cond delay="1500"/>
                                  </p:stCondLst>
                                  <p:endCondLst>
                                    <p:cond evt="begin" delay="0">
                                      <p:tn val="32"/>
                                    </p:cond>
                                  </p:endCondLst>
                                  <p:childTnLst>
                                    <p:set>
                                      <p:cBhvr>
                                        <p:cTn id="33" dur="1" fill="hold">
                                          <p:stCondLst>
                                            <p:cond delay="0"/>
                                          </p:stCondLst>
                                        </p:cTn>
                                        <p:tgtEl>
                                          <p:spTgt spid="27">
                                            <p:txEl>
                                              <p:charRg st="4294967295" end="4294967295"/>
                                            </p:txEl>
                                          </p:spTgt>
                                        </p:tgtEl>
                                        <p:attrNameLst>
                                          <p:attrName>style.visibility</p:attrName>
                                        </p:attrNameLst>
                                      </p:cBhvr>
                                      <p:to>
                                        <p:strVal val="visible"/>
                                      </p:to>
                                    </p:set>
                                    <p:animEffect transition="in" filter="fade">
                                      <p:cBhvr>
                                        <p:cTn id="34" dur="500"/>
                                        <p:tgtEl>
                                          <p:spTgt spid="27">
                                            <p:txEl>
                                              <p:charRg st="4294967295" end="4294967295"/>
                                            </p:txEl>
                                          </p:spTgt>
                                        </p:tgtEl>
                                      </p:cBhvr>
                                    </p:animEffect>
                                  </p:childTnLst>
                                </p:cTn>
                              </p:par>
                              <p:par>
                                <p:cTn id="35" presetID="10" presetClass="entr" presetSubtype="0" fill="hold" grpId="0" nodeType="withEffect" nodePh="1">
                                  <p:stCondLst>
                                    <p:cond delay="1500"/>
                                  </p:stCondLst>
                                  <p:endCondLst>
                                    <p:cond evt="begin" delay="0">
                                      <p:tn val="35"/>
                                    </p:cond>
                                  </p:endCondLst>
                                  <p:childTnLst>
                                    <p:set>
                                      <p:cBhvr>
                                        <p:cTn id="36" dur="1" fill="hold">
                                          <p:stCondLst>
                                            <p:cond delay="0"/>
                                          </p:stCondLst>
                                        </p:cTn>
                                        <p:tgtEl>
                                          <p:spTgt spid="28">
                                            <p:txEl>
                                              <p:charRg st="4294967295" end="4294967295"/>
                                            </p:txEl>
                                          </p:spTgt>
                                        </p:tgtEl>
                                        <p:attrNameLst>
                                          <p:attrName>style.visibility</p:attrName>
                                        </p:attrNameLst>
                                      </p:cBhvr>
                                      <p:to>
                                        <p:strVal val="visible"/>
                                      </p:to>
                                    </p:set>
                                    <p:animEffect transition="in" filter="fade">
                                      <p:cBhvr>
                                        <p:cTn id="37" dur="500"/>
                                        <p:tgtEl>
                                          <p:spTgt spid="28">
                                            <p:txEl>
                                              <p:charRg st="4294967295" end="4294967295"/>
                                            </p:txEl>
                                          </p:spTgt>
                                        </p:tgtEl>
                                      </p:cBhvr>
                                    </p:animEffect>
                                  </p:childTnLst>
                                </p:cTn>
                              </p:par>
                              <p:par>
                                <p:cTn id="38" presetID="10" presetClass="entr" presetSubtype="0" fill="hold" grpId="0" nodeType="withEffect" nodePh="1">
                                  <p:stCondLst>
                                    <p:cond delay="1500"/>
                                  </p:stCondLst>
                                  <p:endCondLst>
                                    <p:cond evt="begin" delay="0">
                                      <p:tn val="38"/>
                                    </p:cond>
                                  </p:endCondLst>
                                  <p:childTnLst>
                                    <p:set>
                                      <p:cBhvr>
                                        <p:cTn id="39" dur="1" fill="hold">
                                          <p:stCondLst>
                                            <p:cond delay="0"/>
                                          </p:stCondLst>
                                        </p:cTn>
                                        <p:tgtEl>
                                          <p:spTgt spid="29">
                                            <p:txEl>
                                              <p:charRg st="4294967295" end="4294967295"/>
                                            </p:txEl>
                                          </p:spTgt>
                                        </p:tgtEl>
                                        <p:attrNameLst>
                                          <p:attrName>style.visibility</p:attrName>
                                        </p:attrNameLst>
                                      </p:cBhvr>
                                      <p:to>
                                        <p:strVal val="visible"/>
                                      </p:to>
                                    </p:set>
                                    <p:animEffect transition="in" filter="fade">
                                      <p:cBhvr>
                                        <p:cTn id="40" dur="500"/>
                                        <p:tgtEl>
                                          <p:spTgt spid="29">
                                            <p:txEl>
                                              <p:charRg st="4294967295" end="4294967295"/>
                                            </p:txEl>
                                          </p:spTgt>
                                        </p:tgtEl>
                                      </p:cBhvr>
                                    </p:animEffect>
                                  </p:childTnLst>
                                </p:cTn>
                              </p:par>
                              <p:par>
                                <p:cTn id="41" presetID="10" presetClass="entr" presetSubtype="0" fill="hold" grpId="0" nodeType="withEffect" nodePh="1">
                                  <p:stCondLst>
                                    <p:cond delay="1500"/>
                                  </p:stCondLst>
                                  <p:endCondLst>
                                    <p:cond evt="begin" delay="0">
                                      <p:tn val="41"/>
                                    </p:cond>
                                  </p:endCondLst>
                                  <p:childTnLst>
                                    <p:set>
                                      <p:cBhvr>
                                        <p:cTn id="42" dur="1" fill="hold">
                                          <p:stCondLst>
                                            <p:cond delay="0"/>
                                          </p:stCondLst>
                                        </p:cTn>
                                        <p:tgtEl>
                                          <p:spTgt spid="30">
                                            <p:txEl>
                                              <p:charRg st="4294967295" end="4294967295"/>
                                            </p:txEl>
                                          </p:spTgt>
                                        </p:tgtEl>
                                        <p:attrNameLst>
                                          <p:attrName>style.visibility</p:attrName>
                                        </p:attrNameLst>
                                      </p:cBhvr>
                                      <p:to>
                                        <p:strVal val="visible"/>
                                      </p:to>
                                    </p:set>
                                    <p:animEffect transition="in" filter="fade">
                                      <p:cBhvr>
                                        <p:cTn id="43" dur="500"/>
                                        <p:tgtEl>
                                          <p:spTgt spid="30">
                                            <p:txEl>
                                              <p:charRg st="4294967295" end="4294967295"/>
                                            </p:txEl>
                                          </p:spTgt>
                                        </p:tgtEl>
                                      </p:cBhvr>
                                    </p:animEffect>
                                  </p:childTnLst>
                                </p:cTn>
                              </p:par>
                              <p:par>
                                <p:cTn id="44" presetID="10" presetClass="entr" presetSubtype="0" fill="hold" grpId="0" nodeType="withEffect" nodePh="1">
                                  <p:stCondLst>
                                    <p:cond delay="1500"/>
                                  </p:stCondLst>
                                  <p:endCondLst>
                                    <p:cond evt="begin" delay="0">
                                      <p:tn val="44"/>
                                    </p:cond>
                                  </p:endCondLst>
                                  <p:childTnLst>
                                    <p:set>
                                      <p:cBhvr>
                                        <p:cTn id="45" dur="1" fill="hold">
                                          <p:stCondLst>
                                            <p:cond delay="0"/>
                                          </p:stCondLst>
                                        </p:cTn>
                                        <p:tgtEl>
                                          <p:spTgt spid="31">
                                            <p:txEl>
                                              <p:charRg st="4294967295" end="4294967295"/>
                                            </p:txEl>
                                          </p:spTgt>
                                        </p:tgtEl>
                                        <p:attrNameLst>
                                          <p:attrName>style.visibility</p:attrName>
                                        </p:attrNameLst>
                                      </p:cBhvr>
                                      <p:to>
                                        <p:strVal val="visible"/>
                                      </p:to>
                                    </p:set>
                                    <p:animEffect transition="in" filter="fade">
                                      <p:cBhvr>
                                        <p:cTn id="46" dur="500"/>
                                        <p:tgtEl>
                                          <p:spTgt spid="31">
                                            <p:txEl>
                                              <p:charRg st="4294967295" end="4294967295"/>
                                            </p:txEl>
                                          </p:spTgt>
                                        </p:tgtEl>
                                      </p:cBhvr>
                                    </p:animEffect>
                                  </p:childTnLst>
                                </p:cTn>
                              </p:par>
                              <p:par>
                                <p:cTn id="47" presetID="10" presetClass="entr" presetSubtype="0" fill="hold" grpId="0" nodeType="withEffect" nodePh="1">
                                  <p:stCondLst>
                                    <p:cond delay="1500"/>
                                  </p:stCondLst>
                                  <p:endCondLst>
                                    <p:cond evt="begin" delay="0">
                                      <p:tn val="47"/>
                                    </p:cond>
                                  </p:endCondLst>
                                  <p:childTnLst>
                                    <p:set>
                                      <p:cBhvr>
                                        <p:cTn id="48" dur="1" fill="hold">
                                          <p:stCondLst>
                                            <p:cond delay="0"/>
                                          </p:stCondLst>
                                        </p:cTn>
                                        <p:tgtEl>
                                          <p:spTgt spid="32">
                                            <p:txEl>
                                              <p:charRg st="4294967295" end="4294967295"/>
                                            </p:txEl>
                                          </p:spTgt>
                                        </p:tgtEl>
                                        <p:attrNameLst>
                                          <p:attrName>style.visibility</p:attrName>
                                        </p:attrNameLst>
                                      </p:cBhvr>
                                      <p:to>
                                        <p:strVal val="visible"/>
                                      </p:to>
                                    </p:set>
                                    <p:animEffect transition="in" filter="fade">
                                      <p:cBhvr>
                                        <p:cTn id="49" dur="500"/>
                                        <p:tgtEl>
                                          <p:spTgt spid="32">
                                            <p:txEl>
                                              <p:charRg st="4294967295" end="4294967295"/>
                                            </p:txEl>
                                          </p:spTgt>
                                        </p:tgtEl>
                                      </p:cBhvr>
                                    </p:animEffect>
                                  </p:childTnLst>
                                </p:cTn>
                              </p:par>
                              <p:par>
                                <p:cTn id="50" presetID="10" presetClass="entr" presetSubtype="0" fill="hold" grpId="0" nodeType="withEffect" nodePh="1">
                                  <p:stCondLst>
                                    <p:cond delay="1500"/>
                                  </p:stCondLst>
                                  <p:endCondLst>
                                    <p:cond evt="begin" delay="0">
                                      <p:tn val="50"/>
                                    </p:cond>
                                  </p:endCondLst>
                                  <p:childTnLst>
                                    <p:set>
                                      <p:cBhvr>
                                        <p:cTn id="51" dur="1" fill="hold">
                                          <p:stCondLst>
                                            <p:cond delay="0"/>
                                          </p:stCondLst>
                                        </p:cTn>
                                        <p:tgtEl>
                                          <p:spTgt spid="33">
                                            <p:txEl>
                                              <p:charRg st="4294967295" end="4294967295"/>
                                            </p:txEl>
                                          </p:spTgt>
                                        </p:tgtEl>
                                        <p:attrNameLst>
                                          <p:attrName>style.visibility</p:attrName>
                                        </p:attrNameLst>
                                      </p:cBhvr>
                                      <p:to>
                                        <p:strVal val="visible"/>
                                      </p:to>
                                    </p:set>
                                    <p:animEffect transition="in" filter="fade">
                                      <p:cBhvr>
                                        <p:cTn id="52" dur="500"/>
                                        <p:tgtEl>
                                          <p:spTgt spid="33">
                                            <p:txEl>
                                              <p:charRg st="4294967295" end="4294967295"/>
                                            </p:txEl>
                                          </p:spTgt>
                                        </p:tgtEl>
                                      </p:cBhvr>
                                    </p:animEffect>
                                  </p:childTnLst>
                                </p:cTn>
                              </p:par>
                              <p:par>
                                <p:cTn id="53" presetID="10" presetClass="entr" presetSubtype="0" fill="hold" grpId="0" nodeType="withEffect" nodePh="1">
                                  <p:stCondLst>
                                    <p:cond delay="1500"/>
                                  </p:stCondLst>
                                  <p:endCondLst>
                                    <p:cond evt="begin" delay="0">
                                      <p:tn val="53"/>
                                    </p:cond>
                                  </p:endCondLst>
                                  <p:childTnLst>
                                    <p:set>
                                      <p:cBhvr>
                                        <p:cTn id="54" dur="1" fill="hold">
                                          <p:stCondLst>
                                            <p:cond delay="0"/>
                                          </p:stCondLst>
                                        </p:cTn>
                                        <p:tgtEl>
                                          <p:spTgt spid="34">
                                            <p:txEl>
                                              <p:charRg st="4294967295" end="4294967295"/>
                                            </p:txEl>
                                          </p:spTgt>
                                        </p:tgtEl>
                                        <p:attrNameLst>
                                          <p:attrName>style.visibility</p:attrName>
                                        </p:attrNameLst>
                                      </p:cBhvr>
                                      <p:to>
                                        <p:strVal val="visible"/>
                                      </p:to>
                                    </p:set>
                                    <p:animEffect transition="in" filter="fade">
                                      <p:cBhvr>
                                        <p:cTn id="55" dur="500"/>
                                        <p:tgtEl>
                                          <p:spTgt spid="34">
                                            <p:txEl>
                                              <p:charRg st="4294967295" end="4294967295"/>
                                            </p:txEl>
                                          </p:spTgt>
                                        </p:tgtEl>
                                      </p:cBhvr>
                                    </p:animEffect>
                                  </p:childTnLst>
                                </p:cTn>
                              </p:par>
                              <p:par>
                                <p:cTn id="56" presetID="10" presetClass="entr" presetSubtype="0" fill="hold" grpId="0" nodeType="withEffect" nodePh="1">
                                  <p:stCondLst>
                                    <p:cond delay="1500"/>
                                  </p:stCondLst>
                                  <p:endCondLst>
                                    <p:cond evt="begin" delay="0">
                                      <p:tn val="56"/>
                                    </p:cond>
                                  </p:endCondLst>
                                  <p:childTnLst>
                                    <p:set>
                                      <p:cBhvr>
                                        <p:cTn id="57" dur="1" fill="hold">
                                          <p:stCondLst>
                                            <p:cond delay="0"/>
                                          </p:stCondLst>
                                        </p:cTn>
                                        <p:tgtEl>
                                          <p:spTgt spid="35">
                                            <p:txEl>
                                              <p:charRg st="4294967295" end="4294967295"/>
                                            </p:txEl>
                                          </p:spTgt>
                                        </p:tgtEl>
                                        <p:attrNameLst>
                                          <p:attrName>style.visibility</p:attrName>
                                        </p:attrNameLst>
                                      </p:cBhvr>
                                      <p:to>
                                        <p:strVal val="visible"/>
                                      </p:to>
                                    </p:set>
                                    <p:animEffect transition="in" filter="fade">
                                      <p:cBhvr>
                                        <p:cTn id="58" dur="500"/>
                                        <p:tgtEl>
                                          <p:spTgt spid="35">
                                            <p:txEl>
                                              <p:charRg st="4294967295" end="4294967295"/>
                                            </p:txEl>
                                          </p:spTgt>
                                        </p:tgtEl>
                                      </p:cBhvr>
                                    </p:animEffect>
                                  </p:childTnLst>
                                </p:cTn>
                              </p:par>
                              <p:par>
                                <p:cTn id="59" presetID="10" presetClass="entr" presetSubtype="0" fill="hold" grpId="0" nodeType="withEffect" nodePh="1">
                                  <p:stCondLst>
                                    <p:cond delay="1500"/>
                                  </p:stCondLst>
                                  <p:endCondLst>
                                    <p:cond evt="begin" delay="0">
                                      <p:tn val="59"/>
                                    </p:cond>
                                  </p:endCondLst>
                                  <p:childTnLst>
                                    <p:set>
                                      <p:cBhvr>
                                        <p:cTn id="60" dur="1" fill="hold">
                                          <p:stCondLst>
                                            <p:cond delay="0"/>
                                          </p:stCondLst>
                                        </p:cTn>
                                        <p:tgtEl>
                                          <p:spTgt spid="36">
                                            <p:txEl>
                                              <p:charRg st="4294967295" end="4294967295"/>
                                            </p:txEl>
                                          </p:spTgt>
                                        </p:tgtEl>
                                        <p:attrNameLst>
                                          <p:attrName>style.visibility</p:attrName>
                                        </p:attrNameLst>
                                      </p:cBhvr>
                                      <p:to>
                                        <p:strVal val="visible"/>
                                      </p:to>
                                    </p:set>
                                    <p:animEffect transition="in" filter="fade">
                                      <p:cBhvr>
                                        <p:cTn id="61" dur="500"/>
                                        <p:tgtEl>
                                          <p:spTgt spid="36">
                                            <p:txEl>
                                              <p:charRg st="4294967295" end="4294967295"/>
                                            </p:txEl>
                                          </p:spTgt>
                                        </p:tgtEl>
                                      </p:cBhvr>
                                    </p:animEffect>
                                  </p:childTnLst>
                                </p:cTn>
                              </p:par>
                              <p:par>
                                <p:cTn id="62" presetID="10" presetClass="entr" presetSubtype="0" fill="hold" grpId="0" nodeType="withEffect" nodePh="1">
                                  <p:stCondLst>
                                    <p:cond delay="1500"/>
                                  </p:stCondLst>
                                  <p:endCondLst>
                                    <p:cond evt="begin" delay="0">
                                      <p:tn val="62"/>
                                    </p:cond>
                                  </p:endCondLst>
                                  <p:childTnLst>
                                    <p:set>
                                      <p:cBhvr>
                                        <p:cTn id="63" dur="1" fill="hold">
                                          <p:stCondLst>
                                            <p:cond delay="0"/>
                                          </p:stCondLst>
                                        </p:cTn>
                                        <p:tgtEl>
                                          <p:spTgt spid="37">
                                            <p:txEl>
                                              <p:charRg st="4294967295" end="4294967295"/>
                                            </p:txEl>
                                          </p:spTgt>
                                        </p:tgtEl>
                                        <p:attrNameLst>
                                          <p:attrName>style.visibility</p:attrName>
                                        </p:attrNameLst>
                                      </p:cBhvr>
                                      <p:to>
                                        <p:strVal val="visible"/>
                                      </p:to>
                                    </p:set>
                                    <p:animEffect transition="in" filter="fade">
                                      <p:cBhvr>
                                        <p:cTn id="64" dur="500"/>
                                        <p:tgtEl>
                                          <p:spTgt spid="37">
                                            <p:txEl>
                                              <p:charRg st="4294967295" end="4294967295"/>
                                            </p:txEl>
                                          </p:spTgt>
                                        </p:tgtEl>
                                      </p:cBhvr>
                                    </p:animEffect>
                                  </p:childTnLst>
                                </p:cTn>
                              </p:par>
                              <p:par>
                                <p:cTn id="65" presetID="10" presetClass="entr" presetSubtype="0" fill="hold" grpId="0" nodeType="withEffect" nodePh="1">
                                  <p:stCondLst>
                                    <p:cond delay="1500"/>
                                  </p:stCondLst>
                                  <p:endCondLst>
                                    <p:cond evt="begin" delay="0">
                                      <p:tn val="65"/>
                                    </p:cond>
                                  </p:endCondLst>
                                  <p:childTnLst>
                                    <p:set>
                                      <p:cBhvr>
                                        <p:cTn id="66" dur="1" fill="hold">
                                          <p:stCondLst>
                                            <p:cond delay="0"/>
                                          </p:stCondLst>
                                        </p:cTn>
                                        <p:tgtEl>
                                          <p:spTgt spid="38">
                                            <p:txEl>
                                              <p:charRg st="4294967295" end="4294967295"/>
                                            </p:txEl>
                                          </p:spTgt>
                                        </p:tgtEl>
                                        <p:attrNameLst>
                                          <p:attrName>style.visibility</p:attrName>
                                        </p:attrNameLst>
                                      </p:cBhvr>
                                      <p:to>
                                        <p:strVal val="visible"/>
                                      </p:to>
                                    </p:set>
                                    <p:animEffect transition="in" filter="fade">
                                      <p:cBhvr>
                                        <p:cTn id="67" dur="500"/>
                                        <p:tgtEl>
                                          <p:spTgt spid="38">
                                            <p:txEl>
                                              <p:charRg st="4294967295" end="4294967295"/>
                                            </p:txEl>
                                          </p:spTgt>
                                        </p:tgtEl>
                                      </p:cBhvr>
                                    </p:animEffect>
                                  </p:childTnLst>
                                </p:cTn>
                              </p:par>
                              <p:par>
                                <p:cTn id="68" presetID="10" presetClass="entr" presetSubtype="0" fill="hold" grpId="0" nodeType="withEffect" nodePh="1">
                                  <p:stCondLst>
                                    <p:cond delay="1500"/>
                                  </p:stCondLst>
                                  <p:endCondLst>
                                    <p:cond evt="begin" delay="0">
                                      <p:tn val="68"/>
                                    </p:cond>
                                  </p:endCondLst>
                                  <p:childTnLst>
                                    <p:set>
                                      <p:cBhvr>
                                        <p:cTn id="69" dur="1" fill="hold">
                                          <p:stCondLst>
                                            <p:cond delay="0"/>
                                          </p:stCondLst>
                                        </p:cTn>
                                        <p:tgtEl>
                                          <p:spTgt spid="39">
                                            <p:txEl>
                                              <p:charRg st="4294967295" end="4294967295"/>
                                            </p:txEl>
                                          </p:spTgt>
                                        </p:tgtEl>
                                        <p:attrNameLst>
                                          <p:attrName>style.visibility</p:attrName>
                                        </p:attrNameLst>
                                      </p:cBhvr>
                                      <p:to>
                                        <p:strVal val="visible"/>
                                      </p:to>
                                    </p:set>
                                    <p:animEffect transition="in" filter="fade">
                                      <p:cBhvr>
                                        <p:cTn id="70" dur="500"/>
                                        <p:tgtEl>
                                          <p:spTgt spid="39">
                                            <p:txEl>
                                              <p:charRg st="4294967295" end="4294967295"/>
                                            </p:txEl>
                                          </p:spTgt>
                                        </p:tgtEl>
                                      </p:cBhvr>
                                    </p:animEffect>
                                  </p:childTnLst>
                                </p:cTn>
                              </p:par>
                              <p:par>
                                <p:cTn id="71" presetID="10" presetClass="entr" presetSubtype="0" fill="hold" grpId="0" nodeType="withEffect" nodePh="1">
                                  <p:stCondLst>
                                    <p:cond delay="1500"/>
                                  </p:stCondLst>
                                  <p:endCondLst>
                                    <p:cond evt="begin" delay="0">
                                      <p:tn val="71"/>
                                    </p:cond>
                                  </p:endCondLst>
                                  <p:childTnLst>
                                    <p:set>
                                      <p:cBhvr>
                                        <p:cTn id="72" dur="1" fill="hold">
                                          <p:stCondLst>
                                            <p:cond delay="0"/>
                                          </p:stCondLst>
                                        </p:cTn>
                                        <p:tgtEl>
                                          <p:spTgt spid="40">
                                            <p:txEl>
                                              <p:charRg st="4294967295" end="4294967295"/>
                                            </p:txEl>
                                          </p:spTgt>
                                        </p:tgtEl>
                                        <p:attrNameLst>
                                          <p:attrName>style.visibility</p:attrName>
                                        </p:attrNameLst>
                                      </p:cBhvr>
                                      <p:to>
                                        <p:strVal val="visible"/>
                                      </p:to>
                                    </p:set>
                                    <p:animEffect transition="in" filter="fade">
                                      <p:cBhvr>
                                        <p:cTn id="73" dur="500"/>
                                        <p:tgtEl>
                                          <p:spTgt spid="40">
                                            <p:txEl>
                                              <p:charRg st="4294967295" end="4294967295"/>
                                            </p:txEl>
                                          </p:spTgt>
                                        </p:tgtEl>
                                      </p:cBhvr>
                                    </p:animEffect>
                                  </p:childTnLst>
                                </p:cTn>
                              </p:par>
                              <p:par>
                                <p:cTn id="74" presetID="10" presetClass="entr" presetSubtype="0" fill="hold" grpId="0" nodeType="withEffect" nodePh="1">
                                  <p:stCondLst>
                                    <p:cond delay="1500"/>
                                  </p:stCondLst>
                                  <p:endCondLst>
                                    <p:cond evt="begin" delay="0">
                                      <p:tn val="74"/>
                                    </p:cond>
                                  </p:endCondLst>
                                  <p:childTnLst>
                                    <p:set>
                                      <p:cBhvr>
                                        <p:cTn id="75" dur="1" fill="hold">
                                          <p:stCondLst>
                                            <p:cond delay="0"/>
                                          </p:stCondLst>
                                        </p:cTn>
                                        <p:tgtEl>
                                          <p:spTgt spid="41">
                                            <p:txEl>
                                              <p:charRg st="4294967295" end="4294967295"/>
                                            </p:txEl>
                                          </p:spTgt>
                                        </p:tgtEl>
                                        <p:attrNameLst>
                                          <p:attrName>style.visibility</p:attrName>
                                        </p:attrNameLst>
                                      </p:cBhvr>
                                      <p:to>
                                        <p:strVal val="visible"/>
                                      </p:to>
                                    </p:set>
                                    <p:animEffect transition="in" filter="fade">
                                      <p:cBhvr>
                                        <p:cTn id="76" dur="500"/>
                                        <p:tgtEl>
                                          <p:spTgt spid="41">
                                            <p:txEl>
                                              <p:charRg st="4294967295" end="4294967295"/>
                                            </p:txEl>
                                          </p:spTgt>
                                        </p:tgtEl>
                                      </p:cBhvr>
                                    </p:animEffect>
                                  </p:childTnLst>
                                </p:cTn>
                              </p:par>
                              <p:par>
                                <p:cTn id="77" presetID="10" presetClass="entr" presetSubtype="0" fill="hold" grpId="0" nodeType="withEffect" nodePh="1">
                                  <p:stCondLst>
                                    <p:cond delay="1500"/>
                                  </p:stCondLst>
                                  <p:endCondLst>
                                    <p:cond evt="begin" delay="0">
                                      <p:tn val="77"/>
                                    </p:cond>
                                  </p:endCondLst>
                                  <p:childTnLst>
                                    <p:set>
                                      <p:cBhvr>
                                        <p:cTn id="78" dur="1" fill="hold">
                                          <p:stCondLst>
                                            <p:cond delay="0"/>
                                          </p:stCondLst>
                                        </p:cTn>
                                        <p:tgtEl>
                                          <p:spTgt spid="42">
                                            <p:txEl>
                                              <p:charRg st="4294967295" end="4294967295"/>
                                            </p:txEl>
                                          </p:spTgt>
                                        </p:tgtEl>
                                        <p:attrNameLst>
                                          <p:attrName>style.visibility</p:attrName>
                                        </p:attrNameLst>
                                      </p:cBhvr>
                                      <p:to>
                                        <p:strVal val="visible"/>
                                      </p:to>
                                    </p:set>
                                    <p:animEffect transition="in" filter="fade">
                                      <p:cBhvr>
                                        <p:cTn id="79" dur="500"/>
                                        <p:tgtEl>
                                          <p:spTgt spid="42">
                                            <p:txEl>
                                              <p:charRg st="4294967295" end="4294967295"/>
                                            </p:txEl>
                                          </p:spTgt>
                                        </p:tgtEl>
                                      </p:cBhvr>
                                    </p:animEffect>
                                  </p:childTnLst>
                                </p:cTn>
                              </p:par>
                              <p:par>
                                <p:cTn id="80" presetID="10" presetClass="entr" presetSubtype="0" fill="hold" grpId="0" nodeType="withEffect" nodePh="1">
                                  <p:stCondLst>
                                    <p:cond delay="1500"/>
                                  </p:stCondLst>
                                  <p:endCondLst>
                                    <p:cond evt="begin" delay="0">
                                      <p:tn val="80"/>
                                    </p:cond>
                                  </p:endCondLst>
                                  <p:childTnLst>
                                    <p:set>
                                      <p:cBhvr>
                                        <p:cTn id="81" dur="1" fill="hold">
                                          <p:stCondLst>
                                            <p:cond delay="0"/>
                                          </p:stCondLst>
                                        </p:cTn>
                                        <p:tgtEl>
                                          <p:spTgt spid="43">
                                            <p:txEl>
                                              <p:charRg st="4294967295" end="4294967295"/>
                                            </p:txEl>
                                          </p:spTgt>
                                        </p:tgtEl>
                                        <p:attrNameLst>
                                          <p:attrName>style.visibility</p:attrName>
                                        </p:attrNameLst>
                                      </p:cBhvr>
                                      <p:to>
                                        <p:strVal val="visible"/>
                                      </p:to>
                                    </p:set>
                                    <p:animEffect transition="in" filter="fade">
                                      <p:cBhvr>
                                        <p:cTn id="82" dur="500"/>
                                        <p:tgtEl>
                                          <p:spTgt spid="43">
                                            <p:txEl>
                                              <p:charRg st="4294967295" end="4294967295"/>
                                            </p:txEl>
                                          </p:spTgt>
                                        </p:tgtEl>
                                      </p:cBhvr>
                                    </p:animEffect>
                                  </p:childTnLst>
                                </p:cTn>
                              </p:par>
                              <p:par>
                                <p:cTn id="83" presetID="10"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44">
                                            <p:txEl>
                                              <p:charRg st="4294967295" end="4294967295"/>
                                            </p:txEl>
                                          </p:spTgt>
                                        </p:tgtEl>
                                        <p:attrNameLst>
                                          <p:attrName>style.visibility</p:attrName>
                                        </p:attrNameLst>
                                      </p:cBhvr>
                                      <p:to>
                                        <p:strVal val="visible"/>
                                      </p:to>
                                    </p:set>
                                    <p:animEffect transition="in" filter="fade">
                                      <p:cBhvr>
                                        <p:cTn id="85" dur="500"/>
                                        <p:tgtEl>
                                          <p:spTgt spid="44">
                                            <p:txEl>
                                              <p:charRg st="4294967295" end="4294967295"/>
                                            </p:txEl>
                                          </p:spTgt>
                                        </p:tgtEl>
                                      </p:cBhvr>
                                    </p:animEffect>
                                  </p:childTnLst>
                                </p:cTn>
                              </p:par>
                              <p:par>
                                <p:cTn id="86" presetID="10" presetClass="entr" presetSubtype="0" fill="hold" grpId="0" nodeType="withEffect" nodePh="1">
                                  <p:stCondLst>
                                    <p:cond delay="1500"/>
                                  </p:stCondLst>
                                  <p:endCondLst>
                                    <p:cond evt="begin" delay="0">
                                      <p:tn val="86"/>
                                    </p:cond>
                                  </p:endCondLst>
                                  <p:childTnLst>
                                    <p:set>
                                      <p:cBhvr>
                                        <p:cTn id="87" dur="1" fill="hold">
                                          <p:stCondLst>
                                            <p:cond delay="0"/>
                                          </p:stCondLst>
                                        </p:cTn>
                                        <p:tgtEl>
                                          <p:spTgt spid="45">
                                            <p:txEl>
                                              <p:charRg st="4294967295" end="4294967295"/>
                                            </p:txEl>
                                          </p:spTgt>
                                        </p:tgtEl>
                                        <p:attrNameLst>
                                          <p:attrName>style.visibility</p:attrName>
                                        </p:attrNameLst>
                                      </p:cBhvr>
                                      <p:to>
                                        <p:strVal val="visible"/>
                                      </p:to>
                                    </p:set>
                                    <p:animEffect transition="in" filter="fade">
                                      <p:cBhvr>
                                        <p:cTn id="88" dur="500"/>
                                        <p:tgtEl>
                                          <p:spTgt spid="45">
                                            <p:txEl>
                                              <p:charRg st="4294967295" end="4294967295"/>
                                            </p:txEl>
                                          </p:spTgt>
                                        </p:tgtEl>
                                      </p:cBhvr>
                                    </p:animEffect>
                                  </p:childTnLst>
                                </p:cTn>
                              </p:par>
                              <p:par>
                                <p:cTn id="89" presetID="10" presetClass="entr" presetSubtype="0" fill="hold" grpId="0" nodeType="withEffect" nodePh="1">
                                  <p:stCondLst>
                                    <p:cond delay="1500"/>
                                  </p:stCondLst>
                                  <p:endCondLst>
                                    <p:cond evt="begin" delay="0">
                                      <p:tn val="89"/>
                                    </p:cond>
                                  </p:endCondLst>
                                  <p:childTnLst>
                                    <p:set>
                                      <p:cBhvr>
                                        <p:cTn id="90" dur="1" fill="hold">
                                          <p:stCondLst>
                                            <p:cond delay="0"/>
                                          </p:stCondLst>
                                        </p:cTn>
                                        <p:tgtEl>
                                          <p:spTgt spid="46">
                                            <p:txEl>
                                              <p:charRg st="4294967295" end="4294967295"/>
                                            </p:txEl>
                                          </p:spTgt>
                                        </p:tgtEl>
                                        <p:attrNameLst>
                                          <p:attrName>style.visibility</p:attrName>
                                        </p:attrNameLst>
                                      </p:cBhvr>
                                      <p:to>
                                        <p:strVal val="visible"/>
                                      </p:to>
                                    </p:set>
                                    <p:animEffect transition="in" filter="fade">
                                      <p:cBhvr>
                                        <p:cTn id="91" dur="500"/>
                                        <p:tgtEl>
                                          <p:spTgt spid="46">
                                            <p:txEl>
                                              <p:charRg st="4294967295" end="4294967295"/>
                                            </p:txEl>
                                          </p:spTgt>
                                        </p:tgtEl>
                                      </p:cBhvr>
                                    </p:animEffect>
                                  </p:childTnLst>
                                </p:cTn>
                              </p:par>
                              <p:par>
                                <p:cTn id="92" presetID="10" presetClass="entr" presetSubtype="0" fill="hold" grpId="0" nodeType="withEffect" nodePh="1">
                                  <p:stCondLst>
                                    <p:cond delay="1500"/>
                                  </p:stCondLst>
                                  <p:endCondLst>
                                    <p:cond evt="begin" delay="0">
                                      <p:tn val="92"/>
                                    </p:cond>
                                  </p:endCondLst>
                                  <p:childTnLst>
                                    <p:set>
                                      <p:cBhvr>
                                        <p:cTn id="93" dur="1" fill="hold">
                                          <p:stCondLst>
                                            <p:cond delay="0"/>
                                          </p:stCondLst>
                                        </p:cTn>
                                        <p:tgtEl>
                                          <p:spTgt spid="47">
                                            <p:txEl>
                                              <p:charRg st="4294967295" end="4294967295"/>
                                            </p:txEl>
                                          </p:spTgt>
                                        </p:tgtEl>
                                        <p:attrNameLst>
                                          <p:attrName>style.visibility</p:attrName>
                                        </p:attrNameLst>
                                      </p:cBhvr>
                                      <p:to>
                                        <p:strVal val="visible"/>
                                      </p:to>
                                    </p:set>
                                    <p:animEffect transition="in" filter="fade">
                                      <p:cBhvr>
                                        <p:cTn id="94" dur="500"/>
                                        <p:tgtEl>
                                          <p:spTgt spid="47">
                                            <p:txEl>
                                              <p:charRg st="4294967295" end="4294967295"/>
                                            </p:txEl>
                                          </p:spTgt>
                                        </p:tgtEl>
                                      </p:cBhvr>
                                    </p:animEffect>
                                  </p:childTnLst>
                                </p:cTn>
                              </p:par>
                              <p:par>
                                <p:cTn id="95" presetID="10" presetClass="entr" presetSubtype="0" fill="hold" grpId="0" nodeType="withEffect" nodePh="1">
                                  <p:stCondLst>
                                    <p:cond delay="1500"/>
                                  </p:stCondLst>
                                  <p:endCondLst>
                                    <p:cond evt="begin" delay="0">
                                      <p:tn val="95"/>
                                    </p:cond>
                                  </p:endCondLst>
                                  <p:childTnLst>
                                    <p:set>
                                      <p:cBhvr>
                                        <p:cTn id="96" dur="1" fill="hold">
                                          <p:stCondLst>
                                            <p:cond delay="0"/>
                                          </p:stCondLst>
                                        </p:cTn>
                                        <p:tgtEl>
                                          <p:spTgt spid="48">
                                            <p:txEl>
                                              <p:charRg st="4294967295" end="4294967295"/>
                                            </p:txEl>
                                          </p:spTgt>
                                        </p:tgtEl>
                                        <p:attrNameLst>
                                          <p:attrName>style.visibility</p:attrName>
                                        </p:attrNameLst>
                                      </p:cBhvr>
                                      <p:to>
                                        <p:strVal val="visible"/>
                                      </p:to>
                                    </p:set>
                                    <p:animEffect transition="in" filter="fade">
                                      <p:cBhvr>
                                        <p:cTn id="97" dur="500"/>
                                        <p:tgtEl>
                                          <p:spTgt spid="48">
                                            <p:txEl>
                                              <p:charRg st="4294967295" end="4294967295"/>
                                            </p:txEl>
                                          </p:spTgt>
                                        </p:tgtEl>
                                      </p:cBhvr>
                                    </p:animEffect>
                                  </p:childTnLst>
                                </p:cTn>
                              </p:par>
                              <p:par>
                                <p:cTn id="98" presetID="10" presetClass="entr" presetSubtype="0" fill="hold" grpId="0" nodeType="withEffect" nodePh="1">
                                  <p:stCondLst>
                                    <p:cond delay="1500"/>
                                  </p:stCondLst>
                                  <p:endCondLst>
                                    <p:cond evt="begin" delay="0">
                                      <p:tn val="98"/>
                                    </p:cond>
                                  </p:endCondLst>
                                  <p:childTnLst>
                                    <p:set>
                                      <p:cBhvr>
                                        <p:cTn id="99" dur="1" fill="hold">
                                          <p:stCondLst>
                                            <p:cond delay="0"/>
                                          </p:stCondLst>
                                        </p:cTn>
                                        <p:tgtEl>
                                          <p:spTgt spid="49">
                                            <p:txEl>
                                              <p:charRg st="4294967295" end="4294967295"/>
                                            </p:txEl>
                                          </p:spTgt>
                                        </p:tgtEl>
                                        <p:attrNameLst>
                                          <p:attrName>style.visibility</p:attrName>
                                        </p:attrNameLst>
                                      </p:cBhvr>
                                      <p:to>
                                        <p:strVal val="visible"/>
                                      </p:to>
                                    </p:set>
                                    <p:animEffect transition="in" filter="fade">
                                      <p:cBhvr>
                                        <p:cTn id="100" dur="500"/>
                                        <p:tgtEl>
                                          <p:spTgt spid="49">
                                            <p:txEl>
                                              <p:charRg st="4294967295" end="4294967295"/>
                                            </p:txEl>
                                          </p:spTgt>
                                        </p:tgtEl>
                                      </p:cBhvr>
                                    </p:animEffect>
                                  </p:childTnLst>
                                </p:cTn>
                              </p:par>
                              <p:par>
                                <p:cTn id="101" presetID="10" presetClass="entr" presetSubtype="0" fill="hold" grpId="0" nodeType="withEffect" nodePh="1">
                                  <p:stCondLst>
                                    <p:cond delay="1500"/>
                                  </p:stCondLst>
                                  <p:endCondLst>
                                    <p:cond evt="begin" delay="0">
                                      <p:tn val="101"/>
                                    </p:cond>
                                  </p:endCondLst>
                                  <p:childTnLst>
                                    <p:set>
                                      <p:cBhvr>
                                        <p:cTn id="102" dur="1" fill="hold">
                                          <p:stCondLst>
                                            <p:cond delay="0"/>
                                          </p:stCondLst>
                                        </p:cTn>
                                        <p:tgtEl>
                                          <p:spTgt spid="50">
                                            <p:txEl>
                                              <p:charRg st="4294967295" end="4294967295"/>
                                            </p:txEl>
                                          </p:spTgt>
                                        </p:tgtEl>
                                        <p:attrNameLst>
                                          <p:attrName>style.visibility</p:attrName>
                                        </p:attrNameLst>
                                      </p:cBhvr>
                                      <p:to>
                                        <p:strVal val="visible"/>
                                      </p:to>
                                    </p:set>
                                    <p:animEffect transition="in" filter="fade">
                                      <p:cBhvr>
                                        <p:cTn id="103" dur="500"/>
                                        <p:tgtEl>
                                          <p:spTgt spid="50">
                                            <p:txEl>
                                              <p:charRg st="4294967295" end="4294967295"/>
                                            </p:txEl>
                                          </p:spTgt>
                                        </p:tgtEl>
                                      </p:cBhvr>
                                    </p:animEffect>
                                  </p:childTnLst>
                                </p:cTn>
                              </p:par>
                              <p:par>
                                <p:cTn id="104" presetID="10" presetClass="entr" presetSubtype="0" fill="hold" grpId="0" nodeType="withEffect" nodePh="1">
                                  <p:stCondLst>
                                    <p:cond delay="1500"/>
                                  </p:stCondLst>
                                  <p:endCondLst>
                                    <p:cond evt="begin" delay="0">
                                      <p:tn val="104"/>
                                    </p:cond>
                                  </p:endCondLst>
                                  <p:childTnLst>
                                    <p:set>
                                      <p:cBhvr>
                                        <p:cTn id="105" dur="1" fill="hold">
                                          <p:stCondLst>
                                            <p:cond delay="0"/>
                                          </p:stCondLst>
                                        </p:cTn>
                                        <p:tgtEl>
                                          <p:spTgt spid="51">
                                            <p:txEl>
                                              <p:charRg st="4294967295" end="4294967295"/>
                                            </p:txEl>
                                          </p:spTgt>
                                        </p:tgtEl>
                                        <p:attrNameLst>
                                          <p:attrName>style.visibility</p:attrName>
                                        </p:attrNameLst>
                                      </p:cBhvr>
                                      <p:to>
                                        <p:strVal val="visible"/>
                                      </p:to>
                                    </p:set>
                                    <p:animEffect transition="in" filter="fade">
                                      <p:cBhvr>
                                        <p:cTn id="106" dur="500"/>
                                        <p:tgtEl>
                                          <p:spTgt spid="51">
                                            <p:txEl>
                                              <p:charRg st="4294967295" end="4294967295"/>
                                            </p:txEl>
                                          </p:spTgt>
                                        </p:tgtEl>
                                      </p:cBhvr>
                                    </p:animEffect>
                                  </p:childTnLst>
                                </p:cTn>
                              </p:par>
                              <p:par>
                                <p:cTn id="107" presetID="10" presetClass="entr" presetSubtype="0" fill="hold" grpId="0" nodeType="withEffect" nodePh="1">
                                  <p:stCondLst>
                                    <p:cond delay="1500"/>
                                  </p:stCondLst>
                                  <p:endCondLst>
                                    <p:cond evt="begin" delay="0">
                                      <p:tn val="107"/>
                                    </p:cond>
                                  </p:endCondLst>
                                  <p:childTnLst>
                                    <p:set>
                                      <p:cBhvr>
                                        <p:cTn id="108" dur="1" fill="hold">
                                          <p:stCondLst>
                                            <p:cond delay="0"/>
                                          </p:stCondLst>
                                        </p:cTn>
                                        <p:tgtEl>
                                          <p:spTgt spid="52">
                                            <p:txEl>
                                              <p:charRg st="4294967295" end="4294967295"/>
                                            </p:txEl>
                                          </p:spTgt>
                                        </p:tgtEl>
                                        <p:attrNameLst>
                                          <p:attrName>style.visibility</p:attrName>
                                        </p:attrNameLst>
                                      </p:cBhvr>
                                      <p:to>
                                        <p:strVal val="visible"/>
                                      </p:to>
                                    </p:set>
                                    <p:animEffect transition="in" filter="fade">
                                      <p:cBhvr>
                                        <p:cTn id="109" dur="500"/>
                                        <p:tgtEl>
                                          <p:spTgt spid="52">
                                            <p:txEl>
                                              <p:charRg st="4294967295" end="4294967295"/>
                                            </p:txEl>
                                          </p:spTgt>
                                        </p:tgtEl>
                                      </p:cBhvr>
                                    </p:animEffect>
                                  </p:childTnLst>
                                </p:cTn>
                              </p:par>
                              <p:par>
                                <p:cTn id="110" presetID="10" presetClass="entr" presetSubtype="0" fill="hold" grpId="0" nodeType="withEffect" nodePh="1">
                                  <p:stCondLst>
                                    <p:cond delay="1500"/>
                                  </p:stCondLst>
                                  <p:endCondLst>
                                    <p:cond evt="begin" delay="0">
                                      <p:tn val="110"/>
                                    </p:cond>
                                  </p:endCondLst>
                                  <p:childTnLst>
                                    <p:set>
                                      <p:cBhvr>
                                        <p:cTn id="111" dur="1" fill="hold">
                                          <p:stCondLst>
                                            <p:cond delay="0"/>
                                          </p:stCondLst>
                                        </p:cTn>
                                        <p:tgtEl>
                                          <p:spTgt spid="53">
                                            <p:txEl>
                                              <p:charRg st="4294967295" end="4294967295"/>
                                            </p:txEl>
                                          </p:spTgt>
                                        </p:tgtEl>
                                        <p:attrNameLst>
                                          <p:attrName>style.visibility</p:attrName>
                                        </p:attrNameLst>
                                      </p:cBhvr>
                                      <p:to>
                                        <p:strVal val="visible"/>
                                      </p:to>
                                    </p:set>
                                    <p:animEffect transition="in" filter="fade">
                                      <p:cBhvr>
                                        <p:cTn id="112" dur="500"/>
                                        <p:tgtEl>
                                          <p:spTgt spid="53">
                                            <p:txEl>
                                              <p:charRg st="4294967295" end="4294967295"/>
                                            </p:txEl>
                                          </p:spTgt>
                                        </p:tgtEl>
                                      </p:cBhvr>
                                    </p:animEffect>
                                  </p:childTnLst>
                                </p:cTn>
                              </p:par>
                              <p:par>
                                <p:cTn id="113" presetID="10" presetClass="entr" presetSubtype="0" fill="hold" grpId="0" nodeType="withEffect" nodePh="1">
                                  <p:stCondLst>
                                    <p:cond delay="1500"/>
                                  </p:stCondLst>
                                  <p:endCondLst>
                                    <p:cond evt="begin" delay="0">
                                      <p:tn val="113"/>
                                    </p:cond>
                                  </p:endCondLst>
                                  <p:childTnLst>
                                    <p:set>
                                      <p:cBhvr>
                                        <p:cTn id="114" dur="1" fill="hold">
                                          <p:stCondLst>
                                            <p:cond delay="0"/>
                                          </p:stCondLst>
                                        </p:cTn>
                                        <p:tgtEl>
                                          <p:spTgt spid="54">
                                            <p:txEl>
                                              <p:charRg st="4294967295" end="4294967295"/>
                                            </p:txEl>
                                          </p:spTgt>
                                        </p:tgtEl>
                                        <p:attrNameLst>
                                          <p:attrName>style.visibility</p:attrName>
                                        </p:attrNameLst>
                                      </p:cBhvr>
                                      <p:to>
                                        <p:strVal val="visible"/>
                                      </p:to>
                                    </p:set>
                                    <p:animEffect transition="in" filter="fade">
                                      <p:cBhvr>
                                        <p:cTn id="115" dur="500"/>
                                        <p:tgtEl>
                                          <p:spTgt spid="54">
                                            <p:txEl>
                                              <p:charRg st="4294967295" end="4294967295"/>
                                            </p:txEl>
                                          </p:spTgt>
                                        </p:tgtEl>
                                      </p:cBhvr>
                                    </p:animEffect>
                                  </p:childTnLst>
                                </p:cTn>
                              </p:par>
                              <p:par>
                                <p:cTn id="116" presetID="10" presetClass="entr" presetSubtype="0" fill="hold" grpId="0" nodeType="withEffect" nodePh="1">
                                  <p:stCondLst>
                                    <p:cond delay="1500"/>
                                  </p:stCondLst>
                                  <p:endCondLst>
                                    <p:cond evt="begin" delay="0">
                                      <p:tn val="116"/>
                                    </p:cond>
                                  </p:endCondLst>
                                  <p:childTnLst>
                                    <p:set>
                                      <p:cBhvr>
                                        <p:cTn id="117" dur="1" fill="hold">
                                          <p:stCondLst>
                                            <p:cond delay="0"/>
                                          </p:stCondLst>
                                        </p:cTn>
                                        <p:tgtEl>
                                          <p:spTgt spid="55">
                                            <p:txEl>
                                              <p:charRg st="4294967295" end="4294967295"/>
                                            </p:txEl>
                                          </p:spTgt>
                                        </p:tgtEl>
                                        <p:attrNameLst>
                                          <p:attrName>style.visibility</p:attrName>
                                        </p:attrNameLst>
                                      </p:cBhvr>
                                      <p:to>
                                        <p:strVal val="visible"/>
                                      </p:to>
                                    </p:set>
                                    <p:animEffect transition="in" filter="fade">
                                      <p:cBhvr>
                                        <p:cTn id="118" dur="500"/>
                                        <p:tgtEl>
                                          <p:spTgt spid="55">
                                            <p:txEl>
                                              <p:charRg st="4294967295" end="4294967295"/>
                                            </p:txEl>
                                          </p:spTgt>
                                        </p:tgtEl>
                                      </p:cBhvr>
                                    </p:animEffect>
                                  </p:childTnLst>
                                </p:cTn>
                              </p:par>
                              <p:par>
                                <p:cTn id="119" presetID="10" presetClass="entr" presetSubtype="0" fill="hold" grpId="0" nodeType="withEffect" nodePh="1">
                                  <p:stCondLst>
                                    <p:cond delay="1500"/>
                                  </p:stCondLst>
                                  <p:endCondLst>
                                    <p:cond evt="begin" delay="0">
                                      <p:tn val="119"/>
                                    </p:cond>
                                  </p:endCondLst>
                                  <p:childTnLst>
                                    <p:set>
                                      <p:cBhvr>
                                        <p:cTn id="120" dur="1" fill="hold">
                                          <p:stCondLst>
                                            <p:cond delay="0"/>
                                          </p:stCondLst>
                                        </p:cTn>
                                        <p:tgtEl>
                                          <p:spTgt spid="56">
                                            <p:txEl>
                                              <p:charRg st="4294967295" end="4294967295"/>
                                            </p:txEl>
                                          </p:spTgt>
                                        </p:tgtEl>
                                        <p:attrNameLst>
                                          <p:attrName>style.visibility</p:attrName>
                                        </p:attrNameLst>
                                      </p:cBhvr>
                                      <p:to>
                                        <p:strVal val="visible"/>
                                      </p:to>
                                    </p:set>
                                    <p:animEffect transition="in" filter="fade">
                                      <p:cBhvr>
                                        <p:cTn id="121" dur="500"/>
                                        <p:tgtEl>
                                          <p:spTgt spid="56">
                                            <p:txEl>
                                              <p:charRg st="4294967295" end="4294967295"/>
                                            </p:txEl>
                                          </p:spTgt>
                                        </p:tgtEl>
                                      </p:cBhvr>
                                    </p:animEffect>
                                  </p:childTnLst>
                                </p:cTn>
                              </p:par>
                              <p:par>
                                <p:cTn id="122" presetID="10" presetClass="entr" presetSubtype="0" fill="hold" grpId="0" nodeType="withEffect" nodePh="1">
                                  <p:stCondLst>
                                    <p:cond delay="1500"/>
                                  </p:stCondLst>
                                  <p:endCondLst>
                                    <p:cond evt="begin" delay="0">
                                      <p:tn val="122"/>
                                    </p:cond>
                                  </p:endCondLst>
                                  <p:childTnLst>
                                    <p:set>
                                      <p:cBhvr>
                                        <p:cTn id="123" dur="1" fill="hold">
                                          <p:stCondLst>
                                            <p:cond delay="0"/>
                                          </p:stCondLst>
                                        </p:cTn>
                                        <p:tgtEl>
                                          <p:spTgt spid="57">
                                            <p:txEl>
                                              <p:charRg st="4294967295" end="4294967295"/>
                                            </p:txEl>
                                          </p:spTgt>
                                        </p:tgtEl>
                                        <p:attrNameLst>
                                          <p:attrName>style.visibility</p:attrName>
                                        </p:attrNameLst>
                                      </p:cBhvr>
                                      <p:to>
                                        <p:strVal val="visible"/>
                                      </p:to>
                                    </p:set>
                                    <p:animEffect transition="in" filter="fade">
                                      <p:cBhvr>
                                        <p:cTn id="124" dur="500"/>
                                        <p:tgtEl>
                                          <p:spTgt spid="57">
                                            <p:txEl>
                                              <p:charRg st="4294967295" end="4294967295"/>
                                            </p:txEl>
                                          </p:spTgt>
                                        </p:tgtEl>
                                      </p:cBhvr>
                                    </p:animEffect>
                                  </p:childTnLst>
                                </p:cTn>
                              </p:par>
                              <p:par>
                                <p:cTn id="125" presetID="10" presetClass="entr" presetSubtype="0" fill="hold" grpId="0" nodeType="withEffect" nodePh="1">
                                  <p:stCondLst>
                                    <p:cond delay="1500"/>
                                  </p:stCondLst>
                                  <p:endCondLst>
                                    <p:cond evt="begin" delay="0">
                                      <p:tn val="125"/>
                                    </p:cond>
                                  </p:endCondLst>
                                  <p:childTnLst>
                                    <p:set>
                                      <p:cBhvr>
                                        <p:cTn id="126" dur="1" fill="hold">
                                          <p:stCondLst>
                                            <p:cond delay="0"/>
                                          </p:stCondLst>
                                        </p:cTn>
                                        <p:tgtEl>
                                          <p:spTgt spid="58">
                                            <p:txEl>
                                              <p:charRg st="4294967295" end="4294967295"/>
                                            </p:txEl>
                                          </p:spTgt>
                                        </p:tgtEl>
                                        <p:attrNameLst>
                                          <p:attrName>style.visibility</p:attrName>
                                        </p:attrNameLst>
                                      </p:cBhvr>
                                      <p:to>
                                        <p:strVal val="visible"/>
                                      </p:to>
                                    </p:set>
                                    <p:animEffect transition="in" filter="fade">
                                      <p:cBhvr>
                                        <p:cTn id="127" dur="500"/>
                                        <p:tgtEl>
                                          <p:spTgt spid="58">
                                            <p:txEl>
                                              <p:charRg st="4294967295" end="4294967295"/>
                                            </p:txEl>
                                          </p:spTgt>
                                        </p:tgtEl>
                                      </p:cBhvr>
                                    </p:animEffect>
                                  </p:childTnLst>
                                </p:cTn>
                              </p:par>
                              <p:par>
                                <p:cTn id="128" presetID="10" presetClass="entr" presetSubtype="0" fill="hold" grpId="0" nodeType="withEffect" nodePh="1">
                                  <p:stCondLst>
                                    <p:cond delay="1500"/>
                                  </p:stCondLst>
                                  <p:endCondLst>
                                    <p:cond evt="begin" delay="0">
                                      <p:tn val="128"/>
                                    </p:cond>
                                  </p:endCondLst>
                                  <p:childTnLst>
                                    <p:set>
                                      <p:cBhvr>
                                        <p:cTn id="129" dur="1" fill="hold">
                                          <p:stCondLst>
                                            <p:cond delay="0"/>
                                          </p:stCondLst>
                                        </p:cTn>
                                        <p:tgtEl>
                                          <p:spTgt spid="59">
                                            <p:txEl>
                                              <p:charRg st="4294967295" end="4294967295"/>
                                            </p:txEl>
                                          </p:spTgt>
                                        </p:tgtEl>
                                        <p:attrNameLst>
                                          <p:attrName>style.visibility</p:attrName>
                                        </p:attrNameLst>
                                      </p:cBhvr>
                                      <p:to>
                                        <p:strVal val="visible"/>
                                      </p:to>
                                    </p:set>
                                    <p:animEffect transition="in" filter="fade">
                                      <p:cBhvr>
                                        <p:cTn id="130" dur="500"/>
                                        <p:tgtEl>
                                          <p:spTgt spid="59">
                                            <p:txEl>
                                              <p:charRg st="4294967295" end="4294967295"/>
                                            </p:txEl>
                                          </p:spTgt>
                                        </p:tgtEl>
                                      </p:cBhvr>
                                    </p:animEffect>
                                  </p:childTnLst>
                                </p:cTn>
                              </p:par>
                              <p:par>
                                <p:cTn id="131" presetID="10" presetClass="entr" presetSubtype="0" fill="hold" grpId="0" nodeType="withEffect" nodePh="1">
                                  <p:stCondLst>
                                    <p:cond delay="1500"/>
                                  </p:stCondLst>
                                  <p:endCondLst>
                                    <p:cond evt="begin" delay="0">
                                      <p:tn val="131"/>
                                    </p:cond>
                                  </p:endCondLst>
                                  <p:childTnLst>
                                    <p:set>
                                      <p:cBhvr>
                                        <p:cTn id="132" dur="1" fill="hold">
                                          <p:stCondLst>
                                            <p:cond delay="0"/>
                                          </p:stCondLst>
                                        </p:cTn>
                                        <p:tgtEl>
                                          <p:spTgt spid="60">
                                            <p:txEl>
                                              <p:charRg st="4294967295" end="4294967295"/>
                                            </p:txEl>
                                          </p:spTgt>
                                        </p:tgtEl>
                                        <p:attrNameLst>
                                          <p:attrName>style.visibility</p:attrName>
                                        </p:attrNameLst>
                                      </p:cBhvr>
                                      <p:to>
                                        <p:strVal val="visible"/>
                                      </p:to>
                                    </p:set>
                                    <p:animEffect transition="in" filter="fade">
                                      <p:cBhvr>
                                        <p:cTn id="133" dur="500"/>
                                        <p:tgtEl>
                                          <p:spTgt spid="60">
                                            <p:txEl>
                                              <p:charRg st="4294967295" end="4294967295"/>
                                            </p:txEl>
                                          </p:spTgt>
                                        </p:tgtEl>
                                      </p:cBhvr>
                                    </p:animEffect>
                                  </p:childTnLst>
                                </p:cTn>
                              </p:par>
                              <p:par>
                                <p:cTn id="134" presetID="10" presetClass="entr" presetSubtype="0" fill="hold" grpId="0" nodeType="withEffect" nodePh="1">
                                  <p:stCondLst>
                                    <p:cond delay="1500"/>
                                  </p:stCondLst>
                                  <p:endCondLst>
                                    <p:cond evt="begin" delay="0">
                                      <p:tn val="134"/>
                                    </p:cond>
                                  </p:endCondLst>
                                  <p:childTnLst>
                                    <p:set>
                                      <p:cBhvr>
                                        <p:cTn id="135" dur="1" fill="hold">
                                          <p:stCondLst>
                                            <p:cond delay="0"/>
                                          </p:stCondLst>
                                        </p:cTn>
                                        <p:tgtEl>
                                          <p:spTgt spid="61">
                                            <p:txEl>
                                              <p:charRg st="4294967295" end="4294967295"/>
                                            </p:txEl>
                                          </p:spTgt>
                                        </p:tgtEl>
                                        <p:attrNameLst>
                                          <p:attrName>style.visibility</p:attrName>
                                        </p:attrNameLst>
                                      </p:cBhvr>
                                      <p:to>
                                        <p:strVal val="visible"/>
                                      </p:to>
                                    </p:set>
                                    <p:animEffect transition="in" filter="fade">
                                      <p:cBhvr>
                                        <p:cTn id="136" dur="500"/>
                                        <p:tgtEl>
                                          <p:spTgt spid="61">
                                            <p:txEl>
                                              <p:charRg st="4294967295" end="4294967295"/>
                                            </p:txEl>
                                          </p:spTgt>
                                        </p:tgtEl>
                                      </p:cBhvr>
                                    </p:animEffect>
                                  </p:childTnLst>
                                </p:cTn>
                              </p:par>
                              <p:par>
                                <p:cTn id="137" presetID="10" presetClass="entr" presetSubtype="0" fill="hold" grpId="0" nodeType="withEffect" nodePh="1">
                                  <p:stCondLst>
                                    <p:cond delay="1500"/>
                                  </p:stCondLst>
                                  <p:endCondLst>
                                    <p:cond evt="begin" delay="0">
                                      <p:tn val="137"/>
                                    </p:cond>
                                  </p:endCondLst>
                                  <p:childTnLst>
                                    <p:set>
                                      <p:cBhvr>
                                        <p:cTn id="138" dur="1" fill="hold">
                                          <p:stCondLst>
                                            <p:cond delay="0"/>
                                          </p:stCondLst>
                                        </p:cTn>
                                        <p:tgtEl>
                                          <p:spTgt spid="62">
                                            <p:txEl>
                                              <p:charRg st="4294967295" end="4294967295"/>
                                            </p:txEl>
                                          </p:spTgt>
                                        </p:tgtEl>
                                        <p:attrNameLst>
                                          <p:attrName>style.visibility</p:attrName>
                                        </p:attrNameLst>
                                      </p:cBhvr>
                                      <p:to>
                                        <p:strVal val="visible"/>
                                      </p:to>
                                    </p:set>
                                    <p:animEffect transition="in" filter="fade">
                                      <p:cBhvr>
                                        <p:cTn id="139" dur="500"/>
                                        <p:tgtEl>
                                          <p:spTgt spid="62">
                                            <p:txEl>
                                              <p:charRg st="4294967295" end="4294967295"/>
                                            </p:txEl>
                                          </p:spTgt>
                                        </p:tgtEl>
                                      </p:cBhvr>
                                    </p:animEffect>
                                  </p:childTnLst>
                                </p:cTn>
                              </p:par>
                              <p:par>
                                <p:cTn id="140" presetID="10" presetClass="entr" presetSubtype="0" fill="hold" grpId="0" nodeType="withEffect" nodePh="1">
                                  <p:stCondLst>
                                    <p:cond delay="1500"/>
                                  </p:stCondLst>
                                  <p:endCondLst>
                                    <p:cond evt="begin" delay="0">
                                      <p:tn val="140"/>
                                    </p:cond>
                                  </p:endCondLst>
                                  <p:childTnLst>
                                    <p:set>
                                      <p:cBhvr>
                                        <p:cTn id="141" dur="1" fill="hold">
                                          <p:stCondLst>
                                            <p:cond delay="0"/>
                                          </p:stCondLst>
                                        </p:cTn>
                                        <p:tgtEl>
                                          <p:spTgt spid="63">
                                            <p:txEl>
                                              <p:charRg st="4294967295" end="4294967295"/>
                                            </p:txEl>
                                          </p:spTgt>
                                        </p:tgtEl>
                                        <p:attrNameLst>
                                          <p:attrName>style.visibility</p:attrName>
                                        </p:attrNameLst>
                                      </p:cBhvr>
                                      <p:to>
                                        <p:strVal val="visible"/>
                                      </p:to>
                                    </p:set>
                                    <p:animEffect transition="in" filter="fade">
                                      <p:cBhvr>
                                        <p:cTn id="142" dur="500"/>
                                        <p:tgtEl>
                                          <p:spTgt spid="63">
                                            <p:txEl>
                                              <p:charRg st="4294967295" end="4294967295"/>
                                            </p:txEl>
                                          </p:spTgt>
                                        </p:tgtEl>
                                      </p:cBhvr>
                                    </p:animEffect>
                                  </p:childTnLst>
                                </p:cTn>
                              </p:par>
                              <p:par>
                                <p:cTn id="143" presetID="10" presetClass="entr" presetSubtype="0" fill="hold" grpId="0" nodeType="withEffect" nodePh="1">
                                  <p:stCondLst>
                                    <p:cond delay="1500"/>
                                  </p:stCondLst>
                                  <p:endCondLst>
                                    <p:cond evt="begin" delay="0">
                                      <p:tn val="143"/>
                                    </p:cond>
                                  </p:endCondLst>
                                  <p:childTnLst>
                                    <p:set>
                                      <p:cBhvr>
                                        <p:cTn id="144" dur="1" fill="hold">
                                          <p:stCondLst>
                                            <p:cond delay="0"/>
                                          </p:stCondLst>
                                        </p:cTn>
                                        <p:tgtEl>
                                          <p:spTgt spid="64">
                                            <p:txEl>
                                              <p:charRg st="4294967295" end="4294967295"/>
                                            </p:txEl>
                                          </p:spTgt>
                                        </p:tgtEl>
                                        <p:attrNameLst>
                                          <p:attrName>style.visibility</p:attrName>
                                        </p:attrNameLst>
                                      </p:cBhvr>
                                      <p:to>
                                        <p:strVal val="visible"/>
                                      </p:to>
                                    </p:set>
                                    <p:animEffect transition="in" filter="fade">
                                      <p:cBhvr>
                                        <p:cTn id="145" dur="500"/>
                                        <p:tgtEl>
                                          <p:spTgt spid="64">
                                            <p:txEl>
                                              <p:charRg st="4294967295" end="4294967295"/>
                                            </p:txEl>
                                          </p:spTgt>
                                        </p:tgtEl>
                                      </p:cBhvr>
                                    </p:animEffect>
                                  </p:childTnLst>
                                </p:cTn>
                              </p:par>
                              <p:par>
                                <p:cTn id="146" presetID="10" presetClass="entr" presetSubtype="0" fill="hold" grpId="0" nodeType="withEffect" nodePh="1">
                                  <p:stCondLst>
                                    <p:cond delay="1500"/>
                                  </p:stCondLst>
                                  <p:endCondLst>
                                    <p:cond evt="begin" delay="0">
                                      <p:tn val="146"/>
                                    </p:cond>
                                  </p:endCondLst>
                                  <p:childTnLst>
                                    <p:set>
                                      <p:cBhvr>
                                        <p:cTn id="147" dur="1" fill="hold">
                                          <p:stCondLst>
                                            <p:cond delay="0"/>
                                          </p:stCondLst>
                                        </p:cTn>
                                        <p:tgtEl>
                                          <p:spTgt spid="65">
                                            <p:txEl>
                                              <p:charRg st="4294967295" end="4294967295"/>
                                            </p:txEl>
                                          </p:spTgt>
                                        </p:tgtEl>
                                        <p:attrNameLst>
                                          <p:attrName>style.visibility</p:attrName>
                                        </p:attrNameLst>
                                      </p:cBhvr>
                                      <p:to>
                                        <p:strVal val="visible"/>
                                      </p:to>
                                    </p:set>
                                    <p:animEffect transition="in" filter="fade">
                                      <p:cBhvr>
                                        <p:cTn id="148" dur="500"/>
                                        <p:tgtEl>
                                          <p:spTgt spid="65">
                                            <p:txEl>
                                              <p:charRg st="4294967295" end="4294967295"/>
                                            </p:txEl>
                                          </p:spTgt>
                                        </p:tgtEl>
                                      </p:cBhvr>
                                    </p:animEffect>
                                  </p:childTnLst>
                                </p:cTn>
                              </p:par>
                              <p:par>
                                <p:cTn id="149" presetID="10" presetClass="entr" presetSubtype="0" fill="hold" grpId="0" nodeType="withEffect" nodePh="1">
                                  <p:stCondLst>
                                    <p:cond delay="1500"/>
                                  </p:stCondLst>
                                  <p:endCondLst>
                                    <p:cond evt="begin" delay="0">
                                      <p:tn val="149"/>
                                    </p:cond>
                                  </p:endCondLst>
                                  <p:childTnLst>
                                    <p:set>
                                      <p:cBhvr>
                                        <p:cTn id="150" dur="1" fill="hold">
                                          <p:stCondLst>
                                            <p:cond delay="0"/>
                                          </p:stCondLst>
                                        </p:cTn>
                                        <p:tgtEl>
                                          <p:spTgt spid="66">
                                            <p:txEl>
                                              <p:charRg st="4294967295" end="4294967295"/>
                                            </p:txEl>
                                          </p:spTgt>
                                        </p:tgtEl>
                                        <p:attrNameLst>
                                          <p:attrName>style.visibility</p:attrName>
                                        </p:attrNameLst>
                                      </p:cBhvr>
                                      <p:to>
                                        <p:strVal val="visible"/>
                                      </p:to>
                                    </p:set>
                                    <p:animEffect transition="in" filter="fade">
                                      <p:cBhvr>
                                        <p:cTn id="151" dur="500"/>
                                        <p:tgtEl>
                                          <p:spTgt spid="66">
                                            <p:txEl>
                                              <p:charRg st="4294967295" end="4294967295"/>
                                            </p:txEl>
                                          </p:spTgt>
                                        </p:tgtEl>
                                      </p:cBhvr>
                                    </p:animEffect>
                                  </p:childTnLst>
                                </p:cTn>
                              </p:par>
                              <p:par>
                                <p:cTn id="152" presetID="10" presetClass="entr" presetSubtype="0" fill="hold" grpId="0" nodeType="withEffect" nodePh="1">
                                  <p:stCondLst>
                                    <p:cond delay="1500"/>
                                  </p:stCondLst>
                                  <p:endCondLst>
                                    <p:cond evt="begin" delay="0">
                                      <p:tn val="152"/>
                                    </p:cond>
                                  </p:endCondLst>
                                  <p:childTnLst>
                                    <p:set>
                                      <p:cBhvr>
                                        <p:cTn id="153" dur="1" fill="hold">
                                          <p:stCondLst>
                                            <p:cond delay="0"/>
                                          </p:stCondLst>
                                        </p:cTn>
                                        <p:tgtEl>
                                          <p:spTgt spid="67">
                                            <p:txEl>
                                              <p:charRg st="4294967295" end="4294967295"/>
                                            </p:txEl>
                                          </p:spTgt>
                                        </p:tgtEl>
                                        <p:attrNameLst>
                                          <p:attrName>style.visibility</p:attrName>
                                        </p:attrNameLst>
                                      </p:cBhvr>
                                      <p:to>
                                        <p:strVal val="visible"/>
                                      </p:to>
                                    </p:set>
                                    <p:animEffect transition="in" filter="fade">
                                      <p:cBhvr>
                                        <p:cTn id="154" dur="500"/>
                                        <p:tgtEl>
                                          <p:spTgt spid="67">
                                            <p:txEl>
                                              <p:charRg st="4294967295" end="4294967295"/>
                                            </p:txEl>
                                          </p:spTgt>
                                        </p:tgtEl>
                                      </p:cBhvr>
                                    </p:animEffect>
                                  </p:childTnLst>
                                </p:cTn>
                              </p:par>
                              <p:par>
                                <p:cTn id="155" presetID="10" presetClass="entr" presetSubtype="0" fill="hold" grpId="0" nodeType="withEffect" nodePh="1">
                                  <p:stCondLst>
                                    <p:cond delay="1500"/>
                                  </p:stCondLst>
                                  <p:endCondLst>
                                    <p:cond evt="begin" delay="0">
                                      <p:tn val="155"/>
                                    </p:cond>
                                  </p:endCondLst>
                                  <p:childTnLst>
                                    <p:set>
                                      <p:cBhvr>
                                        <p:cTn id="156" dur="1" fill="hold">
                                          <p:stCondLst>
                                            <p:cond delay="0"/>
                                          </p:stCondLst>
                                        </p:cTn>
                                        <p:tgtEl>
                                          <p:spTgt spid="68">
                                            <p:txEl>
                                              <p:charRg st="4294967295" end="4294967295"/>
                                            </p:txEl>
                                          </p:spTgt>
                                        </p:tgtEl>
                                        <p:attrNameLst>
                                          <p:attrName>style.visibility</p:attrName>
                                        </p:attrNameLst>
                                      </p:cBhvr>
                                      <p:to>
                                        <p:strVal val="visible"/>
                                      </p:to>
                                    </p:set>
                                    <p:animEffect transition="in" filter="fade">
                                      <p:cBhvr>
                                        <p:cTn id="157" dur="500"/>
                                        <p:tgtEl>
                                          <p:spTgt spid="68">
                                            <p:txEl>
                                              <p:charRg st="4294967295" end="4294967295"/>
                                            </p:txEl>
                                          </p:spTgt>
                                        </p:tgtEl>
                                      </p:cBhvr>
                                    </p:animEffect>
                                  </p:childTnLst>
                                </p:cTn>
                              </p:par>
                              <p:par>
                                <p:cTn id="158" presetID="10" presetClass="entr" presetSubtype="0" fill="hold" grpId="0" nodeType="withEffect" nodePh="1">
                                  <p:stCondLst>
                                    <p:cond delay="1500"/>
                                  </p:stCondLst>
                                  <p:endCondLst>
                                    <p:cond evt="begin" delay="0">
                                      <p:tn val="158"/>
                                    </p:cond>
                                  </p:endCondLst>
                                  <p:childTnLst>
                                    <p:set>
                                      <p:cBhvr>
                                        <p:cTn id="159" dur="1" fill="hold">
                                          <p:stCondLst>
                                            <p:cond delay="0"/>
                                          </p:stCondLst>
                                        </p:cTn>
                                        <p:tgtEl>
                                          <p:spTgt spid="69">
                                            <p:txEl>
                                              <p:charRg st="4294967295" end="4294967295"/>
                                            </p:txEl>
                                          </p:spTgt>
                                        </p:tgtEl>
                                        <p:attrNameLst>
                                          <p:attrName>style.visibility</p:attrName>
                                        </p:attrNameLst>
                                      </p:cBhvr>
                                      <p:to>
                                        <p:strVal val="visible"/>
                                      </p:to>
                                    </p:set>
                                    <p:animEffect transition="in" filter="fade">
                                      <p:cBhvr>
                                        <p:cTn id="160" dur="500"/>
                                        <p:tgtEl>
                                          <p:spTgt spid="69">
                                            <p:txEl>
                                              <p:charRg st="4294967295" end="4294967295"/>
                                            </p:txEl>
                                          </p:spTgt>
                                        </p:tgtEl>
                                      </p:cBhvr>
                                    </p:animEffect>
                                  </p:childTnLst>
                                </p:cTn>
                              </p:par>
                              <p:par>
                                <p:cTn id="161" presetID="10" presetClass="entr" presetSubtype="0" fill="hold" grpId="0" nodeType="withEffect" nodePh="1">
                                  <p:stCondLst>
                                    <p:cond delay="1500"/>
                                  </p:stCondLst>
                                  <p:endCondLst>
                                    <p:cond evt="begin" delay="0">
                                      <p:tn val="161"/>
                                    </p:cond>
                                  </p:endCondLst>
                                  <p:childTnLst>
                                    <p:set>
                                      <p:cBhvr>
                                        <p:cTn id="162" dur="1" fill="hold">
                                          <p:stCondLst>
                                            <p:cond delay="0"/>
                                          </p:stCondLst>
                                        </p:cTn>
                                        <p:tgtEl>
                                          <p:spTgt spid="70">
                                            <p:txEl>
                                              <p:charRg st="4294967295" end="4294967295"/>
                                            </p:txEl>
                                          </p:spTgt>
                                        </p:tgtEl>
                                        <p:attrNameLst>
                                          <p:attrName>style.visibility</p:attrName>
                                        </p:attrNameLst>
                                      </p:cBhvr>
                                      <p:to>
                                        <p:strVal val="visible"/>
                                      </p:to>
                                    </p:set>
                                    <p:animEffect transition="in" filter="fade">
                                      <p:cBhvr>
                                        <p:cTn id="163" dur="500"/>
                                        <p:tgtEl>
                                          <p:spTgt spid="70">
                                            <p:txEl>
                                              <p:charRg st="4294967295" end="4294967295"/>
                                            </p:txEl>
                                          </p:spTgt>
                                        </p:tgtEl>
                                      </p:cBhvr>
                                    </p:animEffect>
                                  </p:childTnLst>
                                </p:cTn>
                              </p:par>
                              <p:par>
                                <p:cTn id="164" presetID="10" presetClass="entr" presetSubtype="0" fill="hold" grpId="0" nodeType="withEffect" nodePh="1">
                                  <p:stCondLst>
                                    <p:cond delay="1500"/>
                                  </p:stCondLst>
                                  <p:endCondLst>
                                    <p:cond evt="begin" delay="0">
                                      <p:tn val="164"/>
                                    </p:cond>
                                  </p:endCondLst>
                                  <p:childTnLst>
                                    <p:set>
                                      <p:cBhvr>
                                        <p:cTn id="165" dur="1" fill="hold">
                                          <p:stCondLst>
                                            <p:cond delay="0"/>
                                          </p:stCondLst>
                                        </p:cTn>
                                        <p:tgtEl>
                                          <p:spTgt spid="71">
                                            <p:txEl>
                                              <p:charRg st="4294967295" end="4294967295"/>
                                            </p:txEl>
                                          </p:spTgt>
                                        </p:tgtEl>
                                        <p:attrNameLst>
                                          <p:attrName>style.visibility</p:attrName>
                                        </p:attrNameLst>
                                      </p:cBhvr>
                                      <p:to>
                                        <p:strVal val="visible"/>
                                      </p:to>
                                    </p:set>
                                    <p:animEffect transition="in" filter="fade">
                                      <p:cBhvr>
                                        <p:cTn id="166" dur="500"/>
                                        <p:tgtEl>
                                          <p:spTgt spid="71">
                                            <p:txEl>
                                              <p:charRg st="4294967295" end="4294967295"/>
                                            </p:txEl>
                                          </p:spTgt>
                                        </p:tgtEl>
                                      </p:cBhvr>
                                    </p:animEffect>
                                  </p:childTnLst>
                                </p:cTn>
                              </p:par>
                              <p:par>
                                <p:cTn id="167" presetID="10" presetClass="entr" presetSubtype="0" fill="hold" grpId="0" nodeType="withEffect" nodePh="1">
                                  <p:stCondLst>
                                    <p:cond delay="1500"/>
                                  </p:stCondLst>
                                  <p:endCondLst>
                                    <p:cond evt="begin" delay="0">
                                      <p:tn val="167"/>
                                    </p:cond>
                                  </p:endCondLst>
                                  <p:childTnLst>
                                    <p:set>
                                      <p:cBhvr>
                                        <p:cTn id="168" dur="1" fill="hold">
                                          <p:stCondLst>
                                            <p:cond delay="0"/>
                                          </p:stCondLst>
                                        </p:cTn>
                                        <p:tgtEl>
                                          <p:spTgt spid="72">
                                            <p:txEl>
                                              <p:charRg st="4294967295" end="4294967295"/>
                                            </p:txEl>
                                          </p:spTgt>
                                        </p:tgtEl>
                                        <p:attrNameLst>
                                          <p:attrName>style.visibility</p:attrName>
                                        </p:attrNameLst>
                                      </p:cBhvr>
                                      <p:to>
                                        <p:strVal val="visible"/>
                                      </p:to>
                                    </p:set>
                                    <p:animEffect transition="in" filter="fade">
                                      <p:cBhvr>
                                        <p:cTn id="169" dur="500"/>
                                        <p:tgtEl>
                                          <p:spTgt spid="72">
                                            <p:txEl>
                                              <p:charRg st="4294967295" end="4294967295"/>
                                            </p:txEl>
                                          </p:spTgt>
                                        </p:tgtEl>
                                      </p:cBhvr>
                                    </p:animEffect>
                                  </p:childTnLst>
                                </p:cTn>
                              </p:par>
                              <p:par>
                                <p:cTn id="170" presetID="10" presetClass="entr" presetSubtype="0" fill="hold" grpId="0" nodeType="withEffect" nodePh="1">
                                  <p:stCondLst>
                                    <p:cond delay="1500"/>
                                  </p:stCondLst>
                                  <p:endCondLst>
                                    <p:cond evt="begin" delay="0">
                                      <p:tn val="170"/>
                                    </p:cond>
                                  </p:endCondLst>
                                  <p:childTnLst>
                                    <p:set>
                                      <p:cBhvr>
                                        <p:cTn id="171" dur="1" fill="hold">
                                          <p:stCondLst>
                                            <p:cond delay="0"/>
                                          </p:stCondLst>
                                        </p:cTn>
                                        <p:tgtEl>
                                          <p:spTgt spid="73">
                                            <p:txEl>
                                              <p:charRg st="4294967295" end="4294967295"/>
                                            </p:txEl>
                                          </p:spTgt>
                                        </p:tgtEl>
                                        <p:attrNameLst>
                                          <p:attrName>style.visibility</p:attrName>
                                        </p:attrNameLst>
                                      </p:cBhvr>
                                      <p:to>
                                        <p:strVal val="visible"/>
                                      </p:to>
                                    </p:set>
                                    <p:animEffect transition="in" filter="fade">
                                      <p:cBhvr>
                                        <p:cTn id="172" dur="500"/>
                                        <p:tgtEl>
                                          <p:spTgt spid="73">
                                            <p:txEl>
                                              <p:charRg st="4294967295" end="4294967295"/>
                                            </p:txEl>
                                          </p:spTgt>
                                        </p:tgtEl>
                                      </p:cBhvr>
                                    </p:animEffect>
                                  </p:childTnLst>
                                </p:cTn>
                              </p:par>
                              <p:par>
                                <p:cTn id="173" presetID="10" presetClass="entr" presetSubtype="0" fill="hold" grpId="0" nodeType="withEffect" nodePh="1">
                                  <p:stCondLst>
                                    <p:cond delay="1500"/>
                                  </p:stCondLst>
                                  <p:endCondLst>
                                    <p:cond evt="begin" delay="0">
                                      <p:tn val="173"/>
                                    </p:cond>
                                  </p:endCondLst>
                                  <p:childTnLst>
                                    <p:set>
                                      <p:cBhvr>
                                        <p:cTn id="174" dur="1" fill="hold">
                                          <p:stCondLst>
                                            <p:cond delay="0"/>
                                          </p:stCondLst>
                                        </p:cTn>
                                        <p:tgtEl>
                                          <p:spTgt spid="74">
                                            <p:txEl>
                                              <p:charRg st="4294967295" end="4294967295"/>
                                            </p:txEl>
                                          </p:spTgt>
                                        </p:tgtEl>
                                        <p:attrNameLst>
                                          <p:attrName>style.visibility</p:attrName>
                                        </p:attrNameLst>
                                      </p:cBhvr>
                                      <p:to>
                                        <p:strVal val="visible"/>
                                      </p:to>
                                    </p:set>
                                    <p:animEffect transition="in" filter="fade">
                                      <p:cBhvr>
                                        <p:cTn id="175" dur="500"/>
                                        <p:tgtEl>
                                          <p:spTgt spid="74">
                                            <p:txEl>
                                              <p:charRg st="4294967295" end="4294967295"/>
                                            </p:txEl>
                                          </p:spTgt>
                                        </p:tgtEl>
                                      </p:cBhvr>
                                    </p:animEffect>
                                  </p:childTnLst>
                                </p:cTn>
                              </p:par>
                              <p:par>
                                <p:cTn id="176" presetID="10" presetClass="entr" presetSubtype="0" fill="hold" grpId="0" nodeType="withEffect" nodePh="1">
                                  <p:stCondLst>
                                    <p:cond delay="1500"/>
                                  </p:stCondLst>
                                  <p:endCondLst>
                                    <p:cond evt="begin" delay="0">
                                      <p:tn val="176"/>
                                    </p:cond>
                                  </p:endCondLst>
                                  <p:childTnLst>
                                    <p:set>
                                      <p:cBhvr>
                                        <p:cTn id="177" dur="1" fill="hold">
                                          <p:stCondLst>
                                            <p:cond delay="0"/>
                                          </p:stCondLst>
                                        </p:cTn>
                                        <p:tgtEl>
                                          <p:spTgt spid="75">
                                            <p:txEl>
                                              <p:charRg st="4294967295" end="4294967295"/>
                                            </p:txEl>
                                          </p:spTgt>
                                        </p:tgtEl>
                                        <p:attrNameLst>
                                          <p:attrName>style.visibility</p:attrName>
                                        </p:attrNameLst>
                                      </p:cBhvr>
                                      <p:to>
                                        <p:strVal val="visible"/>
                                      </p:to>
                                    </p:set>
                                    <p:animEffect transition="in" filter="fade">
                                      <p:cBhvr>
                                        <p:cTn id="178" dur="500"/>
                                        <p:tgtEl>
                                          <p:spTgt spid="75">
                                            <p:txEl>
                                              <p:charRg st="4294967295" end="4294967295"/>
                                            </p:txEl>
                                          </p:spTgt>
                                        </p:tgtEl>
                                      </p:cBhvr>
                                    </p:animEffect>
                                  </p:childTnLst>
                                </p:cTn>
                              </p:par>
                              <p:par>
                                <p:cTn id="179" presetID="10" presetClass="entr" presetSubtype="0" fill="hold" grpId="0" nodeType="withEffect" nodePh="1">
                                  <p:stCondLst>
                                    <p:cond delay="1500"/>
                                  </p:stCondLst>
                                  <p:endCondLst>
                                    <p:cond evt="begin" delay="0">
                                      <p:tn val="179"/>
                                    </p:cond>
                                  </p:endCondLst>
                                  <p:childTnLst>
                                    <p:set>
                                      <p:cBhvr>
                                        <p:cTn id="180" dur="1" fill="hold">
                                          <p:stCondLst>
                                            <p:cond delay="0"/>
                                          </p:stCondLst>
                                        </p:cTn>
                                        <p:tgtEl>
                                          <p:spTgt spid="76">
                                            <p:txEl>
                                              <p:charRg st="4294967295" end="4294967295"/>
                                            </p:txEl>
                                          </p:spTgt>
                                        </p:tgtEl>
                                        <p:attrNameLst>
                                          <p:attrName>style.visibility</p:attrName>
                                        </p:attrNameLst>
                                      </p:cBhvr>
                                      <p:to>
                                        <p:strVal val="visible"/>
                                      </p:to>
                                    </p:set>
                                    <p:animEffect transition="in" filter="fade">
                                      <p:cBhvr>
                                        <p:cTn id="181" dur="500"/>
                                        <p:tgtEl>
                                          <p:spTgt spid="76">
                                            <p:txEl>
                                              <p:charRg st="4294967295" end="4294967295"/>
                                            </p:txEl>
                                          </p:spTgt>
                                        </p:tgtEl>
                                      </p:cBhvr>
                                    </p:animEffect>
                                  </p:childTnLst>
                                </p:cTn>
                              </p:par>
                              <p:par>
                                <p:cTn id="182" presetID="10" presetClass="entr" presetSubtype="0" fill="hold" grpId="0" nodeType="withEffect" nodePh="1">
                                  <p:stCondLst>
                                    <p:cond delay="1500"/>
                                  </p:stCondLst>
                                  <p:endCondLst>
                                    <p:cond evt="begin" delay="0">
                                      <p:tn val="182"/>
                                    </p:cond>
                                  </p:endCondLst>
                                  <p:childTnLst>
                                    <p:set>
                                      <p:cBhvr>
                                        <p:cTn id="183" dur="1" fill="hold">
                                          <p:stCondLst>
                                            <p:cond delay="0"/>
                                          </p:stCondLst>
                                        </p:cTn>
                                        <p:tgtEl>
                                          <p:spTgt spid="77">
                                            <p:txEl>
                                              <p:charRg st="4294967295" end="4294967295"/>
                                            </p:txEl>
                                          </p:spTgt>
                                        </p:tgtEl>
                                        <p:attrNameLst>
                                          <p:attrName>style.visibility</p:attrName>
                                        </p:attrNameLst>
                                      </p:cBhvr>
                                      <p:to>
                                        <p:strVal val="visible"/>
                                      </p:to>
                                    </p:set>
                                    <p:animEffect transition="in" filter="fade">
                                      <p:cBhvr>
                                        <p:cTn id="184" dur="500"/>
                                        <p:tgtEl>
                                          <p:spTgt spid="77">
                                            <p:txEl>
                                              <p:charRg st="4294967295" end="4294967295"/>
                                            </p:txEl>
                                          </p:spTgt>
                                        </p:tgtEl>
                                      </p:cBhvr>
                                    </p:animEffect>
                                  </p:childTnLst>
                                </p:cTn>
                              </p:par>
                              <p:par>
                                <p:cTn id="185" presetID="10" presetClass="entr" presetSubtype="0" fill="hold" grpId="0" nodeType="withEffect" nodePh="1">
                                  <p:stCondLst>
                                    <p:cond delay="1500"/>
                                  </p:stCondLst>
                                  <p:endCondLst>
                                    <p:cond evt="begin" delay="0">
                                      <p:tn val="185"/>
                                    </p:cond>
                                  </p:endCondLst>
                                  <p:childTnLst>
                                    <p:set>
                                      <p:cBhvr>
                                        <p:cTn id="186" dur="1" fill="hold">
                                          <p:stCondLst>
                                            <p:cond delay="0"/>
                                          </p:stCondLst>
                                        </p:cTn>
                                        <p:tgtEl>
                                          <p:spTgt spid="24">
                                            <p:txEl>
                                              <p:charRg st="4294967295" end="4294967295"/>
                                            </p:txEl>
                                          </p:spTgt>
                                        </p:tgtEl>
                                        <p:attrNameLst>
                                          <p:attrName>style.visibility</p:attrName>
                                        </p:attrNameLst>
                                      </p:cBhvr>
                                      <p:to>
                                        <p:strVal val="visible"/>
                                      </p:to>
                                    </p:set>
                                    <p:animEffect transition="in" filter="fade">
                                      <p:cBhvr>
                                        <p:cTn id="187" dur="500"/>
                                        <p:tgtEl>
                                          <p:spTgt spid="24">
                                            <p:txEl>
                                              <p:charRg st="4294967295" end="4294967295"/>
                                            </p:txEl>
                                          </p:spTgt>
                                        </p:tgtEl>
                                      </p:cBhvr>
                                    </p:animEffect>
                                  </p:childTnLst>
                                </p:cTn>
                              </p:par>
                              <p:par>
                                <p:cTn id="188" presetID="53" presetClass="entr" presetSubtype="16" fill="hold" nodeType="withEffect">
                                  <p:stCondLst>
                                    <p:cond delay="1500"/>
                                  </p:stCondLst>
                                  <p:childTnLst>
                                    <p:set>
                                      <p:cBhvr>
                                        <p:cTn id="189" dur="1" fill="hold">
                                          <p:stCondLst>
                                            <p:cond delay="0"/>
                                          </p:stCondLst>
                                        </p:cTn>
                                        <p:tgtEl>
                                          <p:spTgt spid="14"/>
                                        </p:tgtEl>
                                        <p:attrNameLst>
                                          <p:attrName>style.visibility</p:attrName>
                                        </p:attrNameLst>
                                      </p:cBhvr>
                                      <p:to>
                                        <p:strVal val="visible"/>
                                      </p:to>
                                    </p:set>
                                    <p:anim calcmode="lin" valueType="num">
                                      <p:cBhvr>
                                        <p:cTn id="190" dur="500" fill="hold"/>
                                        <p:tgtEl>
                                          <p:spTgt spid="14"/>
                                        </p:tgtEl>
                                        <p:attrNameLst>
                                          <p:attrName>ppt_w</p:attrName>
                                        </p:attrNameLst>
                                      </p:cBhvr>
                                      <p:tavLst>
                                        <p:tav tm="0">
                                          <p:val>
                                            <p:fltVal val="0"/>
                                          </p:val>
                                        </p:tav>
                                        <p:tav tm="100000">
                                          <p:val>
                                            <p:strVal val="#ppt_w"/>
                                          </p:val>
                                        </p:tav>
                                      </p:tavLst>
                                    </p:anim>
                                    <p:anim calcmode="lin" valueType="num">
                                      <p:cBhvr>
                                        <p:cTn id="191" dur="500" fill="hold"/>
                                        <p:tgtEl>
                                          <p:spTgt spid="14"/>
                                        </p:tgtEl>
                                        <p:attrNameLst>
                                          <p:attrName>ppt_h</p:attrName>
                                        </p:attrNameLst>
                                      </p:cBhvr>
                                      <p:tavLst>
                                        <p:tav tm="0">
                                          <p:val>
                                            <p:fltVal val="0"/>
                                          </p:val>
                                        </p:tav>
                                        <p:tav tm="100000">
                                          <p:val>
                                            <p:strVal val="#ppt_h"/>
                                          </p:val>
                                        </p:tav>
                                      </p:tavLst>
                                    </p:anim>
                                    <p:animEffect transition="in" filter="fade">
                                      <p:cBhvr>
                                        <p:cTn id="192" dur="500"/>
                                        <p:tgtEl>
                                          <p:spTgt spid="14"/>
                                        </p:tgtEl>
                                      </p:cBhvr>
                                    </p:animEffect>
                                  </p:childTnLst>
                                </p:cTn>
                              </p:par>
                              <p:par>
                                <p:cTn id="193" presetID="53" presetClass="entr" presetSubtype="16" fill="hold" grpId="1" nodeType="withEffect" nodePh="1">
                                  <p:stCondLst>
                                    <p:cond delay="1500"/>
                                  </p:stCondLst>
                                  <p:endCondLst>
                                    <p:cond evt="begin" delay="0">
                                      <p:tn val="193"/>
                                    </p:cond>
                                  </p:endCondLst>
                                  <p:childTnLst>
                                    <p:set>
                                      <p:cBhvr>
                                        <p:cTn id="194" dur="1" fill="hold">
                                          <p:stCondLst>
                                            <p:cond delay="0"/>
                                          </p:stCondLst>
                                        </p:cTn>
                                        <p:tgtEl>
                                          <p:spTgt spid="17">
                                            <p:txEl>
                                              <p:charRg st="4294967295" end="4294967295"/>
                                            </p:txEl>
                                          </p:spTgt>
                                        </p:tgtEl>
                                        <p:attrNameLst>
                                          <p:attrName>style.visibility</p:attrName>
                                        </p:attrNameLst>
                                      </p:cBhvr>
                                      <p:to>
                                        <p:strVal val="visible"/>
                                      </p:to>
                                    </p:set>
                                    <p:anim calcmode="lin" valueType="num">
                                      <p:cBhvr>
                                        <p:cTn id="195" dur="500" fill="hold"/>
                                        <p:tgtEl>
                                          <p:spTgt spid="17">
                                            <p:txEl>
                                              <p:charRg st="4294967295" end="4294967295"/>
                                            </p:txEl>
                                          </p:spTgt>
                                        </p:tgtEl>
                                        <p:attrNameLst>
                                          <p:attrName>ppt_w</p:attrName>
                                        </p:attrNameLst>
                                      </p:cBhvr>
                                      <p:tavLst>
                                        <p:tav tm="0">
                                          <p:val>
                                            <p:fltVal val="0"/>
                                          </p:val>
                                        </p:tav>
                                        <p:tav tm="100000">
                                          <p:val>
                                            <p:strVal val="#ppt_w"/>
                                          </p:val>
                                        </p:tav>
                                      </p:tavLst>
                                    </p:anim>
                                    <p:anim calcmode="lin" valueType="num">
                                      <p:cBhvr>
                                        <p:cTn id="196" dur="500" fill="hold"/>
                                        <p:tgtEl>
                                          <p:spTgt spid="17">
                                            <p:txEl>
                                              <p:charRg st="4294967295" end="4294967295"/>
                                            </p:txEl>
                                          </p:spTgt>
                                        </p:tgtEl>
                                        <p:attrNameLst>
                                          <p:attrName>ppt_h</p:attrName>
                                        </p:attrNameLst>
                                      </p:cBhvr>
                                      <p:tavLst>
                                        <p:tav tm="0">
                                          <p:val>
                                            <p:fltVal val="0"/>
                                          </p:val>
                                        </p:tav>
                                        <p:tav tm="100000">
                                          <p:val>
                                            <p:strVal val="#ppt_h"/>
                                          </p:val>
                                        </p:tav>
                                      </p:tavLst>
                                    </p:anim>
                                    <p:animEffect transition="in" filter="fade">
                                      <p:cBhvr>
                                        <p:cTn id="197" dur="500"/>
                                        <p:tgtEl>
                                          <p:spTgt spid="17">
                                            <p:txEl>
                                              <p:charRg st="4294967295" end="4294967295"/>
                                            </p:txEl>
                                          </p:spTgt>
                                        </p:tgtEl>
                                      </p:cBhvr>
                                    </p:animEffect>
                                  </p:childTnLst>
                                </p:cTn>
                              </p:par>
                              <p:par>
                                <p:cTn id="198" presetID="53" presetClass="entr" presetSubtype="16" fill="hold" grpId="1" nodeType="withEffect" nodePh="1">
                                  <p:stCondLst>
                                    <p:cond delay="1500"/>
                                  </p:stCondLst>
                                  <p:endCondLst>
                                    <p:cond evt="begin" delay="0">
                                      <p:tn val="198"/>
                                    </p:cond>
                                  </p:endCondLst>
                                  <p:childTnLst>
                                    <p:set>
                                      <p:cBhvr>
                                        <p:cTn id="199" dur="1" fill="hold">
                                          <p:stCondLst>
                                            <p:cond delay="0"/>
                                          </p:stCondLst>
                                        </p:cTn>
                                        <p:tgtEl>
                                          <p:spTgt spid="18">
                                            <p:txEl>
                                              <p:charRg st="4294967295" end="4294967295"/>
                                            </p:txEl>
                                          </p:spTgt>
                                        </p:tgtEl>
                                        <p:attrNameLst>
                                          <p:attrName>style.visibility</p:attrName>
                                        </p:attrNameLst>
                                      </p:cBhvr>
                                      <p:to>
                                        <p:strVal val="visible"/>
                                      </p:to>
                                    </p:set>
                                    <p:anim calcmode="lin" valueType="num">
                                      <p:cBhvr>
                                        <p:cTn id="200" dur="500" fill="hold"/>
                                        <p:tgtEl>
                                          <p:spTgt spid="18">
                                            <p:txEl>
                                              <p:charRg st="4294967295" end="4294967295"/>
                                            </p:txEl>
                                          </p:spTgt>
                                        </p:tgtEl>
                                        <p:attrNameLst>
                                          <p:attrName>ppt_w</p:attrName>
                                        </p:attrNameLst>
                                      </p:cBhvr>
                                      <p:tavLst>
                                        <p:tav tm="0">
                                          <p:val>
                                            <p:fltVal val="0"/>
                                          </p:val>
                                        </p:tav>
                                        <p:tav tm="100000">
                                          <p:val>
                                            <p:strVal val="#ppt_w"/>
                                          </p:val>
                                        </p:tav>
                                      </p:tavLst>
                                    </p:anim>
                                    <p:anim calcmode="lin" valueType="num">
                                      <p:cBhvr>
                                        <p:cTn id="201" dur="500" fill="hold"/>
                                        <p:tgtEl>
                                          <p:spTgt spid="18">
                                            <p:txEl>
                                              <p:charRg st="4294967295" end="4294967295"/>
                                            </p:txEl>
                                          </p:spTgt>
                                        </p:tgtEl>
                                        <p:attrNameLst>
                                          <p:attrName>ppt_h</p:attrName>
                                        </p:attrNameLst>
                                      </p:cBhvr>
                                      <p:tavLst>
                                        <p:tav tm="0">
                                          <p:val>
                                            <p:fltVal val="0"/>
                                          </p:val>
                                        </p:tav>
                                        <p:tav tm="100000">
                                          <p:val>
                                            <p:strVal val="#ppt_h"/>
                                          </p:val>
                                        </p:tav>
                                      </p:tavLst>
                                    </p:anim>
                                    <p:animEffect transition="in" filter="fade">
                                      <p:cBhvr>
                                        <p:cTn id="202" dur="500"/>
                                        <p:tgtEl>
                                          <p:spTgt spid="18">
                                            <p:txEl>
                                              <p:charRg st="4294967295" end="4294967295"/>
                                            </p:txEl>
                                          </p:spTgt>
                                        </p:tgtEl>
                                      </p:cBhvr>
                                    </p:animEffect>
                                  </p:childTnLst>
                                </p:cTn>
                              </p:par>
                              <p:par>
                                <p:cTn id="203" presetID="53" presetClass="entr" presetSubtype="16" fill="hold" grpId="1" nodeType="withEffect" nodePh="1">
                                  <p:stCondLst>
                                    <p:cond delay="1500"/>
                                  </p:stCondLst>
                                  <p:endCondLst>
                                    <p:cond evt="begin" delay="0">
                                      <p:tn val="203"/>
                                    </p:cond>
                                  </p:endCondLst>
                                  <p:childTnLst>
                                    <p:set>
                                      <p:cBhvr>
                                        <p:cTn id="204" dur="1" fill="hold">
                                          <p:stCondLst>
                                            <p:cond delay="0"/>
                                          </p:stCondLst>
                                        </p:cTn>
                                        <p:tgtEl>
                                          <p:spTgt spid="19">
                                            <p:txEl>
                                              <p:charRg st="4294967295" end="4294967295"/>
                                            </p:txEl>
                                          </p:spTgt>
                                        </p:tgtEl>
                                        <p:attrNameLst>
                                          <p:attrName>style.visibility</p:attrName>
                                        </p:attrNameLst>
                                      </p:cBhvr>
                                      <p:to>
                                        <p:strVal val="visible"/>
                                      </p:to>
                                    </p:set>
                                    <p:anim calcmode="lin" valueType="num">
                                      <p:cBhvr>
                                        <p:cTn id="205" dur="500" fill="hold"/>
                                        <p:tgtEl>
                                          <p:spTgt spid="19">
                                            <p:txEl>
                                              <p:charRg st="4294967295" end="4294967295"/>
                                            </p:txEl>
                                          </p:spTgt>
                                        </p:tgtEl>
                                        <p:attrNameLst>
                                          <p:attrName>ppt_w</p:attrName>
                                        </p:attrNameLst>
                                      </p:cBhvr>
                                      <p:tavLst>
                                        <p:tav tm="0">
                                          <p:val>
                                            <p:fltVal val="0"/>
                                          </p:val>
                                        </p:tav>
                                        <p:tav tm="100000">
                                          <p:val>
                                            <p:strVal val="#ppt_w"/>
                                          </p:val>
                                        </p:tav>
                                      </p:tavLst>
                                    </p:anim>
                                    <p:anim calcmode="lin" valueType="num">
                                      <p:cBhvr>
                                        <p:cTn id="206" dur="500" fill="hold"/>
                                        <p:tgtEl>
                                          <p:spTgt spid="19">
                                            <p:txEl>
                                              <p:charRg st="4294967295" end="4294967295"/>
                                            </p:txEl>
                                          </p:spTgt>
                                        </p:tgtEl>
                                        <p:attrNameLst>
                                          <p:attrName>ppt_h</p:attrName>
                                        </p:attrNameLst>
                                      </p:cBhvr>
                                      <p:tavLst>
                                        <p:tav tm="0">
                                          <p:val>
                                            <p:fltVal val="0"/>
                                          </p:val>
                                        </p:tav>
                                        <p:tav tm="100000">
                                          <p:val>
                                            <p:strVal val="#ppt_h"/>
                                          </p:val>
                                        </p:tav>
                                      </p:tavLst>
                                    </p:anim>
                                    <p:animEffect transition="in" filter="fade">
                                      <p:cBhvr>
                                        <p:cTn id="207" dur="500"/>
                                        <p:tgtEl>
                                          <p:spTgt spid="19">
                                            <p:txEl>
                                              <p:charRg st="4294967295" end="4294967295"/>
                                            </p:txEl>
                                          </p:spTgt>
                                        </p:tgtEl>
                                      </p:cBhvr>
                                    </p:animEffect>
                                  </p:childTnLst>
                                </p:cTn>
                              </p:par>
                              <p:par>
                                <p:cTn id="208" presetID="53" presetClass="entr" presetSubtype="16" fill="hold" grpId="1" nodeType="withEffect" nodePh="1">
                                  <p:stCondLst>
                                    <p:cond delay="1500"/>
                                  </p:stCondLst>
                                  <p:endCondLst>
                                    <p:cond evt="begin" delay="0">
                                      <p:tn val="208"/>
                                    </p:cond>
                                  </p:endCondLst>
                                  <p:childTnLst>
                                    <p:set>
                                      <p:cBhvr>
                                        <p:cTn id="209" dur="1" fill="hold">
                                          <p:stCondLst>
                                            <p:cond delay="0"/>
                                          </p:stCondLst>
                                        </p:cTn>
                                        <p:tgtEl>
                                          <p:spTgt spid="21">
                                            <p:txEl>
                                              <p:charRg st="4294967295" end="4294967295"/>
                                            </p:txEl>
                                          </p:spTgt>
                                        </p:tgtEl>
                                        <p:attrNameLst>
                                          <p:attrName>style.visibility</p:attrName>
                                        </p:attrNameLst>
                                      </p:cBhvr>
                                      <p:to>
                                        <p:strVal val="visible"/>
                                      </p:to>
                                    </p:set>
                                    <p:anim calcmode="lin" valueType="num">
                                      <p:cBhvr>
                                        <p:cTn id="210" dur="500" fill="hold"/>
                                        <p:tgtEl>
                                          <p:spTgt spid="21">
                                            <p:txEl>
                                              <p:charRg st="4294967295" end="4294967295"/>
                                            </p:txEl>
                                          </p:spTgt>
                                        </p:tgtEl>
                                        <p:attrNameLst>
                                          <p:attrName>ppt_w</p:attrName>
                                        </p:attrNameLst>
                                      </p:cBhvr>
                                      <p:tavLst>
                                        <p:tav tm="0">
                                          <p:val>
                                            <p:fltVal val="0"/>
                                          </p:val>
                                        </p:tav>
                                        <p:tav tm="100000">
                                          <p:val>
                                            <p:strVal val="#ppt_w"/>
                                          </p:val>
                                        </p:tav>
                                      </p:tavLst>
                                    </p:anim>
                                    <p:anim calcmode="lin" valueType="num">
                                      <p:cBhvr>
                                        <p:cTn id="211" dur="500" fill="hold"/>
                                        <p:tgtEl>
                                          <p:spTgt spid="21">
                                            <p:txEl>
                                              <p:charRg st="4294967295" end="4294967295"/>
                                            </p:txEl>
                                          </p:spTgt>
                                        </p:tgtEl>
                                        <p:attrNameLst>
                                          <p:attrName>ppt_h</p:attrName>
                                        </p:attrNameLst>
                                      </p:cBhvr>
                                      <p:tavLst>
                                        <p:tav tm="0">
                                          <p:val>
                                            <p:fltVal val="0"/>
                                          </p:val>
                                        </p:tav>
                                        <p:tav tm="100000">
                                          <p:val>
                                            <p:strVal val="#ppt_h"/>
                                          </p:val>
                                        </p:tav>
                                      </p:tavLst>
                                    </p:anim>
                                    <p:animEffect transition="in" filter="fade">
                                      <p:cBhvr>
                                        <p:cTn id="212" dur="500"/>
                                        <p:tgtEl>
                                          <p:spTgt spid="21">
                                            <p:txEl>
                                              <p:charRg st="4294967295" end="4294967295"/>
                                            </p:txEl>
                                          </p:spTgt>
                                        </p:tgtEl>
                                      </p:cBhvr>
                                    </p:animEffect>
                                  </p:childTnLst>
                                </p:cTn>
                              </p:par>
                              <p:par>
                                <p:cTn id="213" presetID="53" presetClass="entr" presetSubtype="16" fill="hold" grpId="1" nodeType="withEffect" nodePh="1">
                                  <p:stCondLst>
                                    <p:cond delay="1500"/>
                                  </p:stCondLst>
                                  <p:endCondLst>
                                    <p:cond evt="begin" delay="0">
                                      <p:tn val="213"/>
                                    </p:cond>
                                  </p:endCondLst>
                                  <p:childTnLst>
                                    <p:set>
                                      <p:cBhvr>
                                        <p:cTn id="214" dur="1" fill="hold">
                                          <p:stCondLst>
                                            <p:cond delay="0"/>
                                          </p:stCondLst>
                                        </p:cTn>
                                        <p:tgtEl>
                                          <p:spTgt spid="22">
                                            <p:txEl>
                                              <p:charRg st="4294967295" end="4294967295"/>
                                            </p:txEl>
                                          </p:spTgt>
                                        </p:tgtEl>
                                        <p:attrNameLst>
                                          <p:attrName>style.visibility</p:attrName>
                                        </p:attrNameLst>
                                      </p:cBhvr>
                                      <p:to>
                                        <p:strVal val="visible"/>
                                      </p:to>
                                    </p:set>
                                    <p:anim calcmode="lin" valueType="num">
                                      <p:cBhvr>
                                        <p:cTn id="215" dur="500" fill="hold"/>
                                        <p:tgtEl>
                                          <p:spTgt spid="22">
                                            <p:txEl>
                                              <p:charRg st="4294967295" end="4294967295"/>
                                            </p:txEl>
                                          </p:spTgt>
                                        </p:tgtEl>
                                        <p:attrNameLst>
                                          <p:attrName>ppt_w</p:attrName>
                                        </p:attrNameLst>
                                      </p:cBhvr>
                                      <p:tavLst>
                                        <p:tav tm="0">
                                          <p:val>
                                            <p:fltVal val="0"/>
                                          </p:val>
                                        </p:tav>
                                        <p:tav tm="100000">
                                          <p:val>
                                            <p:strVal val="#ppt_w"/>
                                          </p:val>
                                        </p:tav>
                                      </p:tavLst>
                                    </p:anim>
                                    <p:anim calcmode="lin" valueType="num">
                                      <p:cBhvr>
                                        <p:cTn id="216" dur="500" fill="hold"/>
                                        <p:tgtEl>
                                          <p:spTgt spid="22">
                                            <p:txEl>
                                              <p:charRg st="4294967295" end="4294967295"/>
                                            </p:txEl>
                                          </p:spTgt>
                                        </p:tgtEl>
                                        <p:attrNameLst>
                                          <p:attrName>ppt_h</p:attrName>
                                        </p:attrNameLst>
                                      </p:cBhvr>
                                      <p:tavLst>
                                        <p:tav tm="0">
                                          <p:val>
                                            <p:fltVal val="0"/>
                                          </p:val>
                                        </p:tav>
                                        <p:tav tm="100000">
                                          <p:val>
                                            <p:strVal val="#ppt_h"/>
                                          </p:val>
                                        </p:tav>
                                      </p:tavLst>
                                    </p:anim>
                                    <p:animEffect transition="in" filter="fade">
                                      <p:cBhvr>
                                        <p:cTn id="217" dur="500"/>
                                        <p:tgtEl>
                                          <p:spTgt spid="22">
                                            <p:txEl>
                                              <p:charRg st="4294967295" end="4294967295"/>
                                            </p:txEl>
                                          </p:spTgt>
                                        </p:tgtEl>
                                      </p:cBhvr>
                                    </p:animEffect>
                                  </p:childTnLst>
                                </p:cTn>
                              </p:par>
                              <p:par>
                                <p:cTn id="218" presetID="53" presetClass="entr" presetSubtype="16" fill="hold" grpId="1" nodeType="withEffect" nodePh="1">
                                  <p:stCondLst>
                                    <p:cond delay="1500"/>
                                  </p:stCondLst>
                                  <p:endCondLst>
                                    <p:cond evt="begin" delay="0">
                                      <p:tn val="218"/>
                                    </p:cond>
                                  </p:endCondLst>
                                  <p:childTnLst>
                                    <p:set>
                                      <p:cBhvr>
                                        <p:cTn id="219" dur="1" fill="hold">
                                          <p:stCondLst>
                                            <p:cond delay="0"/>
                                          </p:stCondLst>
                                        </p:cTn>
                                        <p:tgtEl>
                                          <p:spTgt spid="23">
                                            <p:txEl>
                                              <p:charRg st="4294967295" end="4294967295"/>
                                            </p:txEl>
                                          </p:spTgt>
                                        </p:tgtEl>
                                        <p:attrNameLst>
                                          <p:attrName>style.visibility</p:attrName>
                                        </p:attrNameLst>
                                      </p:cBhvr>
                                      <p:to>
                                        <p:strVal val="visible"/>
                                      </p:to>
                                    </p:set>
                                    <p:anim calcmode="lin" valueType="num">
                                      <p:cBhvr>
                                        <p:cTn id="220" dur="500" fill="hold"/>
                                        <p:tgtEl>
                                          <p:spTgt spid="23">
                                            <p:txEl>
                                              <p:charRg st="4294967295" end="4294967295"/>
                                            </p:txEl>
                                          </p:spTgt>
                                        </p:tgtEl>
                                        <p:attrNameLst>
                                          <p:attrName>ppt_w</p:attrName>
                                        </p:attrNameLst>
                                      </p:cBhvr>
                                      <p:tavLst>
                                        <p:tav tm="0">
                                          <p:val>
                                            <p:fltVal val="0"/>
                                          </p:val>
                                        </p:tav>
                                        <p:tav tm="100000">
                                          <p:val>
                                            <p:strVal val="#ppt_w"/>
                                          </p:val>
                                        </p:tav>
                                      </p:tavLst>
                                    </p:anim>
                                    <p:anim calcmode="lin" valueType="num">
                                      <p:cBhvr>
                                        <p:cTn id="221" dur="500" fill="hold"/>
                                        <p:tgtEl>
                                          <p:spTgt spid="23">
                                            <p:txEl>
                                              <p:charRg st="4294967295" end="4294967295"/>
                                            </p:txEl>
                                          </p:spTgt>
                                        </p:tgtEl>
                                        <p:attrNameLst>
                                          <p:attrName>ppt_h</p:attrName>
                                        </p:attrNameLst>
                                      </p:cBhvr>
                                      <p:tavLst>
                                        <p:tav tm="0">
                                          <p:val>
                                            <p:fltVal val="0"/>
                                          </p:val>
                                        </p:tav>
                                        <p:tav tm="100000">
                                          <p:val>
                                            <p:strVal val="#ppt_h"/>
                                          </p:val>
                                        </p:tav>
                                      </p:tavLst>
                                    </p:anim>
                                    <p:animEffect transition="in" filter="fade">
                                      <p:cBhvr>
                                        <p:cTn id="222" dur="500"/>
                                        <p:tgtEl>
                                          <p:spTgt spid="23">
                                            <p:txEl>
                                              <p:charRg st="4294967295" end="4294967295"/>
                                            </p:txEl>
                                          </p:spTgt>
                                        </p:tgtEl>
                                      </p:cBhvr>
                                    </p:animEffect>
                                  </p:childTnLst>
                                </p:cTn>
                              </p:par>
                              <p:par>
                                <p:cTn id="223" presetID="53" presetClass="entr" presetSubtype="16" fill="hold" grpId="1" nodeType="withEffect" nodePh="1">
                                  <p:stCondLst>
                                    <p:cond delay="1500"/>
                                  </p:stCondLst>
                                  <p:endCondLst>
                                    <p:cond evt="begin" delay="0">
                                      <p:tn val="223"/>
                                    </p:cond>
                                  </p:endCondLst>
                                  <p:childTnLst>
                                    <p:set>
                                      <p:cBhvr>
                                        <p:cTn id="224" dur="1" fill="hold">
                                          <p:stCondLst>
                                            <p:cond delay="0"/>
                                          </p:stCondLst>
                                        </p:cTn>
                                        <p:tgtEl>
                                          <p:spTgt spid="25">
                                            <p:txEl>
                                              <p:charRg st="4294967295" end="4294967295"/>
                                            </p:txEl>
                                          </p:spTgt>
                                        </p:tgtEl>
                                        <p:attrNameLst>
                                          <p:attrName>style.visibility</p:attrName>
                                        </p:attrNameLst>
                                      </p:cBhvr>
                                      <p:to>
                                        <p:strVal val="visible"/>
                                      </p:to>
                                    </p:set>
                                    <p:anim calcmode="lin" valueType="num">
                                      <p:cBhvr>
                                        <p:cTn id="225" dur="500" fill="hold"/>
                                        <p:tgtEl>
                                          <p:spTgt spid="25">
                                            <p:txEl>
                                              <p:charRg st="4294967295" end="4294967295"/>
                                            </p:txEl>
                                          </p:spTgt>
                                        </p:tgtEl>
                                        <p:attrNameLst>
                                          <p:attrName>ppt_w</p:attrName>
                                        </p:attrNameLst>
                                      </p:cBhvr>
                                      <p:tavLst>
                                        <p:tav tm="0">
                                          <p:val>
                                            <p:fltVal val="0"/>
                                          </p:val>
                                        </p:tav>
                                        <p:tav tm="100000">
                                          <p:val>
                                            <p:strVal val="#ppt_w"/>
                                          </p:val>
                                        </p:tav>
                                      </p:tavLst>
                                    </p:anim>
                                    <p:anim calcmode="lin" valueType="num">
                                      <p:cBhvr>
                                        <p:cTn id="226" dur="500" fill="hold"/>
                                        <p:tgtEl>
                                          <p:spTgt spid="25">
                                            <p:txEl>
                                              <p:charRg st="4294967295" end="4294967295"/>
                                            </p:txEl>
                                          </p:spTgt>
                                        </p:tgtEl>
                                        <p:attrNameLst>
                                          <p:attrName>ppt_h</p:attrName>
                                        </p:attrNameLst>
                                      </p:cBhvr>
                                      <p:tavLst>
                                        <p:tav tm="0">
                                          <p:val>
                                            <p:fltVal val="0"/>
                                          </p:val>
                                        </p:tav>
                                        <p:tav tm="100000">
                                          <p:val>
                                            <p:strVal val="#ppt_h"/>
                                          </p:val>
                                        </p:tav>
                                      </p:tavLst>
                                    </p:anim>
                                    <p:animEffect transition="in" filter="fade">
                                      <p:cBhvr>
                                        <p:cTn id="227" dur="500"/>
                                        <p:tgtEl>
                                          <p:spTgt spid="25">
                                            <p:txEl>
                                              <p:charRg st="4294967295" end="4294967295"/>
                                            </p:txEl>
                                          </p:spTgt>
                                        </p:tgtEl>
                                      </p:cBhvr>
                                    </p:animEffect>
                                  </p:childTnLst>
                                </p:cTn>
                              </p:par>
                              <p:par>
                                <p:cTn id="228" presetID="53" presetClass="entr" presetSubtype="16" fill="hold" grpId="1" nodeType="withEffect" nodePh="1">
                                  <p:stCondLst>
                                    <p:cond delay="1500"/>
                                  </p:stCondLst>
                                  <p:endCondLst>
                                    <p:cond evt="begin" delay="0">
                                      <p:tn val="228"/>
                                    </p:cond>
                                  </p:endCondLst>
                                  <p:childTnLst>
                                    <p:set>
                                      <p:cBhvr>
                                        <p:cTn id="229" dur="1" fill="hold">
                                          <p:stCondLst>
                                            <p:cond delay="0"/>
                                          </p:stCondLst>
                                        </p:cTn>
                                        <p:tgtEl>
                                          <p:spTgt spid="26">
                                            <p:txEl>
                                              <p:charRg st="4294967295" end="4294967295"/>
                                            </p:txEl>
                                          </p:spTgt>
                                        </p:tgtEl>
                                        <p:attrNameLst>
                                          <p:attrName>style.visibility</p:attrName>
                                        </p:attrNameLst>
                                      </p:cBhvr>
                                      <p:to>
                                        <p:strVal val="visible"/>
                                      </p:to>
                                    </p:set>
                                    <p:anim calcmode="lin" valueType="num">
                                      <p:cBhvr>
                                        <p:cTn id="230" dur="500" fill="hold"/>
                                        <p:tgtEl>
                                          <p:spTgt spid="26">
                                            <p:txEl>
                                              <p:charRg st="4294967295" end="4294967295"/>
                                            </p:txEl>
                                          </p:spTgt>
                                        </p:tgtEl>
                                        <p:attrNameLst>
                                          <p:attrName>ppt_w</p:attrName>
                                        </p:attrNameLst>
                                      </p:cBhvr>
                                      <p:tavLst>
                                        <p:tav tm="0">
                                          <p:val>
                                            <p:fltVal val="0"/>
                                          </p:val>
                                        </p:tav>
                                        <p:tav tm="100000">
                                          <p:val>
                                            <p:strVal val="#ppt_w"/>
                                          </p:val>
                                        </p:tav>
                                      </p:tavLst>
                                    </p:anim>
                                    <p:anim calcmode="lin" valueType="num">
                                      <p:cBhvr>
                                        <p:cTn id="231" dur="500" fill="hold"/>
                                        <p:tgtEl>
                                          <p:spTgt spid="26">
                                            <p:txEl>
                                              <p:charRg st="4294967295" end="4294967295"/>
                                            </p:txEl>
                                          </p:spTgt>
                                        </p:tgtEl>
                                        <p:attrNameLst>
                                          <p:attrName>ppt_h</p:attrName>
                                        </p:attrNameLst>
                                      </p:cBhvr>
                                      <p:tavLst>
                                        <p:tav tm="0">
                                          <p:val>
                                            <p:fltVal val="0"/>
                                          </p:val>
                                        </p:tav>
                                        <p:tav tm="100000">
                                          <p:val>
                                            <p:strVal val="#ppt_h"/>
                                          </p:val>
                                        </p:tav>
                                      </p:tavLst>
                                    </p:anim>
                                    <p:animEffect transition="in" filter="fade">
                                      <p:cBhvr>
                                        <p:cTn id="232" dur="500"/>
                                        <p:tgtEl>
                                          <p:spTgt spid="26">
                                            <p:txEl>
                                              <p:charRg st="4294967295" end="4294967295"/>
                                            </p:txEl>
                                          </p:spTgt>
                                        </p:tgtEl>
                                      </p:cBhvr>
                                    </p:animEffect>
                                  </p:childTnLst>
                                </p:cTn>
                              </p:par>
                              <p:par>
                                <p:cTn id="233" presetID="53" presetClass="entr" presetSubtype="16" fill="hold" grpId="1" nodeType="withEffect" nodePh="1">
                                  <p:stCondLst>
                                    <p:cond delay="1500"/>
                                  </p:stCondLst>
                                  <p:endCondLst>
                                    <p:cond evt="begin" delay="0">
                                      <p:tn val="233"/>
                                    </p:cond>
                                  </p:endCondLst>
                                  <p:childTnLst>
                                    <p:set>
                                      <p:cBhvr>
                                        <p:cTn id="234" dur="1" fill="hold">
                                          <p:stCondLst>
                                            <p:cond delay="0"/>
                                          </p:stCondLst>
                                        </p:cTn>
                                        <p:tgtEl>
                                          <p:spTgt spid="27">
                                            <p:txEl>
                                              <p:charRg st="4294967295" end="4294967295"/>
                                            </p:txEl>
                                          </p:spTgt>
                                        </p:tgtEl>
                                        <p:attrNameLst>
                                          <p:attrName>style.visibility</p:attrName>
                                        </p:attrNameLst>
                                      </p:cBhvr>
                                      <p:to>
                                        <p:strVal val="visible"/>
                                      </p:to>
                                    </p:set>
                                    <p:anim calcmode="lin" valueType="num">
                                      <p:cBhvr>
                                        <p:cTn id="235" dur="500" fill="hold"/>
                                        <p:tgtEl>
                                          <p:spTgt spid="27">
                                            <p:txEl>
                                              <p:charRg st="4294967295" end="4294967295"/>
                                            </p:txEl>
                                          </p:spTgt>
                                        </p:tgtEl>
                                        <p:attrNameLst>
                                          <p:attrName>ppt_w</p:attrName>
                                        </p:attrNameLst>
                                      </p:cBhvr>
                                      <p:tavLst>
                                        <p:tav tm="0">
                                          <p:val>
                                            <p:fltVal val="0"/>
                                          </p:val>
                                        </p:tav>
                                        <p:tav tm="100000">
                                          <p:val>
                                            <p:strVal val="#ppt_w"/>
                                          </p:val>
                                        </p:tav>
                                      </p:tavLst>
                                    </p:anim>
                                    <p:anim calcmode="lin" valueType="num">
                                      <p:cBhvr>
                                        <p:cTn id="236" dur="500" fill="hold"/>
                                        <p:tgtEl>
                                          <p:spTgt spid="27">
                                            <p:txEl>
                                              <p:charRg st="4294967295" end="4294967295"/>
                                            </p:txEl>
                                          </p:spTgt>
                                        </p:tgtEl>
                                        <p:attrNameLst>
                                          <p:attrName>ppt_h</p:attrName>
                                        </p:attrNameLst>
                                      </p:cBhvr>
                                      <p:tavLst>
                                        <p:tav tm="0">
                                          <p:val>
                                            <p:fltVal val="0"/>
                                          </p:val>
                                        </p:tav>
                                        <p:tav tm="100000">
                                          <p:val>
                                            <p:strVal val="#ppt_h"/>
                                          </p:val>
                                        </p:tav>
                                      </p:tavLst>
                                    </p:anim>
                                    <p:animEffect transition="in" filter="fade">
                                      <p:cBhvr>
                                        <p:cTn id="237" dur="500"/>
                                        <p:tgtEl>
                                          <p:spTgt spid="27">
                                            <p:txEl>
                                              <p:charRg st="4294967295" end="4294967295"/>
                                            </p:txEl>
                                          </p:spTgt>
                                        </p:tgtEl>
                                      </p:cBhvr>
                                    </p:animEffect>
                                  </p:childTnLst>
                                </p:cTn>
                              </p:par>
                              <p:par>
                                <p:cTn id="238" presetID="53" presetClass="entr" presetSubtype="16" fill="hold" grpId="1" nodeType="withEffect" nodePh="1">
                                  <p:stCondLst>
                                    <p:cond delay="1500"/>
                                  </p:stCondLst>
                                  <p:endCondLst>
                                    <p:cond evt="begin" delay="0">
                                      <p:tn val="238"/>
                                    </p:cond>
                                  </p:endCondLst>
                                  <p:childTnLst>
                                    <p:set>
                                      <p:cBhvr>
                                        <p:cTn id="239" dur="1" fill="hold">
                                          <p:stCondLst>
                                            <p:cond delay="0"/>
                                          </p:stCondLst>
                                        </p:cTn>
                                        <p:tgtEl>
                                          <p:spTgt spid="28">
                                            <p:txEl>
                                              <p:charRg st="4294967295" end="4294967295"/>
                                            </p:txEl>
                                          </p:spTgt>
                                        </p:tgtEl>
                                        <p:attrNameLst>
                                          <p:attrName>style.visibility</p:attrName>
                                        </p:attrNameLst>
                                      </p:cBhvr>
                                      <p:to>
                                        <p:strVal val="visible"/>
                                      </p:to>
                                    </p:set>
                                    <p:anim calcmode="lin" valueType="num">
                                      <p:cBhvr>
                                        <p:cTn id="240" dur="500" fill="hold"/>
                                        <p:tgtEl>
                                          <p:spTgt spid="28">
                                            <p:txEl>
                                              <p:charRg st="4294967295" end="4294967295"/>
                                            </p:txEl>
                                          </p:spTgt>
                                        </p:tgtEl>
                                        <p:attrNameLst>
                                          <p:attrName>ppt_w</p:attrName>
                                        </p:attrNameLst>
                                      </p:cBhvr>
                                      <p:tavLst>
                                        <p:tav tm="0">
                                          <p:val>
                                            <p:fltVal val="0"/>
                                          </p:val>
                                        </p:tav>
                                        <p:tav tm="100000">
                                          <p:val>
                                            <p:strVal val="#ppt_w"/>
                                          </p:val>
                                        </p:tav>
                                      </p:tavLst>
                                    </p:anim>
                                    <p:anim calcmode="lin" valueType="num">
                                      <p:cBhvr>
                                        <p:cTn id="241" dur="500" fill="hold"/>
                                        <p:tgtEl>
                                          <p:spTgt spid="28">
                                            <p:txEl>
                                              <p:charRg st="4294967295" end="4294967295"/>
                                            </p:txEl>
                                          </p:spTgt>
                                        </p:tgtEl>
                                        <p:attrNameLst>
                                          <p:attrName>ppt_h</p:attrName>
                                        </p:attrNameLst>
                                      </p:cBhvr>
                                      <p:tavLst>
                                        <p:tav tm="0">
                                          <p:val>
                                            <p:fltVal val="0"/>
                                          </p:val>
                                        </p:tav>
                                        <p:tav tm="100000">
                                          <p:val>
                                            <p:strVal val="#ppt_h"/>
                                          </p:val>
                                        </p:tav>
                                      </p:tavLst>
                                    </p:anim>
                                    <p:animEffect transition="in" filter="fade">
                                      <p:cBhvr>
                                        <p:cTn id="242" dur="500"/>
                                        <p:tgtEl>
                                          <p:spTgt spid="28">
                                            <p:txEl>
                                              <p:charRg st="4294967295" end="4294967295"/>
                                            </p:txEl>
                                          </p:spTgt>
                                        </p:tgtEl>
                                      </p:cBhvr>
                                    </p:animEffect>
                                  </p:childTnLst>
                                </p:cTn>
                              </p:par>
                              <p:par>
                                <p:cTn id="243" presetID="53" presetClass="entr" presetSubtype="16" fill="hold" grpId="1" nodeType="withEffect" nodePh="1">
                                  <p:stCondLst>
                                    <p:cond delay="1500"/>
                                  </p:stCondLst>
                                  <p:endCondLst>
                                    <p:cond evt="begin" delay="0">
                                      <p:tn val="243"/>
                                    </p:cond>
                                  </p:endCondLst>
                                  <p:childTnLst>
                                    <p:set>
                                      <p:cBhvr>
                                        <p:cTn id="244" dur="1" fill="hold">
                                          <p:stCondLst>
                                            <p:cond delay="0"/>
                                          </p:stCondLst>
                                        </p:cTn>
                                        <p:tgtEl>
                                          <p:spTgt spid="29">
                                            <p:txEl>
                                              <p:charRg st="4294967295" end="4294967295"/>
                                            </p:txEl>
                                          </p:spTgt>
                                        </p:tgtEl>
                                        <p:attrNameLst>
                                          <p:attrName>style.visibility</p:attrName>
                                        </p:attrNameLst>
                                      </p:cBhvr>
                                      <p:to>
                                        <p:strVal val="visible"/>
                                      </p:to>
                                    </p:set>
                                    <p:anim calcmode="lin" valueType="num">
                                      <p:cBhvr>
                                        <p:cTn id="245" dur="500" fill="hold"/>
                                        <p:tgtEl>
                                          <p:spTgt spid="29">
                                            <p:txEl>
                                              <p:charRg st="4294967295" end="4294967295"/>
                                            </p:txEl>
                                          </p:spTgt>
                                        </p:tgtEl>
                                        <p:attrNameLst>
                                          <p:attrName>ppt_w</p:attrName>
                                        </p:attrNameLst>
                                      </p:cBhvr>
                                      <p:tavLst>
                                        <p:tav tm="0">
                                          <p:val>
                                            <p:fltVal val="0"/>
                                          </p:val>
                                        </p:tav>
                                        <p:tav tm="100000">
                                          <p:val>
                                            <p:strVal val="#ppt_w"/>
                                          </p:val>
                                        </p:tav>
                                      </p:tavLst>
                                    </p:anim>
                                    <p:anim calcmode="lin" valueType="num">
                                      <p:cBhvr>
                                        <p:cTn id="246" dur="500" fill="hold"/>
                                        <p:tgtEl>
                                          <p:spTgt spid="29">
                                            <p:txEl>
                                              <p:charRg st="4294967295" end="4294967295"/>
                                            </p:txEl>
                                          </p:spTgt>
                                        </p:tgtEl>
                                        <p:attrNameLst>
                                          <p:attrName>ppt_h</p:attrName>
                                        </p:attrNameLst>
                                      </p:cBhvr>
                                      <p:tavLst>
                                        <p:tav tm="0">
                                          <p:val>
                                            <p:fltVal val="0"/>
                                          </p:val>
                                        </p:tav>
                                        <p:tav tm="100000">
                                          <p:val>
                                            <p:strVal val="#ppt_h"/>
                                          </p:val>
                                        </p:tav>
                                      </p:tavLst>
                                    </p:anim>
                                    <p:animEffect transition="in" filter="fade">
                                      <p:cBhvr>
                                        <p:cTn id="247" dur="500"/>
                                        <p:tgtEl>
                                          <p:spTgt spid="29">
                                            <p:txEl>
                                              <p:charRg st="4294967295" end="4294967295"/>
                                            </p:txEl>
                                          </p:spTgt>
                                        </p:tgtEl>
                                      </p:cBhvr>
                                    </p:animEffect>
                                  </p:childTnLst>
                                </p:cTn>
                              </p:par>
                              <p:par>
                                <p:cTn id="248" presetID="53" presetClass="entr" presetSubtype="16" fill="hold" grpId="1" nodeType="withEffect" nodePh="1">
                                  <p:stCondLst>
                                    <p:cond delay="1500"/>
                                  </p:stCondLst>
                                  <p:endCondLst>
                                    <p:cond evt="begin" delay="0">
                                      <p:tn val="248"/>
                                    </p:cond>
                                  </p:endCondLst>
                                  <p:childTnLst>
                                    <p:set>
                                      <p:cBhvr>
                                        <p:cTn id="249" dur="1" fill="hold">
                                          <p:stCondLst>
                                            <p:cond delay="0"/>
                                          </p:stCondLst>
                                        </p:cTn>
                                        <p:tgtEl>
                                          <p:spTgt spid="30">
                                            <p:txEl>
                                              <p:charRg st="4294967295" end="4294967295"/>
                                            </p:txEl>
                                          </p:spTgt>
                                        </p:tgtEl>
                                        <p:attrNameLst>
                                          <p:attrName>style.visibility</p:attrName>
                                        </p:attrNameLst>
                                      </p:cBhvr>
                                      <p:to>
                                        <p:strVal val="visible"/>
                                      </p:to>
                                    </p:set>
                                    <p:anim calcmode="lin" valueType="num">
                                      <p:cBhvr>
                                        <p:cTn id="250" dur="500" fill="hold"/>
                                        <p:tgtEl>
                                          <p:spTgt spid="30">
                                            <p:txEl>
                                              <p:charRg st="4294967295" end="4294967295"/>
                                            </p:txEl>
                                          </p:spTgt>
                                        </p:tgtEl>
                                        <p:attrNameLst>
                                          <p:attrName>ppt_w</p:attrName>
                                        </p:attrNameLst>
                                      </p:cBhvr>
                                      <p:tavLst>
                                        <p:tav tm="0">
                                          <p:val>
                                            <p:fltVal val="0"/>
                                          </p:val>
                                        </p:tav>
                                        <p:tav tm="100000">
                                          <p:val>
                                            <p:strVal val="#ppt_w"/>
                                          </p:val>
                                        </p:tav>
                                      </p:tavLst>
                                    </p:anim>
                                    <p:anim calcmode="lin" valueType="num">
                                      <p:cBhvr>
                                        <p:cTn id="251" dur="500" fill="hold"/>
                                        <p:tgtEl>
                                          <p:spTgt spid="30">
                                            <p:txEl>
                                              <p:charRg st="4294967295" end="4294967295"/>
                                            </p:txEl>
                                          </p:spTgt>
                                        </p:tgtEl>
                                        <p:attrNameLst>
                                          <p:attrName>ppt_h</p:attrName>
                                        </p:attrNameLst>
                                      </p:cBhvr>
                                      <p:tavLst>
                                        <p:tav tm="0">
                                          <p:val>
                                            <p:fltVal val="0"/>
                                          </p:val>
                                        </p:tav>
                                        <p:tav tm="100000">
                                          <p:val>
                                            <p:strVal val="#ppt_h"/>
                                          </p:val>
                                        </p:tav>
                                      </p:tavLst>
                                    </p:anim>
                                    <p:animEffect transition="in" filter="fade">
                                      <p:cBhvr>
                                        <p:cTn id="252" dur="500"/>
                                        <p:tgtEl>
                                          <p:spTgt spid="30">
                                            <p:txEl>
                                              <p:charRg st="4294967295" end="4294967295"/>
                                            </p:txEl>
                                          </p:spTgt>
                                        </p:tgtEl>
                                      </p:cBhvr>
                                    </p:animEffect>
                                  </p:childTnLst>
                                </p:cTn>
                              </p:par>
                              <p:par>
                                <p:cTn id="253" presetID="53" presetClass="entr" presetSubtype="16" fill="hold" grpId="1" nodeType="withEffect" nodePh="1">
                                  <p:stCondLst>
                                    <p:cond delay="1500"/>
                                  </p:stCondLst>
                                  <p:endCondLst>
                                    <p:cond evt="begin" delay="0">
                                      <p:tn val="253"/>
                                    </p:cond>
                                  </p:endCondLst>
                                  <p:childTnLst>
                                    <p:set>
                                      <p:cBhvr>
                                        <p:cTn id="254" dur="1" fill="hold">
                                          <p:stCondLst>
                                            <p:cond delay="0"/>
                                          </p:stCondLst>
                                        </p:cTn>
                                        <p:tgtEl>
                                          <p:spTgt spid="31">
                                            <p:txEl>
                                              <p:charRg st="4294967295" end="4294967295"/>
                                            </p:txEl>
                                          </p:spTgt>
                                        </p:tgtEl>
                                        <p:attrNameLst>
                                          <p:attrName>style.visibility</p:attrName>
                                        </p:attrNameLst>
                                      </p:cBhvr>
                                      <p:to>
                                        <p:strVal val="visible"/>
                                      </p:to>
                                    </p:set>
                                    <p:anim calcmode="lin" valueType="num">
                                      <p:cBhvr>
                                        <p:cTn id="255" dur="500" fill="hold"/>
                                        <p:tgtEl>
                                          <p:spTgt spid="31">
                                            <p:txEl>
                                              <p:charRg st="4294967295" end="4294967295"/>
                                            </p:txEl>
                                          </p:spTgt>
                                        </p:tgtEl>
                                        <p:attrNameLst>
                                          <p:attrName>ppt_w</p:attrName>
                                        </p:attrNameLst>
                                      </p:cBhvr>
                                      <p:tavLst>
                                        <p:tav tm="0">
                                          <p:val>
                                            <p:fltVal val="0"/>
                                          </p:val>
                                        </p:tav>
                                        <p:tav tm="100000">
                                          <p:val>
                                            <p:strVal val="#ppt_w"/>
                                          </p:val>
                                        </p:tav>
                                      </p:tavLst>
                                    </p:anim>
                                    <p:anim calcmode="lin" valueType="num">
                                      <p:cBhvr>
                                        <p:cTn id="256" dur="500" fill="hold"/>
                                        <p:tgtEl>
                                          <p:spTgt spid="31">
                                            <p:txEl>
                                              <p:charRg st="4294967295" end="4294967295"/>
                                            </p:txEl>
                                          </p:spTgt>
                                        </p:tgtEl>
                                        <p:attrNameLst>
                                          <p:attrName>ppt_h</p:attrName>
                                        </p:attrNameLst>
                                      </p:cBhvr>
                                      <p:tavLst>
                                        <p:tav tm="0">
                                          <p:val>
                                            <p:fltVal val="0"/>
                                          </p:val>
                                        </p:tav>
                                        <p:tav tm="100000">
                                          <p:val>
                                            <p:strVal val="#ppt_h"/>
                                          </p:val>
                                        </p:tav>
                                      </p:tavLst>
                                    </p:anim>
                                    <p:animEffect transition="in" filter="fade">
                                      <p:cBhvr>
                                        <p:cTn id="257" dur="500"/>
                                        <p:tgtEl>
                                          <p:spTgt spid="31">
                                            <p:txEl>
                                              <p:charRg st="4294967295" end="4294967295"/>
                                            </p:txEl>
                                          </p:spTgt>
                                        </p:tgtEl>
                                      </p:cBhvr>
                                    </p:animEffect>
                                  </p:childTnLst>
                                </p:cTn>
                              </p:par>
                              <p:par>
                                <p:cTn id="258" presetID="53" presetClass="entr" presetSubtype="16" fill="hold" grpId="1" nodeType="withEffect" nodePh="1">
                                  <p:stCondLst>
                                    <p:cond delay="1500"/>
                                  </p:stCondLst>
                                  <p:endCondLst>
                                    <p:cond evt="begin" delay="0">
                                      <p:tn val="258"/>
                                    </p:cond>
                                  </p:endCondLst>
                                  <p:childTnLst>
                                    <p:set>
                                      <p:cBhvr>
                                        <p:cTn id="259" dur="1" fill="hold">
                                          <p:stCondLst>
                                            <p:cond delay="0"/>
                                          </p:stCondLst>
                                        </p:cTn>
                                        <p:tgtEl>
                                          <p:spTgt spid="32">
                                            <p:txEl>
                                              <p:charRg st="4294967295" end="4294967295"/>
                                            </p:txEl>
                                          </p:spTgt>
                                        </p:tgtEl>
                                        <p:attrNameLst>
                                          <p:attrName>style.visibility</p:attrName>
                                        </p:attrNameLst>
                                      </p:cBhvr>
                                      <p:to>
                                        <p:strVal val="visible"/>
                                      </p:to>
                                    </p:set>
                                    <p:anim calcmode="lin" valueType="num">
                                      <p:cBhvr>
                                        <p:cTn id="260" dur="500" fill="hold"/>
                                        <p:tgtEl>
                                          <p:spTgt spid="32">
                                            <p:txEl>
                                              <p:charRg st="4294967295" end="4294967295"/>
                                            </p:txEl>
                                          </p:spTgt>
                                        </p:tgtEl>
                                        <p:attrNameLst>
                                          <p:attrName>ppt_w</p:attrName>
                                        </p:attrNameLst>
                                      </p:cBhvr>
                                      <p:tavLst>
                                        <p:tav tm="0">
                                          <p:val>
                                            <p:fltVal val="0"/>
                                          </p:val>
                                        </p:tav>
                                        <p:tav tm="100000">
                                          <p:val>
                                            <p:strVal val="#ppt_w"/>
                                          </p:val>
                                        </p:tav>
                                      </p:tavLst>
                                    </p:anim>
                                    <p:anim calcmode="lin" valueType="num">
                                      <p:cBhvr>
                                        <p:cTn id="261" dur="500" fill="hold"/>
                                        <p:tgtEl>
                                          <p:spTgt spid="32">
                                            <p:txEl>
                                              <p:charRg st="4294967295" end="4294967295"/>
                                            </p:txEl>
                                          </p:spTgt>
                                        </p:tgtEl>
                                        <p:attrNameLst>
                                          <p:attrName>ppt_h</p:attrName>
                                        </p:attrNameLst>
                                      </p:cBhvr>
                                      <p:tavLst>
                                        <p:tav tm="0">
                                          <p:val>
                                            <p:fltVal val="0"/>
                                          </p:val>
                                        </p:tav>
                                        <p:tav tm="100000">
                                          <p:val>
                                            <p:strVal val="#ppt_h"/>
                                          </p:val>
                                        </p:tav>
                                      </p:tavLst>
                                    </p:anim>
                                    <p:animEffect transition="in" filter="fade">
                                      <p:cBhvr>
                                        <p:cTn id="262" dur="500"/>
                                        <p:tgtEl>
                                          <p:spTgt spid="32">
                                            <p:txEl>
                                              <p:charRg st="4294967295" end="4294967295"/>
                                            </p:txEl>
                                          </p:spTgt>
                                        </p:tgtEl>
                                      </p:cBhvr>
                                    </p:animEffect>
                                  </p:childTnLst>
                                </p:cTn>
                              </p:par>
                              <p:par>
                                <p:cTn id="263" presetID="53" presetClass="entr" presetSubtype="16" fill="hold" grpId="1" nodeType="withEffect" nodePh="1">
                                  <p:stCondLst>
                                    <p:cond delay="1500"/>
                                  </p:stCondLst>
                                  <p:endCondLst>
                                    <p:cond evt="begin" delay="0">
                                      <p:tn val="263"/>
                                    </p:cond>
                                  </p:endCondLst>
                                  <p:childTnLst>
                                    <p:set>
                                      <p:cBhvr>
                                        <p:cTn id="264" dur="1" fill="hold">
                                          <p:stCondLst>
                                            <p:cond delay="0"/>
                                          </p:stCondLst>
                                        </p:cTn>
                                        <p:tgtEl>
                                          <p:spTgt spid="33">
                                            <p:txEl>
                                              <p:charRg st="4294967295" end="4294967295"/>
                                            </p:txEl>
                                          </p:spTgt>
                                        </p:tgtEl>
                                        <p:attrNameLst>
                                          <p:attrName>style.visibility</p:attrName>
                                        </p:attrNameLst>
                                      </p:cBhvr>
                                      <p:to>
                                        <p:strVal val="visible"/>
                                      </p:to>
                                    </p:set>
                                    <p:anim calcmode="lin" valueType="num">
                                      <p:cBhvr>
                                        <p:cTn id="265" dur="500" fill="hold"/>
                                        <p:tgtEl>
                                          <p:spTgt spid="33">
                                            <p:txEl>
                                              <p:charRg st="4294967295" end="4294967295"/>
                                            </p:txEl>
                                          </p:spTgt>
                                        </p:tgtEl>
                                        <p:attrNameLst>
                                          <p:attrName>ppt_w</p:attrName>
                                        </p:attrNameLst>
                                      </p:cBhvr>
                                      <p:tavLst>
                                        <p:tav tm="0">
                                          <p:val>
                                            <p:fltVal val="0"/>
                                          </p:val>
                                        </p:tav>
                                        <p:tav tm="100000">
                                          <p:val>
                                            <p:strVal val="#ppt_w"/>
                                          </p:val>
                                        </p:tav>
                                      </p:tavLst>
                                    </p:anim>
                                    <p:anim calcmode="lin" valueType="num">
                                      <p:cBhvr>
                                        <p:cTn id="266" dur="500" fill="hold"/>
                                        <p:tgtEl>
                                          <p:spTgt spid="33">
                                            <p:txEl>
                                              <p:charRg st="4294967295" end="4294967295"/>
                                            </p:txEl>
                                          </p:spTgt>
                                        </p:tgtEl>
                                        <p:attrNameLst>
                                          <p:attrName>ppt_h</p:attrName>
                                        </p:attrNameLst>
                                      </p:cBhvr>
                                      <p:tavLst>
                                        <p:tav tm="0">
                                          <p:val>
                                            <p:fltVal val="0"/>
                                          </p:val>
                                        </p:tav>
                                        <p:tav tm="100000">
                                          <p:val>
                                            <p:strVal val="#ppt_h"/>
                                          </p:val>
                                        </p:tav>
                                      </p:tavLst>
                                    </p:anim>
                                    <p:animEffect transition="in" filter="fade">
                                      <p:cBhvr>
                                        <p:cTn id="267" dur="500"/>
                                        <p:tgtEl>
                                          <p:spTgt spid="33">
                                            <p:txEl>
                                              <p:charRg st="4294967295" end="4294967295"/>
                                            </p:txEl>
                                          </p:spTgt>
                                        </p:tgtEl>
                                      </p:cBhvr>
                                    </p:animEffect>
                                  </p:childTnLst>
                                </p:cTn>
                              </p:par>
                              <p:par>
                                <p:cTn id="268" presetID="53" presetClass="entr" presetSubtype="16" fill="hold" grpId="1" nodeType="withEffect" nodePh="1">
                                  <p:stCondLst>
                                    <p:cond delay="1500"/>
                                  </p:stCondLst>
                                  <p:endCondLst>
                                    <p:cond evt="begin" delay="0">
                                      <p:tn val="268"/>
                                    </p:cond>
                                  </p:endCondLst>
                                  <p:childTnLst>
                                    <p:set>
                                      <p:cBhvr>
                                        <p:cTn id="269" dur="1" fill="hold">
                                          <p:stCondLst>
                                            <p:cond delay="0"/>
                                          </p:stCondLst>
                                        </p:cTn>
                                        <p:tgtEl>
                                          <p:spTgt spid="34">
                                            <p:txEl>
                                              <p:charRg st="4294967295" end="4294967295"/>
                                            </p:txEl>
                                          </p:spTgt>
                                        </p:tgtEl>
                                        <p:attrNameLst>
                                          <p:attrName>style.visibility</p:attrName>
                                        </p:attrNameLst>
                                      </p:cBhvr>
                                      <p:to>
                                        <p:strVal val="visible"/>
                                      </p:to>
                                    </p:set>
                                    <p:anim calcmode="lin" valueType="num">
                                      <p:cBhvr>
                                        <p:cTn id="270" dur="500" fill="hold"/>
                                        <p:tgtEl>
                                          <p:spTgt spid="34">
                                            <p:txEl>
                                              <p:charRg st="4294967295" end="4294967295"/>
                                            </p:txEl>
                                          </p:spTgt>
                                        </p:tgtEl>
                                        <p:attrNameLst>
                                          <p:attrName>ppt_w</p:attrName>
                                        </p:attrNameLst>
                                      </p:cBhvr>
                                      <p:tavLst>
                                        <p:tav tm="0">
                                          <p:val>
                                            <p:fltVal val="0"/>
                                          </p:val>
                                        </p:tav>
                                        <p:tav tm="100000">
                                          <p:val>
                                            <p:strVal val="#ppt_w"/>
                                          </p:val>
                                        </p:tav>
                                      </p:tavLst>
                                    </p:anim>
                                    <p:anim calcmode="lin" valueType="num">
                                      <p:cBhvr>
                                        <p:cTn id="271" dur="500" fill="hold"/>
                                        <p:tgtEl>
                                          <p:spTgt spid="34">
                                            <p:txEl>
                                              <p:charRg st="4294967295" end="4294967295"/>
                                            </p:txEl>
                                          </p:spTgt>
                                        </p:tgtEl>
                                        <p:attrNameLst>
                                          <p:attrName>ppt_h</p:attrName>
                                        </p:attrNameLst>
                                      </p:cBhvr>
                                      <p:tavLst>
                                        <p:tav tm="0">
                                          <p:val>
                                            <p:fltVal val="0"/>
                                          </p:val>
                                        </p:tav>
                                        <p:tav tm="100000">
                                          <p:val>
                                            <p:strVal val="#ppt_h"/>
                                          </p:val>
                                        </p:tav>
                                      </p:tavLst>
                                    </p:anim>
                                    <p:animEffect transition="in" filter="fade">
                                      <p:cBhvr>
                                        <p:cTn id="272" dur="500"/>
                                        <p:tgtEl>
                                          <p:spTgt spid="34">
                                            <p:txEl>
                                              <p:charRg st="4294967295" end="4294967295"/>
                                            </p:txEl>
                                          </p:spTgt>
                                        </p:tgtEl>
                                      </p:cBhvr>
                                    </p:animEffect>
                                  </p:childTnLst>
                                </p:cTn>
                              </p:par>
                              <p:par>
                                <p:cTn id="273" presetID="53" presetClass="entr" presetSubtype="16" fill="hold" grpId="1" nodeType="withEffect" nodePh="1">
                                  <p:stCondLst>
                                    <p:cond delay="1500"/>
                                  </p:stCondLst>
                                  <p:endCondLst>
                                    <p:cond evt="begin" delay="0">
                                      <p:tn val="273"/>
                                    </p:cond>
                                  </p:endCondLst>
                                  <p:childTnLst>
                                    <p:set>
                                      <p:cBhvr>
                                        <p:cTn id="274" dur="1" fill="hold">
                                          <p:stCondLst>
                                            <p:cond delay="0"/>
                                          </p:stCondLst>
                                        </p:cTn>
                                        <p:tgtEl>
                                          <p:spTgt spid="35">
                                            <p:txEl>
                                              <p:charRg st="4294967295" end="4294967295"/>
                                            </p:txEl>
                                          </p:spTgt>
                                        </p:tgtEl>
                                        <p:attrNameLst>
                                          <p:attrName>style.visibility</p:attrName>
                                        </p:attrNameLst>
                                      </p:cBhvr>
                                      <p:to>
                                        <p:strVal val="visible"/>
                                      </p:to>
                                    </p:set>
                                    <p:anim calcmode="lin" valueType="num">
                                      <p:cBhvr>
                                        <p:cTn id="275" dur="500" fill="hold"/>
                                        <p:tgtEl>
                                          <p:spTgt spid="35">
                                            <p:txEl>
                                              <p:charRg st="4294967295" end="4294967295"/>
                                            </p:txEl>
                                          </p:spTgt>
                                        </p:tgtEl>
                                        <p:attrNameLst>
                                          <p:attrName>ppt_w</p:attrName>
                                        </p:attrNameLst>
                                      </p:cBhvr>
                                      <p:tavLst>
                                        <p:tav tm="0">
                                          <p:val>
                                            <p:fltVal val="0"/>
                                          </p:val>
                                        </p:tav>
                                        <p:tav tm="100000">
                                          <p:val>
                                            <p:strVal val="#ppt_w"/>
                                          </p:val>
                                        </p:tav>
                                      </p:tavLst>
                                    </p:anim>
                                    <p:anim calcmode="lin" valueType="num">
                                      <p:cBhvr>
                                        <p:cTn id="276" dur="500" fill="hold"/>
                                        <p:tgtEl>
                                          <p:spTgt spid="35">
                                            <p:txEl>
                                              <p:charRg st="4294967295" end="4294967295"/>
                                            </p:txEl>
                                          </p:spTgt>
                                        </p:tgtEl>
                                        <p:attrNameLst>
                                          <p:attrName>ppt_h</p:attrName>
                                        </p:attrNameLst>
                                      </p:cBhvr>
                                      <p:tavLst>
                                        <p:tav tm="0">
                                          <p:val>
                                            <p:fltVal val="0"/>
                                          </p:val>
                                        </p:tav>
                                        <p:tav tm="100000">
                                          <p:val>
                                            <p:strVal val="#ppt_h"/>
                                          </p:val>
                                        </p:tav>
                                      </p:tavLst>
                                    </p:anim>
                                    <p:animEffect transition="in" filter="fade">
                                      <p:cBhvr>
                                        <p:cTn id="277" dur="500"/>
                                        <p:tgtEl>
                                          <p:spTgt spid="35">
                                            <p:txEl>
                                              <p:charRg st="4294967295" end="4294967295"/>
                                            </p:txEl>
                                          </p:spTgt>
                                        </p:tgtEl>
                                      </p:cBhvr>
                                    </p:animEffect>
                                  </p:childTnLst>
                                </p:cTn>
                              </p:par>
                              <p:par>
                                <p:cTn id="278" presetID="53" presetClass="entr" presetSubtype="16" fill="hold" grpId="1" nodeType="withEffect" nodePh="1">
                                  <p:stCondLst>
                                    <p:cond delay="1500"/>
                                  </p:stCondLst>
                                  <p:endCondLst>
                                    <p:cond evt="begin" delay="0">
                                      <p:tn val="278"/>
                                    </p:cond>
                                  </p:endCondLst>
                                  <p:childTnLst>
                                    <p:set>
                                      <p:cBhvr>
                                        <p:cTn id="279" dur="1" fill="hold">
                                          <p:stCondLst>
                                            <p:cond delay="0"/>
                                          </p:stCondLst>
                                        </p:cTn>
                                        <p:tgtEl>
                                          <p:spTgt spid="36">
                                            <p:txEl>
                                              <p:charRg st="4294967295" end="4294967295"/>
                                            </p:txEl>
                                          </p:spTgt>
                                        </p:tgtEl>
                                        <p:attrNameLst>
                                          <p:attrName>style.visibility</p:attrName>
                                        </p:attrNameLst>
                                      </p:cBhvr>
                                      <p:to>
                                        <p:strVal val="visible"/>
                                      </p:to>
                                    </p:set>
                                    <p:anim calcmode="lin" valueType="num">
                                      <p:cBhvr>
                                        <p:cTn id="280" dur="500" fill="hold"/>
                                        <p:tgtEl>
                                          <p:spTgt spid="36">
                                            <p:txEl>
                                              <p:charRg st="4294967295" end="4294967295"/>
                                            </p:txEl>
                                          </p:spTgt>
                                        </p:tgtEl>
                                        <p:attrNameLst>
                                          <p:attrName>ppt_w</p:attrName>
                                        </p:attrNameLst>
                                      </p:cBhvr>
                                      <p:tavLst>
                                        <p:tav tm="0">
                                          <p:val>
                                            <p:fltVal val="0"/>
                                          </p:val>
                                        </p:tav>
                                        <p:tav tm="100000">
                                          <p:val>
                                            <p:strVal val="#ppt_w"/>
                                          </p:val>
                                        </p:tav>
                                      </p:tavLst>
                                    </p:anim>
                                    <p:anim calcmode="lin" valueType="num">
                                      <p:cBhvr>
                                        <p:cTn id="281" dur="500" fill="hold"/>
                                        <p:tgtEl>
                                          <p:spTgt spid="36">
                                            <p:txEl>
                                              <p:charRg st="4294967295" end="4294967295"/>
                                            </p:txEl>
                                          </p:spTgt>
                                        </p:tgtEl>
                                        <p:attrNameLst>
                                          <p:attrName>ppt_h</p:attrName>
                                        </p:attrNameLst>
                                      </p:cBhvr>
                                      <p:tavLst>
                                        <p:tav tm="0">
                                          <p:val>
                                            <p:fltVal val="0"/>
                                          </p:val>
                                        </p:tav>
                                        <p:tav tm="100000">
                                          <p:val>
                                            <p:strVal val="#ppt_h"/>
                                          </p:val>
                                        </p:tav>
                                      </p:tavLst>
                                    </p:anim>
                                    <p:animEffect transition="in" filter="fade">
                                      <p:cBhvr>
                                        <p:cTn id="282" dur="500"/>
                                        <p:tgtEl>
                                          <p:spTgt spid="36">
                                            <p:txEl>
                                              <p:charRg st="4294967295" end="4294967295"/>
                                            </p:txEl>
                                          </p:spTgt>
                                        </p:tgtEl>
                                      </p:cBhvr>
                                    </p:animEffect>
                                  </p:childTnLst>
                                </p:cTn>
                              </p:par>
                              <p:par>
                                <p:cTn id="283" presetID="53" presetClass="entr" presetSubtype="16" fill="hold" grpId="1" nodeType="withEffect" nodePh="1">
                                  <p:stCondLst>
                                    <p:cond delay="1500"/>
                                  </p:stCondLst>
                                  <p:endCondLst>
                                    <p:cond evt="begin" delay="0">
                                      <p:tn val="283"/>
                                    </p:cond>
                                  </p:endCondLst>
                                  <p:childTnLst>
                                    <p:set>
                                      <p:cBhvr>
                                        <p:cTn id="284" dur="1" fill="hold">
                                          <p:stCondLst>
                                            <p:cond delay="0"/>
                                          </p:stCondLst>
                                        </p:cTn>
                                        <p:tgtEl>
                                          <p:spTgt spid="37">
                                            <p:txEl>
                                              <p:charRg st="4294967295" end="4294967295"/>
                                            </p:txEl>
                                          </p:spTgt>
                                        </p:tgtEl>
                                        <p:attrNameLst>
                                          <p:attrName>style.visibility</p:attrName>
                                        </p:attrNameLst>
                                      </p:cBhvr>
                                      <p:to>
                                        <p:strVal val="visible"/>
                                      </p:to>
                                    </p:set>
                                    <p:anim calcmode="lin" valueType="num">
                                      <p:cBhvr>
                                        <p:cTn id="285" dur="500" fill="hold"/>
                                        <p:tgtEl>
                                          <p:spTgt spid="37">
                                            <p:txEl>
                                              <p:charRg st="4294967295" end="4294967295"/>
                                            </p:txEl>
                                          </p:spTgt>
                                        </p:tgtEl>
                                        <p:attrNameLst>
                                          <p:attrName>ppt_w</p:attrName>
                                        </p:attrNameLst>
                                      </p:cBhvr>
                                      <p:tavLst>
                                        <p:tav tm="0">
                                          <p:val>
                                            <p:fltVal val="0"/>
                                          </p:val>
                                        </p:tav>
                                        <p:tav tm="100000">
                                          <p:val>
                                            <p:strVal val="#ppt_w"/>
                                          </p:val>
                                        </p:tav>
                                      </p:tavLst>
                                    </p:anim>
                                    <p:anim calcmode="lin" valueType="num">
                                      <p:cBhvr>
                                        <p:cTn id="286" dur="500" fill="hold"/>
                                        <p:tgtEl>
                                          <p:spTgt spid="37">
                                            <p:txEl>
                                              <p:charRg st="4294967295" end="4294967295"/>
                                            </p:txEl>
                                          </p:spTgt>
                                        </p:tgtEl>
                                        <p:attrNameLst>
                                          <p:attrName>ppt_h</p:attrName>
                                        </p:attrNameLst>
                                      </p:cBhvr>
                                      <p:tavLst>
                                        <p:tav tm="0">
                                          <p:val>
                                            <p:fltVal val="0"/>
                                          </p:val>
                                        </p:tav>
                                        <p:tav tm="100000">
                                          <p:val>
                                            <p:strVal val="#ppt_h"/>
                                          </p:val>
                                        </p:tav>
                                      </p:tavLst>
                                    </p:anim>
                                    <p:animEffect transition="in" filter="fade">
                                      <p:cBhvr>
                                        <p:cTn id="287" dur="500"/>
                                        <p:tgtEl>
                                          <p:spTgt spid="37">
                                            <p:txEl>
                                              <p:charRg st="4294967295" end="4294967295"/>
                                            </p:txEl>
                                          </p:spTgt>
                                        </p:tgtEl>
                                      </p:cBhvr>
                                    </p:animEffect>
                                  </p:childTnLst>
                                </p:cTn>
                              </p:par>
                              <p:par>
                                <p:cTn id="288" presetID="53" presetClass="entr" presetSubtype="16" fill="hold" grpId="1" nodeType="withEffect" nodePh="1">
                                  <p:stCondLst>
                                    <p:cond delay="1500"/>
                                  </p:stCondLst>
                                  <p:endCondLst>
                                    <p:cond evt="begin" delay="0">
                                      <p:tn val="288"/>
                                    </p:cond>
                                  </p:endCondLst>
                                  <p:childTnLst>
                                    <p:set>
                                      <p:cBhvr>
                                        <p:cTn id="289" dur="1" fill="hold">
                                          <p:stCondLst>
                                            <p:cond delay="0"/>
                                          </p:stCondLst>
                                        </p:cTn>
                                        <p:tgtEl>
                                          <p:spTgt spid="38">
                                            <p:txEl>
                                              <p:charRg st="4294967295" end="4294967295"/>
                                            </p:txEl>
                                          </p:spTgt>
                                        </p:tgtEl>
                                        <p:attrNameLst>
                                          <p:attrName>style.visibility</p:attrName>
                                        </p:attrNameLst>
                                      </p:cBhvr>
                                      <p:to>
                                        <p:strVal val="visible"/>
                                      </p:to>
                                    </p:set>
                                    <p:anim calcmode="lin" valueType="num">
                                      <p:cBhvr>
                                        <p:cTn id="290" dur="500" fill="hold"/>
                                        <p:tgtEl>
                                          <p:spTgt spid="38">
                                            <p:txEl>
                                              <p:charRg st="4294967295" end="4294967295"/>
                                            </p:txEl>
                                          </p:spTgt>
                                        </p:tgtEl>
                                        <p:attrNameLst>
                                          <p:attrName>ppt_w</p:attrName>
                                        </p:attrNameLst>
                                      </p:cBhvr>
                                      <p:tavLst>
                                        <p:tav tm="0">
                                          <p:val>
                                            <p:fltVal val="0"/>
                                          </p:val>
                                        </p:tav>
                                        <p:tav tm="100000">
                                          <p:val>
                                            <p:strVal val="#ppt_w"/>
                                          </p:val>
                                        </p:tav>
                                      </p:tavLst>
                                    </p:anim>
                                    <p:anim calcmode="lin" valueType="num">
                                      <p:cBhvr>
                                        <p:cTn id="291" dur="500" fill="hold"/>
                                        <p:tgtEl>
                                          <p:spTgt spid="38">
                                            <p:txEl>
                                              <p:charRg st="4294967295" end="4294967295"/>
                                            </p:txEl>
                                          </p:spTgt>
                                        </p:tgtEl>
                                        <p:attrNameLst>
                                          <p:attrName>ppt_h</p:attrName>
                                        </p:attrNameLst>
                                      </p:cBhvr>
                                      <p:tavLst>
                                        <p:tav tm="0">
                                          <p:val>
                                            <p:fltVal val="0"/>
                                          </p:val>
                                        </p:tav>
                                        <p:tav tm="100000">
                                          <p:val>
                                            <p:strVal val="#ppt_h"/>
                                          </p:val>
                                        </p:tav>
                                      </p:tavLst>
                                    </p:anim>
                                    <p:animEffect transition="in" filter="fade">
                                      <p:cBhvr>
                                        <p:cTn id="292" dur="500"/>
                                        <p:tgtEl>
                                          <p:spTgt spid="38">
                                            <p:txEl>
                                              <p:charRg st="4294967295" end="4294967295"/>
                                            </p:txEl>
                                          </p:spTgt>
                                        </p:tgtEl>
                                      </p:cBhvr>
                                    </p:animEffect>
                                  </p:childTnLst>
                                </p:cTn>
                              </p:par>
                              <p:par>
                                <p:cTn id="293" presetID="53" presetClass="entr" presetSubtype="16" fill="hold" grpId="1" nodeType="withEffect" nodePh="1">
                                  <p:stCondLst>
                                    <p:cond delay="1500"/>
                                  </p:stCondLst>
                                  <p:endCondLst>
                                    <p:cond evt="begin" delay="0">
                                      <p:tn val="293"/>
                                    </p:cond>
                                  </p:endCondLst>
                                  <p:childTnLst>
                                    <p:set>
                                      <p:cBhvr>
                                        <p:cTn id="294" dur="1" fill="hold">
                                          <p:stCondLst>
                                            <p:cond delay="0"/>
                                          </p:stCondLst>
                                        </p:cTn>
                                        <p:tgtEl>
                                          <p:spTgt spid="39">
                                            <p:txEl>
                                              <p:charRg st="4294967295" end="4294967295"/>
                                            </p:txEl>
                                          </p:spTgt>
                                        </p:tgtEl>
                                        <p:attrNameLst>
                                          <p:attrName>style.visibility</p:attrName>
                                        </p:attrNameLst>
                                      </p:cBhvr>
                                      <p:to>
                                        <p:strVal val="visible"/>
                                      </p:to>
                                    </p:set>
                                    <p:anim calcmode="lin" valueType="num">
                                      <p:cBhvr>
                                        <p:cTn id="295" dur="500" fill="hold"/>
                                        <p:tgtEl>
                                          <p:spTgt spid="39">
                                            <p:txEl>
                                              <p:charRg st="4294967295" end="4294967295"/>
                                            </p:txEl>
                                          </p:spTgt>
                                        </p:tgtEl>
                                        <p:attrNameLst>
                                          <p:attrName>ppt_w</p:attrName>
                                        </p:attrNameLst>
                                      </p:cBhvr>
                                      <p:tavLst>
                                        <p:tav tm="0">
                                          <p:val>
                                            <p:fltVal val="0"/>
                                          </p:val>
                                        </p:tav>
                                        <p:tav tm="100000">
                                          <p:val>
                                            <p:strVal val="#ppt_w"/>
                                          </p:val>
                                        </p:tav>
                                      </p:tavLst>
                                    </p:anim>
                                    <p:anim calcmode="lin" valueType="num">
                                      <p:cBhvr>
                                        <p:cTn id="296" dur="500" fill="hold"/>
                                        <p:tgtEl>
                                          <p:spTgt spid="39">
                                            <p:txEl>
                                              <p:charRg st="4294967295" end="4294967295"/>
                                            </p:txEl>
                                          </p:spTgt>
                                        </p:tgtEl>
                                        <p:attrNameLst>
                                          <p:attrName>ppt_h</p:attrName>
                                        </p:attrNameLst>
                                      </p:cBhvr>
                                      <p:tavLst>
                                        <p:tav tm="0">
                                          <p:val>
                                            <p:fltVal val="0"/>
                                          </p:val>
                                        </p:tav>
                                        <p:tav tm="100000">
                                          <p:val>
                                            <p:strVal val="#ppt_h"/>
                                          </p:val>
                                        </p:tav>
                                      </p:tavLst>
                                    </p:anim>
                                    <p:animEffect transition="in" filter="fade">
                                      <p:cBhvr>
                                        <p:cTn id="297" dur="500"/>
                                        <p:tgtEl>
                                          <p:spTgt spid="39">
                                            <p:txEl>
                                              <p:charRg st="4294967295" end="4294967295"/>
                                            </p:txEl>
                                          </p:spTgt>
                                        </p:tgtEl>
                                      </p:cBhvr>
                                    </p:animEffect>
                                  </p:childTnLst>
                                </p:cTn>
                              </p:par>
                              <p:par>
                                <p:cTn id="298" presetID="53" presetClass="entr" presetSubtype="16" fill="hold" grpId="1" nodeType="withEffect" nodePh="1">
                                  <p:stCondLst>
                                    <p:cond delay="1500"/>
                                  </p:stCondLst>
                                  <p:endCondLst>
                                    <p:cond evt="begin" delay="0">
                                      <p:tn val="298"/>
                                    </p:cond>
                                  </p:endCondLst>
                                  <p:childTnLst>
                                    <p:set>
                                      <p:cBhvr>
                                        <p:cTn id="299" dur="1" fill="hold">
                                          <p:stCondLst>
                                            <p:cond delay="0"/>
                                          </p:stCondLst>
                                        </p:cTn>
                                        <p:tgtEl>
                                          <p:spTgt spid="40">
                                            <p:txEl>
                                              <p:charRg st="4294967295" end="4294967295"/>
                                            </p:txEl>
                                          </p:spTgt>
                                        </p:tgtEl>
                                        <p:attrNameLst>
                                          <p:attrName>style.visibility</p:attrName>
                                        </p:attrNameLst>
                                      </p:cBhvr>
                                      <p:to>
                                        <p:strVal val="visible"/>
                                      </p:to>
                                    </p:set>
                                    <p:anim calcmode="lin" valueType="num">
                                      <p:cBhvr>
                                        <p:cTn id="300" dur="500" fill="hold"/>
                                        <p:tgtEl>
                                          <p:spTgt spid="40">
                                            <p:txEl>
                                              <p:charRg st="4294967295" end="4294967295"/>
                                            </p:txEl>
                                          </p:spTgt>
                                        </p:tgtEl>
                                        <p:attrNameLst>
                                          <p:attrName>ppt_w</p:attrName>
                                        </p:attrNameLst>
                                      </p:cBhvr>
                                      <p:tavLst>
                                        <p:tav tm="0">
                                          <p:val>
                                            <p:fltVal val="0"/>
                                          </p:val>
                                        </p:tav>
                                        <p:tav tm="100000">
                                          <p:val>
                                            <p:strVal val="#ppt_w"/>
                                          </p:val>
                                        </p:tav>
                                      </p:tavLst>
                                    </p:anim>
                                    <p:anim calcmode="lin" valueType="num">
                                      <p:cBhvr>
                                        <p:cTn id="301" dur="500" fill="hold"/>
                                        <p:tgtEl>
                                          <p:spTgt spid="40">
                                            <p:txEl>
                                              <p:charRg st="4294967295" end="4294967295"/>
                                            </p:txEl>
                                          </p:spTgt>
                                        </p:tgtEl>
                                        <p:attrNameLst>
                                          <p:attrName>ppt_h</p:attrName>
                                        </p:attrNameLst>
                                      </p:cBhvr>
                                      <p:tavLst>
                                        <p:tav tm="0">
                                          <p:val>
                                            <p:fltVal val="0"/>
                                          </p:val>
                                        </p:tav>
                                        <p:tav tm="100000">
                                          <p:val>
                                            <p:strVal val="#ppt_h"/>
                                          </p:val>
                                        </p:tav>
                                      </p:tavLst>
                                    </p:anim>
                                    <p:animEffect transition="in" filter="fade">
                                      <p:cBhvr>
                                        <p:cTn id="302" dur="500"/>
                                        <p:tgtEl>
                                          <p:spTgt spid="40">
                                            <p:txEl>
                                              <p:charRg st="4294967295" end="4294967295"/>
                                            </p:txEl>
                                          </p:spTgt>
                                        </p:tgtEl>
                                      </p:cBhvr>
                                    </p:animEffect>
                                  </p:childTnLst>
                                </p:cTn>
                              </p:par>
                              <p:par>
                                <p:cTn id="303" presetID="53" presetClass="entr" presetSubtype="16" fill="hold" grpId="1" nodeType="withEffect" nodePh="1">
                                  <p:stCondLst>
                                    <p:cond delay="1500"/>
                                  </p:stCondLst>
                                  <p:endCondLst>
                                    <p:cond evt="begin" delay="0">
                                      <p:tn val="303"/>
                                    </p:cond>
                                  </p:endCondLst>
                                  <p:childTnLst>
                                    <p:set>
                                      <p:cBhvr>
                                        <p:cTn id="304" dur="1" fill="hold">
                                          <p:stCondLst>
                                            <p:cond delay="0"/>
                                          </p:stCondLst>
                                        </p:cTn>
                                        <p:tgtEl>
                                          <p:spTgt spid="41">
                                            <p:txEl>
                                              <p:charRg st="4294967295" end="4294967295"/>
                                            </p:txEl>
                                          </p:spTgt>
                                        </p:tgtEl>
                                        <p:attrNameLst>
                                          <p:attrName>style.visibility</p:attrName>
                                        </p:attrNameLst>
                                      </p:cBhvr>
                                      <p:to>
                                        <p:strVal val="visible"/>
                                      </p:to>
                                    </p:set>
                                    <p:anim calcmode="lin" valueType="num">
                                      <p:cBhvr>
                                        <p:cTn id="305" dur="500" fill="hold"/>
                                        <p:tgtEl>
                                          <p:spTgt spid="41">
                                            <p:txEl>
                                              <p:charRg st="4294967295" end="4294967295"/>
                                            </p:txEl>
                                          </p:spTgt>
                                        </p:tgtEl>
                                        <p:attrNameLst>
                                          <p:attrName>ppt_w</p:attrName>
                                        </p:attrNameLst>
                                      </p:cBhvr>
                                      <p:tavLst>
                                        <p:tav tm="0">
                                          <p:val>
                                            <p:fltVal val="0"/>
                                          </p:val>
                                        </p:tav>
                                        <p:tav tm="100000">
                                          <p:val>
                                            <p:strVal val="#ppt_w"/>
                                          </p:val>
                                        </p:tav>
                                      </p:tavLst>
                                    </p:anim>
                                    <p:anim calcmode="lin" valueType="num">
                                      <p:cBhvr>
                                        <p:cTn id="306" dur="500" fill="hold"/>
                                        <p:tgtEl>
                                          <p:spTgt spid="41">
                                            <p:txEl>
                                              <p:charRg st="4294967295" end="4294967295"/>
                                            </p:txEl>
                                          </p:spTgt>
                                        </p:tgtEl>
                                        <p:attrNameLst>
                                          <p:attrName>ppt_h</p:attrName>
                                        </p:attrNameLst>
                                      </p:cBhvr>
                                      <p:tavLst>
                                        <p:tav tm="0">
                                          <p:val>
                                            <p:fltVal val="0"/>
                                          </p:val>
                                        </p:tav>
                                        <p:tav tm="100000">
                                          <p:val>
                                            <p:strVal val="#ppt_h"/>
                                          </p:val>
                                        </p:tav>
                                      </p:tavLst>
                                    </p:anim>
                                    <p:animEffect transition="in" filter="fade">
                                      <p:cBhvr>
                                        <p:cTn id="307" dur="500"/>
                                        <p:tgtEl>
                                          <p:spTgt spid="41">
                                            <p:txEl>
                                              <p:charRg st="4294967295" end="4294967295"/>
                                            </p:txEl>
                                          </p:spTgt>
                                        </p:tgtEl>
                                      </p:cBhvr>
                                    </p:animEffect>
                                  </p:childTnLst>
                                </p:cTn>
                              </p:par>
                              <p:par>
                                <p:cTn id="308" presetID="53" presetClass="entr" presetSubtype="16" fill="hold" grpId="1" nodeType="withEffect" nodePh="1">
                                  <p:stCondLst>
                                    <p:cond delay="1500"/>
                                  </p:stCondLst>
                                  <p:endCondLst>
                                    <p:cond evt="begin" delay="0">
                                      <p:tn val="308"/>
                                    </p:cond>
                                  </p:endCondLst>
                                  <p:childTnLst>
                                    <p:set>
                                      <p:cBhvr>
                                        <p:cTn id="309" dur="1" fill="hold">
                                          <p:stCondLst>
                                            <p:cond delay="0"/>
                                          </p:stCondLst>
                                        </p:cTn>
                                        <p:tgtEl>
                                          <p:spTgt spid="42">
                                            <p:txEl>
                                              <p:charRg st="4294967295" end="4294967295"/>
                                            </p:txEl>
                                          </p:spTgt>
                                        </p:tgtEl>
                                        <p:attrNameLst>
                                          <p:attrName>style.visibility</p:attrName>
                                        </p:attrNameLst>
                                      </p:cBhvr>
                                      <p:to>
                                        <p:strVal val="visible"/>
                                      </p:to>
                                    </p:set>
                                    <p:anim calcmode="lin" valueType="num">
                                      <p:cBhvr>
                                        <p:cTn id="310" dur="500" fill="hold"/>
                                        <p:tgtEl>
                                          <p:spTgt spid="42">
                                            <p:txEl>
                                              <p:charRg st="4294967295" end="4294967295"/>
                                            </p:txEl>
                                          </p:spTgt>
                                        </p:tgtEl>
                                        <p:attrNameLst>
                                          <p:attrName>ppt_w</p:attrName>
                                        </p:attrNameLst>
                                      </p:cBhvr>
                                      <p:tavLst>
                                        <p:tav tm="0">
                                          <p:val>
                                            <p:fltVal val="0"/>
                                          </p:val>
                                        </p:tav>
                                        <p:tav tm="100000">
                                          <p:val>
                                            <p:strVal val="#ppt_w"/>
                                          </p:val>
                                        </p:tav>
                                      </p:tavLst>
                                    </p:anim>
                                    <p:anim calcmode="lin" valueType="num">
                                      <p:cBhvr>
                                        <p:cTn id="311" dur="500" fill="hold"/>
                                        <p:tgtEl>
                                          <p:spTgt spid="42">
                                            <p:txEl>
                                              <p:charRg st="4294967295" end="4294967295"/>
                                            </p:txEl>
                                          </p:spTgt>
                                        </p:tgtEl>
                                        <p:attrNameLst>
                                          <p:attrName>ppt_h</p:attrName>
                                        </p:attrNameLst>
                                      </p:cBhvr>
                                      <p:tavLst>
                                        <p:tav tm="0">
                                          <p:val>
                                            <p:fltVal val="0"/>
                                          </p:val>
                                        </p:tav>
                                        <p:tav tm="100000">
                                          <p:val>
                                            <p:strVal val="#ppt_h"/>
                                          </p:val>
                                        </p:tav>
                                      </p:tavLst>
                                    </p:anim>
                                    <p:animEffect transition="in" filter="fade">
                                      <p:cBhvr>
                                        <p:cTn id="312" dur="500"/>
                                        <p:tgtEl>
                                          <p:spTgt spid="42">
                                            <p:txEl>
                                              <p:charRg st="4294967295" end="4294967295"/>
                                            </p:txEl>
                                          </p:spTgt>
                                        </p:tgtEl>
                                      </p:cBhvr>
                                    </p:animEffect>
                                  </p:childTnLst>
                                </p:cTn>
                              </p:par>
                              <p:par>
                                <p:cTn id="313" presetID="53" presetClass="entr" presetSubtype="16" fill="hold" grpId="1" nodeType="withEffect" nodePh="1">
                                  <p:stCondLst>
                                    <p:cond delay="1500"/>
                                  </p:stCondLst>
                                  <p:endCondLst>
                                    <p:cond evt="begin" delay="0">
                                      <p:tn val="313"/>
                                    </p:cond>
                                  </p:endCondLst>
                                  <p:childTnLst>
                                    <p:set>
                                      <p:cBhvr>
                                        <p:cTn id="314" dur="1" fill="hold">
                                          <p:stCondLst>
                                            <p:cond delay="0"/>
                                          </p:stCondLst>
                                        </p:cTn>
                                        <p:tgtEl>
                                          <p:spTgt spid="43">
                                            <p:txEl>
                                              <p:charRg st="4294967295" end="4294967295"/>
                                            </p:txEl>
                                          </p:spTgt>
                                        </p:tgtEl>
                                        <p:attrNameLst>
                                          <p:attrName>style.visibility</p:attrName>
                                        </p:attrNameLst>
                                      </p:cBhvr>
                                      <p:to>
                                        <p:strVal val="visible"/>
                                      </p:to>
                                    </p:set>
                                    <p:anim calcmode="lin" valueType="num">
                                      <p:cBhvr>
                                        <p:cTn id="315" dur="500" fill="hold"/>
                                        <p:tgtEl>
                                          <p:spTgt spid="43">
                                            <p:txEl>
                                              <p:charRg st="4294967295" end="4294967295"/>
                                            </p:txEl>
                                          </p:spTgt>
                                        </p:tgtEl>
                                        <p:attrNameLst>
                                          <p:attrName>ppt_w</p:attrName>
                                        </p:attrNameLst>
                                      </p:cBhvr>
                                      <p:tavLst>
                                        <p:tav tm="0">
                                          <p:val>
                                            <p:fltVal val="0"/>
                                          </p:val>
                                        </p:tav>
                                        <p:tav tm="100000">
                                          <p:val>
                                            <p:strVal val="#ppt_w"/>
                                          </p:val>
                                        </p:tav>
                                      </p:tavLst>
                                    </p:anim>
                                    <p:anim calcmode="lin" valueType="num">
                                      <p:cBhvr>
                                        <p:cTn id="316" dur="500" fill="hold"/>
                                        <p:tgtEl>
                                          <p:spTgt spid="43">
                                            <p:txEl>
                                              <p:charRg st="4294967295" end="4294967295"/>
                                            </p:txEl>
                                          </p:spTgt>
                                        </p:tgtEl>
                                        <p:attrNameLst>
                                          <p:attrName>ppt_h</p:attrName>
                                        </p:attrNameLst>
                                      </p:cBhvr>
                                      <p:tavLst>
                                        <p:tav tm="0">
                                          <p:val>
                                            <p:fltVal val="0"/>
                                          </p:val>
                                        </p:tav>
                                        <p:tav tm="100000">
                                          <p:val>
                                            <p:strVal val="#ppt_h"/>
                                          </p:val>
                                        </p:tav>
                                      </p:tavLst>
                                    </p:anim>
                                    <p:animEffect transition="in" filter="fade">
                                      <p:cBhvr>
                                        <p:cTn id="317" dur="500"/>
                                        <p:tgtEl>
                                          <p:spTgt spid="43">
                                            <p:txEl>
                                              <p:charRg st="4294967295" end="4294967295"/>
                                            </p:txEl>
                                          </p:spTgt>
                                        </p:tgtEl>
                                      </p:cBhvr>
                                    </p:animEffect>
                                  </p:childTnLst>
                                </p:cTn>
                              </p:par>
                              <p:par>
                                <p:cTn id="318" presetID="53" presetClass="entr" presetSubtype="16" fill="hold" grpId="1" nodeType="withEffect" nodePh="1">
                                  <p:stCondLst>
                                    <p:cond delay="1500"/>
                                  </p:stCondLst>
                                  <p:endCondLst>
                                    <p:cond evt="begin" delay="0">
                                      <p:tn val="318"/>
                                    </p:cond>
                                  </p:endCondLst>
                                  <p:childTnLst>
                                    <p:set>
                                      <p:cBhvr>
                                        <p:cTn id="319" dur="1" fill="hold">
                                          <p:stCondLst>
                                            <p:cond delay="0"/>
                                          </p:stCondLst>
                                        </p:cTn>
                                        <p:tgtEl>
                                          <p:spTgt spid="44">
                                            <p:txEl>
                                              <p:charRg st="4294967295" end="4294967295"/>
                                            </p:txEl>
                                          </p:spTgt>
                                        </p:tgtEl>
                                        <p:attrNameLst>
                                          <p:attrName>style.visibility</p:attrName>
                                        </p:attrNameLst>
                                      </p:cBhvr>
                                      <p:to>
                                        <p:strVal val="visible"/>
                                      </p:to>
                                    </p:set>
                                    <p:anim calcmode="lin" valueType="num">
                                      <p:cBhvr>
                                        <p:cTn id="320" dur="500" fill="hold"/>
                                        <p:tgtEl>
                                          <p:spTgt spid="44">
                                            <p:txEl>
                                              <p:charRg st="4294967295" end="4294967295"/>
                                            </p:txEl>
                                          </p:spTgt>
                                        </p:tgtEl>
                                        <p:attrNameLst>
                                          <p:attrName>ppt_w</p:attrName>
                                        </p:attrNameLst>
                                      </p:cBhvr>
                                      <p:tavLst>
                                        <p:tav tm="0">
                                          <p:val>
                                            <p:fltVal val="0"/>
                                          </p:val>
                                        </p:tav>
                                        <p:tav tm="100000">
                                          <p:val>
                                            <p:strVal val="#ppt_w"/>
                                          </p:val>
                                        </p:tav>
                                      </p:tavLst>
                                    </p:anim>
                                    <p:anim calcmode="lin" valueType="num">
                                      <p:cBhvr>
                                        <p:cTn id="321" dur="500" fill="hold"/>
                                        <p:tgtEl>
                                          <p:spTgt spid="44">
                                            <p:txEl>
                                              <p:charRg st="4294967295" end="4294967295"/>
                                            </p:txEl>
                                          </p:spTgt>
                                        </p:tgtEl>
                                        <p:attrNameLst>
                                          <p:attrName>ppt_h</p:attrName>
                                        </p:attrNameLst>
                                      </p:cBhvr>
                                      <p:tavLst>
                                        <p:tav tm="0">
                                          <p:val>
                                            <p:fltVal val="0"/>
                                          </p:val>
                                        </p:tav>
                                        <p:tav tm="100000">
                                          <p:val>
                                            <p:strVal val="#ppt_h"/>
                                          </p:val>
                                        </p:tav>
                                      </p:tavLst>
                                    </p:anim>
                                    <p:animEffect transition="in" filter="fade">
                                      <p:cBhvr>
                                        <p:cTn id="322" dur="500"/>
                                        <p:tgtEl>
                                          <p:spTgt spid="44">
                                            <p:txEl>
                                              <p:charRg st="4294967295" end="4294967295"/>
                                            </p:txEl>
                                          </p:spTgt>
                                        </p:tgtEl>
                                      </p:cBhvr>
                                    </p:animEffect>
                                  </p:childTnLst>
                                </p:cTn>
                              </p:par>
                              <p:par>
                                <p:cTn id="323" presetID="53" presetClass="entr" presetSubtype="16" fill="hold" grpId="1" nodeType="withEffect" nodePh="1">
                                  <p:stCondLst>
                                    <p:cond delay="1500"/>
                                  </p:stCondLst>
                                  <p:endCondLst>
                                    <p:cond evt="begin" delay="0">
                                      <p:tn val="323"/>
                                    </p:cond>
                                  </p:endCondLst>
                                  <p:childTnLst>
                                    <p:set>
                                      <p:cBhvr>
                                        <p:cTn id="324" dur="1" fill="hold">
                                          <p:stCondLst>
                                            <p:cond delay="0"/>
                                          </p:stCondLst>
                                        </p:cTn>
                                        <p:tgtEl>
                                          <p:spTgt spid="45">
                                            <p:txEl>
                                              <p:charRg st="4294967295" end="4294967295"/>
                                            </p:txEl>
                                          </p:spTgt>
                                        </p:tgtEl>
                                        <p:attrNameLst>
                                          <p:attrName>style.visibility</p:attrName>
                                        </p:attrNameLst>
                                      </p:cBhvr>
                                      <p:to>
                                        <p:strVal val="visible"/>
                                      </p:to>
                                    </p:set>
                                    <p:anim calcmode="lin" valueType="num">
                                      <p:cBhvr>
                                        <p:cTn id="325" dur="500" fill="hold"/>
                                        <p:tgtEl>
                                          <p:spTgt spid="45">
                                            <p:txEl>
                                              <p:charRg st="4294967295" end="4294967295"/>
                                            </p:txEl>
                                          </p:spTgt>
                                        </p:tgtEl>
                                        <p:attrNameLst>
                                          <p:attrName>ppt_w</p:attrName>
                                        </p:attrNameLst>
                                      </p:cBhvr>
                                      <p:tavLst>
                                        <p:tav tm="0">
                                          <p:val>
                                            <p:fltVal val="0"/>
                                          </p:val>
                                        </p:tav>
                                        <p:tav tm="100000">
                                          <p:val>
                                            <p:strVal val="#ppt_w"/>
                                          </p:val>
                                        </p:tav>
                                      </p:tavLst>
                                    </p:anim>
                                    <p:anim calcmode="lin" valueType="num">
                                      <p:cBhvr>
                                        <p:cTn id="326" dur="500" fill="hold"/>
                                        <p:tgtEl>
                                          <p:spTgt spid="45">
                                            <p:txEl>
                                              <p:charRg st="4294967295" end="4294967295"/>
                                            </p:txEl>
                                          </p:spTgt>
                                        </p:tgtEl>
                                        <p:attrNameLst>
                                          <p:attrName>ppt_h</p:attrName>
                                        </p:attrNameLst>
                                      </p:cBhvr>
                                      <p:tavLst>
                                        <p:tav tm="0">
                                          <p:val>
                                            <p:fltVal val="0"/>
                                          </p:val>
                                        </p:tav>
                                        <p:tav tm="100000">
                                          <p:val>
                                            <p:strVal val="#ppt_h"/>
                                          </p:val>
                                        </p:tav>
                                      </p:tavLst>
                                    </p:anim>
                                    <p:animEffect transition="in" filter="fade">
                                      <p:cBhvr>
                                        <p:cTn id="327" dur="500"/>
                                        <p:tgtEl>
                                          <p:spTgt spid="45">
                                            <p:txEl>
                                              <p:charRg st="4294967295" end="4294967295"/>
                                            </p:txEl>
                                          </p:spTgt>
                                        </p:tgtEl>
                                      </p:cBhvr>
                                    </p:animEffect>
                                  </p:childTnLst>
                                </p:cTn>
                              </p:par>
                              <p:par>
                                <p:cTn id="328" presetID="53" presetClass="entr" presetSubtype="16" fill="hold" grpId="1" nodeType="withEffect" nodePh="1">
                                  <p:stCondLst>
                                    <p:cond delay="1500"/>
                                  </p:stCondLst>
                                  <p:endCondLst>
                                    <p:cond evt="begin" delay="0">
                                      <p:tn val="328"/>
                                    </p:cond>
                                  </p:endCondLst>
                                  <p:childTnLst>
                                    <p:set>
                                      <p:cBhvr>
                                        <p:cTn id="329" dur="1" fill="hold">
                                          <p:stCondLst>
                                            <p:cond delay="0"/>
                                          </p:stCondLst>
                                        </p:cTn>
                                        <p:tgtEl>
                                          <p:spTgt spid="46">
                                            <p:txEl>
                                              <p:charRg st="4294967295" end="4294967295"/>
                                            </p:txEl>
                                          </p:spTgt>
                                        </p:tgtEl>
                                        <p:attrNameLst>
                                          <p:attrName>style.visibility</p:attrName>
                                        </p:attrNameLst>
                                      </p:cBhvr>
                                      <p:to>
                                        <p:strVal val="visible"/>
                                      </p:to>
                                    </p:set>
                                    <p:anim calcmode="lin" valueType="num">
                                      <p:cBhvr>
                                        <p:cTn id="330" dur="500" fill="hold"/>
                                        <p:tgtEl>
                                          <p:spTgt spid="46">
                                            <p:txEl>
                                              <p:charRg st="4294967295" end="4294967295"/>
                                            </p:txEl>
                                          </p:spTgt>
                                        </p:tgtEl>
                                        <p:attrNameLst>
                                          <p:attrName>ppt_w</p:attrName>
                                        </p:attrNameLst>
                                      </p:cBhvr>
                                      <p:tavLst>
                                        <p:tav tm="0">
                                          <p:val>
                                            <p:fltVal val="0"/>
                                          </p:val>
                                        </p:tav>
                                        <p:tav tm="100000">
                                          <p:val>
                                            <p:strVal val="#ppt_w"/>
                                          </p:val>
                                        </p:tav>
                                      </p:tavLst>
                                    </p:anim>
                                    <p:anim calcmode="lin" valueType="num">
                                      <p:cBhvr>
                                        <p:cTn id="331" dur="500" fill="hold"/>
                                        <p:tgtEl>
                                          <p:spTgt spid="46">
                                            <p:txEl>
                                              <p:charRg st="4294967295" end="4294967295"/>
                                            </p:txEl>
                                          </p:spTgt>
                                        </p:tgtEl>
                                        <p:attrNameLst>
                                          <p:attrName>ppt_h</p:attrName>
                                        </p:attrNameLst>
                                      </p:cBhvr>
                                      <p:tavLst>
                                        <p:tav tm="0">
                                          <p:val>
                                            <p:fltVal val="0"/>
                                          </p:val>
                                        </p:tav>
                                        <p:tav tm="100000">
                                          <p:val>
                                            <p:strVal val="#ppt_h"/>
                                          </p:val>
                                        </p:tav>
                                      </p:tavLst>
                                    </p:anim>
                                    <p:animEffect transition="in" filter="fade">
                                      <p:cBhvr>
                                        <p:cTn id="332" dur="500"/>
                                        <p:tgtEl>
                                          <p:spTgt spid="46">
                                            <p:txEl>
                                              <p:charRg st="4294967295" end="4294967295"/>
                                            </p:txEl>
                                          </p:spTgt>
                                        </p:tgtEl>
                                      </p:cBhvr>
                                    </p:animEffect>
                                  </p:childTnLst>
                                </p:cTn>
                              </p:par>
                              <p:par>
                                <p:cTn id="333" presetID="53" presetClass="entr" presetSubtype="16" fill="hold" grpId="1" nodeType="withEffect" nodePh="1">
                                  <p:stCondLst>
                                    <p:cond delay="1500"/>
                                  </p:stCondLst>
                                  <p:endCondLst>
                                    <p:cond evt="begin" delay="0">
                                      <p:tn val="333"/>
                                    </p:cond>
                                  </p:endCondLst>
                                  <p:childTnLst>
                                    <p:set>
                                      <p:cBhvr>
                                        <p:cTn id="334" dur="1" fill="hold">
                                          <p:stCondLst>
                                            <p:cond delay="0"/>
                                          </p:stCondLst>
                                        </p:cTn>
                                        <p:tgtEl>
                                          <p:spTgt spid="47">
                                            <p:txEl>
                                              <p:charRg st="4294967295" end="4294967295"/>
                                            </p:txEl>
                                          </p:spTgt>
                                        </p:tgtEl>
                                        <p:attrNameLst>
                                          <p:attrName>style.visibility</p:attrName>
                                        </p:attrNameLst>
                                      </p:cBhvr>
                                      <p:to>
                                        <p:strVal val="visible"/>
                                      </p:to>
                                    </p:set>
                                    <p:anim calcmode="lin" valueType="num">
                                      <p:cBhvr>
                                        <p:cTn id="335" dur="500" fill="hold"/>
                                        <p:tgtEl>
                                          <p:spTgt spid="47">
                                            <p:txEl>
                                              <p:charRg st="4294967295" end="4294967295"/>
                                            </p:txEl>
                                          </p:spTgt>
                                        </p:tgtEl>
                                        <p:attrNameLst>
                                          <p:attrName>ppt_w</p:attrName>
                                        </p:attrNameLst>
                                      </p:cBhvr>
                                      <p:tavLst>
                                        <p:tav tm="0">
                                          <p:val>
                                            <p:fltVal val="0"/>
                                          </p:val>
                                        </p:tav>
                                        <p:tav tm="100000">
                                          <p:val>
                                            <p:strVal val="#ppt_w"/>
                                          </p:val>
                                        </p:tav>
                                      </p:tavLst>
                                    </p:anim>
                                    <p:anim calcmode="lin" valueType="num">
                                      <p:cBhvr>
                                        <p:cTn id="336" dur="500" fill="hold"/>
                                        <p:tgtEl>
                                          <p:spTgt spid="47">
                                            <p:txEl>
                                              <p:charRg st="4294967295" end="4294967295"/>
                                            </p:txEl>
                                          </p:spTgt>
                                        </p:tgtEl>
                                        <p:attrNameLst>
                                          <p:attrName>ppt_h</p:attrName>
                                        </p:attrNameLst>
                                      </p:cBhvr>
                                      <p:tavLst>
                                        <p:tav tm="0">
                                          <p:val>
                                            <p:fltVal val="0"/>
                                          </p:val>
                                        </p:tav>
                                        <p:tav tm="100000">
                                          <p:val>
                                            <p:strVal val="#ppt_h"/>
                                          </p:val>
                                        </p:tav>
                                      </p:tavLst>
                                    </p:anim>
                                    <p:animEffect transition="in" filter="fade">
                                      <p:cBhvr>
                                        <p:cTn id="337" dur="500"/>
                                        <p:tgtEl>
                                          <p:spTgt spid="47">
                                            <p:txEl>
                                              <p:charRg st="4294967295" end="4294967295"/>
                                            </p:txEl>
                                          </p:spTgt>
                                        </p:tgtEl>
                                      </p:cBhvr>
                                    </p:animEffect>
                                  </p:childTnLst>
                                </p:cTn>
                              </p:par>
                              <p:par>
                                <p:cTn id="338" presetID="53" presetClass="entr" presetSubtype="16" fill="hold" grpId="1" nodeType="withEffect" nodePh="1">
                                  <p:stCondLst>
                                    <p:cond delay="1500"/>
                                  </p:stCondLst>
                                  <p:endCondLst>
                                    <p:cond evt="begin" delay="0">
                                      <p:tn val="338"/>
                                    </p:cond>
                                  </p:endCondLst>
                                  <p:childTnLst>
                                    <p:set>
                                      <p:cBhvr>
                                        <p:cTn id="339" dur="1" fill="hold">
                                          <p:stCondLst>
                                            <p:cond delay="0"/>
                                          </p:stCondLst>
                                        </p:cTn>
                                        <p:tgtEl>
                                          <p:spTgt spid="48">
                                            <p:txEl>
                                              <p:charRg st="4294967295" end="4294967295"/>
                                            </p:txEl>
                                          </p:spTgt>
                                        </p:tgtEl>
                                        <p:attrNameLst>
                                          <p:attrName>style.visibility</p:attrName>
                                        </p:attrNameLst>
                                      </p:cBhvr>
                                      <p:to>
                                        <p:strVal val="visible"/>
                                      </p:to>
                                    </p:set>
                                    <p:anim calcmode="lin" valueType="num">
                                      <p:cBhvr>
                                        <p:cTn id="340" dur="500" fill="hold"/>
                                        <p:tgtEl>
                                          <p:spTgt spid="48">
                                            <p:txEl>
                                              <p:charRg st="4294967295" end="4294967295"/>
                                            </p:txEl>
                                          </p:spTgt>
                                        </p:tgtEl>
                                        <p:attrNameLst>
                                          <p:attrName>ppt_w</p:attrName>
                                        </p:attrNameLst>
                                      </p:cBhvr>
                                      <p:tavLst>
                                        <p:tav tm="0">
                                          <p:val>
                                            <p:fltVal val="0"/>
                                          </p:val>
                                        </p:tav>
                                        <p:tav tm="100000">
                                          <p:val>
                                            <p:strVal val="#ppt_w"/>
                                          </p:val>
                                        </p:tav>
                                      </p:tavLst>
                                    </p:anim>
                                    <p:anim calcmode="lin" valueType="num">
                                      <p:cBhvr>
                                        <p:cTn id="341" dur="500" fill="hold"/>
                                        <p:tgtEl>
                                          <p:spTgt spid="48">
                                            <p:txEl>
                                              <p:charRg st="4294967295" end="4294967295"/>
                                            </p:txEl>
                                          </p:spTgt>
                                        </p:tgtEl>
                                        <p:attrNameLst>
                                          <p:attrName>ppt_h</p:attrName>
                                        </p:attrNameLst>
                                      </p:cBhvr>
                                      <p:tavLst>
                                        <p:tav tm="0">
                                          <p:val>
                                            <p:fltVal val="0"/>
                                          </p:val>
                                        </p:tav>
                                        <p:tav tm="100000">
                                          <p:val>
                                            <p:strVal val="#ppt_h"/>
                                          </p:val>
                                        </p:tav>
                                      </p:tavLst>
                                    </p:anim>
                                    <p:animEffect transition="in" filter="fade">
                                      <p:cBhvr>
                                        <p:cTn id="342" dur="500"/>
                                        <p:tgtEl>
                                          <p:spTgt spid="48">
                                            <p:txEl>
                                              <p:charRg st="4294967295" end="4294967295"/>
                                            </p:txEl>
                                          </p:spTgt>
                                        </p:tgtEl>
                                      </p:cBhvr>
                                    </p:animEffect>
                                  </p:childTnLst>
                                </p:cTn>
                              </p:par>
                              <p:par>
                                <p:cTn id="343" presetID="53" presetClass="entr" presetSubtype="16" fill="hold" grpId="1" nodeType="withEffect" nodePh="1">
                                  <p:stCondLst>
                                    <p:cond delay="1500"/>
                                  </p:stCondLst>
                                  <p:endCondLst>
                                    <p:cond evt="begin" delay="0">
                                      <p:tn val="343"/>
                                    </p:cond>
                                  </p:endCondLst>
                                  <p:childTnLst>
                                    <p:set>
                                      <p:cBhvr>
                                        <p:cTn id="344" dur="1" fill="hold">
                                          <p:stCondLst>
                                            <p:cond delay="0"/>
                                          </p:stCondLst>
                                        </p:cTn>
                                        <p:tgtEl>
                                          <p:spTgt spid="49">
                                            <p:txEl>
                                              <p:charRg st="4294967295" end="4294967295"/>
                                            </p:txEl>
                                          </p:spTgt>
                                        </p:tgtEl>
                                        <p:attrNameLst>
                                          <p:attrName>style.visibility</p:attrName>
                                        </p:attrNameLst>
                                      </p:cBhvr>
                                      <p:to>
                                        <p:strVal val="visible"/>
                                      </p:to>
                                    </p:set>
                                    <p:anim calcmode="lin" valueType="num">
                                      <p:cBhvr>
                                        <p:cTn id="345" dur="500" fill="hold"/>
                                        <p:tgtEl>
                                          <p:spTgt spid="49">
                                            <p:txEl>
                                              <p:charRg st="4294967295" end="4294967295"/>
                                            </p:txEl>
                                          </p:spTgt>
                                        </p:tgtEl>
                                        <p:attrNameLst>
                                          <p:attrName>ppt_w</p:attrName>
                                        </p:attrNameLst>
                                      </p:cBhvr>
                                      <p:tavLst>
                                        <p:tav tm="0">
                                          <p:val>
                                            <p:fltVal val="0"/>
                                          </p:val>
                                        </p:tav>
                                        <p:tav tm="100000">
                                          <p:val>
                                            <p:strVal val="#ppt_w"/>
                                          </p:val>
                                        </p:tav>
                                      </p:tavLst>
                                    </p:anim>
                                    <p:anim calcmode="lin" valueType="num">
                                      <p:cBhvr>
                                        <p:cTn id="346" dur="500" fill="hold"/>
                                        <p:tgtEl>
                                          <p:spTgt spid="49">
                                            <p:txEl>
                                              <p:charRg st="4294967295" end="4294967295"/>
                                            </p:txEl>
                                          </p:spTgt>
                                        </p:tgtEl>
                                        <p:attrNameLst>
                                          <p:attrName>ppt_h</p:attrName>
                                        </p:attrNameLst>
                                      </p:cBhvr>
                                      <p:tavLst>
                                        <p:tav tm="0">
                                          <p:val>
                                            <p:fltVal val="0"/>
                                          </p:val>
                                        </p:tav>
                                        <p:tav tm="100000">
                                          <p:val>
                                            <p:strVal val="#ppt_h"/>
                                          </p:val>
                                        </p:tav>
                                      </p:tavLst>
                                    </p:anim>
                                    <p:animEffect transition="in" filter="fade">
                                      <p:cBhvr>
                                        <p:cTn id="347" dur="500"/>
                                        <p:tgtEl>
                                          <p:spTgt spid="49">
                                            <p:txEl>
                                              <p:charRg st="4294967295" end="4294967295"/>
                                            </p:txEl>
                                          </p:spTgt>
                                        </p:tgtEl>
                                      </p:cBhvr>
                                    </p:animEffect>
                                  </p:childTnLst>
                                </p:cTn>
                              </p:par>
                              <p:par>
                                <p:cTn id="348" presetID="53" presetClass="entr" presetSubtype="16" fill="hold" grpId="1" nodeType="withEffect" nodePh="1">
                                  <p:stCondLst>
                                    <p:cond delay="1500"/>
                                  </p:stCondLst>
                                  <p:endCondLst>
                                    <p:cond evt="begin" delay="0">
                                      <p:tn val="348"/>
                                    </p:cond>
                                  </p:endCondLst>
                                  <p:childTnLst>
                                    <p:set>
                                      <p:cBhvr>
                                        <p:cTn id="349" dur="1" fill="hold">
                                          <p:stCondLst>
                                            <p:cond delay="0"/>
                                          </p:stCondLst>
                                        </p:cTn>
                                        <p:tgtEl>
                                          <p:spTgt spid="50">
                                            <p:txEl>
                                              <p:charRg st="4294967295" end="4294967295"/>
                                            </p:txEl>
                                          </p:spTgt>
                                        </p:tgtEl>
                                        <p:attrNameLst>
                                          <p:attrName>style.visibility</p:attrName>
                                        </p:attrNameLst>
                                      </p:cBhvr>
                                      <p:to>
                                        <p:strVal val="visible"/>
                                      </p:to>
                                    </p:set>
                                    <p:anim calcmode="lin" valueType="num">
                                      <p:cBhvr>
                                        <p:cTn id="350" dur="500" fill="hold"/>
                                        <p:tgtEl>
                                          <p:spTgt spid="50">
                                            <p:txEl>
                                              <p:charRg st="4294967295" end="4294967295"/>
                                            </p:txEl>
                                          </p:spTgt>
                                        </p:tgtEl>
                                        <p:attrNameLst>
                                          <p:attrName>ppt_w</p:attrName>
                                        </p:attrNameLst>
                                      </p:cBhvr>
                                      <p:tavLst>
                                        <p:tav tm="0">
                                          <p:val>
                                            <p:fltVal val="0"/>
                                          </p:val>
                                        </p:tav>
                                        <p:tav tm="100000">
                                          <p:val>
                                            <p:strVal val="#ppt_w"/>
                                          </p:val>
                                        </p:tav>
                                      </p:tavLst>
                                    </p:anim>
                                    <p:anim calcmode="lin" valueType="num">
                                      <p:cBhvr>
                                        <p:cTn id="351" dur="500" fill="hold"/>
                                        <p:tgtEl>
                                          <p:spTgt spid="50">
                                            <p:txEl>
                                              <p:charRg st="4294967295" end="4294967295"/>
                                            </p:txEl>
                                          </p:spTgt>
                                        </p:tgtEl>
                                        <p:attrNameLst>
                                          <p:attrName>ppt_h</p:attrName>
                                        </p:attrNameLst>
                                      </p:cBhvr>
                                      <p:tavLst>
                                        <p:tav tm="0">
                                          <p:val>
                                            <p:fltVal val="0"/>
                                          </p:val>
                                        </p:tav>
                                        <p:tav tm="100000">
                                          <p:val>
                                            <p:strVal val="#ppt_h"/>
                                          </p:val>
                                        </p:tav>
                                      </p:tavLst>
                                    </p:anim>
                                    <p:animEffect transition="in" filter="fade">
                                      <p:cBhvr>
                                        <p:cTn id="352" dur="500"/>
                                        <p:tgtEl>
                                          <p:spTgt spid="50">
                                            <p:txEl>
                                              <p:charRg st="4294967295" end="4294967295"/>
                                            </p:txEl>
                                          </p:spTgt>
                                        </p:tgtEl>
                                      </p:cBhvr>
                                    </p:animEffect>
                                  </p:childTnLst>
                                </p:cTn>
                              </p:par>
                              <p:par>
                                <p:cTn id="353" presetID="53" presetClass="entr" presetSubtype="16" fill="hold" grpId="1" nodeType="withEffect" nodePh="1">
                                  <p:stCondLst>
                                    <p:cond delay="1500"/>
                                  </p:stCondLst>
                                  <p:endCondLst>
                                    <p:cond evt="begin" delay="0">
                                      <p:tn val="353"/>
                                    </p:cond>
                                  </p:endCondLst>
                                  <p:childTnLst>
                                    <p:set>
                                      <p:cBhvr>
                                        <p:cTn id="354" dur="1" fill="hold">
                                          <p:stCondLst>
                                            <p:cond delay="0"/>
                                          </p:stCondLst>
                                        </p:cTn>
                                        <p:tgtEl>
                                          <p:spTgt spid="51">
                                            <p:txEl>
                                              <p:charRg st="4294967295" end="4294967295"/>
                                            </p:txEl>
                                          </p:spTgt>
                                        </p:tgtEl>
                                        <p:attrNameLst>
                                          <p:attrName>style.visibility</p:attrName>
                                        </p:attrNameLst>
                                      </p:cBhvr>
                                      <p:to>
                                        <p:strVal val="visible"/>
                                      </p:to>
                                    </p:set>
                                    <p:anim calcmode="lin" valueType="num">
                                      <p:cBhvr>
                                        <p:cTn id="355" dur="500" fill="hold"/>
                                        <p:tgtEl>
                                          <p:spTgt spid="51">
                                            <p:txEl>
                                              <p:charRg st="4294967295" end="4294967295"/>
                                            </p:txEl>
                                          </p:spTgt>
                                        </p:tgtEl>
                                        <p:attrNameLst>
                                          <p:attrName>ppt_w</p:attrName>
                                        </p:attrNameLst>
                                      </p:cBhvr>
                                      <p:tavLst>
                                        <p:tav tm="0">
                                          <p:val>
                                            <p:fltVal val="0"/>
                                          </p:val>
                                        </p:tav>
                                        <p:tav tm="100000">
                                          <p:val>
                                            <p:strVal val="#ppt_w"/>
                                          </p:val>
                                        </p:tav>
                                      </p:tavLst>
                                    </p:anim>
                                    <p:anim calcmode="lin" valueType="num">
                                      <p:cBhvr>
                                        <p:cTn id="356" dur="500" fill="hold"/>
                                        <p:tgtEl>
                                          <p:spTgt spid="51">
                                            <p:txEl>
                                              <p:charRg st="4294967295" end="4294967295"/>
                                            </p:txEl>
                                          </p:spTgt>
                                        </p:tgtEl>
                                        <p:attrNameLst>
                                          <p:attrName>ppt_h</p:attrName>
                                        </p:attrNameLst>
                                      </p:cBhvr>
                                      <p:tavLst>
                                        <p:tav tm="0">
                                          <p:val>
                                            <p:fltVal val="0"/>
                                          </p:val>
                                        </p:tav>
                                        <p:tav tm="100000">
                                          <p:val>
                                            <p:strVal val="#ppt_h"/>
                                          </p:val>
                                        </p:tav>
                                      </p:tavLst>
                                    </p:anim>
                                    <p:animEffect transition="in" filter="fade">
                                      <p:cBhvr>
                                        <p:cTn id="357" dur="500"/>
                                        <p:tgtEl>
                                          <p:spTgt spid="51">
                                            <p:txEl>
                                              <p:charRg st="4294967295" end="4294967295"/>
                                            </p:txEl>
                                          </p:spTgt>
                                        </p:tgtEl>
                                      </p:cBhvr>
                                    </p:animEffect>
                                  </p:childTnLst>
                                </p:cTn>
                              </p:par>
                              <p:par>
                                <p:cTn id="358" presetID="53" presetClass="entr" presetSubtype="16" fill="hold" grpId="1" nodeType="withEffect" nodePh="1">
                                  <p:stCondLst>
                                    <p:cond delay="1500"/>
                                  </p:stCondLst>
                                  <p:endCondLst>
                                    <p:cond evt="begin" delay="0">
                                      <p:tn val="358"/>
                                    </p:cond>
                                  </p:endCondLst>
                                  <p:childTnLst>
                                    <p:set>
                                      <p:cBhvr>
                                        <p:cTn id="359" dur="1" fill="hold">
                                          <p:stCondLst>
                                            <p:cond delay="0"/>
                                          </p:stCondLst>
                                        </p:cTn>
                                        <p:tgtEl>
                                          <p:spTgt spid="52">
                                            <p:txEl>
                                              <p:charRg st="4294967295" end="4294967295"/>
                                            </p:txEl>
                                          </p:spTgt>
                                        </p:tgtEl>
                                        <p:attrNameLst>
                                          <p:attrName>style.visibility</p:attrName>
                                        </p:attrNameLst>
                                      </p:cBhvr>
                                      <p:to>
                                        <p:strVal val="visible"/>
                                      </p:to>
                                    </p:set>
                                    <p:anim calcmode="lin" valueType="num">
                                      <p:cBhvr>
                                        <p:cTn id="360" dur="500" fill="hold"/>
                                        <p:tgtEl>
                                          <p:spTgt spid="52">
                                            <p:txEl>
                                              <p:charRg st="4294967295" end="4294967295"/>
                                            </p:txEl>
                                          </p:spTgt>
                                        </p:tgtEl>
                                        <p:attrNameLst>
                                          <p:attrName>ppt_w</p:attrName>
                                        </p:attrNameLst>
                                      </p:cBhvr>
                                      <p:tavLst>
                                        <p:tav tm="0">
                                          <p:val>
                                            <p:fltVal val="0"/>
                                          </p:val>
                                        </p:tav>
                                        <p:tav tm="100000">
                                          <p:val>
                                            <p:strVal val="#ppt_w"/>
                                          </p:val>
                                        </p:tav>
                                      </p:tavLst>
                                    </p:anim>
                                    <p:anim calcmode="lin" valueType="num">
                                      <p:cBhvr>
                                        <p:cTn id="361" dur="500" fill="hold"/>
                                        <p:tgtEl>
                                          <p:spTgt spid="52">
                                            <p:txEl>
                                              <p:charRg st="4294967295" end="4294967295"/>
                                            </p:txEl>
                                          </p:spTgt>
                                        </p:tgtEl>
                                        <p:attrNameLst>
                                          <p:attrName>ppt_h</p:attrName>
                                        </p:attrNameLst>
                                      </p:cBhvr>
                                      <p:tavLst>
                                        <p:tav tm="0">
                                          <p:val>
                                            <p:fltVal val="0"/>
                                          </p:val>
                                        </p:tav>
                                        <p:tav tm="100000">
                                          <p:val>
                                            <p:strVal val="#ppt_h"/>
                                          </p:val>
                                        </p:tav>
                                      </p:tavLst>
                                    </p:anim>
                                    <p:animEffect transition="in" filter="fade">
                                      <p:cBhvr>
                                        <p:cTn id="362" dur="500"/>
                                        <p:tgtEl>
                                          <p:spTgt spid="52">
                                            <p:txEl>
                                              <p:charRg st="4294967295" end="4294967295"/>
                                            </p:txEl>
                                          </p:spTgt>
                                        </p:tgtEl>
                                      </p:cBhvr>
                                    </p:animEffect>
                                  </p:childTnLst>
                                </p:cTn>
                              </p:par>
                              <p:par>
                                <p:cTn id="363" presetID="53" presetClass="entr" presetSubtype="16" fill="hold" grpId="1" nodeType="withEffect" nodePh="1">
                                  <p:stCondLst>
                                    <p:cond delay="1500"/>
                                  </p:stCondLst>
                                  <p:endCondLst>
                                    <p:cond evt="begin" delay="0">
                                      <p:tn val="363"/>
                                    </p:cond>
                                  </p:endCondLst>
                                  <p:childTnLst>
                                    <p:set>
                                      <p:cBhvr>
                                        <p:cTn id="364" dur="1" fill="hold">
                                          <p:stCondLst>
                                            <p:cond delay="0"/>
                                          </p:stCondLst>
                                        </p:cTn>
                                        <p:tgtEl>
                                          <p:spTgt spid="53">
                                            <p:txEl>
                                              <p:charRg st="4294967295" end="4294967295"/>
                                            </p:txEl>
                                          </p:spTgt>
                                        </p:tgtEl>
                                        <p:attrNameLst>
                                          <p:attrName>style.visibility</p:attrName>
                                        </p:attrNameLst>
                                      </p:cBhvr>
                                      <p:to>
                                        <p:strVal val="visible"/>
                                      </p:to>
                                    </p:set>
                                    <p:anim calcmode="lin" valueType="num">
                                      <p:cBhvr>
                                        <p:cTn id="365" dur="500" fill="hold"/>
                                        <p:tgtEl>
                                          <p:spTgt spid="53">
                                            <p:txEl>
                                              <p:charRg st="4294967295" end="4294967295"/>
                                            </p:txEl>
                                          </p:spTgt>
                                        </p:tgtEl>
                                        <p:attrNameLst>
                                          <p:attrName>ppt_w</p:attrName>
                                        </p:attrNameLst>
                                      </p:cBhvr>
                                      <p:tavLst>
                                        <p:tav tm="0">
                                          <p:val>
                                            <p:fltVal val="0"/>
                                          </p:val>
                                        </p:tav>
                                        <p:tav tm="100000">
                                          <p:val>
                                            <p:strVal val="#ppt_w"/>
                                          </p:val>
                                        </p:tav>
                                      </p:tavLst>
                                    </p:anim>
                                    <p:anim calcmode="lin" valueType="num">
                                      <p:cBhvr>
                                        <p:cTn id="366" dur="500" fill="hold"/>
                                        <p:tgtEl>
                                          <p:spTgt spid="53">
                                            <p:txEl>
                                              <p:charRg st="4294967295" end="4294967295"/>
                                            </p:txEl>
                                          </p:spTgt>
                                        </p:tgtEl>
                                        <p:attrNameLst>
                                          <p:attrName>ppt_h</p:attrName>
                                        </p:attrNameLst>
                                      </p:cBhvr>
                                      <p:tavLst>
                                        <p:tav tm="0">
                                          <p:val>
                                            <p:fltVal val="0"/>
                                          </p:val>
                                        </p:tav>
                                        <p:tav tm="100000">
                                          <p:val>
                                            <p:strVal val="#ppt_h"/>
                                          </p:val>
                                        </p:tav>
                                      </p:tavLst>
                                    </p:anim>
                                    <p:animEffect transition="in" filter="fade">
                                      <p:cBhvr>
                                        <p:cTn id="367" dur="500"/>
                                        <p:tgtEl>
                                          <p:spTgt spid="53">
                                            <p:txEl>
                                              <p:charRg st="4294967295" end="4294967295"/>
                                            </p:txEl>
                                          </p:spTgt>
                                        </p:tgtEl>
                                      </p:cBhvr>
                                    </p:animEffect>
                                  </p:childTnLst>
                                </p:cTn>
                              </p:par>
                              <p:par>
                                <p:cTn id="368" presetID="53" presetClass="entr" presetSubtype="16" fill="hold" grpId="1" nodeType="withEffect" nodePh="1">
                                  <p:stCondLst>
                                    <p:cond delay="1500"/>
                                  </p:stCondLst>
                                  <p:endCondLst>
                                    <p:cond evt="begin" delay="0">
                                      <p:tn val="368"/>
                                    </p:cond>
                                  </p:endCondLst>
                                  <p:childTnLst>
                                    <p:set>
                                      <p:cBhvr>
                                        <p:cTn id="369" dur="1" fill="hold">
                                          <p:stCondLst>
                                            <p:cond delay="0"/>
                                          </p:stCondLst>
                                        </p:cTn>
                                        <p:tgtEl>
                                          <p:spTgt spid="54">
                                            <p:txEl>
                                              <p:charRg st="4294967295" end="4294967295"/>
                                            </p:txEl>
                                          </p:spTgt>
                                        </p:tgtEl>
                                        <p:attrNameLst>
                                          <p:attrName>style.visibility</p:attrName>
                                        </p:attrNameLst>
                                      </p:cBhvr>
                                      <p:to>
                                        <p:strVal val="visible"/>
                                      </p:to>
                                    </p:set>
                                    <p:anim calcmode="lin" valueType="num">
                                      <p:cBhvr>
                                        <p:cTn id="370" dur="500" fill="hold"/>
                                        <p:tgtEl>
                                          <p:spTgt spid="54">
                                            <p:txEl>
                                              <p:charRg st="4294967295" end="4294967295"/>
                                            </p:txEl>
                                          </p:spTgt>
                                        </p:tgtEl>
                                        <p:attrNameLst>
                                          <p:attrName>ppt_w</p:attrName>
                                        </p:attrNameLst>
                                      </p:cBhvr>
                                      <p:tavLst>
                                        <p:tav tm="0">
                                          <p:val>
                                            <p:fltVal val="0"/>
                                          </p:val>
                                        </p:tav>
                                        <p:tav tm="100000">
                                          <p:val>
                                            <p:strVal val="#ppt_w"/>
                                          </p:val>
                                        </p:tav>
                                      </p:tavLst>
                                    </p:anim>
                                    <p:anim calcmode="lin" valueType="num">
                                      <p:cBhvr>
                                        <p:cTn id="371" dur="500" fill="hold"/>
                                        <p:tgtEl>
                                          <p:spTgt spid="54">
                                            <p:txEl>
                                              <p:charRg st="4294967295" end="4294967295"/>
                                            </p:txEl>
                                          </p:spTgt>
                                        </p:tgtEl>
                                        <p:attrNameLst>
                                          <p:attrName>ppt_h</p:attrName>
                                        </p:attrNameLst>
                                      </p:cBhvr>
                                      <p:tavLst>
                                        <p:tav tm="0">
                                          <p:val>
                                            <p:fltVal val="0"/>
                                          </p:val>
                                        </p:tav>
                                        <p:tav tm="100000">
                                          <p:val>
                                            <p:strVal val="#ppt_h"/>
                                          </p:val>
                                        </p:tav>
                                      </p:tavLst>
                                    </p:anim>
                                    <p:animEffect transition="in" filter="fade">
                                      <p:cBhvr>
                                        <p:cTn id="372" dur="500"/>
                                        <p:tgtEl>
                                          <p:spTgt spid="54">
                                            <p:txEl>
                                              <p:charRg st="4294967295" end="4294967295"/>
                                            </p:txEl>
                                          </p:spTgt>
                                        </p:tgtEl>
                                      </p:cBhvr>
                                    </p:animEffect>
                                  </p:childTnLst>
                                </p:cTn>
                              </p:par>
                              <p:par>
                                <p:cTn id="373" presetID="53" presetClass="entr" presetSubtype="16" fill="hold" grpId="1" nodeType="withEffect" nodePh="1">
                                  <p:stCondLst>
                                    <p:cond delay="1500"/>
                                  </p:stCondLst>
                                  <p:endCondLst>
                                    <p:cond evt="begin" delay="0">
                                      <p:tn val="373"/>
                                    </p:cond>
                                  </p:endCondLst>
                                  <p:childTnLst>
                                    <p:set>
                                      <p:cBhvr>
                                        <p:cTn id="374" dur="1" fill="hold">
                                          <p:stCondLst>
                                            <p:cond delay="0"/>
                                          </p:stCondLst>
                                        </p:cTn>
                                        <p:tgtEl>
                                          <p:spTgt spid="55">
                                            <p:txEl>
                                              <p:charRg st="4294967295" end="4294967295"/>
                                            </p:txEl>
                                          </p:spTgt>
                                        </p:tgtEl>
                                        <p:attrNameLst>
                                          <p:attrName>style.visibility</p:attrName>
                                        </p:attrNameLst>
                                      </p:cBhvr>
                                      <p:to>
                                        <p:strVal val="visible"/>
                                      </p:to>
                                    </p:set>
                                    <p:anim calcmode="lin" valueType="num">
                                      <p:cBhvr>
                                        <p:cTn id="375" dur="500" fill="hold"/>
                                        <p:tgtEl>
                                          <p:spTgt spid="55">
                                            <p:txEl>
                                              <p:charRg st="4294967295" end="4294967295"/>
                                            </p:txEl>
                                          </p:spTgt>
                                        </p:tgtEl>
                                        <p:attrNameLst>
                                          <p:attrName>ppt_w</p:attrName>
                                        </p:attrNameLst>
                                      </p:cBhvr>
                                      <p:tavLst>
                                        <p:tav tm="0">
                                          <p:val>
                                            <p:fltVal val="0"/>
                                          </p:val>
                                        </p:tav>
                                        <p:tav tm="100000">
                                          <p:val>
                                            <p:strVal val="#ppt_w"/>
                                          </p:val>
                                        </p:tav>
                                      </p:tavLst>
                                    </p:anim>
                                    <p:anim calcmode="lin" valueType="num">
                                      <p:cBhvr>
                                        <p:cTn id="376" dur="500" fill="hold"/>
                                        <p:tgtEl>
                                          <p:spTgt spid="55">
                                            <p:txEl>
                                              <p:charRg st="4294967295" end="4294967295"/>
                                            </p:txEl>
                                          </p:spTgt>
                                        </p:tgtEl>
                                        <p:attrNameLst>
                                          <p:attrName>ppt_h</p:attrName>
                                        </p:attrNameLst>
                                      </p:cBhvr>
                                      <p:tavLst>
                                        <p:tav tm="0">
                                          <p:val>
                                            <p:fltVal val="0"/>
                                          </p:val>
                                        </p:tav>
                                        <p:tav tm="100000">
                                          <p:val>
                                            <p:strVal val="#ppt_h"/>
                                          </p:val>
                                        </p:tav>
                                      </p:tavLst>
                                    </p:anim>
                                    <p:animEffect transition="in" filter="fade">
                                      <p:cBhvr>
                                        <p:cTn id="377" dur="500"/>
                                        <p:tgtEl>
                                          <p:spTgt spid="55">
                                            <p:txEl>
                                              <p:charRg st="4294967295" end="4294967295"/>
                                            </p:txEl>
                                          </p:spTgt>
                                        </p:tgtEl>
                                      </p:cBhvr>
                                    </p:animEffect>
                                  </p:childTnLst>
                                </p:cTn>
                              </p:par>
                              <p:par>
                                <p:cTn id="378" presetID="53" presetClass="entr" presetSubtype="16" fill="hold" grpId="1" nodeType="withEffect" nodePh="1">
                                  <p:stCondLst>
                                    <p:cond delay="1500"/>
                                  </p:stCondLst>
                                  <p:endCondLst>
                                    <p:cond evt="begin" delay="0">
                                      <p:tn val="378"/>
                                    </p:cond>
                                  </p:endCondLst>
                                  <p:childTnLst>
                                    <p:set>
                                      <p:cBhvr>
                                        <p:cTn id="379" dur="1" fill="hold">
                                          <p:stCondLst>
                                            <p:cond delay="0"/>
                                          </p:stCondLst>
                                        </p:cTn>
                                        <p:tgtEl>
                                          <p:spTgt spid="56">
                                            <p:txEl>
                                              <p:charRg st="4294967295" end="4294967295"/>
                                            </p:txEl>
                                          </p:spTgt>
                                        </p:tgtEl>
                                        <p:attrNameLst>
                                          <p:attrName>style.visibility</p:attrName>
                                        </p:attrNameLst>
                                      </p:cBhvr>
                                      <p:to>
                                        <p:strVal val="visible"/>
                                      </p:to>
                                    </p:set>
                                    <p:anim calcmode="lin" valueType="num">
                                      <p:cBhvr>
                                        <p:cTn id="380" dur="500" fill="hold"/>
                                        <p:tgtEl>
                                          <p:spTgt spid="56">
                                            <p:txEl>
                                              <p:charRg st="4294967295" end="4294967295"/>
                                            </p:txEl>
                                          </p:spTgt>
                                        </p:tgtEl>
                                        <p:attrNameLst>
                                          <p:attrName>ppt_w</p:attrName>
                                        </p:attrNameLst>
                                      </p:cBhvr>
                                      <p:tavLst>
                                        <p:tav tm="0">
                                          <p:val>
                                            <p:fltVal val="0"/>
                                          </p:val>
                                        </p:tav>
                                        <p:tav tm="100000">
                                          <p:val>
                                            <p:strVal val="#ppt_w"/>
                                          </p:val>
                                        </p:tav>
                                      </p:tavLst>
                                    </p:anim>
                                    <p:anim calcmode="lin" valueType="num">
                                      <p:cBhvr>
                                        <p:cTn id="381" dur="500" fill="hold"/>
                                        <p:tgtEl>
                                          <p:spTgt spid="56">
                                            <p:txEl>
                                              <p:charRg st="4294967295" end="4294967295"/>
                                            </p:txEl>
                                          </p:spTgt>
                                        </p:tgtEl>
                                        <p:attrNameLst>
                                          <p:attrName>ppt_h</p:attrName>
                                        </p:attrNameLst>
                                      </p:cBhvr>
                                      <p:tavLst>
                                        <p:tav tm="0">
                                          <p:val>
                                            <p:fltVal val="0"/>
                                          </p:val>
                                        </p:tav>
                                        <p:tav tm="100000">
                                          <p:val>
                                            <p:strVal val="#ppt_h"/>
                                          </p:val>
                                        </p:tav>
                                      </p:tavLst>
                                    </p:anim>
                                    <p:animEffect transition="in" filter="fade">
                                      <p:cBhvr>
                                        <p:cTn id="382" dur="500"/>
                                        <p:tgtEl>
                                          <p:spTgt spid="56">
                                            <p:txEl>
                                              <p:charRg st="4294967295" end="4294967295"/>
                                            </p:txEl>
                                          </p:spTgt>
                                        </p:tgtEl>
                                      </p:cBhvr>
                                    </p:animEffect>
                                  </p:childTnLst>
                                </p:cTn>
                              </p:par>
                              <p:par>
                                <p:cTn id="383" presetID="53" presetClass="entr" presetSubtype="16" fill="hold" grpId="1" nodeType="withEffect" nodePh="1">
                                  <p:stCondLst>
                                    <p:cond delay="1500"/>
                                  </p:stCondLst>
                                  <p:endCondLst>
                                    <p:cond evt="begin" delay="0">
                                      <p:tn val="383"/>
                                    </p:cond>
                                  </p:endCondLst>
                                  <p:childTnLst>
                                    <p:set>
                                      <p:cBhvr>
                                        <p:cTn id="384" dur="1" fill="hold">
                                          <p:stCondLst>
                                            <p:cond delay="0"/>
                                          </p:stCondLst>
                                        </p:cTn>
                                        <p:tgtEl>
                                          <p:spTgt spid="57">
                                            <p:txEl>
                                              <p:charRg st="4294967295" end="4294967295"/>
                                            </p:txEl>
                                          </p:spTgt>
                                        </p:tgtEl>
                                        <p:attrNameLst>
                                          <p:attrName>style.visibility</p:attrName>
                                        </p:attrNameLst>
                                      </p:cBhvr>
                                      <p:to>
                                        <p:strVal val="visible"/>
                                      </p:to>
                                    </p:set>
                                    <p:anim calcmode="lin" valueType="num">
                                      <p:cBhvr>
                                        <p:cTn id="385" dur="500" fill="hold"/>
                                        <p:tgtEl>
                                          <p:spTgt spid="57">
                                            <p:txEl>
                                              <p:charRg st="4294967295" end="4294967295"/>
                                            </p:txEl>
                                          </p:spTgt>
                                        </p:tgtEl>
                                        <p:attrNameLst>
                                          <p:attrName>ppt_w</p:attrName>
                                        </p:attrNameLst>
                                      </p:cBhvr>
                                      <p:tavLst>
                                        <p:tav tm="0">
                                          <p:val>
                                            <p:fltVal val="0"/>
                                          </p:val>
                                        </p:tav>
                                        <p:tav tm="100000">
                                          <p:val>
                                            <p:strVal val="#ppt_w"/>
                                          </p:val>
                                        </p:tav>
                                      </p:tavLst>
                                    </p:anim>
                                    <p:anim calcmode="lin" valueType="num">
                                      <p:cBhvr>
                                        <p:cTn id="386" dur="500" fill="hold"/>
                                        <p:tgtEl>
                                          <p:spTgt spid="57">
                                            <p:txEl>
                                              <p:charRg st="4294967295" end="4294967295"/>
                                            </p:txEl>
                                          </p:spTgt>
                                        </p:tgtEl>
                                        <p:attrNameLst>
                                          <p:attrName>ppt_h</p:attrName>
                                        </p:attrNameLst>
                                      </p:cBhvr>
                                      <p:tavLst>
                                        <p:tav tm="0">
                                          <p:val>
                                            <p:fltVal val="0"/>
                                          </p:val>
                                        </p:tav>
                                        <p:tav tm="100000">
                                          <p:val>
                                            <p:strVal val="#ppt_h"/>
                                          </p:val>
                                        </p:tav>
                                      </p:tavLst>
                                    </p:anim>
                                    <p:animEffect transition="in" filter="fade">
                                      <p:cBhvr>
                                        <p:cTn id="387" dur="500"/>
                                        <p:tgtEl>
                                          <p:spTgt spid="57">
                                            <p:txEl>
                                              <p:charRg st="4294967295" end="4294967295"/>
                                            </p:txEl>
                                          </p:spTgt>
                                        </p:tgtEl>
                                      </p:cBhvr>
                                    </p:animEffect>
                                  </p:childTnLst>
                                </p:cTn>
                              </p:par>
                              <p:par>
                                <p:cTn id="388" presetID="53" presetClass="entr" presetSubtype="16" fill="hold" grpId="1" nodeType="withEffect" nodePh="1">
                                  <p:stCondLst>
                                    <p:cond delay="1500"/>
                                  </p:stCondLst>
                                  <p:endCondLst>
                                    <p:cond evt="begin" delay="0">
                                      <p:tn val="388"/>
                                    </p:cond>
                                  </p:endCondLst>
                                  <p:childTnLst>
                                    <p:set>
                                      <p:cBhvr>
                                        <p:cTn id="389" dur="1" fill="hold">
                                          <p:stCondLst>
                                            <p:cond delay="0"/>
                                          </p:stCondLst>
                                        </p:cTn>
                                        <p:tgtEl>
                                          <p:spTgt spid="58">
                                            <p:txEl>
                                              <p:charRg st="4294967295" end="4294967295"/>
                                            </p:txEl>
                                          </p:spTgt>
                                        </p:tgtEl>
                                        <p:attrNameLst>
                                          <p:attrName>style.visibility</p:attrName>
                                        </p:attrNameLst>
                                      </p:cBhvr>
                                      <p:to>
                                        <p:strVal val="visible"/>
                                      </p:to>
                                    </p:set>
                                    <p:anim calcmode="lin" valueType="num">
                                      <p:cBhvr>
                                        <p:cTn id="390" dur="500" fill="hold"/>
                                        <p:tgtEl>
                                          <p:spTgt spid="58">
                                            <p:txEl>
                                              <p:charRg st="4294967295" end="4294967295"/>
                                            </p:txEl>
                                          </p:spTgt>
                                        </p:tgtEl>
                                        <p:attrNameLst>
                                          <p:attrName>ppt_w</p:attrName>
                                        </p:attrNameLst>
                                      </p:cBhvr>
                                      <p:tavLst>
                                        <p:tav tm="0">
                                          <p:val>
                                            <p:fltVal val="0"/>
                                          </p:val>
                                        </p:tav>
                                        <p:tav tm="100000">
                                          <p:val>
                                            <p:strVal val="#ppt_w"/>
                                          </p:val>
                                        </p:tav>
                                      </p:tavLst>
                                    </p:anim>
                                    <p:anim calcmode="lin" valueType="num">
                                      <p:cBhvr>
                                        <p:cTn id="391" dur="500" fill="hold"/>
                                        <p:tgtEl>
                                          <p:spTgt spid="58">
                                            <p:txEl>
                                              <p:charRg st="4294967295" end="4294967295"/>
                                            </p:txEl>
                                          </p:spTgt>
                                        </p:tgtEl>
                                        <p:attrNameLst>
                                          <p:attrName>ppt_h</p:attrName>
                                        </p:attrNameLst>
                                      </p:cBhvr>
                                      <p:tavLst>
                                        <p:tav tm="0">
                                          <p:val>
                                            <p:fltVal val="0"/>
                                          </p:val>
                                        </p:tav>
                                        <p:tav tm="100000">
                                          <p:val>
                                            <p:strVal val="#ppt_h"/>
                                          </p:val>
                                        </p:tav>
                                      </p:tavLst>
                                    </p:anim>
                                    <p:animEffect transition="in" filter="fade">
                                      <p:cBhvr>
                                        <p:cTn id="392" dur="500"/>
                                        <p:tgtEl>
                                          <p:spTgt spid="58">
                                            <p:txEl>
                                              <p:charRg st="4294967295" end="4294967295"/>
                                            </p:txEl>
                                          </p:spTgt>
                                        </p:tgtEl>
                                      </p:cBhvr>
                                    </p:animEffect>
                                  </p:childTnLst>
                                </p:cTn>
                              </p:par>
                              <p:par>
                                <p:cTn id="393" presetID="53" presetClass="entr" presetSubtype="16" fill="hold" grpId="1" nodeType="withEffect" nodePh="1">
                                  <p:stCondLst>
                                    <p:cond delay="1500"/>
                                  </p:stCondLst>
                                  <p:endCondLst>
                                    <p:cond evt="begin" delay="0">
                                      <p:tn val="393"/>
                                    </p:cond>
                                  </p:endCondLst>
                                  <p:childTnLst>
                                    <p:set>
                                      <p:cBhvr>
                                        <p:cTn id="394" dur="1" fill="hold">
                                          <p:stCondLst>
                                            <p:cond delay="0"/>
                                          </p:stCondLst>
                                        </p:cTn>
                                        <p:tgtEl>
                                          <p:spTgt spid="59">
                                            <p:txEl>
                                              <p:charRg st="4294967295" end="4294967295"/>
                                            </p:txEl>
                                          </p:spTgt>
                                        </p:tgtEl>
                                        <p:attrNameLst>
                                          <p:attrName>style.visibility</p:attrName>
                                        </p:attrNameLst>
                                      </p:cBhvr>
                                      <p:to>
                                        <p:strVal val="visible"/>
                                      </p:to>
                                    </p:set>
                                    <p:anim calcmode="lin" valueType="num">
                                      <p:cBhvr>
                                        <p:cTn id="395" dur="500" fill="hold"/>
                                        <p:tgtEl>
                                          <p:spTgt spid="59">
                                            <p:txEl>
                                              <p:charRg st="4294967295" end="4294967295"/>
                                            </p:txEl>
                                          </p:spTgt>
                                        </p:tgtEl>
                                        <p:attrNameLst>
                                          <p:attrName>ppt_w</p:attrName>
                                        </p:attrNameLst>
                                      </p:cBhvr>
                                      <p:tavLst>
                                        <p:tav tm="0">
                                          <p:val>
                                            <p:fltVal val="0"/>
                                          </p:val>
                                        </p:tav>
                                        <p:tav tm="100000">
                                          <p:val>
                                            <p:strVal val="#ppt_w"/>
                                          </p:val>
                                        </p:tav>
                                      </p:tavLst>
                                    </p:anim>
                                    <p:anim calcmode="lin" valueType="num">
                                      <p:cBhvr>
                                        <p:cTn id="396" dur="500" fill="hold"/>
                                        <p:tgtEl>
                                          <p:spTgt spid="59">
                                            <p:txEl>
                                              <p:charRg st="4294967295" end="4294967295"/>
                                            </p:txEl>
                                          </p:spTgt>
                                        </p:tgtEl>
                                        <p:attrNameLst>
                                          <p:attrName>ppt_h</p:attrName>
                                        </p:attrNameLst>
                                      </p:cBhvr>
                                      <p:tavLst>
                                        <p:tav tm="0">
                                          <p:val>
                                            <p:fltVal val="0"/>
                                          </p:val>
                                        </p:tav>
                                        <p:tav tm="100000">
                                          <p:val>
                                            <p:strVal val="#ppt_h"/>
                                          </p:val>
                                        </p:tav>
                                      </p:tavLst>
                                    </p:anim>
                                    <p:animEffect transition="in" filter="fade">
                                      <p:cBhvr>
                                        <p:cTn id="397" dur="500"/>
                                        <p:tgtEl>
                                          <p:spTgt spid="59">
                                            <p:txEl>
                                              <p:charRg st="4294967295" end="4294967295"/>
                                            </p:txEl>
                                          </p:spTgt>
                                        </p:tgtEl>
                                      </p:cBhvr>
                                    </p:animEffect>
                                  </p:childTnLst>
                                </p:cTn>
                              </p:par>
                              <p:par>
                                <p:cTn id="398" presetID="53" presetClass="entr" presetSubtype="16" fill="hold" grpId="1" nodeType="withEffect" nodePh="1">
                                  <p:stCondLst>
                                    <p:cond delay="1500"/>
                                  </p:stCondLst>
                                  <p:endCondLst>
                                    <p:cond evt="begin" delay="0">
                                      <p:tn val="398"/>
                                    </p:cond>
                                  </p:endCondLst>
                                  <p:childTnLst>
                                    <p:set>
                                      <p:cBhvr>
                                        <p:cTn id="399" dur="1" fill="hold">
                                          <p:stCondLst>
                                            <p:cond delay="0"/>
                                          </p:stCondLst>
                                        </p:cTn>
                                        <p:tgtEl>
                                          <p:spTgt spid="60">
                                            <p:txEl>
                                              <p:charRg st="4294967295" end="4294967295"/>
                                            </p:txEl>
                                          </p:spTgt>
                                        </p:tgtEl>
                                        <p:attrNameLst>
                                          <p:attrName>style.visibility</p:attrName>
                                        </p:attrNameLst>
                                      </p:cBhvr>
                                      <p:to>
                                        <p:strVal val="visible"/>
                                      </p:to>
                                    </p:set>
                                    <p:anim calcmode="lin" valueType="num">
                                      <p:cBhvr>
                                        <p:cTn id="400" dur="500" fill="hold"/>
                                        <p:tgtEl>
                                          <p:spTgt spid="60">
                                            <p:txEl>
                                              <p:charRg st="4294967295" end="4294967295"/>
                                            </p:txEl>
                                          </p:spTgt>
                                        </p:tgtEl>
                                        <p:attrNameLst>
                                          <p:attrName>ppt_w</p:attrName>
                                        </p:attrNameLst>
                                      </p:cBhvr>
                                      <p:tavLst>
                                        <p:tav tm="0">
                                          <p:val>
                                            <p:fltVal val="0"/>
                                          </p:val>
                                        </p:tav>
                                        <p:tav tm="100000">
                                          <p:val>
                                            <p:strVal val="#ppt_w"/>
                                          </p:val>
                                        </p:tav>
                                      </p:tavLst>
                                    </p:anim>
                                    <p:anim calcmode="lin" valueType="num">
                                      <p:cBhvr>
                                        <p:cTn id="401" dur="500" fill="hold"/>
                                        <p:tgtEl>
                                          <p:spTgt spid="60">
                                            <p:txEl>
                                              <p:charRg st="4294967295" end="4294967295"/>
                                            </p:txEl>
                                          </p:spTgt>
                                        </p:tgtEl>
                                        <p:attrNameLst>
                                          <p:attrName>ppt_h</p:attrName>
                                        </p:attrNameLst>
                                      </p:cBhvr>
                                      <p:tavLst>
                                        <p:tav tm="0">
                                          <p:val>
                                            <p:fltVal val="0"/>
                                          </p:val>
                                        </p:tav>
                                        <p:tav tm="100000">
                                          <p:val>
                                            <p:strVal val="#ppt_h"/>
                                          </p:val>
                                        </p:tav>
                                      </p:tavLst>
                                    </p:anim>
                                    <p:animEffect transition="in" filter="fade">
                                      <p:cBhvr>
                                        <p:cTn id="402" dur="500"/>
                                        <p:tgtEl>
                                          <p:spTgt spid="60">
                                            <p:txEl>
                                              <p:charRg st="4294967295" end="4294967295"/>
                                            </p:txEl>
                                          </p:spTgt>
                                        </p:tgtEl>
                                      </p:cBhvr>
                                    </p:animEffect>
                                  </p:childTnLst>
                                </p:cTn>
                              </p:par>
                              <p:par>
                                <p:cTn id="403" presetID="53" presetClass="entr" presetSubtype="16" fill="hold" grpId="1" nodeType="withEffect" nodePh="1">
                                  <p:stCondLst>
                                    <p:cond delay="1500"/>
                                  </p:stCondLst>
                                  <p:endCondLst>
                                    <p:cond evt="begin" delay="0">
                                      <p:tn val="403"/>
                                    </p:cond>
                                  </p:endCondLst>
                                  <p:childTnLst>
                                    <p:set>
                                      <p:cBhvr>
                                        <p:cTn id="404" dur="1" fill="hold">
                                          <p:stCondLst>
                                            <p:cond delay="0"/>
                                          </p:stCondLst>
                                        </p:cTn>
                                        <p:tgtEl>
                                          <p:spTgt spid="61">
                                            <p:txEl>
                                              <p:charRg st="4294967295" end="4294967295"/>
                                            </p:txEl>
                                          </p:spTgt>
                                        </p:tgtEl>
                                        <p:attrNameLst>
                                          <p:attrName>style.visibility</p:attrName>
                                        </p:attrNameLst>
                                      </p:cBhvr>
                                      <p:to>
                                        <p:strVal val="visible"/>
                                      </p:to>
                                    </p:set>
                                    <p:anim calcmode="lin" valueType="num">
                                      <p:cBhvr>
                                        <p:cTn id="405" dur="500" fill="hold"/>
                                        <p:tgtEl>
                                          <p:spTgt spid="61">
                                            <p:txEl>
                                              <p:charRg st="4294967295" end="4294967295"/>
                                            </p:txEl>
                                          </p:spTgt>
                                        </p:tgtEl>
                                        <p:attrNameLst>
                                          <p:attrName>ppt_w</p:attrName>
                                        </p:attrNameLst>
                                      </p:cBhvr>
                                      <p:tavLst>
                                        <p:tav tm="0">
                                          <p:val>
                                            <p:fltVal val="0"/>
                                          </p:val>
                                        </p:tav>
                                        <p:tav tm="100000">
                                          <p:val>
                                            <p:strVal val="#ppt_w"/>
                                          </p:val>
                                        </p:tav>
                                      </p:tavLst>
                                    </p:anim>
                                    <p:anim calcmode="lin" valueType="num">
                                      <p:cBhvr>
                                        <p:cTn id="406" dur="500" fill="hold"/>
                                        <p:tgtEl>
                                          <p:spTgt spid="61">
                                            <p:txEl>
                                              <p:charRg st="4294967295" end="4294967295"/>
                                            </p:txEl>
                                          </p:spTgt>
                                        </p:tgtEl>
                                        <p:attrNameLst>
                                          <p:attrName>ppt_h</p:attrName>
                                        </p:attrNameLst>
                                      </p:cBhvr>
                                      <p:tavLst>
                                        <p:tav tm="0">
                                          <p:val>
                                            <p:fltVal val="0"/>
                                          </p:val>
                                        </p:tav>
                                        <p:tav tm="100000">
                                          <p:val>
                                            <p:strVal val="#ppt_h"/>
                                          </p:val>
                                        </p:tav>
                                      </p:tavLst>
                                    </p:anim>
                                    <p:animEffect transition="in" filter="fade">
                                      <p:cBhvr>
                                        <p:cTn id="407" dur="500"/>
                                        <p:tgtEl>
                                          <p:spTgt spid="61">
                                            <p:txEl>
                                              <p:charRg st="4294967295" end="4294967295"/>
                                            </p:txEl>
                                          </p:spTgt>
                                        </p:tgtEl>
                                      </p:cBhvr>
                                    </p:animEffect>
                                  </p:childTnLst>
                                </p:cTn>
                              </p:par>
                              <p:par>
                                <p:cTn id="408" presetID="53" presetClass="entr" presetSubtype="16" fill="hold" grpId="1" nodeType="withEffect" nodePh="1">
                                  <p:stCondLst>
                                    <p:cond delay="1500"/>
                                  </p:stCondLst>
                                  <p:endCondLst>
                                    <p:cond evt="begin" delay="0">
                                      <p:tn val="408"/>
                                    </p:cond>
                                  </p:endCondLst>
                                  <p:childTnLst>
                                    <p:set>
                                      <p:cBhvr>
                                        <p:cTn id="409" dur="1" fill="hold">
                                          <p:stCondLst>
                                            <p:cond delay="0"/>
                                          </p:stCondLst>
                                        </p:cTn>
                                        <p:tgtEl>
                                          <p:spTgt spid="62">
                                            <p:txEl>
                                              <p:charRg st="4294967295" end="4294967295"/>
                                            </p:txEl>
                                          </p:spTgt>
                                        </p:tgtEl>
                                        <p:attrNameLst>
                                          <p:attrName>style.visibility</p:attrName>
                                        </p:attrNameLst>
                                      </p:cBhvr>
                                      <p:to>
                                        <p:strVal val="visible"/>
                                      </p:to>
                                    </p:set>
                                    <p:anim calcmode="lin" valueType="num">
                                      <p:cBhvr>
                                        <p:cTn id="410" dur="500" fill="hold"/>
                                        <p:tgtEl>
                                          <p:spTgt spid="62">
                                            <p:txEl>
                                              <p:charRg st="4294967295" end="4294967295"/>
                                            </p:txEl>
                                          </p:spTgt>
                                        </p:tgtEl>
                                        <p:attrNameLst>
                                          <p:attrName>ppt_w</p:attrName>
                                        </p:attrNameLst>
                                      </p:cBhvr>
                                      <p:tavLst>
                                        <p:tav tm="0">
                                          <p:val>
                                            <p:fltVal val="0"/>
                                          </p:val>
                                        </p:tav>
                                        <p:tav tm="100000">
                                          <p:val>
                                            <p:strVal val="#ppt_w"/>
                                          </p:val>
                                        </p:tav>
                                      </p:tavLst>
                                    </p:anim>
                                    <p:anim calcmode="lin" valueType="num">
                                      <p:cBhvr>
                                        <p:cTn id="411" dur="500" fill="hold"/>
                                        <p:tgtEl>
                                          <p:spTgt spid="62">
                                            <p:txEl>
                                              <p:charRg st="4294967295" end="4294967295"/>
                                            </p:txEl>
                                          </p:spTgt>
                                        </p:tgtEl>
                                        <p:attrNameLst>
                                          <p:attrName>ppt_h</p:attrName>
                                        </p:attrNameLst>
                                      </p:cBhvr>
                                      <p:tavLst>
                                        <p:tav tm="0">
                                          <p:val>
                                            <p:fltVal val="0"/>
                                          </p:val>
                                        </p:tav>
                                        <p:tav tm="100000">
                                          <p:val>
                                            <p:strVal val="#ppt_h"/>
                                          </p:val>
                                        </p:tav>
                                      </p:tavLst>
                                    </p:anim>
                                    <p:animEffect transition="in" filter="fade">
                                      <p:cBhvr>
                                        <p:cTn id="412" dur="500"/>
                                        <p:tgtEl>
                                          <p:spTgt spid="62">
                                            <p:txEl>
                                              <p:charRg st="4294967295" end="4294967295"/>
                                            </p:txEl>
                                          </p:spTgt>
                                        </p:tgtEl>
                                      </p:cBhvr>
                                    </p:animEffect>
                                  </p:childTnLst>
                                </p:cTn>
                              </p:par>
                              <p:par>
                                <p:cTn id="413" presetID="53" presetClass="entr" presetSubtype="16" fill="hold" grpId="1" nodeType="withEffect" nodePh="1">
                                  <p:stCondLst>
                                    <p:cond delay="1500"/>
                                  </p:stCondLst>
                                  <p:endCondLst>
                                    <p:cond evt="begin" delay="0">
                                      <p:tn val="413"/>
                                    </p:cond>
                                  </p:endCondLst>
                                  <p:childTnLst>
                                    <p:set>
                                      <p:cBhvr>
                                        <p:cTn id="414" dur="1" fill="hold">
                                          <p:stCondLst>
                                            <p:cond delay="0"/>
                                          </p:stCondLst>
                                        </p:cTn>
                                        <p:tgtEl>
                                          <p:spTgt spid="63">
                                            <p:txEl>
                                              <p:charRg st="4294967295" end="4294967295"/>
                                            </p:txEl>
                                          </p:spTgt>
                                        </p:tgtEl>
                                        <p:attrNameLst>
                                          <p:attrName>style.visibility</p:attrName>
                                        </p:attrNameLst>
                                      </p:cBhvr>
                                      <p:to>
                                        <p:strVal val="visible"/>
                                      </p:to>
                                    </p:set>
                                    <p:anim calcmode="lin" valueType="num">
                                      <p:cBhvr>
                                        <p:cTn id="415" dur="500" fill="hold"/>
                                        <p:tgtEl>
                                          <p:spTgt spid="63">
                                            <p:txEl>
                                              <p:charRg st="4294967295" end="4294967295"/>
                                            </p:txEl>
                                          </p:spTgt>
                                        </p:tgtEl>
                                        <p:attrNameLst>
                                          <p:attrName>ppt_w</p:attrName>
                                        </p:attrNameLst>
                                      </p:cBhvr>
                                      <p:tavLst>
                                        <p:tav tm="0">
                                          <p:val>
                                            <p:fltVal val="0"/>
                                          </p:val>
                                        </p:tav>
                                        <p:tav tm="100000">
                                          <p:val>
                                            <p:strVal val="#ppt_w"/>
                                          </p:val>
                                        </p:tav>
                                      </p:tavLst>
                                    </p:anim>
                                    <p:anim calcmode="lin" valueType="num">
                                      <p:cBhvr>
                                        <p:cTn id="416" dur="500" fill="hold"/>
                                        <p:tgtEl>
                                          <p:spTgt spid="63">
                                            <p:txEl>
                                              <p:charRg st="4294967295" end="4294967295"/>
                                            </p:txEl>
                                          </p:spTgt>
                                        </p:tgtEl>
                                        <p:attrNameLst>
                                          <p:attrName>ppt_h</p:attrName>
                                        </p:attrNameLst>
                                      </p:cBhvr>
                                      <p:tavLst>
                                        <p:tav tm="0">
                                          <p:val>
                                            <p:fltVal val="0"/>
                                          </p:val>
                                        </p:tav>
                                        <p:tav tm="100000">
                                          <p:val>
                                            <p:strVal val="#ppt_h"/>
                                          </p:val>
                                        </p:tav>
                                      </p:tavLst>
                                    </p:anim>
                                    <p:animEffect transition="in" filter="fade">
                                      <p:cBhvr>
                                        <p:cTn id="417" dur="500"/>
                                        <p:tgtEl>
                                          <p:spTgt spid="63">
                                            <p:txEl>
                                              <p:charRg st="4294967295" end="4294967295"/>
                                            </p:txEl>
                                          </p:spTgt>
                                        </p:tgtEl>
                                      </p:cBhvr>
                                    </p:animEffect>
                                  </p:childTnLst>
                                </p:cTn>
                              </p:par>
                              <p:par>
                                <p:cTn id="418" presetID="53" presetClass="entr" presetSubtype="16" fill="hold" grpId="1" nodeType="withEffect" nodePh="1">
                                  <p:stCondLst>
                                    <p:cond delay="1500"/>
                                  </p:stCondLst>
                                  <p:endCondLst>
                                    <p:cond evt="begin" delay="0">
                                      <p:tn val="418"/>
                                    </p:cond>
                                  </p:endCondLst>
                                  <p:childTnLst>
                                    <p:set>
                                      <p:cBhvr>
                                        <p:cTn id="419" dur="1" fill="hold">
                                          <p:stCondLst>
                                            <p:cond delay="0"/>
                                          </p:stCondLst>
                                        </p:cTn>
                                        <p:tgtEl>
                                          <p:spTgt spid="64">
                                            <p:txEl>
                                              <p:charRg st="4294967295" end="4294967295"/>
                                            </p:txEl>
                                          </p:spTgt>
                                        </p:tgtEl>
                                        <p:attrNameLst>
                                          <p:attrName>style.visibility</p:attrName>
                                        </p:attrNameLst>
                                      </p:cBhvr>
                                      <p:to>
                                        <p:strVal val="visible"/>
                                      </p:to>
                                    </p:set>
                                    <p:anim calcmode="lin" valueType="num">
                                      <p:cBhvr>
                                        <p:cTn id="420" dur="500" fill="hold"/>
                                        <p:tgtEl>
                                          <p:spTgt spid="64">
                                            <p:txEl>
                                              <p:charRg st="4294967295" end="4294967295"/>
                                            </p:txEl>
                                          </p:spTgt>
                                        </p:tgtEl>
                                        <p:attrNameLst>
                                          <p:attrName>ppt_w</p:attrName>
                                        </p:attrNameLst>
                                      </p:cBhvr>
                                      <p:tavLst>
                                        <p:tav tm="0">
                                          <p:val>
                                            <p:fltVal val="0"/>
                                          </p:val>
                                        </p:tav>
                                        <p:tav tm="100000">
                                          <p:val>
                                            <p:strVal val="#ppt_w"/>
                                          </p:val>
                                        </p:tav>
                                      </p:tavLst>
                                    </p:anim>
                                    <p:anim calcmode="lin" valueType="num">
                                      <p:cBhvr>
                                        <p:cTn id="421" dur="500" fill="hold"/>
                                        <p:tgtEl>
                                          <p:spTgt spid="64">
                                            <p:txEl>
                                              <p:charRg st="4294967295" end="4294967295"/>
                                            </p:txEl>
                                          </p:spTgt>
                                        </p:tgtEl>
                                        <p:attrNameLst>
                                          <p:attrName>ppt_h</p:attrName>
                                        </p:attrNameLst>
                                      </p:cBhvr>
                                      <p:tavLst>
                                        <p:tav tm="0">
                                          <p:val>
                                            <p:fltVal val="0"/>
                                          </p:val>
                                        </p:tav>
                                        <p:tav tm="100000">
                                          <p:val>
                                            <p:strVal val="#ppt_h"/>
                                          </p:val>
                                        </p:tav>
                                      </p:tavLst>
                                    </p:anim>
                                    <p:animEffect transition="in" filter="fade">
                                      <p:cBhvr>
                                        <p:cTn id="422" dur="500"/>
                                        <p:tgtEl>
                                          <p:spTgt spid="64">
                                            <p:txEl>
                                              <p:charRg st="4294967295" end="4294967295"/>
                                            </p:txEl>
                                          </p:spTgt>
                                        </p:tgtEl>
                                      </p:cBhvr>
                                    </p:animEffect>
                                  </p:childTnLst>
                                </p:cTn>
                              </p:par>
                              <p:par>
                                <p:cTn id="423" presetID="53" presetClass="entr" presetSubtype="16" fill="hold" grpId="1" nodeType="withEffect" nodePh="1">
                                  <p:stCondLst>
                                    <p:cond delay="1500"/>
                                  </p:stCondLst>
                                  <p:endCondLst>
                                    <p:cond evt="begin" delay="0">
                                      <p:tn val="423"/>
                                    </p:cond>
                                  </p:endCondLst>
                                  <p:childTnLst>
                                    <p:set>
                                      <p:cBhvr>
                                        <p:cTn id="424" dur="1" fill="hold">
                                          <p:stCondLst>
                                            <p:cond delay="0"/>
                                          </p:stCondLst>
                                        </p:cTn>
                                        <p:tgtEl>
                                          <p:spTgt spid="65">
                                            <p:txEl>
                                              <p:charRg st="4294967295" end="4294967295"/>
                                            </p:txEl>
                                          </p:spTgt>
                                        </p:tgtEl>
                                        <p:attrNameLst>
                                          <p:attrName>style.visibility</p:attrName>
                                        </p:attrNameLst>
                                      </p:cBhvr>
                                      <p:to>
                                        <p:strVal val="visible"/>
                                      </p:to>
                                    </p:set>
                                    <p:anim calcmode="lin" valueType="num">
                                      <p:cBhvr>
                                        <p:cTn id="425" dur="500" fill="hold"/>
                                        <p:tgtEl>
                                          <p:spTgt spid="65">
                                            <p:txEl>
                                              <p:charRg st="4294967295" end="4294967295"/>
                                            </p:txEl>
                                          </p:spTgt>
                                        </p:tgtEl>
                                        <p:attrNameLst>
                                          <p:attrName>ppt_w</p:attrName>
                                        </p:attrNameLst>
                                      </p:cBhvr>
                                      <p:tavLst>
                                        <p:tav tm="0">
                                          <p:val>
                                            <p:fltVal val="0"/>
                                          </p:val>
                                        </p:tav>
                                        <p:tav tm="100000">
                                          <p:val>
                                            <p:strVal val="#ppt_w"/>
                                          </p:val>
                                        </p:tav>
                                      </p:tavLst>
                                    </p:anim>
                                    <p:anim calcmode="lin" valueType="num">
                                      <p:cBhvr>
                                        <p:cTn id="426" dur="500" fill="hold"/>
                                        <p:tgtEl>
                                          <p:spTgt spid="65">
                                            <p:txEl>
                                              <p:charRg st="4294967295" end="4294967295"/>
                                            </p:txEl>
                                          </p:spTgt>
                                        </p:tgtEl>
                                        <p:attrNameLst>
                                          <p:attrName>ppt_h</p:attrName>
                                        </p:attrNameLst>
                                      </p:cBhvr>
                                      <p:tavLst>
                                        <p:tav tm="0">
                                          <p:val>
                                            <p:fltVal val="0"/>
                                          </p:val>
                                        </p:tav>
                                        <p:tav tm="100000">
                                          <p:val>
                                            <p:strVal val="#ppt_h"/>
                                          </p:val>
                                        </p:tav>
                                      </p:tavLst>
                                    </p:anim>
                                    <p:animEffect transition="in" filter="fade">
                                      <p:cBhvr>
                                        <p:cTn id="427" dur="500"/>
                                        <p:tgtEl>
                                          <p:spTgt spid="65">
                                            <p:txEl>
                                              <p:charRg st="4294967295" end="4294967295"/>
                                            </p:txEl>
                                          </p:spTgt>
                                        </p:tgtEl>
                                      </p:cBhvr>
                                    </p:animEffect>
                                  </p:childTnLst>
                                </p:cTn>
                              </p:par>
                              <p:par>
                                <p:cTn id="428" presetID="53" presetClass="entr" presetSubtype="16" fill="hold" grpId="1" nodeType="withEffect" nodePh="1">
                                  <p:stCondLst>
                                    <p:cond delay="1500"/>
                                  </p:stCondLst>
                                  <p:endCondLst>
                                    <p:cond evt="begin" delay="0">
                                      <p:tn val="428"/>
                                    </p:cond>
                                  </p:endCondLst>
                                  <p:childTnLst>
                                    <p:set>
                                      <p:cBhvr>
                                        <p:cTn id="429" dur="1" fill="hold">
                                          <p:stCondLst>
                                            <p:cond delay="0"/>
                                          </p:stCondLst>
                                        </p:cTn>
                                        <p:tgtEl>
                                          <p:spTgt spid="66">
                                            <p:txEl>
                                              <p:charRg st="4294967295" end="4294967295"/>
                                            </p:txEl>
                                          </p:spTgt>
                                        </p:tgtEl>
                                        <p:attrNameLst>
                                          <p:attrName>style.visibility</p:attrName>
                                        </p:attrNameLst>
                                      </p:cBhvr>
                                      <p:to>
                                        <p:strVal val="visible"/>
                                      </p:to>
                                    </p:set>
                                    <p:anim calcmode="lin" valueType="num">
                                      <p:cBhvr>
                                        <p:cTn id="430" dur="500" fill="hold"/>
                                        <p:tgtEl>
                                          <p:spTgt spid="66">
                                            <p:txEl>
                                              <p:charRg st="4294967295" end="4294967295"/>
                                            </p:txEl>
                                          </p:spTgt>
                                        </p:tgtEl>
                                        <p:attrNameLst>
                                          <p:attrName>ppt_w</p:attrName>
                                        </p:attrNameLst>
                                      </p:cBhvr>
                                      <p:tavLst>
                                        <p:tav tm="0">
                                          <p:val>
                                            <p:fltVal val="0"/>
                                          </p:val>
                                        </p:tav>
                                        <p:tav tm="100000">
                                          <p:val>
                                            <p:strVal val="#ppt_w"/>
                                          </p:val>
                                        </p:tav>
                                      </p:tavLst>
                                    </p:anim>
                                    <p:anim calcmode="lin" valueType="num">
                                      <p:cBhvr>
                                        <p:cTn id="431" dur="500" fill="hold"/>
                                        <p:tgtEl>
                                          <p:spTgt spid="66">
                                            <p:txEl>
                                              <p:charRg st="4294967295" end="4294967295"/>
                                            </p:txEl>
                                          </p:spTgt>
                                        </p:tgtEl>
                                        <p:attrNameLst>
                                          <p:attrName>ppt_h</p:attrName>
                                        </p:attrNameLst>
                                      </p:cBhvr>
                                      <p:tavLst>
                                        <p:tav tm="0">
                                          <p:val>
                                            <p:fltVal val="0"/>
                                          </p:val>
                                        </p:tav>
                                        <p:tav tm="100000">
                                          <p:val>
                                            <p:strVal val="#ppt_h"/>
                                          </p:val>
                                        </p:tav>
                                      </p:tavLst>
                                    </p:anim>
                                    <p:animEffect transition="in" filter="fade">
                                      <p:cBhvr>
                                        <p:cTn id="432" dur="500"/>
                                        <p:tgtEl>
                                          <p:spTgt spid="66">
                                            <p:txEl>
                                              <p:charRg st="4294967295" end="4294967295"/>
                                            </p:txEl>
                                          </p:spTgt>
                                        </p:tgtEl>
                                      </p:cBhvr>
                                    </p:animEffect>
                                  </p:childTnLst>
                                </p:cTn>
                              </p:par>
                              <p:par>
                                <p:cTn id="433" presetID="53" presetClass="entr" presetSubtype="16" fill="hold" grpId="1" nodeType="withEffect" nodePh="1">
                                  <p:stCondLst>
                                    <p:cond delay="1500"/>
                                  </p:stCondLst>
                                  <p:endCondLst>
                                    <p:cond evt="begin" delay="0">
                                      <p:tn val="433"/>
                                    </p:cond>
                                  </p:endCondLst>
                                  <p:childTnLst>
                                    <p:set>
                                      <p:cBhvr>
                                        <p:cTn id="434" dur="1" fill="hold">
                                          <p:stCondLst>
                                            <p:cond delay="0"/>
                                          </p:stCondLst>
                                        </p:cTn>
                                        <p:tgtEl>
                                          <p:spTgt spid="67">
                                            <p:txEl>
                                              <p:charRg st="4294967295" end="4294967295"/>
                                            </p:txEl>
                                          </p:spTgt>
                                        </p:tgtEl>
                                        <p:attrNameLst>
                                          <p:attrName>style.visibility</p:attrName>
                                        </p:attrNameLst>
                                      </p:cBhvr>
                                      <p:to>
                                        <p:strVal val="visible"/>
                                      </p:to>
                                    </p:set>
                                    <p:anim calcmode="lin" valueType="num">
                                      <p:cBhvr>
                                        <p:cTn id="435" dur="500" fill="hold"/>
                                        <p:tgtEl>
                                          <p:spTgt spid="67">
                                            <p:txEl>
                                              <p:charRg st="4294967295" end="4294967295"/>
                                            </p:txEl>
                                          </p:spTgt>
                                        </p:tgtEl>
                                        <p:attrNameLst>
                                          <p:attrName>ppt_w</p:attrName>
                                        </p:attrNameLst>
                                      </p:cBhvr>
                                      <p:tavLst>
                                        <p:tav tm="0">
                                          <p:val>
                                            <p:fltVal val="0"/>
                                          </p:val>
                                        </p:tav>
                                        <p:tav tm="100000">
                                          <p:val>
                                            <p:strVal val="#ppt_w"/>
                                          </p:val>
                                        </p:tav>
                                      </p:tavLst>
                                    </p:anim>
                                    <p:anim calcmode="lin" valueType="num">
                                      <p:cBhvr>
                                        <p:cTn id="436" dur="500" fill="hold"/>
                                        <p:tgtEl>
                                          <p:spTgt spid="67">
                                            <p:txEl>
                                              <p:charRg st="4294967295" end="4294967295"/>
                                            </p:txEl>
                                          </p:spTgt>
                                        </p:tgtEl>
                                        <p:attrNameLst>
                                          <p:attrName>ppt_h</p:attrName>
                                        </p:attrNameLst>
                                      </p:cBhvr>
                                      <p:tavLst>
                                        <p:tav tm="0">
                                          <p:val>
                                            <p:fltVal val="0"/>
                                          </p:val>
                                        </p:tav>
                                        <p:tav tm="100000">
                                          <p:val>
                                            <p:strVal val="#ppt_h"/>
                                          </p:val>
                                        </p:tav>
                                      </p:tavLst>
                                    </p:anim>
                                    <p:animEffect transition="in" filter="fade">
                                      <p:cBhvr>
                                        <p:cTn id="437" dur="500"/>
                                        <p:tgtEl>
                                          <p:spTgt spid="67">
                                            <p:txEl>
                                              <p:charRg st="4294967295" end="4294967295"/>
                                            </p:txEl>
                                          </p:spTgt>
                                        </p:tgtEl>
                                      </p:cBhvr>
                                    </p:animEffect>
                                  </p:childTnLst>
                                </p:cTn>
                              </p:par>
                              <p:par>
                                <p:cTn id="438" presetID="53" presetClass="entr" presetSubtype="16" fill="hold" grpId="1" nodeType="withEffect" nodePh="1">
                                  <p:stCondLst>
                                    <p:cond delay="1500"/>
                                  </p:stCondLst>
                                  <p:endCondLst>
                                    <p:cond evt="begin" delay="0">
                                      <p:tn val="438"/>
                                    </p:cond>
                                  </p:endCondLst>
                                  <p:childTnLst>
                                    <p:set>
                                      <p:cBhvr>
                                        <p:cTn id="439" dur="1" fill="hold">
                                          <p:stCondLst>
                                            <p:cond delay="0"/>
                                          </p:stCondLst>
                                        </p:cTn>
                                        <p:tgtEl>
                                          <p:spTgt spid="68">
                                            <p:txEl>
                                              <p:charRg st="4294967295" end="4294967295"/>
                                            </p:txEl>
                                          </p:spTgt>
                                        </p:tgtEl>
                                        <p:attrNameLst>
                                          <p:attrName>style.visibility</p:attrName>
                                        </p:attrNameLst>
                                      </p:cBhvr>
                                      <p:to>
                                        <p:strVal val="visible"/>
                                      </p:to>
                                    </p:set>
                                    <p:anim calcmode="lin" valueType="num">
                                      <p:cBhvr>
                                        <p:cTn id="440" dur="500" fill="hold"/>
                                        <p:tgtEl>
                                          <p:spTgt spid="68">
                                            <p:txEl>
                                              <p:charRg st="4294967295" end="4294967295"/>
                                            </p:txEl>
                                          </p:spTgt>
                                        </p:tgtEl>
                                        <p:attrNameLst>
                                          <p:attrName>ppt_w</p:attrName>
                                        </p:attrNameLst>
                                      </p:cBhvr>
                                      <p:tavLst>
                                        <p:tav tm="0">
                                          <p:val>
                                            <p:fltVal val="0"/>
                                          </p:val>
                                        </p:tav>
                                        <p:tav tm="100000">
                                          <p:val>
                                            <p:strVal val="#ppt_w"/>
                                          </p:val>
                                        </p:tav>
                                      </p:tavLst>
                                    </p:anim>
                                    <p:anim calcmode="lin" valueType="num">
                                      <p:cBhvr>
                                        <p:cTn id="441" dur="500" fill="hold"/>
                                        <p:tgtEl>
                                          <p:spTgt spid="68">
                                            <p:txEl>
                                              <p:charRg st="4294967295" end="4294967295"/>
                                            </p:txEl>
                                          </p:spTgt>
                                        </p:tgtEl>
                                        <p:attrNameLst>
                                          <p:attrName>ppt_h</p:attrName>
                                        </p:attrNameLst>
                                      </p:cBhvr>
                                      <p:tavLst>
                                        <p:tav tm="0">
                                          <p:val>
                                            <p:fltVal val="0"/>
                                          </p:val>
                                        </p:tav>
                                        <p:tav tm="100000">
                                          <p:val>
                                            <p:strVal val="#ppt_h"/>
                                          </p:val>
                                        </p:tav>
                                      </p:tavLst>
                                    </p:anim>
                                    <p:animEffect transition="in" filter="fade">
                                      <p:cBhvr>
                                        <p:cTn id="442" dur="500"/>
                                        <p:tgtEl>
                                          <p:spTgt spid="68">
                                            <p:txEl>
                                              <p:charRg st="4294967295" end="4294967295"/>
                                            </p:txEl>
                                          </p:spTgt>
                                        </p:tgtEl>
                                      </p:cBhvr>
                                    </p:animEffect>
                                  </p:childTnLst>
                                </p:cTn>
                              </p:par>
                              <p:par>
                                <p:cTn id="443" presetID="53" presetClass="entr" presetSubtype="16" fill="hold" grpId="1" nodeType="withEffect" nodePh="1">
                                  <p:stCondLst>
                                    <p:cond delay="1500"/>
                                  </p:stCondLst>
                                  <p:endCondLst>
                                    <p:cond evt="begin" delay="0">
                                      <p:tn val="443"/>
                                    </p:cond>
                                  </p:endCondLst>
                                  <p:childTnLst>
                                    <p:set>
                                      <p:cBhvr>
                                        <p:cTn id="444" dur="1" fill="hold">
                                          <p:stCondLst>
                                            <p:cond delay="0"/>
                                          </p:stCondLst>
                                        </p:cTn>
                                        <p:tgtEl>
                                          <p:spTgt spid="69">
                                            <p:txEl>
                                              <p:charRg st="4294967295" end="4294967295"/>
                                            </p:txEl>
                                          </p:spTgt>
                                        </p:tgtEl>
                                        <p:attrNameLst>
                                          <p:attrName>style.visibility</p:attrName>
                                        </p:attrNameLst>
                                      </p:cBhvr>
                                      <p:to>
                                        <p:strVal val="visible"/>
                                      </p:to>
                                    </p:set>
                                    <p:anim calcmode="lin" valueType="num">
                                      <p:cBhvr>
                                        <p:cTn id="445" dur="500" fill="hold"/>
                                        <p:tgtEl>
                                          <p:spTgt spid="69">
                                            <p:txEl>
                                              <p:charRg st="4294967295" end="4294967295"/>
                                            </p:txEl>
                                          </p:spTgt>
                                        </p:tgtEl>
                                        <p:attrNameLst>
                                          <p:attrName>ppt_w</p:attrName>
                                        </p:attrNameLst>
                                      </p:cBhvr>
                                      <p:tavLst>
                                        <p:tav tm="0">
                                          <p:val>
                                            <p:fltVal val="0"/>
                                          </p:val>
                                        </p:tav>
                                        <p:tav tm="100000">
                                          <p:val>
                                            <p:strVal val="#ppt_w"/>
                                          </p:val>
                                        </p:tav>
                                      </p:tavLst>
                                    </p:anim>
                                    <p:anim calcmode="lin" valueType="num">
                                      <p:cBhvr>
                                        <p:cTn id="446" dur="500" fill="hold"/>
                                        <p:tgtEl>
                                          <p:spTgt spid="69">
                                            <p:txEl>
                                              <p:charRg st="4294967295" end="4294967295"/>
                                            </p:txEl>
                                          </p:spTgt>
                                        </p:tgtEl>
                                        <p:attrNameLst>
                                          <p:attrName>ppt_h</p:attrName>
                                        </p:attrNameLst>
                                      </p:cBhvr>
                                      <p:tavLst>
                                        <p:tav tm="0">
                                          <p:val>
                                            <p:fltVal val="0"/>
                                          </p:val>
                                        </p:tav>
                                        <p:tav tm="100000">
                                          <p:val>
                                            <p:strVal val="#ppt_h"/>
                                          </p:val>
                                        </p:tav>
                                      </p:tavLst>
                                    </p:anim>
                                    <p:animEffect transition="in" filter="fade">
                                      <p:cBhvr>
                                        <p:cTn id="447" dur="500"/>
                                        <p:tgtEl>
                                          <p:spTgt spid="69">
                                            <p:txEl>
                                              <p:charRg st="4294967295" end="4294967295"/>
                                            </p:txEl>
                                          </p:spTgt>
                                        </p:tgtEl>
                                      </p:cBhvr>
                                    </p:animEffect>
                                  </p:childTnLst>
                                </p:cTn>
                              </p:par>
                              <p:par>
                                <p:cTn id="448" presetID="53" presetClass="entr" presetSubtype="16" fill="hold" grpId="1" nodeType="withEffect" nodePh="1">
                                  <p:stCondLst>
                                    <p:cond delay="1500"/>
                                  </p:stCondLst>
                                  <p:endCondLst>
                                    <p:cond evt="begin" delay="0">
                                      <p:tn val="448"/>
                                    </p:cond>
                                  </p:endCondLst>
                                  <p:childTnLst>
                                    <p:set>
                                      <p:cBhvr>
                                        <p:cTn id="449" dur="1" fill="hold">
                                          <p:stCondLst>
                                            <p:cond delay="0"/>
                                          </p:stCondLst>
                                        </p:cTn>
                                        <p:tgtEl>
                                          <p:spTgt spid="70">
                                            <p:txEl>
                                              <p:charRg st="4294967295" end="4294967295"/>
                                            </p:txEl>
                                          </p:spTgt>
                                        </p:tgtEl>
                                        <p:attrNameLst>
                                          <p:attrName>style.visibility</p:attrName>
                                        </p:attrNameLst>
                                      </p:cBhvr>
                                      <p:to>
                                        <p:strVal val="visible"/>
                                      </p:to>
                                    </p:set>
                                    <p:anim calcmode="lin" valueType="num">
                                      <p:cBhvr>
                                        <p:cTn id="450" dur="500" fill="hold"/>
                                        <p:tgtEl>
                                          <p:spTgt spid="70">
                                            <p:txEl>
                                              <p:charRg st="4294967295" end="4294967295"/>
                                            </p:txEl>
                                          </p:spTgt>
                                        </p:tgtEl>
                                        <p:attrNameLst>
                                          <p:attrName>ppt_w</p:attrName>
                                        </p:attrNameLst>
                                      </p:cBhvr>
                                      <p:tavLst>
                                        <p:tav tm="0">
                                          <p:val>
                                            <p:fltVal val="0"/>
                                          </p:val>
                                        </p:tav>
                                        <p:tav tm="100000">
                                          <p:val>
                                            <p:strVal val="#ppt_w"/>
                                          </p:val>
                                        </p:tav>
                                      </p:tavLst>
                                    </p:anim>
                                    <p:anim calcmode="lin" valueType="num">
                                      <p:cBhvr>
                                        <p:cTn id="451" dur="500" fill="hold"/>
                                        <p:tgtEl>
                                          <p:spTgt spid="70">
                                            <p:txEl>
                                              <p:charRg st="4294967295" end="4294967295"/>
                                            </p:txEl>
                                          </p:spTgt>
                                        </p:tgtEl>
                                        <p:attrNameLst>
                                          <p:attrName>ppt_h</p:attrName>
                                        </p:attrNameLst>
                                      </p:cBhvr>
                                      <p:tavLst>
                                        <p:tav tm="0">
                                          <p:val>
                                            <p:fltVal val="0"/>
                                          </p:val>
                                        </p:tav>
                                        <p:tav tm="100000">
                                          <p:val>
                                            <p:strVal val="#ppt_h"/>
                                          </p:val>
                                        </p:tav>
                                      </p:tavLst>
                                    </p:anim>
                                    <p:animEffect transition="in" filter="fade">
                                      <p:cBhvr>
                                        <p:cTn id="452" dur="500"/>
                                        <p:tgtEl>
                                          <p:spTgt spid="70">
                                            <p:txEl>
                                              <p:charRg st="4294967295" end="4294967295"/>
                                            </p:txEl>
                                          </p:spTgt>
                                        </p:tgtEl>
                                      </p:cBhvr>
                                    </p:animEffect>
                                  </p:childTnLst>
                                </p:cTn>
                              </p:par>
                              <p:par>
                                <p:cTn id="453" presetID="53" presetClass="entr" presetSubtype="16" fill="hold" grpId="1" nodeType="withEffect" nodePh="1">
                                  <p:stCondLst>
                                    <p:cond delay="1500"/>
                                  </p:stCondLst>
                                  <p:endCondLst>
                                    <p:cond evt="begin" delay="0">
                                      <p:tn val="453"/>
                                    </p:cond>
                                  </p:endCondLst>
                                  <p:childTnLst>
                                    <p:set>
                                      <p:cBhvr>
                                        <p:cTn id="454" dur="1" fill="hold">
                                          <p:stCondLst>
                                            <p:cond delay="0"/>
                                          </p:stCondLst>
                                        </p:cTn>
                                        <p:tgtEl>
                                          <p:spTgt spid="71">
                                            <p:txEl>
                                              <p:charRg st="4294967295" end="4294967295"/>
                                            </p:txEl>
                                          </p:spTgt>
                                        </p:tgtEl>
                                        <p:attrNameLst>
                                          <p:attrName>style.visibility</p:attrName>
                                        </p:attrNameLst>
                                      </p:cBhvr>
                                      <p:to>
                                        <p:strVal val="visible"/>
                                      </p:to>
                                    </p:set>
                                    <p:anim calcmode="lin" valueType="num">
                                      <p:cBhvr>
                                        <p:cTn id="455" dur="500" fill="hold"/>
                                        <p:tgtEl>
                                          <p:spTgt spid="71">
                                            <p:txEl>
                                              <p:charRg st="4294967295" end="4294967295"/>
                                            </p:txEl>
                                          </p:spTgt>
                                        </p:tgtEl>
                                        <p:attrNameLst>
                                          <p:attrName>ppt_w</p:attrName>
                                        </p:attrNameLst>
                                      </p:cBhvr>
                                      <p:tavLst>
                                        <p:tav tm="0">
                                          <p:val>
                                            <p:fltVal val="0"/>
                                          </p:val>
                                        </p:tav>
                                        <p:tav tm="100000">
                                          <p:val>
                                            <p:strVal val="#ppt_w"/>
                                          </p:val>
                                        </p:tav>
                                      </p:tavLst>
                                    </p:anim>
                                    <p:anim calcmode="lin" valueType="num">
                                      <p:cBhvr>
                                        <p:cTn id="456" dur="500" fill="hold"/>
                                        <p:tgtEl>
                                          <p:spTgt spid="71">
                                            <p:txEl>
                                              <p:charRg st="4294967295" end="4294967295"/>
                                            </p:txEl>
                                          </p:spTgt>
                                        </p:tgtEl>
                                        <p:attrNameLst>
                                          <p:attrName>ppt_h</p:attrName>
                                        </p:attrNameLst>
                                      </p:cBhvr>
                                      <p:tavLst>
                                        <p:tav tm="0">
                                          <p:val>
                                            <p:fltVal val="0"/>
                                          </p:val>
                                        </p:tav>
                                        <p:tav tm="100000">
                                          <p:val>
                                            <p:strVal val="#ppt_h"/>
                                          </p:val>
                                        </p:tav>
                                      </p:tavLst>
                                    </p:anim>
                                    <p:animEffect transition="in" filter="fade">
                                      <p:cBhvr>
                                        <p:cTn id="457" dur="500"/>
                                        <p:tgtEl>
                                          <p:spTgt spid="71">
                                            <p:txEl>
                                              <p:charRg st="4294967295" end="4294967295"/>
                                            </p:txEl>
                                          </p:spTgt>
                                        </p:tgtEl>
                                      </p:cBhvr>
                                    </p:animEffect>
                                  </p:childTnLst>
                                </p:cTn>
                              </p:par>
                              <p:par>
                                <p:cTn id="458" presetID="53" presetClass="entr" presetSubtype="16" fill="hold" grpId="1" nodeType="withEffect" nodePh="1">
                                  <p:stCondLst>
                                    <p:cond delay="1500"/>
                                  </p:stCondLst>
                                  <p:endCondLst>
                                    <p:cond evt="begin" delay="0">
                                      <p:tn val="458"/>
                                    </p:cond>
                                  </p:endCondLst>
                                  <p:childTnLst>
                                    <p:set>
                                      <p:cBhvr>
                                        <p:cTn id="459" dur="1" fill="hold">
                                          <p:stCondLst>
                                            <p:cond delay="0"/>
                                          </p:stCondLst>
                                        </p:cTn>
                                        <p:tgtEl>
                                          <p:spTgt spid="72">
                                            <p:txEl>
                                              <p:charRg st="4294967295" end="4294967295"/>
                                            </p:txEl>
                                          </p:spTgt>
                                        </p:tgtEl>
                                        <p:attrNameLst>
                                          <p:attrName>style.visibility</p:attrName>
                                        </p:attrNameLst>
                                      </p:cBhvr>
                                      <p:to>
                                        <p:strVal val="visible"/>
                                      </p:to>
                                    </p:set>
                                    <p:anim calcmode="lin" valueType="num">
                                      <p:cBhvr>
                                        <p:cTn id="460" dur="500" fill="hold"/>
                                        <p:tgtEl>
                                          <p:spTgt spid="72">
                                            <p:txEl>
                                              <p:charRg st="4294967295" end="4294967295"/>
                                            </p:txEl>
                                          </p:spTgt>
                                        </p:tgtEl>
                                        <p:attrNameLst>
                                          <p:attrName>ppt_w</p:attrName>
                                        </p:attrNameLst>
                                      </p:cBhvr>
                                      <p:tavLst>
                                        <p:tav tm="0">
                                          <p:val>
                                            <p:fltVal val="0"/>
                                          </p:val>
                                        </p:tav>
                                        <p:tav tm="100000">
                                          <p:val>
                                            <p:strVal val="#ppt_w"/>
                                          </p:val>
                                        </p:tav>
                                      </p:tavLst>
                                    </p:anim>
                                    <p:anim calcmode="lin" valueType="num">
                                      <p:cBhvr>
                                        <p:cTn id="461" dur="500" fill="hold"/>
                                        <p:tgtEl>
                                          <p:spTgt spid="72">
                                            <p:txEl>
                                              <p:charRg st="4294967295" end="4294967295"/>
                                            </p:txEl>
                                          </p:spTgt>
                                        </p:tgtEl>
                                        <p:attrNameLst>
                                          <p:attrName>ppt_h</p:attrName>
                                        </p:attrNameLst>
                                      </p:cBhvr>
                                      <p:tavLst>
                                        <p:tav tm="0">
                                          <p:val>
                                            <p:fltVal val="0"/>
                                          </p:val>
                                        </p:tav>
                                        <p:tav tm="100000">
                                          <p:val>
                                            <p:strVal val="#ppt_h"/>
                                          </p:val>
                                        </p:tav>
                                      </p:tavLst>
                                    </p:anim>
                                    <p:animEffect transition="in" filter="fade">
                                      <p:cBhvr>
                                        <p:cTn id="462" dur="500"/>
                                        <p:tgtEl>
                                          <p:spTgt spid="72">
                                            <p:txEl>
                                              <p:charRg st="4294967295" end="4294967295"/>
                                            </p:txEl>
                                          </p:spTgt>
                                        </p:tgtEl>
                                      </p:cBhvr>
                                    </p:animEffect>
                                  </p:childTnLst>
                                </p:cTn>
                              </p:par>
                              <p:par>
                                <p:cTn id="463" presetID="53" presetClass="entr" presetSubtype="16" fill="hold" grpId="1" nodeType="withEffect" nodePh="1">
                                  <p:stCondLst>
                                    <p:cond delay="1500"/>
                                  </p:stCondLst>
                                  <p:endCondLst>
                                    <p:cond evt="begin" delay="0">
                                      <p:tn val="463"/>
                                    </p:cond>
                                  </p:endCondLst>
                                  <p:childTnLst>
                                    <p:set>
                                      <p:cBhvr>
                                        <p:cTn id="464" dur="1" fill="hold">
                                          <p:stCondLst>
                                            <p:cond delay="0"/>
                                          </p:stCondLst>
                                        </p:cTn>
                                        <p:tgtEl>
                                          <p:spTgt spid="73">
                                            <p:txEl>
                                              <p:charRg st="4294967295" end="4294967295"/>
                                            </p:txEl>
                                          </p:spTgt>
                                        </p:tgtEl>
                                        <p:attrNameLst>
                                          <p:attrName>style.visibility</p:attrName>
                                        </p:attrNameLst>
                                      </p:cBhvr>
                                      <p:to>
                                        <p:strVal val="visible"/>
                                      </p:to>
                                    </p:set>
                                    <p:anim calcmode="lin" valueType="num">
                                      <p:cBhvr>
                                        <p:cTn id="465" dur="500" fill="hold"/>
                                        <p:tgtEl>
                                          <p:spTgt spid="73">
                                            <p:txEl>
                                              <p:charRg st="4294967295" end="4294967295"/>
                                            </p:txEl>
                                          </p:spTgt>
                                        </p:tgtEl>
                                        <p:attrNameLst>
                                          <p:attrName>ppt_w</p:attrName>
                                        </p:attrNameLst>
                                      </p:cBhvr>
                                      <p:tavLst>
                                        <p:tav tm="0">
                                          <p:val>
                                            <p:fltVal val="0"/>
                                          </p:val>
                                        </p:tav>
                                        <p:tav tm="100000">
                                          <p:val>
                                            <p:strVal val="#ppt_w"/>
                                          </p:val>
                                        </p:tav>
                                      </p:tavLst>
                                    </p:anim>
                                    <p:anim calcmode="lin" valueType="num">
                                      <p:cBhvr>
                                        <p:cTn id="466" dur="500" fill="hold"/>
                                        <p:tgtEl>
                                          <p:spTgt spid="73">
                                            <p:txEl>
                                              <p:charRg st="4294967295" end="4294967295"/>
                                            </p:txEl>
                                          </p:spTgt>
                                        </p:tgtEl>
                                        <p:attrNameLst>
                                          <p:attrName>ppt_h</p:attrName>
                                        </p:attrNameLst>
                                      </p:cBhvr>
                                      <p:tavLst>
                                        <p:tav tm="0">
                                          <p:val>
                                            <p:fltVal val="0"/>
                                          </p:val>
                                        </p:tav>
                                        <p:tav tm="100000">
                                          <p:val>
                                            <p:strVal val="#ppt_h"/>
                                          </p:val>
                                        </p:tav>
                                      </p:tavLst>
                                    </p:anim>
                                    <p:animEffect transition="in" filter="fade">
                                      <p:cBhvr>
                                        <p:cTn id="467" dur="500"/>
                                        <p:tgtEl>
                                          <p:spTgt spid="73">
                                            <p:txEl>
                                              <p:charRg st="4294967295" end="4294967295"/>
                                            </p:txEl>
                                          </p:spTgt>
                                        </p:tgtEl>
                                      </p:cBhvr>
                                    </p:animEffect>
                                  </p:childTnLst>
                                </p:cTn>
                              </p:par>
                              <p:par>
                                <p:cTn id="468" presetID="53" presetClass="entr" presetSubtype="16" fill="hold" grpId="1" nodeType="withEffect" nodePh="1">
                                  <p:stCondLst>
                                    <p:cond delay="1500"/>
                                  </p:stCondLst>
                                  <p:endCondLst>
                                    <p:cond evt="begin" delay="0">
                                      <p:tn val="468"/>
                                    </p:cond>
                                  </p:endCondLst>
                                  <p:childTnLst>
                                    <p:set>
                                      <p:cBhvr>
                                        <p:cTn id="469" dur="1" fill="hold">
                                          <p:stCondLst>
                                            <p:cond delay="0"/>
                                          </p:stCondLst>
                                        </p:cTn>
                                        <p:tgtEl>
                                          <p:spTgt spid="74">
                                            <p:txEl>
                                              <p:charRg st="4294967295" end="4294967295"/>
                                            </p:txEl>
                                          </p:spTgt>
                                        </p:tgtEl>
                                        <p:attrNameLst>
                                          <p:attrName>style.visibility</p:attrName>
                                        </p:attrNameLst>
                                      </p:cBhvr>
                                      <p:to>
                                        <p:strVal val="visible"/>
                                      </p:to>
                                    </p:set>
                                    <p:anim calcmode="lin" valueType="num">
                                      <p:cBhvr>
                                        <p:cTn id="470" dur="500" fill="hold"/>
                                        <p:tgtEl>
                                          <p:spTgt spid="74">
                                            <p:txEl>
                                              <p:charRg st="4294967295" end="4294967295"/>
                                            </p:txEl>
                                          </p:spTgt>
                                        </p:tgtEl>
                                        <p:attrNameLst>
                                          <p:attrName>ppt_w</p:attrName>
                                        </p:attrNameLst>
                                      </p:cBhvr>
                                      <p:tavLst>
                                        <p:tav tm="0">
                                          <p:val>
                                            <p:fltVal val="0"/>
                                          </p:val>
                                        </p:tav>
                                        <p:tav tm="100000">
                                          <p:val>
                                            <p:strVal val="#ppt_w"/>
                                          </p:val>
                                        </p:tav>
                                      </p:tavLst>
                                    </p:anim>
                                    <p:anim calcmode="lin" valueType="num">
                                      <p:cBhvr>
                                        <p:cTn id="471" dur="500" fill="hold"/>
                                        <p:tgtEl>
                                          <p:spTgt spid="74">
                                            <p:txEl>
                                              <p:charRg st="4294967295" end="4294967295"/>
                                            </p:txEl>
                                          </p:spTgt>
                                        </p:tgtEl>
                                        <p:attrNameLst>
                                          <p:attrName>ppt_h</p:attrName>
                                        </p:attrNameLst>
                                      </p:cBhvr>
                                      <p:tavLst>
                                        <p:tav tm="0">
                                          <p:val>
                                            <p:fltVal val="0"/>
                                          </p:val>
                                        </p:tav>
                                        <p:tav tm="100000">
                                          <p:val>
                                            <p:strVal val="#ppt_h"/>
                                          </p:val>
                                        </p:tav>
                                      </p:tavLst>
                                    </p:anim>
                                    <p:animEffect transition="in" filter="fade">
                                      <p:cBhvr>
                                        <p:cTn id="472" dur="500"/>
                                        <p:tgtEl>
                                          <p:spTgt spid="74">
                                            <p:txEl>
                                              <p:charRg st="4294967295" end="4294967295"/>
                                            </p:txEl>
                                          </p:spTgt>
                                        </p:tgtEl>
                                      </p:cBhvr>
                                    </p:animEffect>
                                  </p:childTnLst>
                                </p:cTn>
                              </p:par>
                              <p:par>
                                <p:cTn id="473" presetID="53" presetClass="entr" presetSubtype="16" fill="hold" grpId="1" nodeType="withEffect" nodePh="1">
                                  <p:stCondLst>
                                    <p:cond delay="1500"/>
                                  </p:stCondLst>
                                  <p:endCondLst>
                                    <p:cond evt="begin" delay="0">
                                      <p:tn val="473"/>
                                    </p:cond>
                                  </p:endCondLst>
                                  <p:childTnLst>
                                    <p:set>
                                      <p:cBhvr>
                                        <p:cTn id="474" dur="1" fill="hold">
                                          <p:stCondLst>
                                            <p:cond delay="0"/>
                                          </p:stCondLst>
                                        </p:cTn>
                                        <p:tgtEl>
                                          <p:spTgt spid="75">
                                            <p:txEl>
                                              <p:charRg st="4294967295" end="4294967295"/>
                                            </p:txEl>
                                          </p:spTgt>
                                        </p:tgtEl>
                                        <p:attrNameLst>
                                          <p:attrName>style.visibility</p:attrName>
                                        </p:attrNameLst>
                                      </p:cBhvr>
                                      <p:to>
                                        <p:strVal val="visible"/>
                                      </p:to>
                                    </p:set>
                                    <p:anim calcmode="lin" valueType="num">
                                      <p:cBhvr>
                                        <p:cTn id="475" dur="500" fill="hold"/>
                                        <p:tgtEl>
                                          <p:spTgt spid="75">
                                            <p:txEl>
                                              <p:charRg st="4294967295" end="4294967295"/>
                                            </p:txEl>
                                          </p:spTgt>
                                        </p:tgtEl>
                                        <p:attrNameLst>
                                          <p:attrName>ppt_w</p:attrName>
                                        </p:attrNameLst>
                                      </p:cBhvr>
                                      <p:tavLst>
                                        <p:tav tm="0">
                                          <p:val>
                                            <p:fltVal val="0"/>
                                          </p:val>
                                        </p:tav>
                                        <p:tav tm="100000">
                                          <p:val>
                                            <p:strVal val="#ppt_w"/>
                                          </p:val>
                                        </p:tav>
                                      </p:tavLst>
                                    </p:anim>
                                    <p:anim calcmode="lin" valueType="num">
                                      <p:cBhvr>
                                        <p:cTn id="476" dur="500" fill="hold"/>
                                        <p:tgtEl>
                                          <p:spTgt spid="75">
                                            <p:txEl>
                                              <p:charRg st="4294967295" end="4294967295"/>
                                            </p:txEl>
                                          </p:spTgt>
                                        </p:tgtEl>
                                        <p:attrNameLst>
                                          <p:attrName>ppt_h</p:attrName>
                                        </p:attrNameLst>
                                      </p:cBhvr>
                                      <p:tavLst>
                                        <p:tav tm="0">
                                          <p:val>
                                            <p:fltVal val="0"/>
                                          </p:val>
                                        </p:tav>
                                        <p:tav tm="100000">
                                          <p:val>
                                            <p:strVal val="#ppt_h"/>
                                          </p:val>
                                        </p:tav>
                                      </p:tavLst>
                                    </p:anim>
                                    <p:animEffect transition="in" filter="fade">
                                      <p:cBhvr>
                                        <p:cTn id="477" dur="500"/>
                                        <p:tgtEl>
                                          <p:spTgt spid="75">
                                            <p:txEl>
                                              <p:charRg st="4294967295" end="4294967295"/>
                                            </p:txEl>
                                          </p:spTgt>
                                        </p:tgtEl>
                                      </p:cBhvr>
                                    </p:animEffect>
                                  </p:childTnLst>
                                </p:cTn>
                              </p:par>
                              <p:par>
                                <p:cTn id="478" presetID="53" presetClass="entr" presetSubtype="16" fill="hold" grpId="1" nodeType="withEffect" nodePh="1">
                                  <p:stCondLst>
                                    <p:cond delay="1500"/>
                                  </p:stCondLst>
                                  <p:endCondLst>
                                    <p:cond evt="begin" delay="0">
                                      <p:tn val="478"/>
                                    </p:cond>
                                  </p:endCondLst>
                                  <p:childTnLst>
                                    <p:set>
                                      <p:cBhvr>
                                        <p:cTn id="479" dur="1" fill="hold">
                                          <p:stCondLst>
                                            <p:cond delay="0"/>
                                          </p:stCondLst>
                                        </p:cTn>
                                        <p:tgtEl>
                                          <p:spTgt spid="76">
                                            <p:txEl>
                                              <p:charRg st="4294967295" end="4294967295"/>
                                            </p:txEl>
                                          </p:spTgt>
                                        </p:tgtEl>
                                        <p:attrNameLst>
                                          <p:attrName>style.visibility</p:attrName>
                                        </p:attrNameLst>
                                      </p:cBhvr>
                                      <p:to>
                                        <p:strVal val="visible"/>
                                      </p:to>
                                    </p:set>
                                    <p:anim calcmode="lin" valueType="num">
                                      <p:cBhvr>
                                        <p:cTn id="480" dur="500" fill="hold"/>
                                        <p:tgtEl>
                                          <p:spTgt spid="76">
                                            <p:txEl>
                                              <p:charRg st="4294967295" end="4294967295"/>
                                            </p:txEl>
                                          </p:spTgt>
                                        </p:tgtEl>
                                        <p:attrNameLst>
                                          <p:attrName>ppt_w</p:attrName>
                                        </p:attrNameLst>
                                      </p:cBhvr>
                                      <p:tavLst>
                                        <p:tav tm="0">
                                          <p:val>
                                            <p:fltVal val="0"/>
                                          </p:val>
                                        </p:tav>
                                        <p:tav tm="100000">
                                          <p:val>
                                            <p:strVal val="#ppt_w"/>
                                          </p:val>
                                        </p:tav>
                                      </p:tavLst>
                                    </p:anim>
                                    <p:anim calcmode="lin" valueType="num">
                                      <p:cBhvr>
                                        <p:cTn id="481" dur="500" fill="hold"/>
                                        <p:tgtEl>
                                          <p:spTgt spid="76">
                                            <p:txEl>
                                              <p:charRg st="4294967295" end="4294967295"/>
                                            </p:txEl>
                                          </p:spTgt>
                                        </p:tgtEl>
                                        <p:attrNameLst>
                                          <p:attrName>ppt_h</p:attrName>
                                        </p:attrNameLst>
                                      </p:cBhvr>
                                      <p:tavLst>
                                        <p:tav tm="0">
                                          <p:val>
                                            <p:fltVal val="0"/>
                                          </p:val>
                                        </p:tav>
                                        <p:tav tm="100000">
                                          <p:val>
                                            <p:strVal val="#ppt_h"/>
                                          </p:val>
                                        </p:tav>
                                      </p:tavLst>
                                    </p:anim>
                                    <p:animEffect transition="in" filter="fade">
                                      <p:cBhvr>
                                        <p:cTn id="482" dur="500"/>
                                        <p:tgtEl>
                                          <p:spTgt spid="76">
                                            <p:txEl>
                                              <p:charRg st="4294967295" end="4294967295"/>
                                            </p:txEl>
                                          </p:spTgt>
                                        </p:tgtEl>
                                      </p:cBhvr>
                                    </p:animEffect>
                                  </p:childTnLst>
                                </p:cTn>
                              </p:par>
                              <p:par>
                                <p:cTn id="483" presetID="53" presetClass="entr" presetSubtype="16" fill="hold" grpId="1" nodeType="withEffect" nodePh="1">
                                  <p:stCondLst>
                                    <p:cond delay="1500"/>
                                  </p:stCondLst>
                                  <p:endCondLst>
                                    <p:cond evt="begin" delay="0">
                                      <p:tn val="483"/>
                                    </p:cond>
                                  </p:endCondLst>
                                  <p:childTnLst>
                                    <p:set>
                                      <p:cBhvr>
                                        <p:cTn id="484" dur="1" fill="hold">
                                          <p:stCondLst>
                                            <p:cond delay="0"/>
                                          </p:stCondLst>
                                        </p:cTn>
                                        <p:tgtEl>
                                          <p:spTgt spid="77">
                                            <p:txEl>
                                              <p:charRg st="4294967295" end="4294967295"/>
                                            </p:txEl>
                                          </p:spTgt>
                                        </p:tgtEl>
                                        <p:attrNameLst>
                                          <p:attrName>style.visibility</p:attrName>
                                        </p:attrNameLst>
                                      </p:cBhvr>
                                      <p:to>
                                        <p:strVal val="visible"/>
                                      </p:to>
                                    </p:set>
                                    <p:anim calcmode="lin" valueType="num">
                                      <p:cBhvr>
                                        <p:cTn id="485" dur="500" fill="hold"/>
                                        <p:tgtEl>
                                          <p:spTgt spid="77">
                                            <p:txEl>
                                              <p:charRg st="4294967295" end="4294967295"/>
                                            </p:txEl>
                                          </p:spTgt>
                                        </p:tgtEl>
                                        <p:attrNameLst>
                                          <p:attrName>ppt_w</p:attrName>
                                        </p:attrNameLst>
                                      </p:cBhvr>
                                      <p:tavLst>
                                        <p:tav tm="0">
                                          <p:val>
                                            <p:fltVal val="0"/>
                                          </p:val>
                                        </p:tav>
                                        <p:tav tm="100000">
                                          <p:val>
                                            <p:strVal val="#ppt_w"/>
                                          </p:val>
                                        </p:tav>
                                      </p:tavLst>
                                    </p:anim>
                                    <p:anim calcmode="lin" valueType="num">
                                      <p:cBhvr>
                                        <p:cTn id="486" dur="500" fill="hold"/>
                                        <p:tgtEl>
                                          <p:spTgt spid="77">
                                            <p:txEl>
                                              <p:charRg st="4294967295" end="4294967295"/>
                                            </p:txEl>
                                          </p:spTgt>
                                        </p:tgtEl>
                                        <p:attrNameLst>
                                          <p:attrName>ppt_h</p:attrName>
                                        </p:attrNameLst>
                                      </p:cBhvr>
                                      <p:tavLst>
                                        <p:tav tm="0">
                                          <p:val>
                                            <p:fltVal val="0"/>
                                          </p:val>
                                        </p:tav>
                                        <p:tav tm="100000">
                                          <p:val>
                                            <p:strVal val="#ppt_h"/>
                                          </p:val>
                                        </p:tav>
                                      </p:tavLst>
                                    </p:anim>
                                    <p:animEffect transition="in" filter="fade">
                                      <p:cBhvr>
                                        <p:cTn id="487" dur="500"/>
                                        <p:tgtEl>
                                          <p:spTgt spid="77">
                                            <p:txEl>
                                              <p:charRg st="4294967295" end="4294967295"/>
                                            </p:txEl>
                                          </p:spTgt>
                                        </p:tgtEl>
                                      </p:cBhvr>
                                    </p:animEffect>
                                  </p:childTnLst>
                                </p:cTn>
                              </p:par>
                              <p:par>
                                <p:cTn id="488" presetID="53" presetClass="entr" presetSubtype="16" fill="hold" grpId="1" nodeType="withEffect" nodePh="1">
                                  <p:stCondLst>
                                    <p:cond delay="1500"/>
                                  </p:stCondLst>
                                  <p:endCondLst>
                                    <p:cond evt="begin" delay="0">
                                      <p:tn val="488"/>
                                    </p:cond>
                                  </p:endCondLst>
                                  <p:childTnLst>
                                    <p:set>
                                      <p:cBhvr>
                                        <p:cTn id="489" dur="1" fill="hold">
                                          <p:stCondLst>
                                            <p:cond delay="0"/>
                                          </p:stCondLst>
                                        </p:cTn>
                                        <p:tgtEl>
                                          <p:spTgt spid="24">
                                            <p:txEl>
                                              <p:charRg st="4294967295" end="4294967295"/>
                                            </p:txEl>
                                          </p:spTgt>
                                        </p:tgtEl>
                                        <p:attrNameLst>
                                          <p:attrName>style.visibility</p:attrName>
                                        </p:attrNameLst>
                                      </p:cBhvr>
                                      <p:to>
                                        <p:strVal val="visible"/>
                                      </p:to>
                                    </p:set>
                                    <p:anim calcmode="lin" valueType="num">
                                      <p:cBhvr>
                                        <p:cTn id="490" dur="500" fill="hold"/>
                                        <p:tgtEl>
                                          <p:spTgt spid="24">
                                            <p:txEl>
                                              <p:charRg st="4294967295" end="4294967295"/>
                                            </p:txEl>
                                          </p:spTgt>
                                        </p:tgtEl>
                                        <p:attrNameLst>
                                          <p:attrName>ppt_w</p:attrName>
                                        </p:attrNameLst>
                                      </p:cBhvr>
                                      <p:tavLst>
                                        <p:tav tm="0">
                                          <p:val>
                                            <p:fltVal val="0"/>
                                          </p:val>
                                        </p:tav>
                                        <p:tav tm="100000">
                                          <p:val>
                                            <p:strVal val="#ppt_w"/>
                                          </p:val>
                                        </p:tav>
                                      </p:tavLst>
                                    </p:anim>
                                    <p:anim calcmode="lin" valueType="num">
                                      <p:cBhvr>
                                        <p:cTn id="491" dur="500" fill="hold"/>
                                        <p:tgtEl>
                                          <p:spTgt spid="24">
                                            <p:txEl>
                                              <p:charRg st="4294967295" end="4294967295"/>
                                            </p:txEl>
                                          </p:spTgt>
                                        </p:tgtEl>
                                        <p:attrNameLst>
                                          <p:attrName>ppt_h</p:attrName>
                                        </p:attrNameLst>
                                      </p:cBhvr>
                                      <p:tavLst>
                                        <p:tav tm="0">
                                          <p:val>
                                            <p:fltVal val="0"/>
                                          </p:val>
                                        </p:tav>
                                        <p:tav tm="100000">
                                          <p:val>
                                            <p:strVal val="#ppt_h"/>
                                          </p:val>
                                        </p:tav>
                                      </p:tavLst>
                                    </p:anim>
                                    <p:animEffect transition="in" filter="fade">
                                      <p:cBhvr>
                                        <p:cTn id="492" dur="500"/>
                                        <p:tgtEl>
                                          <p:spTgt spid="24">
                                            <p:txEl>
                                              <p:charRg st="4294967295" end="4294967295"/>
                                            </p:txEl>
                                          </p:spTgt>
                                        </p:tgtEl>
                                      </p:cBhvr>
                                    </p:animEffect>
                                  </p:childTnLst>
                                </p:cTn>
                              </p:par>
                              <p:par>
                                <p:cTn id="493" presetID="6" presetClass="emph" presetSubtype="0" accel="30000" decel="26000" autoRev="1" fill="hold" nodeType="withEffect">
                                  <p:stCondLst>
                                    <p:cond delay="1900"/>
                                  </p:stCondLst>
                                  <p:childTnLst>
                                    <p:animScale>
                                      <p:cBhvr>
                                        <p:cTn id="494" dur="500" fill="hold"/>
                                        <p:tgtEl>
                                          <p:spTgt spid="14"/>
                                        </p:tgtEl>
                                      </p:cBhvr>
                                      <p:by x="110000" y="110000"/>
                                    </p:animScale>
                                  </p:childTnLst>
                                </p:cTn>
                              </p:par>
                              <p:par>
                                <p:cTn id="495" presetID="6" presetClass="emph" presetSubtype="0" accel="30000" decel="26000" autoRev="1" fill="hold" grpId="2" nodeType="withEffect" nodePh="1">
                                  <p:stCondLst>
                                    <p:cond delay="1900"/>
                                  </p:stCondLst>
                                  <p:endCondLst>
                                    <p:cond evt="begin" delay="0">
                                      <p:tn val="495"/>
                                    </p:cond>
                                  </p:endCondLst>
                                  <p:childTnLst>
                                    <p:animScale>
                                      <p:cBhvr>
                                        <p:cTn id="496" dur="500" fill="hold"/>
                                        <p:tgtEl>
                                          <p:spTgt spid="17">
                                            <p:txEl>
                                              <p:charRg st="4294967295" end="4294967295"/>
                                            </p:txEl>
                                          </p:spTgt>
                                        </p:tgtEl>
                                      </p:cBhvr>
                                      <p:by x="110000" y="110000"/>
                                    </p:animScale>
                                  </p:childTnLst>
                                </p:cTn>
                              </p:par>
                              <p:par>
                                <p:cTn id="497" presetID="6" presetClass="emph" presetSubtype="0" accel="30000" decel="26000" autoRev="1" fill="hold" grpId="2" nodeType="withEffect" nodePh="1">
                                  <p:stCondLst>
                                    <p:cond delay="1900"/>
                                  </p:stCondLst>
                                  <p:endCondLst>
                                    <p:cond evt="begin" delay="0">
                                      <p:tn val="497"/>
                                    </p:cond>
                                  </p:endCondLst>
                                  <p:childTnLst>
                                    <p:animScale>
                                      <p:cBhvr>
                                        <p:cTn id="498" dur="500" fill="hold"/>
                                        <p:tgtEl>
                                          <p:spTgt spid="18">
                                            <p:txEl>
                                              <p:charRg st="4294967295" end="4294967295"/>
                                            </p:txEl>
                                          </p:spTgt>
                                        </p:tgtEl>
                                      </p:cBhvr>
                                      <p:by x="110000" y="110000"/>
                                    </p:animScale>
                                  </p:childTnLst>
                                </p:cTn>
                              </p:par>
                              <p:par>
                                <p:cTn id="499" presetID="6" presetClass="emph" presetSubtype="0" accel="30000" decel="26000" autoRev="1" fill="hold" grpId="2" nodeType="withEffect" nodePh="1">
                                  <p:stCondLst>
                                    <p:cond delay="1900"/>
                                  </p:stCondLst>
                                  <p:endCondLst>
                                    <p:cond evt="begin" delay="0">
                                      <p:tn val="499"/>
                                    </p:cond>
                                  </p:endCondLst>
                                  <p:childTnLst>
                                    <p:animScale>
                                      <p:cBhvr>
                                        <p:cTn id="500" dur="500" fill="hold"/>
                                        <p:tgtEl>
                                          <p:spTgt spid="19">
                                            <p:txEl>
                                              <p:charRg st="4294967295" end="4294967295"/>
                                            </p:txEl>
                                          </p:spTgt>
                                        </p:tgtEl>
                                      </p:cBhvr>
                                      <p:by x="110000" y="110000"/>
                                    </p:animScale>
                                  </p:childTnLst>
                                </p:cTn>
                              </p:par>
                              <p:par>
                                <p:cTn id="501" presetID="6" presetClass="emph" presetSubtype="0" accel="30000" decel="26000" autoRev="1" fill="hold" grpId="2" nodeType="withEffect" nodePh="1">
                                  <p:stCondLst>
                                    <p:cond delay="1900"/>
                                  </p:stCondLst>
                                  <p:endCondLst>
                                    <p:cond evt="begin" delay="0">
                                      <p:tn val="501"/>
                                    </p:cond>
                                  </p:endCondLst>
                                  <p:childTnLst>
                                    <p:animScale>
                                      <p:cBhvr>
                                        <p:cTn id="502" dur="500" fill="hold"/>
                                        <p:tgtEl>
                                          <p:spTgt spid="21">
                                            <p:txEl>
                                              <p:charRg st="4294967295" end="4294967295"/>
                                            </p:txEl>
                                          </p:spTgt>
                                        </p:tgtEl>
                                      </p:cBhvr>
                                      <p:by x="110000" y="110000"/>
                                    </p:animScale>
                                  </p:childTnLst>
                                </p:cTn>
                              </p:par>
                              <p:par>
                                <p:cTn id="503" presetID="6" presetClass="emph" presetSubtype="0" accel="30000" decel="26000" autoRev="1" fill="hold" grpId="2" nodeType="withEffect" nodePh="1">
                                  <p:stCondLst>
                                    <p:cond delay="1900"/>
                                  </p:stCondLst>
                                  <p:endCondLst>
                                    <p:cond evt="begin" delay="0">
                                      <p:tn val="503"/>
                                    </p:cond>
                                  </p:endCondLst>
                                  <p:childTnLst>
                                    <p:animScale>
                                      <p:cBhvr>
                                        <p:cTn id="504" dur="500" fill="hold"/>
                                        <p:tgtEl>
                                          <p:spTgt spid="22">
                                            <p:txEl>
                                              <p:charRg st="4294967295" end="4294967295"/>
                                            </p:txEl>
                                          </p:spTgt>
                                        </p:tgtEl>
                                      </p:cBhvr>
                                      <p:by x="110000" y="110000"/>
                                    </p:animScale>
                                  </p:childTnLst>
                                </p:cTn>
                              </p:par>
                              <p:par>
                                <p:cTn id="505" presetID="6" presetClass="emph" presetSubtype="0" accel="30000" decel="26000" autoRev="1" fill="hold" grpId="2" nodeType="withEffect" nodePh="1">
                                  <p:stCondLst>
                                    <p:cond delay="1900"/>
                                  </p:stCondLst>
                                  <p:endCondLst>
                                    <p:cond evt="begin" delay="0">
                                      <p:tn val="505"/>
                                    </p:cond>
                                  </p:endCondLst>
                                  <p:childTnLst>
                                    <p:animScale>
                                      <p:cBhvr>
                                        <p:cTn id="506" dur="500" fill="hold"/>
                                        <p:tgtEl>
                                          <p:spTgt spid="23">
                                            <p:txEl>
                                              <p:charRg st="4294967295" end="4294967295"/>
                                            </p:txEl>
                                          </p:spTgt>
                                        </p:tgtEl>
                                      </p:cBhvr>
                                      <p:by x="110000" y="110000"/>
                                    </p:animScale>
                                  </p:childTnLst>
                                </p:cTn>
                              </p:par>
                              <p:par>
                                <p:cTn id="507" presetID="6" presetClass="emph" presetSubtype="0" accel="30000" decel="26000" autoRev="1" fill="hold" grpId="2" nodeType="withEffect" nodePh="1">
                                  <p:stCondLst>
                                    <p:cond delay="1900"/>
                                  </p:stCondLst>
                                  <p:endCondLst>
                                    <p:cond evt="begin" delay="0">
                                      <p:tn val="507"/>
                                    </p:cond>
                                  </p:endCondLst>
                                  <p:childTnLst>
                                    <p:animScale>
                                      <p:cBhvr>
                                        <p:cTn id="508" dur="500" fill="hold"/>
                                        <p:tgtEl>
                                          <p:spTgt spid="25">
                                            <p:txEl>
                                              <p:charRg st="4294967295" end="4294967295"/>
                                            </p:txEl>
                                          </p:spTgt>
                                        </p:tgtEl>
                                      </p:cBhvr>
                                      <p:by x="110000" y="110000"/>
                                    </p:animScale>
                                  </p:childTnLst>
                                </p:cTn>
                              </p:par>
                              <p:par>
                                <p:cTn id="509" presetID="6" presetClass="emph" presetSubtype="0" accel="30000" decel="26000" autoRev="1" fill="hold" grpId="2" nodeType="withEffect" nodePh="1">
                                  <p:stCondLst>
                                    <p:cond delay="1900"/>
                                  </p:stCondLst>
                                  <p:endCondLst>
                                    <p:cond evt="begin" delay="0">
                                      <p:tn val="509"/>
                                    </p:cond>
                                  </p:endCondLst>
                                  <p:childTnLst>
                                    <p:animScale>
                                      <p:cBhvr>
                                        <p:cTn id="510" dur="500" fill="hold"/>
                                        <p:tgtEl>
                                          <p:spTgt spid="26">
                                            <p:txEl>
                                              <p:charRg st="4294967295" end="4294967295"/>
                                            </p:txEl>
                                          </p:spTgt>
                                        </p:tgtEl>
                                      </p:cBhvr>
                                      <p:by x="110000" y="110000"/>
                                    </p:animScale>
                                  </p:childTnLst>
                                </p:cTn>
                              </p:par>
                              <p:par>
                                <p:cTn id="511" presetID="6" presetClass="emph" presetSubtype="0" accel="30000" decel="26000" autoRev="1" fill="hold" grpId="2" nodeType="withEffect" nodePh="1">
                                  <p:stCondLst>
                                    <p:cond delay="1900"/>
                                  </p:stCondLst>
                                  <p:endCondLst>
                                    <p:cond evt="begin" delay="0">
                                      <p:tn val="511"/>
                                    </p:cond>
                                  </p:endCondLst>
                                  <p:childTnLst>
                                    <p:animScale>
                                      <p:cBhvr>
                                        <p:cTn id="512" dur="500" fill="hold"/>
                                        <p:tgtEl>
                                          <p:spTgt spid="27">
                                            <p:txEl>
                                              <p:charRg st="4294967295" end="4294967295"/>
                                            </p:txEl>
                                          </p:spTgt>
                                        </p:tgtEl>
                                      </p:cBhvr>
                                      <p:by x="110000" y="110000"/>
                                    </p:animScale>
                                  </p:childTnLst>
                                </p:cTn>
                              </p:par>
                              <p:par>
                                <p:cTn id="513" presetID="6" presetClass="emph" presetSubtype="0" accel="30000" decel="26000" autoRev="1" fill="hold" grpId="2" nodeType="withEffect" nodePh="1">
                                  <p:stCondLst>
                                    <p:cond delay="1900"/>
                                  </p:stCondLst>
                                  <p:endCondLst>
                                    <p:cond evt="begin" delay="0">
                                      <p:tn val="513"/>
                                    </p:cond>
                                  </p:endCondLst>
                                  <p:childTnLst>
                                    <p:animScale>
                                      <p:cBhvr>
                                        <p:cTn id="514" dur="500" fill="hold"/>
                                        <p:tgtEl>
                                          <p:spTgt spid="28">
                                            <p:txEl>
                                              <p:charRg st="4294967295" end="4294967295"/>
                                            </p:txEl>
                                          </p:spTgt>
                                        </p:tgtEl>
                                      </p:cBhvr>
                                      <p:by x="110000" y="110000"/>
                                    </p:animScale>
                                  </p:childTnLst>
                                </p:cTn>
                              </p:par>
                              <p:par>
                                <p:cTn id="515" presetID="6" presetClass="emph" presetSubtype="0" accel="30000" decel="26000" autoRev="1" fill="hold" grpId="2" nodeType="withEffect" nodePh="1">
                                  <p:stCondLst>
                                    <p:cond delay="1900"/>
                                  </p:stCondLst>
                                  <p:endCondLst>
                                    <p:cond evt="begin" delay="0">
                                      <p:tn val="515"/>
                                    </p:cond>
                                  </p:endCondLst>
                                  <p:childTnLst>
                                    <p:animScale>
                                      <p:cBhvr>
                                        <p:cTn id="516" dur="500" fill="hold"/>
                                        <p:tgtEl>
                                          <p:spTgt spid="29">
                                            <p:txEl>
                                              <p:charRg st="4294967295" end="4294967295"/>
                                            </p:txEl>
                                          </p:spTgt>
                                        </p:tgtEl>
                                      </p:cBhvr>
                                      <p:by x="110000" y="110000"/>
                                    </p:animScale>
                                  </p:childTnLst>
                                </p:cTn>
                              </p:par>
                              <p:par>
                                <p:cTn id="517" presetID="6" presetClass="emph" presetSubtype="0" accel="30000" decel="26000" autoRev="1" fill="hold" grpId="2" nodeType="withEffect" nodePh="1">
                                  <p:stCondLst>
                                    <p:cond delay="1900"/>
                                  </p:stCondLst>
                                  <p:endCondLst>
                                    <p:cond evt="begin" delay="0">
                                      <p:tn val="517"/>
                                    </p:cond>
                                  </p:endCondLst>
                                  <p:childTnLst>
                                    <p:animScale>
                                      <p:cBhvr>
                                        <p:cTn id="518" dur="500" fill="hold"/>
                                        <p:tgtEl>
                                          <p:spTgt spid="30">
                                            <p:txEl>
                                              <p:charRg st="4294967295" end="4294967295"/>
                                            </p:txEl>
                                          </p:spTgt>
                                        </p:tgtEl>
                                      </p:cBhvr>
                                      <p:by x="110000" y="110000"/>
                                    </p:animScale>
                                  </p:childTnLst>
                                </p:cTn>
                              </p:par>
                              <p:par>
                                <p:cTn id="519" presetID="6" presetClass="emph" presetSubtype="0" accel="30000" decel="26000" autoRev="1" fill="hold" grpId="2" nodeType="withEffect" nodePh="1">
                                  <p:stCondLst>
                                    <p:cond delay="1900"/>
                                  </p:stCondLst>
                                  <p:endCondLst>
                                    <p:cond evt="begin" delay="0">
                                      <p:tn val="519"/>
                                    </p:cond>
                                  </p:endCondLst>
                                  <p:childTnLst>
                                    <p:animScale>
                                      <p:cBhvr>
                                        <p:cTn id="520" dur="500" fill="hold"/>
                                        <p:tgtEl>
                                          <p:spTgt spid="31">
                                            <p:txEl>
                                              <p:charRg st="4294967295" end="4294967295"/>
                                            </p:txEl>
                                          </p:spTgt>
                                        </p:tgtEl>
                                      </p:cBhvr>
                                      <p:by x="110000" y="110000"/>
                                    </p:animScale>
                                  </p:childTnLst>
                                </p:cTn>
                              </p:par>
                              <p:par>
                                <p:cTn id="521" presetID="6" presetClass="emph" presetSubtype="0" accel="30000" decel="26000" autoRev="1" fill="hold" grpId="2" nodeType="withEffect" nodePh="1">
                                  <p:stCondLst>
                                    <p:cond delay="1900"/>
                                  </p:stCondLst>
                                  <p:endCondLst>
                                    <p:cond evt="begin" delay="0">
                                      <p:tn val="521"/>
                                    </p:cond>
                                  </p:endCondLst>
                                  <p:childTnLst>
                                    <p:animScale>
                                      <p:cBhvr>
                                        <p:cTn id="522" dur="500" fill="hold"/>
                                        <p:tgtEl>
                                          <p:spTgt spid="32">
                                            <p:txEl>
                                              <p:charRg st="4294967295" end="4294967295"/>
                                            </p:txEl>
                                          </p:spTgt>
                                        </p:tgtEl>
                                      </p:cBhvr>
                                      <p:by x="110000" y="110000"/>
                                    </p:animScale>
                                  </p:childTnLst>
                                </p:cTn>
                              </p:par>
                              <p:par>
                                <p:cTn id="523" presetID="6" presetClass="emph" presetSubtype="0" accel="30000" decel="26000" autoRev="1" fill="hold" grpId="2" nodeType="withEffect" nodePh="1">
                                  <p:stCondLst>
                                    <p:cond delay="1900"/>
                                  </p:stCondLst>
                                  <p:endCondLst>
                                    <p:cond evt="begin" delay="0">
                                      <p:tn val="523"/>
                                    </p:cond>
                                  </p:endCondLst>
                                  <p:childTnLst>
                                    <p:animScale>
                                      <p:cBhvr>
                                        <p:cTn id="524" dur="500" fill="hold"/>
                                        <p:tgtEl>
                                          <p:spTgt spid="33">
                                            <p:txEl>
                                              <p:charRg st="4294967295" end="4294967295"/>
                                            </p:txEl>
                                          </p:spTgt>
                                        </p:tgtEl>
                                      </p:cBhvr>
                                      <p:by x="110000" y="110000"/>
                                    </p:animScale>
                                  </p:childTnLst>
                                </p:cTn>
                              </p:par>
                              <p:par>
                                <p:cTn id="525" presetID="6" presetClass="emph" presetSubtype="0" accel="30000" decel="26000" autoRev="1" fill="hold" grpId="2" nodeType="withEffect" nodePh="1">
                                  <p:stCondLst>
                                    <p:cond delay="1900"/>
                                  </p:stCondLst>
                                  <p:endCondLst>
                                    <p:cond evt="begin" delay="0">
                                      <p:tn val="525"/>
                                    </p:cond>
                                  </p:endCondLst>
                                  <p:childTnLst>
                                    <p:animScale>
                                      <p:cBhvr>
                                        <p:cTn id="526" dur="500" fill="hold"/>
                                        <p:tgtEl>
                                          <p:spTgt spid="34">
                                            <p:txEl>
                                              <p:charRg st="4294967295" end="4294967295"/>
                                            </p:txEl>
                                          </p:spTgt>
                                        </p:tgtEl>
                                      </p:cBhvr>
                                      <p:by x="110000" y="110000"/>
                                    </p:animScale>
                                  </p:childTnLst>
                                </p:cTn>
                              </p:par>
                              <p:par>
                                <p:cTn id="527" presetID="6" presetClass="emph" presetSubtype="0" accel="30000" decel="26000" autoRev="1" fill="hold" grpId="2" nodeType="withEffect" nodePh="1">
                                  <p:stCondLst>
                                    <p:cond delay="1900"/>
                                  </p:stCondLst>
                                  <p:endCondLst>
                                    <p:cond evt="begin" delay="0">
                                      <p:tn val="527"/>
                                    </p:cond>
                                  </p:endCondLst>
                                  <p:childTnLst>
                                    <p:animScale>
                                      <p:cBhvr>
                                        <p:cTn id="528" dur="500" fill="hold"/>
                                        <p:tgtEl>
                                          <p:spTgt spid="35">
                                            <p:txEl>
                                              <p:charRg st="4294967295" end="4294967295"/>
                                            </p:txEl>
                                          </p:spTgt>
                                        </p:tgtEl>
                                      </p:cBhvr>
                                      <p:by x="110000" y="110000"/>
                                    </p:animScale>
                                  </p:childTnLst>
                                </p:cTn>
                              </p:par>
                              <p:par>
                                <p:cTn id="529" presetID="6" presetClass="emph" presetSubtype="0" accel="30000" decel="26000" autoRev="1" fill="hold" grpId="2" nodeType="withEffect" nodePh="1">
                                  <p:stCondLst>
                                    <p:cond delay="1900"/>
                                  </p:stCondLst>
                                  <p:endCondLst>
                                    <p:cond evt="begin" delay="0">
                                      <p:tn val="529"/>
                                    </p:cond>
                                  </p:endCondLst>
                                  <p:childTnLst>
                                    <p:animScale>
                                      <p:cBhvr>
                                        <p:cTn id="530" dur="500" fill="hold"/>
                                        <p:tgtEl>
                                          <p:spTgt spid="36">
                                            <p:txEl>
                                              <p:charRg st="4294967295" end="4294967295"/>
                                            </p:txEl>
                                          </p:spTgt>
                                        </p:tgtEl>
                                      </p:cBhvr>
                                      <p:by x="110000" y="110000"/>
                                    </p:animScale>
                                  </p:childTnLst>
                                </p:cTn>
                              </p:par>
                              <p:par>
                                <p:cTn id="531" presetID="6" presetClass="emph" presetSubtype="0" accel="30000" decel="26000" autoRev="1" fill="hold" grpId="2" nodeType="withEffect" nodePh="1">
                                  <p:stCondLst>
                                    <p:cond delay="1900"/>
                                  </p:stCondLst>
                                  <p:endCondLst>
                                    <p:cond evt="begin" delay="0">
                                      <p:tn val="531"/>
                                    </p:cond>
                                  </p:endCondLst>
                                  <p:childTnLst>
                                    <p:animScale>
                                      <p:cBhvr>
                                        <p:cTn id="532" dur="500" fill="hold"/>
                                        <p:tgtEl>
                                          <p:spTgt spid="37">
                                            <p:txEl>
                                              <p:charRg st="4294967295" end="4294967295"/>
                                            </p:txEl>
                                          </p:spTgt>
                                        </p:tgtEl>
                                      </p:cBhvr>
                                      <p:by x="110000" y="110000"/>
                                    </p:animScale>
                                  </p:childTnLst>
                                </p:cTn>
                              </p:par>
                              <p:par>
                                <p:cTn id="533" presetID="6" presetClass="emph" presetSubtype="0" accel="30000" decel="26000" autoRev="1" fill="hold" grpId="2" nodeType="withEffect" nodePh="1">
                                  <p:stCondLst>
                                    <p:cond delay="1900"/>
                                  </p:stCondLst>
                                  <p:endCondLst>
                                    <p:cond evt="begin" delay="0">
                                      <p:tn val="533"/>
                                    </p:cond>
                                  </p:endCondLst>
                                  <p:childTnLst>
                                    <p:animScale>
                                      <p:cBhvr>
                                        <p:cTn id="534" dur="500" fill="hold"/>
                                        <p:tgtEl>
                                          <p:spTgt spid="38">
                                            <p:txEl>
                                              <p:charRg st="4294967295" end="4294967295"/>
                                            </p:txEl>
                                          </p:spTgt>
                                        </p:tgtEl>
                                      </p:cBhvr>
                                      <p:by x="110000" y="110000"/>
                                    </p:animScale>
                                  </p:childTnLst>
                                </p:cTn>
                              </p:par>
                              <p:par>
                                <p:cTn id="535" presetID="6" presetClass="emph" presetSubtype="0" accel="30000" decel="26000" autoRev="1" fill="hold" grpId="2" nodeType="withEffect" nodePh="1">
                                  <p:stCondLst>
                                    <p:cond delay="1900"/>
                                  </p:stCondLst>
                                  <p:endCondLst>
                                    <p:cond evt="begin" delay="0">
                                      <p:tn val="535"/>
                                    </p:cond>
                                  </p:endCondLst>
                                  <p:childTnLst>
                                    <p:animScale>
                                      <p:cBhvr>
                                        <p:cTn id="536" dur="500" fill="hold"/>
                                        <p:tgtEl>
                                          <p:spTgt spid="39">
                                            <p:txEl>
                                              <p:charRg st="4294967295" end="4294967295"/>
                                            </p:txEl>
                                          </p:spTgt>
                                        </p:tgtEl>
                                      </p:cBhvr>
                                      <p:by x="110000" y="110000"/>
                                    </p:animScale>
                                  </p:childTnLst>
                                </p:cTn>
                              </p:par>
                              <p:par>
                                <p:cTn id="537" presetID="6" presetClass="emph" presetSubtype="0" accel="30000" decel="26000" autoRev="1" fill="hold" grpId="2" nodeType="withEffect" nodePh="1">
                                  <p:stCondLst>
                                    <p:cond delay="1900"/>
                                  </p:stCondLst>
                                  <p:endCondLst>
                                    <p:cond evt="begin" delay="0">
                                      <p:tn val="537"/>
                                    </p:cond>
                                  </p:endCondLst>
                                  <p:childTnLst>
                                    <p:animScale>
                                      <p:cBhvr>
                                        <p:cTn id="538" dur="500" fill="hold"/>
                                        <p:tgtEl>
                                          <p:spTgt spid="40">
                                            <p:txEl>
                                              <p:charRg st="4294967295" end="4294967295"/>
                                            </p:txEl>
                                          </p:spTgt>
                                        </p:tgtEl>
                                      </p:cBhvr>
                                      <p:by x="110000" y="110000"/>
                                    </p:animScale>
                                  </p:childTnLst>
                                </p:cTn>
                              </p:par>
                              <p:par>
                                <p:cTn id="539" presetID="6" presetClass="emph" presetSubtype="0" accel="30000" decel="26000" autoRev="1" fill="hold" grpId="2" nodeType="withEffect" nodePh="1">
                                  <p:stCondLst>
                                    <p:cond delay="1900"/>
                                  </p:stCondLst>
                                  <p:endCondLst>
                                    <p:cond evt="begin" delay="0">
                                      <p:tn val="539"/>
                                    </p:cond>
                                  </p:endCondLst>
                                  <p:childTnLst>
                                    <p:animScale>
                                      <p:cBhvr>
                                        <p:cTn id="540" dur="500" fill="hold"/>
                                        <p:tgtEl>
                                          <p:spTgt spid="41">
                                            <p:txEl>
                                              <p:charRg st="4294967295" end="4294967295"/>
                                            </p:txEl>
                                          </p:spTgt>
                                        </p:tgtEl>
                                      </p:cBhvr>
                                      <p:by x="110000" y="110000"/>
                                    </p:animScale>
                                  </p:childTnLst>
                                </p:cTn>
                              </p:par>
                              <p:par>
                                <p:cTn id="541" presetID="6" presetClass="emph" presetSubtype="0" accel="30000" decel="26000" autoRev="1" fill="hold" grpId="2" nodeType="withEffect" nodePh="1">
                                  <p:stCondLst>
                                    <p:cond delay="1900"/>
                                  </p:stCondLst>
                                  <p:endCondLst>
                                    <p:cond evt="begin" delay="0">
                                      <p:tn val="541"/>
                                    </p:cond>
                                  </p:endCondLst>
                                  <p:childTnLst>
                                    <p:animScale>
                                      <p:cBhvr>
                                        <p:cTn id="542" dur="500" fill="hold"/>
                                        <p:tgtEl>
                                          <p:spTgt spid="42">
                                            <p:txEl>
                                              <p:charRg st="4294967295" end="4294967295"/>
                                            </p:txEl>
                                          </p:spTgt>
                                        </p:tgtEl>
                                      </p:cBhvr>
                                      <p:by x="110000" y="110000"/>
                                    </p:animScale>
                                  </p:childTnLst>
                                </p:cTn>
                              </p:par>
                              <p:par>
                                <p:cTn id="543" presetID="6" presetClass="emph" presetSubtype="0" accel="30000" decel="26000" autoRev="1" fill="hold" grpId="2" nodeType="withEffect" nodePh="1">
                                  <p:stCondLst>
                                    <p:cond delay="1900"/>
                                  </p:stCondLst>
                                  <p:endCondLst>
                                    <p:cond evt="begin" delay="0">
                                      <p:tn val="543"/>
                                    </p:cond>
                                  </p:endCondLst>
                                  <p:childTnLst>
                                    <p:animScale>
                                      <p:cBhvr>
                                        <p:cTn id="544" dur="500" fill="hold"/>
                                        <p:tgtEl>
                                          <p:spTgt spid="43">
                                            <p:txEl>
                                              <p:charRg st="4294967295" end="4294967295"/>
                                            </p:txEl>
                                          </p:spTgt>
                                        </p:tgtEl>
                                      </p:cBhvr>
                                      <p:by x="110000" y="110000"/>
                                    </p:animScale>
                                  </p:childTnLst>
                                </p:cTn>
                              </p:par>
                              <p:par>
                                <p:cTn id="545" presetID="6" presetClass="emph" presetSubtype="0" accel="30000" decel="26000" autoRev="1" fill="hold" grpId="2" nodeType="withEffect" nodePh="1">
                                  <p:stCondLst>
                                    <p:cond delay="1900"/>
                                  </p:stCondLst>
                                  <p:endCondLst>
                                    <p:cond evt="begin" delay="0">
                                      <p:tn val="545"/>
                                    </p:cond>
                                  </p:endCondLst>
                                  <p:childTnLst>
                                    <p:animScale>
                                      <p:cBhvr>
                                        <p:cTn id="546" dur="500" fill="hold"/>
                                        <p:tgtEl>
                                          <p:spTgt spid="44">
                                            <p:txEl>
                                              <p:charRg st="4294967295" end="4294967295"/>
                                            </p:txEl>
                                          </p:spTgt>
                                        </p:tgtEl>
                                      </p:cBhvr>
                                      <p:by x="110000" y="110000"/>
                                    </p:animScale>
                                  </p:childTnLst>
                                </p:cTn>
                              </p:par>
                              <p:par>
                                <p:cTn id="547" presetID="6" presetClass="emph" presetSubtype="0" accel="30000" decel="26000" autoRev="1" fill="hold" grpId="2" nodeType="withEffect" nodePh="1">
                                  <p:stCondLst>
                                    <p:cond delay="1900"/>
                                  </p:stCondLst>
                                  <p:endCondLst>
                                    <p:cond evt="begin" delay="0">
                                      <p:tn val="547"/>
                                    </p:cond>
                                  </p:endCondLst>
                                  <p:childTnLst>
                                    <p:animScale>
                                      <p:cBhvr>
                                        <p:cTn id="548" dur="500" fill="hold"/>
                                        <p:tgtEl>
                                          <p:spTgt spid="45">
                                            <p:txEl>
                                              <p:charRg st="4294967295" end="4294967295"/>
                                            </p:txEl>
                                          </p:spTgt>
                                        </p:tgtEl>
                                      </p:cBhvr>
                                      <p:by x="110000" y="110000"/>
                                    </p:animScale>
                                  </p:childTnLst>
                                </p:cTn>
                              </p:par>
                              <p:par>
                                <p:cTn id="549" presetID="6" presetClass="emph" presetSubtype="0" accel="30000" decel="26000" autoRev="1" fill="hold" grpId="2" nodeType="withEffect" nodePh="1">
                                  <p:stCondLst>
                                    <p:cond delay="1900"/>
                                  </p:stCondLst>
                                  <p:endCondLst>
                                    <p:cond evt="begin" delay="0">
                                      <p:tn val="549"/>
                                    </p:cond>
                                  </p:endCondLst>
                                  <p:childTnLst>
                                    <p:animScale>
                                      <p:cBhvr>
                                        <p:cTn id="550" dur="500" fill="hold"/>
                                        <p:tgtEl>
                                          <p:spTgt spid="46">
                                            <p:txEl>
                                              <p:charRg st="4294967295" end="4294967295"/>
                                            </p:txEl>
                                          </p:spTgt>
                                        </p:tgtEl>
                                      </p:cBhvr>
                                      <p:by x="110000" y="110000"/>
                                    </p:animScale>
                                  </p:childTnLst>
                                </p:cTn>
                              </p:par>
                              <p:par>
                                <p:cTn id="551" presetID="6" presetClass="emph" presetSubtype="0" accel="30000" decel="26000" autoRev="1" fill="hold" grpId="2" nodeType="withEffect" nodePh="1">
                                  <p:stCondLst>
                                    <p:cond delay="1900"/>
                                  </p:stCondLst>
                                  <p:endCondLst>
                                    <p:cond evt="begin" delay="0">
                                      <p:tn val="551"/>
                                    </p:cond>
                                  </p:endCondLst>
                                  <p:childTnLst>
                                    <p:animScale>
                                      <p:cBhvr>
                                        <p:cTn id="552" dur="500" fill="hold"/>
                                        <p:tgtEl>
                                          <p:spTgt spid="47">
                                            <p:txEl>
                                              <p:charRg st="4294967295" end="4294967295"/>
                                            </p:txEl>
                                          </p:spTgt>
                                        </p:tgtEl>
                                      </p:cBhvr>
                                      <p:by x="110000" y="110000"/>
                                    </p:animScale>
                                  </p:childTnLst>
                                </p:cTn>
                              </p:par>
                              <p:par>
                                <p:cTn id="553" presetID="6" presetClass="emph" presetSubtype="0" accel="30000" decel="26000" autoRev="1" fill="hold" grpId="2" nodeType="withEffect" nodePh="1">
                                  <p:stCondLst>
                                    <p:cond delay="1900"/>
                                  </p:stCondLst>
                                  <p:endCondLst>
                                    <p:cond evt="begin" delay="0">
                                      <p:tn val="553"/>
                                    </p:cond>
                                  </p:endCondLst>
                                  <p:childTnLst>
                                    <p:animScale>
                                      <p:cBhvr>
                                        <p:cTn id="554" dur="500" fill="hold"/>
                                        <p:tgtEl>
                                          <p:spTgt spid="48">
                                            <p:txEl>
                                              <p:charRg st="4294967295" end="4294967295"/>
                                            </p:txEl>
                                          </p:spTgt>
                                        </p:tgtEl>
                                      </p:cBhvr>
                                      <p:by x="110000" y="110000"/>
                                    </p:animScale>
                                  </p:childTnLst>
                                </p:cTn>
                              </p:par>
                              <p:par>
                                <p:cTn id="555" presetID="6" presetClass="emph" presetSubtype="0" accel="30000" decel="26000" autoRev="1" fill="hold" grpId="2" nodeType="withEffect" nodePh="1">
                                  <p:stCondLst>
                                    <p:cond delay="1900"/>
                                  </p:stCondLst>
                                  <p:endCondLst>
                                    <p:cond evt="begin" delay="0">
                                      <p:tn val="555"/>
                                    </p:cond>
                                  </p:endCondLst>
                                  <p:childTnLst>
                                    <p:animScale>
                                      <p:cBhvr>
                                        <p:cTn id="556" dur="500" fill="hold"/>
                                        <p:tgtEl>
                                          <p:spTgt spid="49">
                                            <p:txEl>
                                              <p:charRg st="4294967295" end="4294967295"/>
                                            </p:txEl>
                                          </p:spTgt>
                                        </p:tgtEl>
                                      </p:cBhvr>
                                      <p:by x="110000" y="110000"/>
                                    </p:animScale>
                                  </p:childTnLst>
                                </p:cTn>
                              </p:par>
                              <p:par>
                                <p:cTn id="557" presetID="6" presetClass="emph" presetSubtype="0" accel="30000" decel="26000" autoRev="1" fill="hold" grpId="2" nodeType="withEffect" nodePh="1">
                                  <p:stCondLst>
                                    <p:cond delay="1900"/>
                                  </p:stCondLst>
                                  <p:endCondLst>
                                    <p:cond evt="begin" delay="0">
                                      <p:tn val="557"/>
                                    </p:cond>
                                  </p:endCondLst>
                                  <p:childTnLst>
                                    <p:animScale>
                                      <p:cBhvr>
                                        <p:cTn id="558" dur="500" fill="hold"/>
                                        <p:tgtEl>
                                          <p:spTgt spid="50">
                                            <p:txEl>
                                              <p:charRg st="4294967295" end="4294967295"/>
                                            </p:txEl>
                                          </p:spTgt>
                                        </p:tgtEl>
                                      </p:cBhvr>
                                      <p:by x="110000" y="110000"/>
                                    </p:animScale>
                                  </p:childTnLst>
                                </p:cTn>
                              </p:par>
                              <p:par>
                                <p:cTn id="559" presetID="6" presetClass="emph" presetSubtype="0" accel="30000" decel="26000" autoRev="1" fill="hold" grpId="2" nodeType="withEffect" nodePh="1">
                                  <p:stCondLst>
                                    <p:cond delay="1900"/>
                                  </p:stCondLst>
                                  <p:endCondLst>
                                    <p:cond evt="begin" delay="0">
                                      <p:tn val="559"/>
                                    </p:cond>
                                  </p:endCondLst>
                                  <p:childTnLst>
                                    <p:animScale>
                                      <p:cBhvr>
                                        <p:cTn id="560" dur="500" fill="hold"/>
                                        <p:tgtEl>
                                          <p:spTgt spid="51">
                                            <p:txEl>
                                              <p:charRg st="4294967295" end="4294967295"/>
                                            </p:txEl>
                                          </p:spTgt>
                                        </p:tgtEl>
                                      </p:cBhvr>
                                      <p:by x="110000" y="110000"/>
                                    </p:animScale>
                                  </p:childTnLst>
                                </p:cTn>
                              </p:par>
                              <p:par>
                                <p:cTn id="561" presetID="6" presetClass="emph" presetSubtype="0" accel="30000" decel="26000" autoRev="1" fill="hold" grpId="2" nodeType="withEffect" nodePh="1">
                                  <p:stCondLst>
                                    <p:cond delay="1900"/>
                                  </p:stCondLst>
                                  <p:endCondLst>
                                    <p:cond evt="begin" delay="0">
                                      <p:tn val="561"/>
                                    </p:cond>
                                  </p:endCondLst>
                                  <p:childTnLst>
                                    <p:animScale>
                                      <p:cBhvr>
                                        <p:cTn id="562" dur="500" fill="hold"/>
                                        <p:tgtEl>
                                          <p:spTgt spid="52">
                                            <p:txEl>
                                              <p:charRg st="4294967295" end="4294967295"/>
                                            </p:txEl>
                                          </p:spTgt>
                                        </p:tgtEl>
                                      </p:cBhvr>
                                      <p:by x="110000" y="110000"/>
                                    </p:animScale>
                                  </p:childTnLst>
                                </p:cTn>
                              </p:par>
                              <p:par>
                                <p:cTn id="563" presetID="6" presetClass="emph" presetSubtype="0" accel="30000" decel="26000" autoRev="1" fill="hold" grpId="2" nodeType="withEffect" nodePh="1">
                                  <p:stCondLst>
                                    <p:cond delay="1900"/>
                                  </p:stCondLst>
                                  <p:endCondLst>
                                    <p:cond evt="begin" delay="0">
                                      <p:tn val="563"/>
                                    </p:cond>
                                  </p:endCondLst>
                                  <p:childTnLst>
                                    <p:animScale>
                                      <p:cBhvr>
                                        <p:cTn id="564" dur="500" fill="hold"/>
                                        <p:tgtEl>
                                          <p:spTgt spid="53">
                                            <p:txEl>
                                              <p:charRg st="4294967295" end="4294967295"/>
                                            </p:txEl>
                                          </p:spTgt>
                                        </p:tgtEl>
                                      </p:cBhvr>
                                      <p:by x="110000" y="110000"/>
                                    </p:animScale>
                                  </p:childTnLst>
                                </p:cTn>
                              </p:par>
                              <p:par>
                                <p:cTn id="565" presetID="6" presetClass="emph" presetSubtype="0" accel="30000" decel="26000" autoRev="1" fill="hold" grpId="2" nodeType="withEffect" nodePh="1">
                                  <p:stCondLst>
                                    <p:cond delay="1900"/>
                                  </p:stCondLst>
                                  <p:endCondLst>
                                    <p:cond evt="begin" delay="0">
                                      <p:tn val="565"/>
                                    </p:cond>
                                  </p:endCondLst>
                                  <p:childTnLst>
                                    <p:animScale>
                                      <p:cBhvr>
                                        <p:cTn id="566" dur="500" fill="hold"/>
                                        <p:tgtEl>
                                          <p:spTgt spid="54">
                                            <p:txEl>
                                              <p:charRg st="4294967295" end="4294967295"/>
                                            </p:txEl>
                                          </p:spTgt>
                                        </p:tgtEl>
                                      </p:cBhvr>
                                      <p:by x="110000" y="110000"/>
                                    </p:animScale>
                                  </p:childTnLst>
                                </p:cTn>
                              </p:par>
                              <p:par>
                                <p:cTn id="567" presetID="6" presetClass="emph" presetSubtype="0" accel="30000" decel="26000" autoRev="1" fill="hold" grpId="2" nodeType="withEffect" nodePh="1">
                                  <p:stCondLst>
                                    <p:cond delay="1900"/>
                                  </p:stCondLst>
                                  <p:endCondLst>
                                    <p:cond evt="begin" delay="0">
                                      <p:tn val="567"/>
                                    </p:cond>
                                  </p:endCondLst>
                                  <p:childTnLst>
                                    <p:animScale>
                                      <p:cBhvr>
                                        <p:cTn id="568" dur="500" fill="hold"/>
                                        <p:tgtEl>
                                          <p:spTgt spid="55">
                                            <p:txEl>
                                              <p:charRg st="4294967295" end="4294967295"/>
                                            </p:txEl>
                                          </p:spTgt>
                                        </p:tgtEl>
                                      </p:cBhvr>
                                      <p:by x="110000" y="110000"/>
                                    </p:animScale>
                                  </p:childTnLst>
                                </p:cTn>
                              </p:par>
                              <p:par>
                                <p:cTn id="569" presetID="6" presetClass="emph" presetSubtype="0" accel="30000" decel="26000" autoRev="1" fill="hold" grpId="2" nodeType="withEffect" nodePh="1">
                                  <p:stCondLst>
                                    <p:cond delay="1900"/>
                                  </p:stCondLst>
                                  <p:endCondLst>
                                    <p:cond evt="begin" delay="0">
                                      <p:tn val="569"/>
                                    </p:cond>
                                  </p:endCondLst>
                                  <p:childTnLst>
                                    <p:animScale>
                                      <p:cBhvr>
                                        <p:cTn id="570" dur="500" fill="hold"/>
                                        <p:tgtEl>
                                          <p:spTgt spid="56">
                                            <p:txEl>
                                              <p:charRg st="4294967295" end="4294967295"/>
                                            </p:txEl>
                                          </p:spTgt>
                                        </p:tgtEl>
                                      </p:cBhvr>
                                      <p:by x="110000" y="110000"/>
                                    </p:animScale>
                                  </p:childTnLst>
                                </p:cTn>
                              </p:par>
                              <p:par>
                                <p:cTn id="571" presetID="6" presetClass="emph" presetSubtype="0" accel="30000" decel="26000" autoRev="1" fill="hold" grpId="2" nodeType="withEffect" nodePh="1">
                                  <p:stCondLst>
                                    <p:cond delay="1900"/>
                                  </p:stCondLst>
                                  <p:endCondLst>
                                    <p:cond evt="begin" delay="0">
                                      <p:tn val="571"/>
                                    </p:cond>
                                  </p:endCondLst>
                                  <p:childTnLst>
                                    <p:animScale>
                                      <p:cBhvr>
                                        <p:cTn id="572" dur="500" fill="hold"/>
                                        <p:tgtEl>
                                          <p:spTgt spid="57">
                                            <p:txEl>
                                              <p:charRg st="4294967295" end="4294967295"/>
                                            </p:txEl>
                                          </p:spTgt>
                                        </p:tgtEl>
                                      </p:cBhvr>
                                      <p:by x="110000" y="110000"/>
                                    </p:animScale>
                                  </p:childTnLst>
                                </p:cTn>
                              </p:par>
                              <p:par>
                                <p:cTn id="573" presetID="6" presetClass="emph" presetSubtype="0" accel="30000" decel="26000" autoRev="1" fill="hold" grpId="2" nodeType="withEffect" nodePh="1">
                                  <p:stCondLst>
                                    <p:cond delay="1900"/>
                                  </p:stCondLst>
                                  <p:endCondLst>
                                    <p:cond evt="begin" delay="0">
                                      <p:tn val="573"/>
                                    </p:cond>
                                  </p:endCondLst>
                                  <p:childTnLst>
                                    <p:animScale>
                                      <p:cBhvr>
                                        <p:cTn id="574" dur="500" fill="hold"/>
                                        <p:tgtEl>
                                          <p:spTgt spid="58">
                                            <p:txEl>
                                              <p:charRg st="4294967295" end="4294967295"/>
                                            </p:txEl>
                                          </p:spTgt>
                                        </p:tgtEl>
                                      </p:cBhvr>
                                      <p:by x="110000" y="110000"/>
                                    </p:animScale>
                                  </p:childTnLst>
                                </p:cTn>
                              </p:par>
                              <p:par>
                                <p:cTn id="575" presetID="6" presetClass="emph" presetSubtype="0" accel="30000" decel="26000" autoRev="1" fill="hold" grpId="2" nodeType="withEffect" nodePh="1">
                                  <p:stCondLst>
                                    <p:cond delay="1900"/>
                                  </p:stCondLst>
                                  <p:endCondLst>
                                    <p:cond evt="begin" delay="0">
                                      <p:tn val="575"/>
                                    </p:cond>
                                  </p:endCondLst>
                                  <p:childTnLst>
                                    <p:animScale>
                                      <p:cBhvr>
                                        <p:cTn id="576" dur="500" fill="hold"/>
                                        <p:tgtEl>
                                          <p:spTgt spid="59">
                                            <p:txEl>
                                              <p:charRg st="4294967295" end="4294967295"/>
                                            </p:txEl>
                                          </p:spTgt>
                                        </p:tgtEl>
                                      </p:cBhvr>
                                      <p:by x="110000" y="110000"/>
                                    </p:animScale>
                                  </p:childTnLst>
                                </p:cTn>
                              </p:par>
                              <p:par>
                                <p:cTn id="577" presetID="6" presetClass="emph" presetSubtype="0" accel="30000" decel="26000" autoRev="1" fill="hold" grpId="2" nodeType="withEffect" nodePh="1">
                                  <p:stCondLst>
                                    <p:cond delay="1900"/>
                                  </p:stCondLst>
                                  <p:endCondLst>
                                    <p:cond evt="begin" delay="0">
                                      <p:tn val="577"/>
                                    </p:cond>
                                  </p:endCondLst>
                                  <p:childTnLst>
                                    <p:animScale>
                                      <p:cBhvr>
                                        <p:cTn id="578" dur="500" fill="hold"/>
                                        <p:tgtEl>
                                          <p:spTgt spid="60">
                                            <p:txEl>
                                              <p:charRg st="4294967295" end="4294967295"/>
                                            </p:txEl>
                                          </p:spTgt>
                                        </p:tgtEl>
                                      </p:cBhvr>
                                      <p:by x="110000" y="110000"/>
                                    </p:animScale>
                                  </p:childTnLst>
                                </p:cTn>
                              </p:par>
                              <p:par>
                                <p:cTn id="579" presetID="6" presetClass="emph" presetSubtype="0" accel="30000" decel="26000" autoRev="1" fill="hold" grpId="2" nodeType="withEffect" nodePh="1">
                                  <p:stCondLst>
                                    <p:cond delay="1900"/>
                                  </p:stCondLst>
                                  <p:endCondLst>
                                    <p:cond evt="begin" delay="0">
                                      <p:tn val="579"/>
                                    </p:cond>
                                  </p:endCondLst>
                                  <p:childTnLst>
                                    <p:animScale>
                                      <p:cBhvr>
                                        <p:cTn id="580" dur="500" fill="hold"/>
                                        <p:tgtEl>
                                          <p:spTgt spid="61">
                                            <p:txEl>
                                              <p:charRg st="4294967295" end="4294967295"/>
                                            </p:txEl>
                                          </p:spTgt>
                                        </p:tgtEl>
                                      </p:cBhvr>
                                      <p:by x="110000" y="110000"/>
                                    </p:animScale>
                                  </p:childTnLst>
                                </p:cTn>
                              </p:par>
                              <p:par>
                                <p:cTn id="581" presetID="6" presetClass="emph" presetSubtype="0" accel="30000" decel="26000" autoRev="1" fill="hold" grpId="2" nodeType="withEffect" nodePh="1">
                                  <p:stCondLst>
                                    <p:cond delay="1900"/>
                                  </p:stCondLst>
                                  <p:endCondLst>
                                    <p:cond evt="begin" delay="0">
                                      <p:tn val="581"/>
                                    </p:cond>
                                  </p:endCondLst>
                                  <p:childTnLst>
                                    <p:animScale>
                                      <p:cBhvr>
                                        <p:cTn id="582" dur="500" fill="hold"/>
                                        <p:tgtEl>
                                          <p:spTgt spid="62">
                                            <p:txEl>
                                              <p:charRg st="4294967295" end="4294967295"/>
                                            </p:txEl>
                                          </p:spTgt>
                                        </p:tgtEl>
                                      </p:cBhvr>
                                      <p:by x="110000" y="110000"/>
                                    </p:animScale>
                                  </p:childTnLst>
                                </p:cTn>
                              </p:par>
                              <p:par>
                                <p:cTn id="583" presetID="6" presetClass="emph" presetSubtype="0" accel="30000" decel="26000" autoRev="1" fill="hold" grpId="2" nodeType="withEffect" nodePh="1">
                                  <p:stCondLst>
                                    <p:cond delay="1900"/>
                                  </p:stCondLst>
                                  <p:endCondLst>
                                    <p:cond evt="begin" delay="0">
                                      <p:tn val="583"/>
                                    </p:cond>
                                  </p:endCondLst>
                                  <p:childTnLst>
                                    <p:animScale>
                                      <p:cBhvr>
                                        <p:cTn id="584" dur="500" fill="hold"/>
                                        <p:tgtEl>
                                          <p:spTgt spid="63">
                                            <p:txEl>
                                              <p:charRg st="4294967295" end="4294967295"/>
                                            </p:txEl>
                                          </p:spTgt>
                                        </p:tgtEl>
                                      </p:cBhvr>
                                      <p:by x="110000" y="110000"/>
                                    </p:animScale>
                                  </p:childTnLst>
                                </p:cTn>
                              </p:par>
                              <p:par>
                                <p:cTn id="585" presetID="6" presetClass="emph" presetSubtype="0" accel="30000" decel="26000" autoRev="1" fill="hold" grpId="2" nodeType="withEffect" nodePh="1">
                                  <p:stCondLst>
                                    <p:cond delay="1900"/>
                                  </p:stCondLst>
                                  <p:endCondLst>
                                    <p:cond evt="begin" delay="0">
                                      <p:tn val="585"/>
                                    </p:cond>
                                  </p:endCondLst>
                                  <p:childTnLst>
                                    <p:animScale>
                                      <p:cBhvr>
                                        <p:cTn id="586" dur="500" fill="hold"/>
                                        <p:tgtEl>
                                          <p:spTgt spid="64">
                                            <p:txEl>
                                              <p:charRg st="4294967295" end="4294967295"/>
                                            </p:txEl>
                                          </p:spTgt>
                                        </p:tgtEl>
                                      </p:cBhvr>
                                      <p:by x="110000" y="110000"/>
                                    </p:animScale>
                                  </p:childTnLst>
                                </p:cTn>
                              </p:par>
                              <p:par>
                                <p:cTn id="587" presetID="6" presetClass="emph" presetSubtype="0" accel="30000" decel="26000" autoRev="1" fill="hold" grpId="2" nodeType="withEffect" nodePh="1">
                                  <p:stCondLst>
                                    <p:cond delay="1900"/>
                                  </p:stCondLst>
                                  <p:endCondLst>
                                    <p:cond evt="begin" delay="0">
                                      <p:tn val="587"/>
                                    </p:cond>
                                  </p:endCondLst>
                                  <p:childTnLst>
                                    <p:animScale>
                                      <p:cBhvr>
                                        <p:cTn id="588" dur="500" fill="hold"/>
                                        <p:tgtEl>
                                          <p:spTgt spid="65">
                                            <p:txEl>
                                              <p:charRg st="4294967295" end="4294967295"/>
                                            </p:txEl>
                                          </p:spTgt>
                                        </p:tgtEl>
                                      </p:cBhvr>
                                      <p:by x="110000" y="110000"/>
                                    </p:animScale>
                                  </p:childTnLst>
                                </p:cTn>
                              </p:par>
                              <p:par>
                                <p:cTn id="589" presetID="6" presetClass="emph" presetSubtype="0" accel="30000" decel="26000" autoRev="1" fill="hold" grpId="2" nodeType="withEffect" nodePh="1">
                                  <p:stCondLst>
                                    <p:cond delay="1900"/>
                                  </p:stCondLst>
                                  <p:endCondLst>
                                    <p:cond evt="begin" delay="0">
                                      <p:tn val="589"/>
                                    </p:cond>
                                  </p:endCondLst>
                                  <p:childTnLst>
                                    <p:animScale>
                                      <p:cBhvr>
                                        <p:cTn id="590" dur="500" fill="hold"/>
                                        <p:tgtEl>
                                          <p:spTgt spid="66">
                                            <p:txEl>
                                              <p:charRg st="4294967295" end="4294967295"/>
                                            </p:txEl>
                                          </p:spTgt>
                                        </p:tgtEl>
                                      </p:cBhvr>
                                      <p:by x="110000" y="110000"/>
                                    </p:animScale>
                                  </p:childTnLst>
                                </p:cTn>
                              </p:par>
                              <p:par>
                                <p:cTn id="591" presetID="6" presetClass="emph" presetSubtype="0" accel="30000" decel="26000" autoRev="1" fill="hold" grpId="2" nodeType="withEffect" nodePh="1">
                                  <p:stCondLst>
                                    <p:cond delay="1900"/>
                                  </p:stCondLst>
                                  <p:endCondLst>
                                    <p:cond evt="begin" delay="0">
                                      <p:tn val="591"/>
                                    </p:cond>
                                  </p:endCondLst>
                                  <p:childTnLst>
                                    <p:animScale>
                                      <p:cBhvr>
                                        <p:cTn id="592" dur="500" fill="hold"/>
                                        <p:tgtEl>
                                          <p:spTgt spid="67">
                                            <p:txEl>
                                              <p:charRg st="4294967295" end="4294967295"/>
                                            </p:txEl>
                                          </p:spTgt>
                                        </p:tgtEl>
                                      </p:cBhvr>
                                      <p:by x="110000" y="110000"/>
                                    </p:animScale>
                                  </p:childTnLst>
                                </p:cTn>
                              </p:par>
                              <p:par>
                                <p:cTn id="593" presetID="6" presetClass="emph" presetSubtype="0" accel="30000" decel="26000" autoRev="1" fill="hold" grpId="2" nodeType="withEffect" nodePh="1">
                                  <p:stCondLst>
                                    <p:cond delay="1900"/>
                                  </p:stCondLst>
                                  <p:endCondLst>
                                    <p:cond evt="begin" delay="0">
                                      <p:tn val="593"/>
                                    </p:cond>
                                  </p:endCondLst>
                                  <p:childTnLst>
                                    <p:animScale>
                                      <p:cBhvr>
                                        <p:cTn id="594" dur="500" fill="hold"/>
                                        <p:tgtEl>
                                          <p:spTgt spid="68">
                                            <p:txEl>
                                              <p:charRg st="4294967295" end="4294967295"/>
                                            </p:txEl>
                                          </p:spTgt>
                                        </p:tgtEl>
                                      </p:cBhvr>
                                      <p:by x="110000" y="110000"/>
                                    </p:animScale>
                                  </p:childTnLst>
                                </p:cTn>
                              </p:par>
                              <p:par>
                                <p:cTn id="595" presetID="6" presetClass="emph" presetSubtype="0" accel="30000" decel="26000" autoRev="1" fill="hold" grpId="2" nodeType="withEffect" nodePh="1">
                                  <p:stCondLst>
                                    <p:cond delay="1900"/>
                                  </p:stCondLst>
                                  <p:endCondLst>
                                    <p:cond evt="begin" delay="0">
                                      <p:tn val="595"/>
                                    </p:cond>
                                  </p:endCondLst>
                                  <p:childTnLst>
                                    <p:animScale>
                                      <p:cBhvr>
                                        <p:cTn id="596" dur="500" fill="hold"/>
                                        <p:tgtEl>
                                          <p:spTgt spid="69">
                                            <p:txEl>
                                              <p:charRg st="4294967295" end="4294967295"/>
                                            </p:txEl>
                                          </p:spTgt>
                                        </p:tgtEl>
                                      </p:cBhvr>
                                      <p:by x="110000" y="110000"/>
                                    </p:animScale>
                                  </p:childTnLst>
                                </p:cTn>
                              </p:par>
                              <p:par>
                                <p:cTn id="597" presetID="6" presetClass="emph" presetSubtype="0" accel="30000" decel="26000" autoRev="1" fill="hold" grpId="2" nodeType="withEffect" nodePh="1">
                                  <p:stCondLst>
                                    <p:cond delay="1900"/>
                                  </p:stCondLst>
                                  <p:endCondLst>
                                    <p:cond evt="begin" delay="0">
                                      <p:tn val="597"/>
                                    </p:cond>
                                  </p:endCondLst>
                                  <p:childTnLst>
                                    <p:animScale>
                                      <p:cBhvr>
                                        <p:cTn id="598" dur="500" fill="hold"/>
                                        <p:tgtEl>
                                          <p:spTgt spid="70">
                                            <p:txEl>
                                              <p:charRg st="4294967295" end="4294967295"/>
                                            </p:txEl>
                                          </p:spTgt>
                                        </p:tgtEl>
                                      </p:cBhvr>
                                      <p:by x="110000" y="110000"/>
                                    </p:animScale>
                                  </p:childTnLst>
                                </p:cTn>
                              </p:par>
                              <p:par>
                                <p:cTn id="599" presetID="6" presetClass="emph" presetSubtype="0" accel="30000" decel="26000" autoRev="1" fill="hold" grpId="2" nodeType="withEffect" nodePh="1">
                                  <p:stCondLst>
                                    <p:cond delay="1900"/>
                                  </p:stCondLst>
                                  <p:endCondLst>
                                    <p:cond evt="begin" delay="0">
                                      <p:tn val="599"/>
                                    </p:cond>
                                  </p:endCondLst>
                                  <p:childTnLst>
                                    <p:animScale>
                                      <p:cBhvr>
                                        <p:cTn id="600" dur="500" fill="hold"/>
                                        <p:tgtEl>
                                          <p:spTgt spid="71">
                                            <p:txEl>
                                              <p:charRg st="4294967295" end="4294967295"/>
                                            </p:txEl>
                                          </p:spTgt>
                                        </p:tgtEl>
                                      </p:cBhvr>
                                      <p:by x="110000" y="110000"/>
                                    </p:animScale>
                                  </p:childTnLst>
                                </p:cTn>
                              </p:par>
                              <p:par>
                                <p:cTn id="601" presetID="6" presetClass="emph" presetSubtype="0" accel="30000" decel="26000" autoRev="1" fill="hold" grpId="2" nodeType="withEffect" nodePh="1">
                                  <p:stCondLst>
                                    <p:cond delay="1900"/>
                                  </p:stCondLst>
                                  <p:endCondLst>
                                    <p:cond evt="begin" delay="0">
                                      <p:tn val="601"/>
                                    </p:cond>
                                  </p:endCondLst>
                                  <p:childTnLst>
                                    <p:animScale>
                                      <p:cBhvr>
                                        <p:cTn id="602" dur="500" fill="hold"/>
                                        <p:tgtEl>
                                          <p:spTgt spid="72">
                                            <p:txEl>
                                              <p:charRg st="4294967295" end="4294967295"/>
                                            </p:txEl>
                                          </p:spTgt>
                                        </p:tgtEl>
                                      </p:cBhvr>
                                      <p:by x="110000" y="110000"/>
                                    </p:animScale>
                                  </p:childTnLst>
                                </p:cTn>
                              </p:par>
                              <p:par>
                                <p:cTn id="603" presetID="6" presetClass="emph" presetSubtype="0" accel="30000" decel="26000" autoRev="1" fill="hold" grpId="2" nodeType="withEffect" nodePh="1">
                                  <p:stCondLst>
                                    <p:cond delay="1900"/>
                                  </p:stCondLst>
                                  <p:endCondLst>
                                    <p:cond evt="begin" delay="0">
                                      <p:tn val="603"/>
                                    </p:cond>
                                  </p:endCondLst>
                                  <p:childTnLst>
                                    <p:animScale>
                                      <p:cBhvr>
                                        <p:cTn id="604" dur="500" fill="hold"/>
                                        <p:tgtEl>
                                          <p:spTgt spid="73">
                                            <p:txEl>
                                              <p:charRg st="4294967295" end="4294967295"/>
                                            </p:txEl>
                                          </p:spTgt>
                                        </p:tgtEl>
                                      </p:cBhvr>
                                      <p:by x="110000" y="110000"/>
                                    </p:animScale>
                                  </p:childTnLst>
                                </p:cTn>
                              </p:par>
                              <p:par>
                                <p:cTn id="605" presetID="6" presetClass="emph" presetSubtype="0" accel="30000" decel="26000" autoRev="1" fill="hold" grpId="2" nodeType="withEffect" nodePh="1">
                                  <p:stCondLst>
                                    <p:cond delay="1900"/>
                                  </p:stCondLst>
                                  <p:endCondLst>
                                    <p:cond evt="begin" delay="0">
                                      <p:tn val="605"/>
                                    </p:cond>
                                  </p:endCondLst>
                                  <p:childTnLst>
                                    <p:animScale>
                                      <p:cBhvr>
                                        <p:cTn id="606" dur="500" fill="hold"/>
                                        <p:tgtEl>
                                          <p:spTgt spid="74">
                                            <p:txEl>
                                              <p:charRg st="4294967295" end="4294967295"/>
                                            </p:txEl>
                                          </p:spTgt>
                                        </p:tgtEl>
                                      </p:cBhvr>
                                      <p:by x="110000" y="110000"/>
                                    </p:animScale>
                                  </p:childTnLst>
                                </p:cTn>
                              </p:par>
                              <p:par>
                                <p:cTn id="607" presetID="6" presetClass="emph" presetSubtype="0" accel="30000" decel="26000" autoRev="1" fill="hold" grpId="2" nodeType="withEffect" nodePh="1">
                                  <p:stCondLst>
                                    <p:cond delay="1900"/>
                                  </p:stCondLst>
                                  <p:endCondLst>
                                    <p:cond evt="begin" delay="0">
                                      <p:tn val="607"/>
                                    </p:cond>
                                  </p:endCondLst>
                                  <p:childTnLst>
                                    <p:animScale>
                                      <p:cBhvr>
                                        <p:cTn id="608" dur="500" fill="hold"/>
                                        <p:tgtEl>
                                          <p:spTgt spid="75">
                                            <p:txEl>
                                              <p:charRg st="4294967295" end="4294967295"/>
                                            </p:txEl>
                                          </p:spTgt>
                                        </p:tgtEl>
                                      </p:cBhvr>
                                      <p:by x="110000" y="110000"/>
                                    </p:animScale>
                                  </p:childTnLst>
                                </p:cTn>
                              </p:par>
                              <p:par>
                                <p:cTn id="609" presetID="6" presetClass="emph" presetSubtype="0" accel="30000" decel="26000" autoRev="1" fill="hold" grpId="2" nodeType="withEffect" nodePh="1">
                                  <p:stCondLst>
                                    <p:cond delay="1900"/>
                                  </p:stCondLst>
                                  <p:endCondLst>
                                    <p:cond evt="begin" delay="0">
                                      <p:tn val="609"/>
                                    </p:cond>
                                  </p:endCondLst>
                                  <p:childTnLst>
                                    <p:animScale>
                                      <p:cBhvr>
                                        <p:cTn id="610" dur="500" fill="hold"/>
                                        <p:tgtEl>
                                          <p:spTgt spid="76">
                                            <p:txEl>
                                              <p:charRg st="4294967295" end="4294967295"/>
                                            </p:txEl>
                                          </p:spTgt>
                                        </p:tgtEl>
                                      </p:cBhvr>
                                      <p:by x="110000" y="110000"/>
                                    </p:animScale>
                                  </p:childTnLst>
                                </p:cTn>
                              </p:par>
                              <p:par>
                                <p:cTn id="611" presetID="6" presetClass="emph" presetSubtype="0" accel="30000" decel="26000" autoRev="1" fill="hold" grpId="2" nodeType="withEffect" nodePh="1">
                                  <p:stCondLst>
                                    <p:cond delay="1900"/>
                                  </p:stCondLst>
                                  <p:endCondLst>
                                    <p:cond evt="begin" delay="0">
                                      <p:tn val="611"/>
                                    </p:cond>
                                  </p:endCondLst>
                                  <p:childTnLst>
                                    <p:animScale>
                                      <p:cBhvr>
                                        <p:cTn id="612" dur="500" fill="hold"/>
                                        <p:tgtEl>
                                          <p:spTgt spid="77">
                                            <p:txEl>
                                              <p:charRg st="4294967295" end="4294967295"/>
                                            </p:txEl>
                                          </p:spTgt>
                                        </p:tgtEl>
                                      </p:cBhvr>
                                      <p:by x="110000" y="110000"/>
                                    </p:animScale>
                                  </p:childTnLst>
                                </p:cTn>
                              </p:par>
                              <p:par>
                                <p:cTn id="613" presetID="6" presetClass="emph" presetSubtype="0" accel="30000" decel="26000" autoRev="1" fill="hold" grpId="2" nodeType="withEffect" nodePh="1">
                                  <p:stCondLst>
                                    <p:cond delay="1900"/>
                                  </p:stCondLst>
                                  <p:endCondLst>
                                    <p:cond evt="begin" delay="0">
                                      <p:tn val="613"/>
                                    </p:cond>
                                  </p:endCondLst>
                                  <p:childTnLst>
                                    <p:animScale>
                                      <p:cBhvr>
                                        <p:cTn id="614" dur="500" fill="hold"/>
                                        <p:tgtEl>
                                          <p:spTgt spid="24">
                                            <p:txEl>
                                              <p:charRg st="4294967295" end="4294967295"/>
                                            </p:txEl>
                                          </p:spTgt>
                                        </p:tgtEl>
                                      </p:cBhvr>
                                      <p:by x="110000" y="110000"/>
                                    </p:animScale>
                                  </p:childTnLst>
                                </p:cTn>
                              </p:par>
                              <p:par>
                                <p:cTn id="615" presetID="22" presetClass="entr" presetSubtype="8" fill="hold" grpId="0" nodeType="withEffect">
                                  <p:stCondLst>
                                    <p:cond delay="250"/>
                                  </p:stCondLst>
                                  <p:childTnLst>
                                    <p:set>
                                      <p:cBhvr>
                                        <p:cTn id="616" dur="1" fill="hold">
                                          <p:stCondLst>
                                            <p:cond delay="0"/>
                                          </p:stCondLst>
                                        </p:cTn>
                                        <p:tgtEl>
                                          <p:spTgt spid="5"/>
                                        </p:tgtEl>
                                        <p:attrNameLst>
                                          <p:attrName>style.visibility</p:attrName>
                                        </p:attrNameLst>
                                      </p:cBhvr>
                                      <p:to>
                                        <p:strVal val="visible"/>
                                      </p:to>
                                    </p:set>
                                    <p:animEffect transition="in" filter="wipe(left)">
                                      <p:cBhvr>
                                        <p:cTn id="617" dur="1000"/>
                                        <p:tgtEl>
                                          <p:spTgt spid="5"/>
                                        </p:tgtEl>
                                      </p:cBhvr>
                                    </p:animEffect>
                                  </p:childTnLst>
                                </p:cTn>
                              </p:par>
                              <p:par>
                                <p:cTn id="618" presetID="22" presetClass="entr" presetSubtype="8" fill="hold" grpId="0" nodeType="withEffect">
                                  <p:stCondLst>
                                    <p:cond delay="250"/>
                                  </p:stCondLst>
                                  <p:childTnLst>
                                    <p:set>
                                      <p:cBhvr>
                                        <p:cTn id="619" dur="1" fill="hold">
                                          <p:stCondLst>
                                            <p:cond delay="0"/>
                                          </p:stCondLst>
                                        </p:cTn>
                                        <p:tgtEl>
                                          <p:spTgt spid="6"/>
                                        </p:tgtEl>
                                        <p:attrNameLst>
                                          <p:attrName>style.visibility</p:attrName>
                                        </p:attrNameLst>
                                      </p:cBhvr>
                                      <p:to>
                                        <p:strVal val="visible"/>
                                      </p:to>
                                    </p:set>
                                    <p:animEffect transition="in" filter="wipe(left)">
                                      <p:cBhvr>
                                        <p:cTn id="620" dur="1000"/>
                                        <p:tgtEl>
                                          <p:spTgt spid="6"/>
                                        </p:tgtEl>
                                      </p:cBhvr>
                                    </p:animEffect>
                                  </p:childTnLst>
                                </p:cTn>
                              </p:par>
                              <p:par>
                                <p:cTn id="621" presetID="22" presetClass="entr" presetSubtype="8" fill="hold" grpId="0" nodeType="withEffect">
                                  <p:stCondLst>
                                    <p:cond delay="250"/>
                                  </p:stCondLst>
                                  <p:childTnLst>
                                    <p:set>
                                      <p:cBhvr>
                                        <p:cTn id="622" dur="1" fill="hold">
                                          <p:stCondLst>
                                            <p:cond delay="0"/>
                                          </p:stCondLst>
                                        </p:cTn>
                                        <p:tgtEl>
                                          <p:spTgt spid="7"/>
                                        </p:tgtEl>
                                        <p:attrNameLst>
                                          <p:attrName>style.visibility</p:attrName>
                                        </p:attrNameLst>
                                      </p:cBhvr>
                                      <p:to>
                                        <p:strVal val="visible"/>
                                      </p:to>
                                    </p:set>
                                    <p:animEffect transition="in" filter="wipe(left)">
                                      <p:cBhvr>
                                        <p:cTn id="623" dur="1000"/>
                                        <p:tgtEl>
                                          <p:spTgt spid="7"/>
                                        </p:tgtEl>
                                      </p:cBhvr>
                                    </p:animEffect>
                                  </p:childTnLst>
                                </p:cTn>
                              </p:par>
                              <p:par>
                                <p:cTn id="624" presetID="22" presetClass="entr" presetSubtype="8" fill="hold" grpId="0" nodeType="withEffect">
                                  <p:stCondLst>
                                    <p:cond delay="250"/>
                                  </p:stCondLst>
                                  <p:childTnLst>
                                    <p:set>
                                      <p:cBhvr>
                                        <p:cTn id="625" dur="1" fill="hold">
                                          <p:stCondLst>
                                            <p:cond delay="0"/>
                                          </p:stCondLst>
                                        </p:cTn>
                                        <p:tgtEl>
                                          <p:spTgt spid="8"/>
                                        </p:tgtEl>
                                        <p:attrNameLst>
                                          <p:attrName>style.visibility</p:attrName>
                                        </p:attrNameLst>
                                      </p:cBhvr>
                                      <p:to>
                                        <p:strVal val="visible"/>
                                      </p:to>
                                    </p:set>
                                    <p:animEffect transition="in" filter="wipe(left)">
                                      <p:cBhvr>
                                        <p:cTn id="626" dur="1000"/>
                                        <p:tgtEl>
                                          <p:spTgt spid="8"/>
                                        </p:tgtEl>
                                      </p:cBhvr>
                                    </p:animEffect>
                                  </p:childTnLst>
                                </p:cTn>
                              </p:par>
                              <p:par>
                                <p:cTn id="627" presetID="22" presetClass="entr" presetSubtype="8" fill="hold" grpId="0" nodeType="withEffect" nodePh="1">
                                  <p:stCondLst>
                                    <p:cond delay="250"/>
                                  </p:stCondLst>
                                  <p:endCondLst>
                                    <p:cond evt="begin" delay="0">
                                      <p:tn val="627"/>
                                    </p:cond>
                                  </p:endCondLst>
                                  <p:childTnLst>
                                    <p:set>
                                      <p:cBhvr>
                                        <p:cTn id="628" dur="1" fill="hold">
                                          <p:stCondLst>
                                            <p:cond delay="0"/>
                                          </p:stCondLst>
                                        </p:cTn>
                                        <p:tgtEl>
                                          <p:spTgt spid="9">
                                            <p:txEl>
                                              <p:charRg st="4294967295" end="4294967295"/>
                                            </p:txEl>
                                          </p:spTgt>
                                        </p:tgtEl>
                                        <p:attrNameLst>
                                          <p:attrName>style.visibility</p:attrName>
                                        </p:attrNameLst>
                                      </p:cBhvr>
                                      <p:to>
                                        <p:strVal val="visible"/>
                                      </p:to>
                                    </p:set>
                                    <p:animEffect transition="in" filter="wipe(left)">
                                      <p:cBhvr>
                                        <p:cTn id="629" dur="1000"/>
                                        <p:tgtEl>
                                          <p:spTgt spid="9">
                                            <p:txEl>
                                              <p:charRg st="4294967295" end="4294967295"/>
                                            </p:txEl>
                                          </p:spTgt>
                                        </p:tgtEl>
                                      </p:cBhvr>
                                    </p:animEffect>
                                  </p:childTnLst>
                                </p:cTn>
                              </p:par>
                              <p:par>
                                <p:cTn id="630" presetID="22" presetClass="entr" presetSubtype="8" fill="hold" grpId="0" nodeType="withEffect">
                                  <p:stCondLst>
                                    <p:cond delay="250"/>
                                  </p:stCondLst>
                                  <p:childTnLst>
                                    <p:set>
                                      <p:cBhvr>
                                        <p:cTn id="631" dur="1" fill="hold">
                                          <p:stCondLst>
                                            <p:cond delay="0"/>
                                          </p:stCondLst>
                                        </p:cTn>
                                        <p:tgtEl>
                                          <p:spTgt spid="10"/>
                                        </p:tgtEl>
                                        <p:attrNameLst>
                                          <p:attrName>style.visibility</p:attrName>
                                        </p:attrNameLst>
                                      </p:cBhvr>
                                      <p:to>
                                        <p:strVal val="visible"/>
                                      </p:to>
                                    </p:set>
                                    <p:animEffect transition="in" filter="wipe(left)">
                                      <p:cBhvr>
                                        <p:cTn id="632" dur="1000"/>
                                        <p:tgtEl>
                                          <p:spTgt spid="10"/>
                                        </p:tgtEl>
                                      </p:cBhvr>
                                    </p:animEffect>
                                  </p:childTnLst>
                                </p:cTn>
                              </p:par>
                              <p:par>
                                <p:cTn id="633" presetID="22" presetClass="entr" presetSubtype="8" fill="hold" nodeType="withEffect">
                                  <p:stCondLst>
                                    <p:cond delay="250"/>
                                  </p:stCondLst>
                                  <p:childTnLst>
                                    <p:set>
                                      <p:cBhvr>
                                        <p:cTn id="634" dur="1" fill="hold">
                                          <p:stCondLst>
                                            <p:cond delay="0"/>
                                          </p:stCondLst>
                                        </p:cTn>
                                        <p:tgtEl>
                                          <p:spTgt spid="11"/>
                                        </p:tgtEl>
                                        <p:attrNameLst>
                                          <p:attrName>style.visibility</p:attrName>
                                        </p:attrNameLst>
                                      </p:cBhvr>
                                      <p:to>
                                        <p:strVal val="visible"/>
                                      </p:to>
                                    </p:set>
                                    <p:animEffect transition="in" filter="wipe(left)">
                                      <p:cBhvr>
                                        <p:cTn id="635" dur="1000"/>
                                        <p:tgtEl>
                                          <p:spTgt spid="11"/>
                                        </p:tgtEl>
                                      </p:cBhvr>
                                    </p:animEffect>
                                  </p:childTnLst>
                                </p:cTn>
                              </p:par>
                            </p:childTnLst>
                          </p:cTn>
                        </p:par>
                      </p:childTnLst>
                    </p:cTn>
                  </p:par>
                  <p:par>
                    <p:cTn id="636" fill="hold">
                      <p:stCondLst>
                        <p:cond delay="indefinite"/>
                      </p:stCondLst>
                      <p:childTnLst>
                        <p:par>
                          <p:cTn id="637" fill="hold">
                            <p:stCondLst>
                              <p:cond delay="0"/>
                            </p:stCondLst>
                            <p:childTnLst>
                              <p:par>
                                <p:cTn id="638" presetID="47" presetClass="entr" presetSubtype="0" fill="hold" nodeType="clickEffect">
                                  <p:stCondLst>
                                    <p:cond delay="0"/>
                                  </p:stCondLst>
                                  <p:childTnLst>
                                    <p:set>
                                      <p:cBhvr>
                                        <p:cTn id="639" dur="1" fill="hold">
                                          <p:stCondLst>
                                            <p:cond delay="0"/>
                                          </p:stCondLst>
                                        </p:cTn>
                                        <p:tgtEl>
                                          <p:spTgt spid="79"/>
                                        </p:tgtEl>
                                        <p:attrNameLst>
                                          <p:attrName>style.visibility</p:attrName>
                                        </p:attrNameLst>
                                      </p:cBhvr>
                                      <p:to>
                                        <p:strVal val="visible"/>
                                      </p:to>
                                    </p:set>
                                    <p:animEffect transition="in" filter="fade">
                                      <p:cBhvr>
                                        <p:cTn id="640" dur="1000"/>
                                        <p:tgtEl>
                                          <p:spTgt spid="79"/>
                                        </p:tgtEl>
                                      </p:cBhvr>
                                    </p:animEffect>
                                    <p:anim calcmode="lin" valueType="num">
                                      <p:cBhvr>
                                        <p:cTn id="641" dur="1000" fill="hold"/>
                                        <p:tgtEl>
                                          <p:spTgt spid="79"/>
                                        </p:tgtEl>
                                        <p:attrNameLst>
                                          <p:attrName>ppt_x</p:attrName>
                                        </p:attrNameLst>
                                      </p:cBhvr>
                                      <p:tavLst>
                                        <p:tav tm="0">
                                          <p:val>
                                            <p:strVal val="#ppt_x"/>
                                          </p:val>
                                        </p:tav>
                                        <p:tav tm="100000">
                                          <p:val>
                                            <p:strVal val="#ppt_x"/>
                                          </p:val>
                                        </p:tav>
                                      </p:tavLst>
                                    </p:anim>
                                    <p:anim calcmode="lin" valueType="num">
                                      <p:cBhvr>
                                        <p:cTn id="642"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7" grpId="0" autoUpdateAnimBg="0"/>
      <p:bldP spid="8" grpId="0" autoUpdateAnimBg="0"/>
      <p:bldP spid="9" grpId="0" autoUpdateAnimBg="0"/>
      <p:bldP spid="10" grpId="0" autoUpdateAnimBg="0"/>
      <p:bldP spid="17" grpId="0" autoUpdateAnimBg="0"/>
      <p:bldP spid="17" grpId="1" autoUpdateAnimBg="0"/>
      <p:bldP spid="17" grpId="2" autoUpdateAnimBg="0"/>
      <p:bldP spid="18" grpId="0" autoUpdateAnimBg="0"/>
      <p:bldP spid="18" grpId="1" autoUpdateAnimBg="0"/>
      <p:bldP spid="18" grpId="2" autoUpdateAnimBg="0"/>
      <p:bldP spid="19" grpId="0" autoUpdateAnimBg="0"/>
      <p:bldP spid="19" grpId="1" autoUpdateAnimBg="0"/>
      <p:bldP spid="19" grpId="2" autoUpdateAnimBg="0"/>
      <p:bldP spid="21" grpId="0" autoUpdateAnimBg="0"/>
      <p:bldP spid="21" grpId="1" autoUpdateAnimBg="0"/>
      <p:bldP spid="21" grpId="2" autoUpdateAnimBg="0"/>
      <p:bldP spid="22" grpId="0" autoUpdateAnimBg="0"/>
      <p:bldP spid="22" grpId="1" autoUpdateAnimBg="0"/>
      <p:bldP spid="22" grpId="2" autoUpdateAnimBg="0"/>
      <p:bldP spid="23" grpId="0" autoUpdateAnimBg="0"/>
      <p:bldP spid="23" grpId="1" autoUpdateAnimBg="0"/>
      <p:bldP spid="23" grpId="2" autoUpdateAnimBg="0"/>
      <p:bldP spid="25" grpId="0" autoUpdateAnimBg="0"/>
      <p:bldP spid="25" grpId="1" autoUpdateAnimBg="0"/>
      <p:bldP spid="25" grpId="2" autoUpdateAnimBg="0"/>
      <p:bldP spid="26" grpId="0" autoUpdateAnimBg="0"/>
      <p:bldP spid="26" grpId="1" autoUpdateAnimBg="0"/>
      <p:bldP spid="26" grpId="2" autoUpdateAnimBg="0"/>
      <p:bldP spid="27" grpId="0" autoUpdateAnimBg="0"/>
      <p:bldP spid="27" grpId="1" autoUpdateAnimBg="0"/>
      <p:bldP spid="27" grpId="2" autoUpdateAnimBg="0"/>
      <p:bldP spid="28" grpId="0" autoUpdateAnimBg="0"/>
      <p:bldP spid="28" grpId="1" autoUpdateAnimBg="0"/>
      <p:bldP spid="28" grpId="2" autoUpdateAnimBg="0"/>
      <p:bldP spid="29" grpId="0" autoUpdateAnimBg="0"/>
      <p:bldP spid="29" grpId="1" autoUpdateAnimBg="0"/>
      <p:bldP spid="29" grpId="2" autoUpdateAnimBg="0"/>
      <p:bldP spid="30" grpId="0" autoUpdateAnimBg="0"/>
      <p:bldP spid="30" grpId="1" autoUpdateAnimBg="0"/>
      <p:bldP spid="30" grpId="2" autoUpdateAnimBg="0"/>
      <p:bldP spid="31" grpId="0" autoUpdateAnimBg="0"/>
      <p:bldP spid="31" grpId="1" autoUpdateAnimBg="0"/>
      <p:bldP spid="31" grpId="2" autoUpdateAnimBg="0"/>
      <p:bldP spid="32" grpId="0" autoUpdateAnimBg="0"/>
      <p:bldP spid="32" grpId="1" autoUpdateAnimBg="0"/>
      <p:bldP spid="32" grpId="2" autoUpdateAnimBg="0"/>
      <p:bldP spid="33" grpId="0" autoUpdateAnimBg="0"/>
      <p:bldP spid="33" grpId="1" autoUpdateAnimBg="0"/>
      <p:bldP spid="33" grpId="2" autoUpdateAnimBg="0"/>
      <p:bldP spid="34" grpId="0" autoUpdateAnimBg="0"/>
      <p:bldP spid="34" grpId="1" autoUpdateAnimBg="0"/>
      <p:bldP spid="34" grpId="2" autoUpdateAnimBg="0"/>
      <p:bldP spid="35" grpId="0" autoUpdateAnimBg="0"/>
      <p:bldP spid="35" grpId="1" autoUpdateAnimBg="0"/>
      <p:bldP spid="35" grpId="2" autoUpdateAnimBg="0"/>
      <p:bldP spid="36" grpId="0" autoUpdateAnimBg="0"/>
      <p:bldP spid="36" grpId="1" autoUpdateAnimBg="0"/>
      <p:bldP spid="36" grpId="2" autoUpdateAnimBg="0"/>
      <p:bldP spid="37" grpId="0" autoUpdateAnimBg="0"/>
      <p:bldP spid="37" grpId="1" autoUpdateAnimBg="0"/>
      <p:bldP spid="37" grpId="2" autoUpdateAnimBg="0"/>
      <p:bldP spid="38" grpId="0" autoUpdateAnimBg="0"/>
      <p:bldP spid="38" grpId="1" autoUpdateAnimBg="0"/>
      <p:bldP spid="38" grpId="2" autoUpdateAnimBg="0"/>
      <p:bldP spid="39" grpId="0" autoUpdateAnimBg="0"/>
      <p:bldP spid="39" grpId="1" autoUpdateAnimBg="0"/>
      <p:bldP spid="39" grpId="2" autoUpdateAnimBg="0"/>
      <p:bldP spid="40" grpId="0" autoUpdateAnimBg="0"/>
      <p:bldP spid="40" grpId="1" autoUpdateAnimBg="0"/>
      <p:bldP spid="40" grpId="2" autoUpdateAnimBg="0"/>
      <p:bldP spid="41" grpId="0" autoUpdateAnimBg="0"/>
      <p:bldP spid="41" grpId="1" autoUpdateAnimBg="0"/>
      <p:bldP spid="41" grpId="2" autoUpdateAnimBg="0"/>
      <p:bldP spid="42" grpId="0" autoUpdateAnimBg="0"/>
      <p:bldP spid="42" grpId="1" autoUpdateAnimBg="0"/>
      <p:bldP spid="42" grpId="2" autoUpdateAnimBg="0"/>
      <p:bldP spid="43" grpId="0" autoUpdateAnimBg="0"/>
      <p:bldP spid="43" grpId="1" autoUpdateAnimBg="0"/>
      <p:bldP spid="43" grpId="2" autoUpdateAnimBg="0"/>
      <p:bldP spid="44" grpId="0" autoUpdateAnimBg="0"/>
      <p:bldP spid="44" grpId="1" autoUpdateAnimBg="0"/>
      <p:bldP spid="44" grpId="2" autoUpdateAnimBg="0"/>
      <p:bldP spid="45" grpId="0" autoUpdateAnimBg="0"/>
      <p:bldP spid="45" grpId="1" autoUpdateAnimBg="0"/>
      <p:bldP spid="45" grpId="2" autoUpdateAnimBg="0"/>
      <p:bldP spid="46" grpId="0" autoUpdateAnimBg="0"/>
      <p:bldP spid="46" grpId="1" autoUpdateAnimBg="0"/>
      <p:bldP spid="46" grpId="2" autoUpdateAnimBg="0"/>
      <p:bldP spid="47" grpId="0" autoUpdateAnimBg="0"/>
      <p:bldP spid="47" grpId="1" autoUpdateAnimBg="0"/>
      <p:bldP spid="47" grpId="2" autoUpdateAnimBg="0"/>
      <p:bldP spid="48" grpId="0" autoUpdateAnimBg="0"/>
      <p:bldP spid="48" grpId="1" autoUpdateAnimBg="0"/>
      <p:bldP spid="48" grpId="2" autoUpdateAnimBg="0"/>
      <p:bldP spid="49" grpId="0" autoUpdateAnimBg="0"/>
      <p:bldP spid="49" grpId="1" autoUpdateAnimBg="0"/>
      <p:bldP spid="49" grpId="2" autoUpdateAnimBg="0"/>
      <p:bldP spid="50" grpId="0" autoUpdateAnimBg="0"/>
      <p:bldP spid="50" grpId="1" autoUpdateAnimBg="0"/>
      <p:bldP spid="50" grpId="2" autoUpdateAnimBg="0"/>
      <p:bldP spid="51" grpId="0" autoUpdateAnimBg="0"/>
      <p:bldP spid="51" grpId="1" autoUpdateAnimBg="0"/>
      <p:bldP spid="51" grpId="2" autoUpdateAnimBg="0"/>
      <p:bldP spid="52" grpId="0" autoUpdateAnimBg="0"/>
      <p:bldP spid="52" grpId="1" autoUpdateAnimBg="0"/>
      <p:bldP spid="52" grpId="2" autoUpdateAnimBg="0"/>
      <p:bldP spid="53" grpId="0" autoUpdateAnimBg="0"/>
      <p:bldP spid="53" grpId="1" autoUpdateAnimBg="0"/>
      <p:bldP spid="53" grpId="2" autoUpdateAnimBg="0"/>
      <p:bldP spid="54" grpId="0" autoUpdateAnimBg="0"/>
      <p:bldP spid="54" grpId="1" autoUpdateAnimBg="0"/>
      <p:bldP spid="54" grpId="2" autoUpdateAnimBg="0"/>
      <p:bldP spid="55" grpId="0" autoUpdateAnimBg="0"/>
      <p:bldP spid="55" grpId="1" autoUpdateAnimBg="0"/>
      <p:bldP spid="55" grpId="2" autoUpdateAnimBg="0"/>
      <p:bldP spid="56" grpId="0" autoUpdateAnimBg="0"/>
      <p:bldP spid="56" grpId="1" autoUpdateAnimBg="0"/>
      <p:bldP spid="56" grpId="2" autoUpdateAnimBg="0"/>
      <p:bldP spid="57" grpId="0" autoUpdateAnimBg="0"/>
      <p:bldP spid="57" grpId="1" autoUpdateAnimBg="0"/>
      <p:bldP spid="57" grpId="2" autoUpdateAnimBg="0"/>
      <p:bldP spid="58" grpId="0" autoUpdateAnimBg="0"/>
      <p:bldP spid="58" grpId="1" autoUpdateAnimBg="0"/>
      <p:bldP spid="58" grpId="2" autoUpdateAnimBg="0"/>
      <p:bldP spid="59" grpId="0" autoUpdateAnimBg="0"/>
      <p:bldP spid="59" grpId="1" autoUpdateAnimBg="0"/>
      <p:bldP spid="59" grpId="2" autoUpdateAnimBg="0"/>
      <p:bldP spid="60" grpId="0" autoUpdateAnimBg="0"/>
      <p:bldP spid="60" grpId="1" autoUpdateAnimBg="0"/>
      <p:bldP spid="60" grpId="2" autoUpdateAnimBg="0"/>
      <p:bldP spid="61" grpId="0" autoUpdateAnimBg="0"/>
      <p:bldP spid="61" grpId="1" autoUpdateAnimBg="0"/>
      <p:bldP spid="61" grpId="2" autoUpdateAnimBg="0"/>
      <p:bldP spid="62" grpId="0" autoUpdateAnimBg="0"/>
      <p:bldP spid="62" grpId="1" autoUpdateAnimBg="0"/>
      <p:bldP spid="62" grpId="2" autoUpdateAnimBg="0"/>
      <p:bldP spid="63" grpId="0" autoUpdateAnimBg="0"/>
      <p:bldP spid="63" grpId="1" autoUpdateAnimBg="0"/>
      <p:bldP spid="63" grpId="2" autoUpdateAnimBg="0"/>
      <p:bldP spid="64" grpId="0" autoUpdateAnimBg="0"/>
      <p:bldP spid="64" grpId="1" autoUpdateAnimBg="0"/>
      <p:bldP spid="64" grpId="2" autoUpdateAnimBg="0"/>
      <p:bldP spid="65" grpId="0" autoUpdateAnimBg="0"/>
      <p:bldP spid="65" grpId="1" autoUpdateAnimBg="0"/>
      <p:bldP spid="65" grpId="2" autoUpdateAnimBg="0"/>
      <p:bldP spid="66" grpId="0" autoUpdateAnimBg="0"/>
      <p:bldP spid="66" grpId="1" autoUpdateAnimBg="0"/>
      <p:bldP spid="66" grpId="2" autoUpdateAnimBg="0"/>
      <p:bldP spid="67" grpId="0" autoUpdateAnimBg="0"/>
      <p:bldP spid="67" grpId="1" autoUpdateAnimBg="0"/>
      <p:bldP spid="67" grpId="2" autoUpdateAnimBg="0"/>
      <p:bldP spid="68" grpId="0" autoUpdateAnimBg="0"/>
      <p:bldP spid="68" grpId="1" autoUpdateAnimBg="0"/>
      <p:bldP spid="68" grpId="2" autoUpdateAnimBg="0"/>
      <p:bldP spid="69" grpId="0" autoUpdateAnimBg="0"/>
      <p:bldP spid="69" grpId="1" autoUpdateAnimBg="0"/>
      <p:bldP spid="69" grpId="2" autoUpdateAnimBg="0"/>
      <p:bldP spid="70" grpId="0" autoUpdateAnimBg="0"/>
      <p:bldP spid="70" grpId="1" autoUpdateAnimBg="0"/>
      <p:bldP spid="70" grpId="2" autoUpdateAnimBg="0"/>
      <p:bldP spid="71" grpId="0" autoUpdateAnimBg="0"/>
      <p:bldP spid="71" grpId="1" autoUpdateAnimBg="0"/>
      <p:bldP spid="71" grpId="2" autoUpdateAnimBg="0"/>
      <p:bldP spid="72" grpId="0" autoUpdateAnimBg="0"/>
      <p:bldP spid="72" grpId="1" autoUpdateAnimBg="0"/>
      <p:bldP spid="72" grpId="2" autoUpdateAnimBg="0"/>
      <p:bldP spid="73" grpId="0" autoUpdateAnimBg="0"/>
      <p:bldP spid="73" grpId="1" autoUpdateAnimBg="0"/>
      <p:bldP spid="73" grpId="2" autoUpdateAnimBg="0"/>
      <p:bldP spid="74" grpId="0" autoUpdateAnimBg="0"/>
      <p:bldP spid="74" grpId="1" autoUpdateAnimBg="0"/>
      <p:bldP spid="74" grpId="2" autoUpdateAnimBg="0"/>
      <p:bldP spid="75" grpId="0" autoUpdateAnimBg="0"/>
      <p:bldP spid="75" grpId="1" autoUpdateAnimBg="0"/>
      <p:bldP spid="75" grpId="2" autoUpdateAnimBg="0"/>
      <p:bldP spid="76" grpId="0" autoUpdateAnimBg="0"/>
      <p:bldP spid="76" grpId="1" autoUpdateAnimBg="0"/>
      <p:bldP spid="76" grpId="2" autoUpdateAnimBg="0"/>
      <p:bldP spid="77" grpId="0" autoUpdateAnimBg="0"/>
      <p:bldP spid="77" grpId="1" autoUpdateAnimBg="0"/>
      <p:bldP spid="77" grpId="2" autoUpdateAnimBg="0"/>
      <p:bldP spid="24" grpId="0" autoUpdateAnimBg="0"/>
      <p:bldP spid="24" grpId="1" autoUpdateAnimBg="0"/>
      <p:bldP spid="24" grpId="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1"/>
          <a:stretch>
            <a:fillRect/>
          </a:stretch>
        </p:blipFill>
        <p:spPr>
          <a:xfrm>
            <a:off x="0" y="61686"/>
            <a:ext cx="12293600" cy="1547330"/>
          </a:xfrm>
          <a:prstGeom prst="rect">
            <a:avLst/>
          </a:prstGeom>
        </p:spPr>
      </p:pic>
      <p:pic>
        <p:nvPicPr>
          <p:cNvPr id="3" name="图片 2"/>
          <p:cNvPicPr>
            <a:picLocks noChangeAspect="1"/>
          </p:cNvPicPr>
          <p:nvPr/>
        </p:nvPicPr>
        <p:blipFill>
          <a:blip r:embed="rId2"/>
          <a:stretch>
            <a:fillRect/>
          </a:stretch>
        </p:blipFill>
        <p:spPr>
          <a:xfrm>
            <a:off x="5678169" y="1573619"/>
            <a:ext cx="5992523" cy="4637124"/>
          </a:xfrm>
          <a:prstGeom prst="rect">
            <a:avLst/>
          </a:prstGeom>
        </p:spPr>
      </p:pic>
      <p:sp>
        <p:nvSpPr>
          <p:cNvPr id="4" name="任意多边形 3"/>
          <p:cNvSpPr/>
          <p:nvPr/>
        </p:nvSpPr>
        <p:spPr>
          <a:xfrm>
            <a:off x="3412861" y="221041"/>
            <a:ext cx="5803153" cy="713195"/>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1" fmla="*/ 256195 w 3682147"/>
              <a:gd name="connsiteY0-2" fmla="*/ 48768 h 435235"/>
              <a:gd name="connsiteX1-3" fmla="*/ 2950627 w 3682147"/>
              <a:gd name="connsiteY1-4" fmla="*/ 0 h 435235"/>
              <a:gd name="connsiteX2-5" fmla="*/ 85507 w 3682147"/>
              <a:gd name="connsiteY2-6" fmla="*/ 158496 h 435235"/>
              <a:gd name="connsiteX3-7" fmla="*/ 3170083 w 3682147"/>
              <a:gd name="connsiteY3-8" fmla="*/ 73152 h 435235"/>
              <a:gd name="connsiteX4-9" fmla="*/ 163 w 3682147"/>
              <a:gd name="connsiteY4-10" fmla="*/ 243840 h 435235"/>
              <a:gd name="connsiteX5-11" fmla="*/ 3328579 w 3682147"/>
              <a:gd name="connsiteY5-12" fmla="*/ 158496 h 435235"/>
              <a:gd name="connsiteX6-13" fmla="*/ 12355 w 3682147"/>
              <a:gd name="connsiteY6-14" fmla="*/ 353568 h 435235"/>
              <a:gd name="connsiteX7-15" fmla="*/ 3511459 w 3682147"/>
              <a:gd name="connsiteY7-16" fmla="*/ 256032 h 435235"/>
              <a:gd name="connsiteX8-17" fmla="*/ 216207 w 3682147"/>
              <a:gd name="connsiteY8-18" fmla="*/ 433681 h 435235"/>
              <a:gd name="connsiteX9-19" fmla="*/ 3682147 w 3682147"/>
              <a:gd name="connsiteY9-20" fmla="*/ 329184 h 435235"/>
              <a:gd name="connsiteX0-21" fmla="*/ 256195 w 3682147"/>
              <a:gd name="connsiteY0-22" fmla="*/ 48768 h 401763"/>
              <a:gd name="connsiteX1-23" fmla="*/ 2950627 w 3682147"/>
              <a:gd name="connsiteY1-24" fmla="*/ 0 h 401763"/>
              <a:gd name="connsiteX2-25" fmla="*/ 85507 w 3682147"/>
              <a:gd name="connsiteY2-26" fmla="*/ 158496 h 401763"/>
              <a:gd name="connsiteX3-27" fmla="*/ 3170083 w 3682147"/>
              <a:gd name="connsiteY3-28" fmla="*/ 73152 h 401763"/>
              <a:gd name="connsiteX4-29" fmla="*/ 163 w 3682147"/>
              <a:gd name="connsiteY4-30" fmla="*/ 243840 h 401763"/>
              <a:gd name="connsiteX5-31" fmla="*/ 3328579 w 3682147"/>
              <a:gd name="connsiteY5-32" fmla="*/ 158496 h 401763"/>
              <a:gd name="connsiteX6-33" fmla="*/ 12355 w 3682147"/>
              <a:gd name="connsiteY6-34" fmla="*/ 353568 h 401763"/>
              <a:gd name="connsiteX7-35" fmla="*/ 3511459 w 3682147"/>
              <a:gd name="connsiteY7-36" fmla="*/ 256032 h 401763"/>
              <a:gd name="connsiteX8-37" fmla="*/ 208366 w 3682147"/>
              <a:gd name="connsiteY8-38" fmla="*/ 398876 h 401763"/>
              <a:gd name="connsiteX9-39" fmla="*/ 3682147 w 3682147"/>
              <a:gd name="connsiteY9-40" fmla="*/ 329184 h 4017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solidFill>
            <a:srgbClr val="D2D0DE"/>
          </a:solidFill>
          <a:ln w="203200">
            <a:solidFill>
              <a:srgbClr val="969AC7"/>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 name="文本框 4"/>
          <p:cNvSpPr txBox="1"/>
          <p:nvPr/>
        </p:nvSpPr>
        <p:spPr>
          <a:xfrm>
            <a:off x="2979705" y="275871"/>
            <a:ext cx="6462657" cy="646331"/>
          </a:xfrm>
          <a:prstGeom prst="rect">
            <a:avLst/>
          </a:prstGeom>
          <a:noFill/>
        </p:spPr>
        <p:txBody>
          <a:bodyPr wrap="square" rtlCol="0">
            <a:spAutoFit/>
          </a:bodyPr>
          <a:lstStyle/>
          <a:p>
            <a:pPr algn="ctr"/>
            <a:r>
              <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这里输入小标题</a:t>
            </a:r>
            <a:endPar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2" name="PA_库_图片 1"/>
          <p:cNvPicPr>
            <a:picLocks noChangeAspect="1"/>
          </p:cNvPicPr>
          <p:nvPr>
            <p:custDataLst>
              <p:tags r:id="rId3"/>
            </p:custDataLst>
          </p:nvPr>
        </p:nvPicPr>
        <p:blipFill>
          <a:blip r:embed="rId4" cstate="screen"/>
          <a:stretch>
            <a:fillRect/>
          </a:stretch>
        </p:blipFill>
        <p:spPr>
          <a:xfrm>
            <a:off x="6638933" y="2405119"/>
            <a:ext cx="3767027" cy="2869670"/>
          </a:xfrm>
          <a:prstGeom prst="rect">
            <a:avLst/>
          </a:prstGeom>
        </p:spPr>
      </p:pic>
      <p:grpSp>
        <p:nvGrpSpPr>
          <p:cNvPr id="6" name="PA_库_组合 5"/>
          <p:cNvGrpSpPr/>
          <p:nvPr>
            <p:custDataLst>
              <p:tags r:id="rId5"/>
            </p:custDataLst>
          </p:nvPr>
        </p:nvGrpSpPr>
        <p:grpSpPr>
          <a:xfrm rot="20794249">
            <a:off x="1070224" y="2159043"/>
            <a:ext cx="514499" cy="399455"/>
            <a:chOff x="4252578" y="3089420"/>
            <a:chExt cx="645107" cy="500858"/>
          </a:xfrm>
          <a:noFill/>
        </p:grpSpPr>
        <p:sp>
          <p:nvSpPr>
            <p:cNvPr id="7" name="任意多边形 6"/>
            <p:cNvSpPr/>
            <p:nvPr/>
          </p:nvSpPr>
          <p:spPr>
            <a:xfrm rot="1113932" flipH="1">
              <a:off x="4252578" y="3089420"/>
              <a:ext cx="645107" cy="500858"/>
            </a:xfrm>
            <a:custGeom>
              <a:avLst/>
              <a:gdLst>
                <a:gd name="connsiteX0" fmla="*/ 64524 w 700713"/>
                <a:gd name="connsiteY0" fmla="*/ 43869 h 529718"/>
                <a:gd name="connsiteX1" fmla="*/ 75541 w 700713"/>
                <a:gd name="connsiteY1" fmla="*/ 451493 h 529718"/>
                <a:gd name="connsiteX2" fmla="*/ 593334 w 700713"/>
                <a:gd name="connsiteY2" fmla="*/ 495561 h 529718"/>
                <a:gd name="connsiteX3" fmla="*/ 659435 w 700713"/>
                <a:gd name="connsiteY3" fmla="*/ 65903 h 529718"/>
                <a:gd name="connsiteX4" fmla="*/ 64524 w 700713"/>
                <a:gd name="connsiteY4" fmla="*/ 43869 h 529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713" h="529718">
                  <a:moveTo>
                    <a:pt x="64524" y="43869"/>
                  </a:moveTo>
                  <a:cubicBezTo>
                    <a:pt x="-32792" y="108134"/>
                    <a:pt x="-12594" y="376211"/>
                    <a:pt x="75541" y="451493"/>
                  </a:cubicBezTo>
                  <a:cubicBezTo>
                    <a:pt x="163676" y="526775"/>
                    <a:pt x="496018" y="559826"/>
                    <a:pt x="593334" y="495561"/>
                  </a:cubicBezTo>
                  <a:cubicBezTo>
                    <a:pt x="690650" y="431296"/>
                    <a:pt x="742061" y="146693"/>
                    <a:pt x="659435" y="65903"/>
                  </a:cubicBezTo>
                  <a:cubicBezTo>
                    <a:pt x="576809" y="-14887"/>
                    <a:pt x="161840" y="-20396"/>
                    <a:pt x="64524" y="43869"/>
                  </a:cubicBezTo>
                  <a:close/>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任意多边形 7"/>
            <p:cNvSpPr/>
            <p:nvPr/>
          </p:nvSpPr>
          <p:spPr>
            <a:xfrm rot="1113932" flipH="1">
              <a:off x="4330361" y="3149810"/>
              <a:ext cx="489542" cy="380078"/>
            </a:xfrm>
            <a:custGeom>
              <a:avLst/>
              <a:gdLst>
                <a:gd name="connsiteX0" fmla="*/ 64524 w 700713"/>
                <a:gd name="connsiteY0" fmla="*/ 43869 h 529718"/>
                <a:gd name="connsiteX1" fmla="*/ 75541 w 700713"/>
                <a:gd name="connsiteY1" fmla="*/ 451493 h 529718"/>
                <a:gd name="connsiteX2" fmla="*/ 593334 w 700713"/>
                <a:gd name="connsiteY2" fmla="*/ 495561 h 529718"/>
                <a:gd name="connsiteX3" fmla="*/ 659435 w 700713"/>
                <a:gd name="connsiteY3" fmla="*/ 65903 h 529718"/>
                <a:gd name="connsiteX4" fmla="*/ 64524 w 700713"/>
                <a:gd name="connsiteY4" fmla="*/ 43869 h 529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713" h="529718">
                  <a:moveTo>
                    <a:pt x="64524" y="43869"/>
                  </a:moveTo>
                  <a:cubicBezTo>
                    <a:pt x="-32792" y="108134"/>
                    <a:pt x="-12594" y="376211"/>
                    <a:pt x="75541" y="451493"/>
                  </a:cubicBezTo>
                  <a:cubicBezTo>
                    <a:pt x="163676" y="526775"/>
                    <a:pt x="496018" y="559826"/>
                    <a:pt x="593334" y="495561"/>
                  </a:cubicBezTo>
                  <a:cubicBezTo>
                    <a:pt x="690650" y="431296"/>
                    <a:pt x="742061" y="146693"/>
                    <a:pt x="659435" y="65903"/>
                  </a:cubicBezTo>
                  <a:cubicBezTo>
                    <a:pt x="576809" y="-14887"/>
                    <a:pt x="161840" y="-20396"/>
                    <a:pt x="64524" y="43869"/>
                  </a:cubicBezTo>
                  <a:close/>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任意多边形 8"/>
            <p:cNvSpPr/>
            <p:nvPr/>
          </p:nvSpPr>
          <p:spPr>
            <a:xfrm rot="4694661" flipH="1">
              <a:off x="4453212" y="3182535"/>
              <a:ext cx="216077" cy="261498"/>
            </a:xfrm>
            <a:custGeom>
              <a:avLst/>
              <a:gdLst>
                <a:gd name="connsiteX0" fmla="*/ 28916 w 238649"/>
                <a:gd name="connsiteY0" fmla="*/ 0 h 281215"/>
                <a:gd name="connsiteX1" fmla="*/ 17899 w 238649"/>
                <a:gd name="connsiteY1" fmla="*/ 275422 h 281215"/>
                <a:gd name="connsiteX2" fmla="*/ 238236 w 238649"/>
                <a:gd name="connsiteY2" fmla="*/ 176270 h 281215"/>
                <a:gd name="connsiteX3" fmla="*/ 61967 w 238649"/>
                <a:gd name="connsiteY3" fmla="*/ 44068 h 281215"/>
              </a:gdLst>
              <a:ahLst/>
              <a:cxnLst>
                <a:cxn ang="0">
                  <a:pos x="connsiteX0" y="connsiteY0"/>
                </a:cxn>
                <a:cxn ang="0">
                  <a:pos x="connsiteX1" y="connsiteY1"/>
                </a:cxn>
                <a:cxn ang="0">
                  <a:pos x="connsiteX2" y="connsiteY2"/>
                </a:cxn>
                <a:cxn ang="0">
                  <a:pos x="connsiteX3" y="connsiteY3"/>
                </a:cxn>
              </a:cxnLst>
              <a:rect l="l" t="t" r="r" b="b"/>
              <a:pathLst>
                <a:path w="238649" h="281215">
                  <a:moveTo>
                    <a:pt x="28916" y="0"/>
                  </a:moveTo>
                  <a:cubicBezTo>
                    <a:pt x="5964" y="123022"/>
                    <a:pt x="-16988" y="246044"/>
                    <a:pt x="17899" y="275422"/>
                  </a:cubicBezTo>
                  <a:cubicBezTo>
                    <a:pt x="52786" y="304800"/>
                    <a:pt x="230891" y="214829"/>
                    <a:pt x="238236" y="176270"/>
                  </a:cubicBezTo>
                  <a:cubicBezTo>
                    <a:pt x="245581" y="137711"/>
                    <a:pt x="153774" y="90889"/>
                    <a:pt x="61967" y="44068"/>
                  </a:cubicBezTo>
                </a:path>
              </a:pathLst>
            </a:custGeom>
            <a:grpFill/>
            <a:ln w="25400" cap="rnd">
              <a:solidFill>
                <a:srgbClr val="969AC7"/>
              </a:solidFill>
              <a:roun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0" name="任意多边形 9"/>
            <p:cNvSpPr/>
            <p:nvPr/>
          </p:nvSpPr>
          <p:spPr>
            <a:xfrm>
              <a:off x="4478635" y="3212601"/>
              <a:ext cx="166393" cy="201368"/>
            </a:xfrm>
            <a:custGeom>
              <a:avLst/>
              <a:gdLst>
                <a:gd name="connsiteX0" fmla="*/ 28916 w 238649"/>
                <a:gd name="connsiteY0" fmla="*/ 0 h 281215"/>
                <a:gd name="connsiteX1" fmla="*/ 17899 w 238649"/>
                <a:gd name="connsiteY1" fmla="*/ 275422 h 281215"/>
                <a:gd name="connsiteX2" fmla="*/ 238236 w 238649"/>
                <a:gd name="connsiteY2" fmla="*/ 176270 h 281215"/>
                <a:gd name="connsiteX3" fmla="*/ 61967 w 238649"/>
                <a:gd name="connsiteY3" fmla="*/ 44068 h 281215"/>
              </a:gdLst>
              <a:ahLst/>
              <a:cxnLst>
                <a:cxn ang="0">
                  <a:pos x="connsiteX0" y="connsiteY0"/>
                </a:cxn>
                <a:cxn ang="0">
                  <a:pos x="connsiteX1" y="connsiteY1"/>
                </a:cxn>
                <a:cxn ang="0">
                  <a:pos x="connsiteX2" y="connsiteY2"/>
                </a:cxn>
                <a:cxn ang="0">
                  <a:pos x="connsiteX3" y="connsiteY3"/>
                </a:cxn>
              </a:cxnLst>
              <a:rect l="l" t="t" r="r" b="b"/>
              <a:pathLst>
                <a:path w="238649" h="281215">
                  <a:moveTo>
                    <a:pt x="28916" y="0"/>
                  </a:moveTo>
                  <a:cubicBezTo>
                    <a:pt x="5964" y="123022"/>
                    <a:pt x="-16988" y="246044"/>
                    <a:pt x="17899" y="275422"/>
                  </a:cubicBezTo>
                  <a:cubicBezTo>
                    <a:pt x="52786" y="304800"/>
                    <a:pt x="230891" y="214829"/>
                    <a:pt x="238236" y="176270"/>
                  </a:cubicBezTo>
                  <a:cubicBezTo>
                    <a:pt x="245581" y="137711"/>
                    <a:pt x="153774" y="90889"/>
                    <a:pt x="61967" y="44068"/>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grpSp>
        <p:nvGrpSpPr>
          <p:cNvPr id="11" name="PA_库_组合 10"/>
          <p:cNvGrpSpPr/>
          <p:nvPr>
            <p:custDataLst>
              <p:tags r:id="rId6"/>
            </p:custDataLst>
          </p:nvPr>
        </p:nvGrpSpPr>
        <p:grpSpPr>
          <a:xfrm>
            <a:off x="1094520" y="3491977"/>
            <a:ext cx="422944" cy="345431"/>
            <a:chOff x="3001211" y="2557824"/>
            <a:chExt cx="663199" cy="541655"/>
          </a:xfrm>
          <a:noFill/>
        </p:grpSpPr>
        <p:sp>
          <p:nvSpPr>
            <p:cNvPr id="12" name="任意多边形 11"/>
            <p:cNvSpPr/>
            <p:nvPr/>
          </p:nvSpPr>
          <p:spPr>
            <a:xfrm>
              <a:off x="3001211" y="2557824"/>
              <a:ext cx="410442" cy="541655"/>
            </a:xfrm>
            <a:custGeom>
              <a:avLst/>
              <a:gdLst>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55756 w 423812"/>
                <a:gd name="connsiteY8" fmla="*/ 223287 h 504417"/>
                <a:gd name="connsiteX9" fmla="*/ 0 w 423812"/>
                <a:gd name="connsiteY9" fmla="*/ 200984 h 504417"/>
                <a:gd name="connsiteX0-1" fmla="*/ 0 w 423812"/>
                <a:gd name="connsiteY0-2" fmla="*/ 200984 h 504417"/>
                <a:gd name="connsiteX1-3" fmla="*/ 100361 w 423812"/>
                <a:gd name="connsiteY1-4" fmla="*/ 178682 h 504417"/>
                <a:gd name="connsiteX2-5" fmla="*/ 334536 w 423812"/>
                <a:gd name="connsiteY2-6" fmla="*/ 262 h 504417"/>
                <a:gd name="connsiteX3-7" fmla="*/ 423746 w 423812"/>
                <a:gd name="connsiteY3-8" fmla="*/ 223287 h 504417"/>
                <a:gd name="connsiteX4-9" fmla="*/ 323385 w 423812"/>
                <a:gd name="connsiteY4-10" fmla="*/ 502067 h 504417"/>
                <a:gd name="connsiteX5-11" fmla="*/ 189570 w 423812"/>
                <a:gd name="connsiteY5-12" fmla="*/ 357101 h 504417"/>
                <a:gd name="connsiteX6-13" fmla="*/ 66907 w 423812"/>
                <a:gd name="connsiteY6-14" fmla="*/ 357101 h 504417"/>
                <a:gd name="connsiteX7-15" fmla="*/ 55756 w 423812"/>
                <a:gd name="connsiteY7-16" fmla="*/ 223287 h 504417"/>
                <a:gd name="connsiteX8-17" fmla="*/ 0 w 423812"/>
                <a:gd name="connsiteY8-18" fmla="*/ 200984 h 504417"/>
                <a:gd name="connsiteX0-19" fmla="*/ 514 w 424326"/>
                <a:gd name="connsiteY0-20" fmla="*/ 200984 h 504417"/>
                <a:gd name="connsiteX1-21" fmla="*/ 100875 w 424326"/>
                <a:gd name="connsiteY1-22" fmla="*/ 178682 h 504417"/>
                <a:gd name="connsiteX2-23" fmla="*/ 335050 w 424326"/>
                <a:gd name="connsiteY2-24" fmla="*/ 262 h 504417"/>
                <a:gd name="connsiteX3-25" fmla="*/ 424260 w 424326"/>
                <a:gd name="connsiteY3-26" fmla="*/ 223287 h 504417"/>
                <a:gd name="connsiteX4-27" fmla="*/ 323899 w 424326"/>
                <a:gd name="connsiteY4-28" fmla="*/ 502067 h 504417"/>
                <a:gd name="connsiteX5-29" fmla="*/ 190084 w 424326"/>
                <a:gd name="connsiteY5-30" fmla="*/ 357101 h 504417"/>
                <a:gd name="connsiteX6-31" fmla="*/ 67421 w 424326"/>
                <a:gd name="connsiteY6-32" fmla="*/ 357101 h 504417"/>
                <a:gd name="connsiteX7-33" fmla="*/ 514 w 424326"/>
                <a:gd name="connsiteY7-34" fmla="*/ 200984 h 504417"/>
                <a:gd name="connsiteX0-35" fmla="*/ 1494 w 425306"/>
                <a:gd name="connsiteY0-36" fmla="*/ 200984 h 504399"/>
                <a:gd name="connsiteX1-37" fmla="*/ 101855 w 425306"/>
                <a:gd name="connsiteY1-38" fmla="*/ 178682 h 504399"/>
                <a:gd name="connsiteX2-39" fmla="*/ 336030 w 425306"/>
                <a:gd name="connsiteY2-40" fmla="*/ 262 h 504399"/>
                <a:gd name="connsiteX3-41" fmla="*/ 425240 w 425306"/>
                <a:gd name="connsiteY3-42" fmla="*/ 223287 h 504399"/>
                <a:gd name="connsiteX4-43" fmla="*/ 324879 w 425306"/>
                <a:gd name="connsiteY4-44" fmla="*/ 502067 h 504399"/>
                <a:gd name="connsiteX5-45" fmla="*/ 191064 w 425306"/>
                <a:gd name="connsiteY5-46" fmla="*/ 357101 h 504399"/>
                <a:gd name="connsiteX6-47" fmla="*/ 37140 w 425306"/>
                <a:gd name="connsiteY6-48" fmla="*/ 364916 h 504399"/>
                <a:gd name="connsiteX7-49" fmla="*/ 1494 w 425306"/>
                <a:gd name="connsiteY7-50" fmla="*/ 200984 h 504399"/>
                <a:gd name="connsiteX0-51" fmla="*/ 1201 w 425013"/>
                <a:gd name="connsiteY0-52" fmla="*/ 200984 h 504399"/>
                <a:gd name="connsiteX1-53" fmla="*/ 101562 w 425013"/>
                <a:gd name="connsiteY1-54" fmla="*/ 178682 h 504399"/>
                <a:gd name="connsiteX2-55" fmla="*/ 335737 w 425013"/>
                <a:gd name="connsiteY2-56" fmla="*/ 262 h 504399"/>
                <a:gd name="connsiteX3-57" fmla="*/ 424947 w 425013"/>
                <a:gd name="connsiteY3-58" fmla="*/ 223287 h 504399"/>
                <a:gd name="connsiteX4-59" fmla="*/ 324586 w 425013"/>
                <a:gd name="connsiteY4-60" fmla="*/ 502067 h 504399"/>
                <a:gd name="connsiteX5-61" fmla="*/ 163417 w 425013"/>
                <a:gd name="connsiteY5-62" fmla="*/ 357101 h 504399"/>
                <a:gd name="connsiteX6-63" fmla="*/ 36847 w 425013"/>
                <a:gd name="connsiteY6-64" fmla="*/ 364916 h 504399"/>
                <a:gd name="connsiteX7-65" fmla="*/ 1201 w 425013"/>
                <a:gd name="connsiteY7-66" fmla="*/ 200984 h 504399"/>
                <a:gd name="connsiteX0-67" fmla="*/ 1201 w 440627"/>
                <a:gd name="connsiteY0-68" fmla="*/ 201586 h 503924"/>
                <a:gd name="connsiteX1-69" fmla="*/ 101562 w 440627"/>
                <a:gd name="connsiteY1-70" fmla="*/ 179284 h 503924"/>
                <a:gd name="connsiteX2-71" fmla="*/ 335737 w 440627"/>
                <a:gd name="connsiteY2-72" fmla="*/ 864 h 503924"/>
                <a:gd name="connsiteX3-73" fmla="*/ 440577 w 440627"/>
                <a:gd name="connsiteY3-74" fmla="*/ 262966 h 503924"/>
                <a:gd name="connsiteX4-75" fmla="*/ 324586 w 440627"/>
                <a:gd name="connsiteY4-76" fmla="*/ 502669 h 503924"/>
                <a:gd name="connsiteX5-77" fmla="*/ 163417 w 440627"/>
                <a:gd name="connsiteY5-78" fmla="*/ 357703 h 503924"/>
                <a:gd name="connsiteX6-79" fmla="*/ 36847 w 440627"/>
                <a:gd name="connsiteY6-80" fmla="*/ 365518 h 503924"/>
                <a:gd name="connsiteX7-81" fmla="*/ 1201 w 440627"/>
                <a:gd name="connsiteY7-82" fmla="*/ 201586 h 503924"/>
                <a:gd name="connsiteX0-83" fmla="*/ 1201 w 441000"/>
                <a:gd name="connsiteY0-84" fmla="*/ 201586 h 503924"/>
                <a:gd name="connsiteX1-85" fmla="*/ 101562 w 441000"/>
                <a:gd name="connsiteY1-86" fmla="*/ 179284 h 503924"/>
                <a:gd name="connsiteX2-87" fmla="*/ 335737 w 441000"/>
                <a:gd name="connsiteY2-88" fmla="*/ 864 h 503924"/>
                <a:gd name="connsiteX3-89" fmla="*/ 440577 w 441000"/>
                <a:gd name="connsiteY3-90" fmla="*/ 262966 h 503924"/>
                <a:gd name="connsiteX4-91" fmla="*/ 324586 w 441000"/>
                <a:gd name="connsiteY4-92" fmla="*/ 502669 h 503924"/>
                <a:gd name="connsiteX5-93" fmla="*/ 163417 w 441000"/>
                <a:gd name="connsiteY5-94" fmla="*/ 357703 h 503924"/>
                <a:gd name="connsiteX6-95" fmla="*/ 36847 w 441000"/>
                <a:gd name="connsiteY6-96" fmla="*/ 365518 h 503924"/>
                <a:gd name="connsiteX7-97" fmla="*/ 1201 w 441000"/>
                <a:gd name="connsiteY7-98" fmla="*/ 201586 h 503924"/>
                <a:gd name="connsiteX0-99" fmla="*/ 1201 w 440978"/>
                <a:gd name="connsiteY0-100" fmla="*/ 202294 h 504632"/>
                <a:gd name="connsiteX1-101" fmla="*/ 121100 w 440978"/>
                <a:gd name="connsiteY1-102" fmla="*/ 156546 h 504632"/>
                <a:gd name="connsiteX2-103" fmla="*/ 335737 w 440978"/>
                <a:gd name="connsiteY2-104" fmla="*/ 1572 h 504632"/>
                <a:gd name="connsiteX3-105" fmla="*/ 440577 w 440978"/>
                <a:gd name="connsiteY3-106" fmla="*/ 263674 h 504632"/>
                <a:gd name="connsiteX4-107" fmla="*/ 324586 w 440978"/>
                <a:gd name="connsiteY4-108" fmla="*/ 503377 h 504632"/>
                <a:gd name="connsiteX5-109" fmla="*/ 163417 w 440978"/>
                <a:gd name="connsiteY5-110" fmla="*/ 358411 h 504632"/>
                <a:gd name="connsiteX6-111" fmla="*/ 36847 w 440978"/>
                <a:gd name="connsiteY6-112" fmla="*/ 366226 h 504632"/>
                <a:gd name="connsiteX7-113" fmla="*/ 1201 w 440978"/>
                <a:gd name="connsiteY7-114" fmla="*/ 202294 h 504632"/>
                <a:gd name="connsiteX0-115" fmla="*/ 1073 w 440850"/>
                <a:gd name="connsiteY0-116" fmla="*/ 202294 h 505392"/>
                <a:gd name="connsiteX1-117" fmla="*/ 120972 w 440850"/>
                <a:gd name="connsiteY1-118" fmla="*/ 156546 h 505392"/>
                <a:gd name="connsiteX2-119" fmla="*/ 335609 w 440850"/>
                <a:gd name="connsiteY2-120" fmla="*/ 1572 h 505392"/>
                <a:gd name="connsiteX3-121" fmla="*/ 440449 w 440850"/>
                <a:gd name="connsiteY3-122" fmla="*/ 263674 h 505392"/>
                <a:gd name="connsiteX4-123" fmla="*/ 324458 w 440850"/>
                <a:gd name="connsiteY4-124" fmla="*/ 503377 h 505392"/>
                <a:gd name="connsiteX5-125" fmla="*/ 147658 w 440850"/>
                <a:gd name="connsiteY5-126" fmla="*/ 377949 h 505392"/>
                <a:gd name="connsiteX6-127" fmla="*/ 36719 w 440850"/>
                <a:gd name="connsiteY6-128" fmla="*/ 366226 h 505392"/>
                <a:gd name="connsiteX7-129" fmla="*/ 1073 w 440850"/>
                <a:gd name="connsiteY7-130" fmla="*/ 202294 h 505392"/>
                <a:gd name="connsiteX0-131" fmla="*/ 2303 w 426450"/>
                <a:gd name="connsiteY0-132" fmla="*/ 174897 h 505349"/>
                <a:gd name="connsiteX1-133" fmla="*/ 106572 w 426450"/>
                <a:gd name="connsiteY1-134" fmla="*/ 156503 h 505349"/>
                <a:gd name="connsiteX2-135" fmla="*/ 321209 w 426450"/>
                <a:gd name="connsiteY2-136" fmla="*/ 1529 h 505349"/>
                <a:gd name="connsiteX3-137" fmla="*/ 426049 w 426450"/>
                <a:gd name="connsiteY3-138" fmla="*/ 263631 h 505349"/>
                <a:gd name="connsiteX4-139" fmla="*/ 310058 w 426450"/>
                <a:gd name="connsiteY4-140" fmla="*/ 503334 h 505349"/>
                <a:gd name="connsiteX5-141" fmla="*/ 133258 w 426450"/>
                <a:gd name="connsiteY5-142" fmla="*/ 377906 h 505349"/>
                <a:gd name="connsiteX6-143" fmla="*/ 22319 w 426450"/>
                <a:gd name="connsiteY6-144" fmla="*/ 366183 h 505349"/>
                <a:gd name="connsiteX7-145" fmla="*/ 2303 w 426450"/>
                <a:gd name="connsiteY7-146" fmla="*/ 174897 h 505349"/>
                <a:gd name="connsiteX0-147" fmla="*/ 6129 w 430276"/>
                <a:gd name="connsiteY0-148" fmla="*/ 174897 h 505349"/>
                <a:gd name="connsiteX1-149" fmla="*/ 110398 w 430276"/>
                <a:gd name="connsiteY1-150" fmla="*/ 156503 h 505349"/>
                <a:gd name="connsiteX2-151" fmla="*/ 325035 w 430276"/>
                <a:gd name="connsiteY2-152" fmla="*/ 1529 h 505349"/>
                <a:gd name="connsiteX3-153" fmla="*/ 429875 w 430276"/>
                <a:gd name="connsiteY3-154" fmla="*/ 263631 h 505349"/>
                <a:gd name="connsiteX4-155" fmla="*/ 313884 w 430276"/>
                <a:gd name="connsiteY4-156" fmla="*/ 503334 h 505349"/>
                <a:gd name="connsiteX5-157" fmla="*/ 137084 w 430276"/>
                <a:gd name="connsiteY5-158" fmla="*/ 377906 h 505349"/>
                <a:gd name="connsiteX6-159" fmla="*/ 14422 w 430276"/>
                <a:gd name="connsiteY6-160" fmla="*/ 366183 h 505349"/>
                <a:gd name="connsiteX7-161" fmla="*/ 6129 w 430276"/>
                <a:gd name="connsiteY7-162" fmla="*/ 174897 h 505349"/>
                <a:gd name="connsiteX0-163" fmla="*/ 6129 w 429881"/>
                <a:gd name="connsiteY0-164" fmla="*/ 167148 h 497600"/>
                <a:gd name="connsiteX1-165" fmla="*/ 110398 w 429881"/>
                <a:gd name="connsiteY1-166" fmla="*/ 148754 h 497600"/>
                <a:gd name="connsiteX2-167" fmla="*/ 309404 w 429881"/>
                <a:gd name="connsiteY2-168" fmla="*/ 1595 h 497600"/>
                <a:gd name="connsiteX3-169" fmla="*/ 429875 w 429881"/>
                <a:gd name="connsiteY3-170" fmla="*/ 255882 h 497600"/>
                <a:gd name="connsiteX4-171" fmla="*/ 313884 w 429881"/>
                <a:gd name="connsiteY4-172" fmla="*/ 495585 h 497600"/>
                <a:gd name="connsiteX5-173" fmla="*/ 137084 w 429881"/>
                <a:gd name="connsiteY5-174" fmla="*/ 370157 h 497600"/>
                <a:gd name="connsiteX6-175" fmla="*/ 14422 w 429881"/>
                <a:gd name="connsiteY6-176" fmla="*/ 358434 h 497600"/>
                <a:gd name="connsiteX7-177" fmla="*/ 6129 w 429881"/>
                <a:gd name="connsiteY7-178" fmla="*/ 167148 h 497600"/>
                <a:gd name="connsiteX0-179" fmla="*/ 6129 w 429881"/>
                <a:gd name="connsiteY0-180" fmla="*/ 167148 h 497600"/>
                <a:gd name="connsiteX1-181" fmla="*/ 110398 w 429881"/>
                <a:gd name="connsiteY1-182" fmla="*/ 148754 h 497600"/>
                <a:gd name="connsiteX2-183" fmla="*/ 309404 w 429881"/>
                <a:gd name="connsiteY2-184" fmla="*/ 1595 h 497600"/>
                <a:gd name="connsiteX3-185" fmla="*/ 429875 w 429881"/>
                <a:gd name="connsiteY3-186" fmla="*/ 255882 h 497600"/>
                <a:gd name="connsiteX4-187" fmla="*/ 313884 w 429881"/>
                <a:gd name="connsiteY4-188" fmla="*/ 495585 h 497600"/>
                <a:gd name="connsiteX5-189" fmla="*/ 137084 w 429881"/>
                <a:gd name="connsiteY5-190" fmla="*/ 370157 h 497600"/>
                <a:gd name="connsiteX6-191" fmla="*/ 14422 w 429881"/>
                <a:gd name="connsiteY6-192" fmla="*/ 358434 h 497600"/>
                <a:gd name="connsiteX7-193" fmla="*/ 6129 w 429881"/>
                <a:gd name="connsiteY7-194" fmla="*/ 167148 h 497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29881" h="497600">
                  <a:moveTo>
                    <a:pt x="6129" y="167148"/>
                  </a:moveTo>
                  <a:cubicBezTo>
                    <a:pt x="11705" y="137412"/>
                    <a:pt x="59852" y="176346"/>
                    <a:pt x="110398" y="148754"/>
                  </a:cubicBezTo>
                  <a:cubicBezTo>
                    <a:pt x="160944" y="121162"/>
                    <a:pt x="256158" y="-16260"/>
                    <a:pt x="309404" y="1595"/>
                  </a:cubicBezTo>
                  <a:cubicBezTo>
                    <a:pt x="362650" y="19450"/>
                    <a:pt x="429128" y="150104"/>
                    <a:pt x="429875" y="255882"/>
                  </a:cubicBezTo>
                  <a:cubicBezTo>
                    <a:pt x="430622" y="361660"/>
                    <a:pt x="362683" y="476539"/>
                    <a:pt x="313884" y="495585"/>
                  </a:cubicBezTo>
                  <a:cubicBezTo>
                    <a:pt x="265086" y="514631"/>
                    <a:pt x="186994" y="393015"/>
                    <a:pt x="137084" y="370157"/>
                  </a:cubicBezTo>
                  <a:cubicBezTo>
                    <a:pt x="87174" y="347299"/>
                    <a:pt x="36248" y="392269"/>
                    <a:pt x="14422" y="358434"/>
                  </a:cubicBezTo>
                  <a:cubicBezTo>
                    <a:pt x="-7404" y="324599"/>
                    <a:pt x="553" y="196885"/>
                    <a:pt x="6129" y="167148"/>
                  </a:cubicBezTo>
                  <a:close/>
                </a:path>
              </a:pathLst>
            </a:custGeom>
            <a:grpFill/>
            <a:ln w="25400" cap="rnd">
              <a:solidFill>
                <a:srgbClr val="969AC7"/>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nvGrpSpPr>
            <p:cNvPr id="13" name="组合 12"/>
            <p:cNvGrpSpPr/>
            <p:nvPr/>
          </p:nvGrpSpPr>
          <p:grpSpPr>
            <a:xfrm>
              <a:off x="3036676" y="2621447"/>
              <a:ext cx="627734" cy="414410"/>
              <a:chOff x="2996620" y="2609986"/>
              <a:chExt cx="627734" cy="414410"/>
            </a:xfrm>
            <a:grpFill/>
          </p:grpSpPr>
          <p:sp>
            <p:nvSpPr>
              <p:cNvPr id="14" name="任意多边形 13"/>
              <p:cNvSpPr/>
              <p:nvPr/>
            </p:nvSpPr>
            <p:spPr>
              <a:xfrm>
                <a:off x="2996620" y="2609986"/>
                <a:ext cx="358012" cy="414410"/>
              </a:xfrm>
              <a:custGeom>
                <a:avLst/>
                <a:gdLst>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55756 w 423812"/>
                  <a:gd name="connsiteY8" fmla="*/ 223287 h 504417"/>
                  <a:gd name="connsiteX9" fmla="*/ 0 w 423812"/>
                  <a:gd name="connsiteY9" fmla="*/ 200984 h 504417"/>
                  <a:gd name="connsiteX0-1" fmla="*/ 0 w 423812"/>
                  <a:gd name="connsiteY0-2" fmla="*/ 200984 h 504417"/>
                  <a:gd name="connsiteX1-3" fmla="*/ 100361 w 423812"/>
                  <a:gd name="connsiteY1-4" fmla="*/ 178682 h 504417"/>
                  <a:gd name="connsiteX2-5" fmla="*/ 334536 w 423812"/>
                  <a:gd name="connsiteY2-6" fmla="*/ 262 h 504417"/>
                  <a:gd name="connsiteX3-7" fmla="*/ 423746 w 423812"/>
                  <a:gd name="connsiteY3-8" fmla="*/ 223287 h 504417"/>
                  <a:gd name="connsiteX4-9" fmla="*/ 323385 w 423812"/>
                  <a:gd name="connsiteY4-10" fmla="*/ 502067 h 504417"/>
                  <a:gd name="connsiteX5-11" fmla="*/ 189570 w 423812"/>
                  <a:gd name="connsiteY5-12" fmla="*/ 357101 h 504417"/>
                  <a:gd name="connsiteX6-13" fmla="*/ 66907 w 423812"/>
                  <a:gd name="connsiteY6-14" fmla="*/ 357101 h 504417"/>
                  <a:gd name="connsiteX7-15" fmla="*/ 55756 w 423812"/>
                  <a:gd name="connsiteY7-16" fmla="*/ 223287 h 504417"/>
                  <a:gd name="connsiteX8-17" fmla="*/ 0 w 423812"/>
                  <a:gd name="connsiteY8-18" fmla="*/ 200984 h 504417"/>
                  <a:gd name="connsiteX0-19" fmla="*/ 514 w 424326"/>
                  <a:gd name="connsiteY0-20" fmla="*/ 200984 h 504417"/>
                  <a:gd name="connsiteX1-21" fmla="*/ 100875 w 424326"/>
                  <a:gd name="connsiteY1-22" fmla="*/ 178682 h 504417"/>
                  <a:gd name="connsiteX2-23" fmla="*/ 335050 w 424326"/>
                  <a:gd name="connsiteY2-24" fmla="*/ 262 h 504417"/>
                  <a:gd name="connsiteX3-25" fmla="*/ 424260 w 424326"/>
                  <a:gd name="connsiteY3-26" fmla="*/ 223287 h 504417"/>
                  <a:gd name="connsiteX4-27" fmla="*/ 323899 w 424326"/>
                  <a:gd name="connsiteY4-28" fmla="*/ 502067 h 504417"/>
                  <a:gd name="connsiteX5-29" fmla="*/ 190084 w 424326"/>
                  <a:gd name="connsiteY5-30" fmla="*/ 357101 h 504417"/>
                  <a:gd name="connsiteX6-31" fmla="*/ 67421 w 424326"/>
                  <a:gd name="connsiteY6-32" fmla="*/ 357101 h 504417"/>
                  <a:gd name="connsiteX7-33" fmla="*/ 514 w 424326"/>
                  <a:gd name="connsiteY7-34" fmla="*/ 200984 h 504417"/>
                  <a:gd name="connsiteX0-35" fmla="*/ 1494 w 425306"/>
                  <a:gd name="connsiteY0-36" fmla="*/ 200984 h 504399"/>
                  <a:gd name="connsiteX1-37" fmla="*/ 101855 w 425306"/>
                  <a:gd name="connsiteY1-38" fmla="*/ 178682 h 504399"/>
                  <a:gd name="connsiteX2-39" fmla="*/ 336030 w 425306"/>
                  <a:gd name="connsiteY2-40" fmla="*/ 262 h 504399"/>
                  <a:gd name="connsiteX3-41" fmla="*/ 425240 w 425306"/>
                  <a:gd name="connsiteY3-42" fmla="*/ 223287 h 504399"/>
                  <a:gd name="connsiteX4-43" fmla="*/ 324879 w 425306"/>
                  <a:gd name="connsiteY4-44" fmla="*/ 502067 h 504399"/>
                  <a:gd name="connsiteX5-45" fmla="*/ 191064 w 425306"/>
                  <a:gd name="connsiteY5-46" fmla="*/ 357101 h 504399"/>
                  <a:gd name="connsiteX6-47" fmla="*/ 37140 w 425306"/>
                  <a:gd name="connsiteY6-48" fmla="*/ 364916 h 504399"/>
                  <a:gd name="connsiteX7-49" fmla="*/ 1494 w 425306"/>
                  <a:gd name="connsiteY7-50" fmla="*/ 200984 h 504399"/>
                  <a:gd name="connsiteX0-51" fmla="*/ 1201 w 425013"/>
                  <a:gd name="connsiteY0-52" fmla="*/ 200984 h 504399"/>
                  <a:gd name="connsiteX1-53" fmla="*/ 101562 w 425013"/>
                  <a:gd name="connsiteY1-54" fmla="*/ 178682 h 504399"/>
                  <a:gd name="connsiteX2-55" fmla="*/ 335737 w 425013"/>
                  <a:gd name="connsiteY2-56" fmla="*/ 262 h 504399"/>
                  <a:gd name="connsiteX3-57" fmla="*/ 424947 w 425013"/>
                  <a:gd name="connsiteY3-58" fmla="*/ 223287 h 504399"/>
                  <a:gd name="connsiteX4-59" fmla="*/ 324586 w 425013"/>
                  <a:gd name="connsiteY4-60" fmla="*/ 502067 h 504399"/>
                  <a:gd name="connsiteX5-61" fmla="*/ 163417 w 425013"/>
                  <a:gd name="connsiteY5-62" fmla="*/ 357101 h 504399"/>
                  <a:gd name="connsiteX6-63" fmla="*/ 36847 w 425013"/>
                  <a:gd name="connsiteY6-64" fmla="*/ 364916 h 504399"/>
                  <a:gd name="connsiteX7-65" fmla="*/ 1201 w 425013"/>
                  <a:gd name="connsiteY7-66" fmla="*/ 200984 h 504399"/>
                  <a:gd name="connsiteX0-67" fmla="*/ 1201 w 440627"/>
                  <a:gd name="connsiteY0-68" fmla="*/ 201586 h 503924"/>
                  <a:gd name="connsiteX1-69" fmla="*/ 101562 w 440627"/>
                  <a:gd name="connsiteY1-70" fmla="*/ 179284 h 503924"/>
                  <a:gd name="connsiteX2-71" fmla="*/ 335737 w 440627"/>
                  <a:gd name="connsiteY2-72" fmla="*/ 864 h 503924"/>
                  <a:gd name="connsiteX3-73" fmla="*/ 440577 w 440627"/>
                  <a:gd name="connsiteY3-74" fmla="*/ 262966 h 503924"/>
                  <a:gd name="connsiteX4-75" fmla="*/ 324586 w 440627"/>
                  <a:gd name="connsiteY4-76" fmla="*/ 502669 h 503924"/>
                  <a:gd name="connsiteX5-77" fmla="*/ 163417 w 440627"/>
                  <a:gd name="connsiteY5-78" fmla="*/ 357703 h 503924"/>
                  <a:gd name="connsiteX6-79" fmla="*/ 36847 w 440627"/>
                  <a:gd name="connsiteY6-80" fmla="*/ 365518 h 503924"/>
                  <a:gd name="connsiteX7-81" fmla="*/ 1201 w 440627"/>
                  <a:gd name="connsiteY7-82" fmla="*/ 201586 h 503924"/>
                  <a:gd name="connsiteX0-83" fmla="*/ 1201 w 441000"/>
                  <a:gd name="connsiteY0-84" fmla="*/ 201586 h 503924"/>
                  <a:gd name="connsiteX1-85" fmla="*/ 101562 w 441000"/>
                  <a:gd name="connsiteY1-86" fmla="*/ 179284 h 503924"/>
                  <a:gd name="connsiteX2-87" fmla="*/ 335737 w 441000"/>
                  <a:gd name="connsiteY2-88" fmla="*/ 864 h 503924"/>
                  <a:gd name="connsiteX3-89" fmla="*/ 440577 w 441000"/>
                  <a:gd name="connsiteY3-90" fmla="*/ 262966 h 503924"/>
                  <a:gd name="connsiteX4-91" fmla="*/ 324586 w 441000"/>
                  <a:gd name="connsiteY4-92" fmla="*/ 502669 h 503924"/>
                  <a:gd name="connsiteX5-93" fmla="*/ 163417 w 441000"/>
                  <a:gd name="connsiteY5-94" fmla="*/ 357703 h 503924"/>
                  <a:gd name="connsiteX6-95" fmla="*/ 36847 w 441000"/>
                  <a:gd name="connsiteY6-96" fmla="*/ 365518 h 503924"/>
                  <a:gd name="connsiteX7-97" fmla="*/ 1201 w 441000"/>
                  <a:gd name="connsiteY7-98" fmla="*/ 201586 h 503924"/>
                  <a:gd name="connsiteX0-99" fmla="*/ 1201 w 440978"/>
                  <a:gd name="connsiteY0-100" fmla="*/ 202294 h 504632"/>
                  <a:gd name="connsiteX1-101" fmla="*/ 121100 w 440978"/>
                  <a:gd name="connsiteY1-102" fmla="*/ 156546 h 504632"/>
                  <a:gd name="connsiteX2-103" fmla="*/ 335737 w 440978"/>
                  <a:gd name="connsiteY2-104" fmla="*/ 1572 h 504632"/>
                  <a:gd name="connsiteX3-105" fmla="*/ 440577 w 440978"/>
                  <a:gd name="connsiteY3-106" fmla="*/ 263674 h 504632"/>
                  <a:gd name="connsiteX4-107" fmla="*/ 324586 w 440978"/>
                  <a:gd name="connsiteY4-108" fmla="*/ 503377 h 504632"/>
                  <a:gd name="connsiteX5-109" fmla="*/ 163417 w 440978"/>
                  <a:gd name="connsiteY5-110" fmla="*/ 358411 h 504632"/>
                  <a:gd name="connsiteX6-111" fmla="*/ 36847 w 440978"/>
                  <a:gd name="connsiteY6-112" fmla="*/ 366226 h 504632"/>
                  <a:gd name="connsiteX7-113" fmla="*/ 1201 w 440978"/>
                  <a:gd name="connsiteY7-114" fmla="*/ 202294 h 504632"/>
                  <a:gd name="connsiteX0-115" fmla="*/ 1073 w 440850"/>
                  <a:gd name="connsiteY0-116" fmla="*/ 202294 h 505392"/>
                  <a:gd name="connsiteX1-117" fmla="*/ 120972 w 440850"/>
                  <a:gd name="connsiteY1-118" fmla="*/ 156546 h 505392"/>
                  <a:gd name="connsiteX2-119" fmla="*/ 335609 w 440850"/>
                  <a:gd name="connsiteY2-120" fmla="*/ 1572 h 505392"/>
                  <a:gd name="connsiteX3-121" fmla="*/ 440449 w 440850"/>
                  <a:gd name="connsiteY3-122" fmla="*/ 263674 h 505392"/>
                  <a:gd name="connsiteX4-123" fmla="*/ 324458 w 440850"/>
                  <a:gd name="connsiteY4-124" fmla="*/ 503377 h 505392"/>
                  <a:gd name="connsiteX5-125" fmla="*/ 147658 w 440850"/>
                  <a:gd name="connsiteY5-126" fmla="*/ 377949 h 505392"/>
                  <a:gd name="connsiteX6-127" fmla="*/ 36719 w 440850"/>
                  <a:gd name="connsiteY6-128" fmla="*/ 366226 h 505392"/>
                  <a:gd name="connsiteX7-129" fmla="*/ 1073 w 440850"/>
                  <a:gd name="connsiteY7-130" fmla="*/ 202294 h 505392"/>
                  <a:gd name="connsiteX0-131" fmla="*/ 2303 w 426450"/>
                  <a:gd name="connsiteY0-132" fmla="*/ 174897 h 505349"/>
                  <a:gd name="connsiteX1-133" fmla="*/ 106572 w 426450"/>
                  <a:gd name="connsiteY1-134" fmla="*/ 156503 h 505349"/>
                  <a:gd name="connsiteX2-135" fmla="*/ 321209 w 426450"/>
                  <a:gd name="connsiteY2-136" fmla="*/ 1529 h 505349"/>
                  <a:gd name="connsiteX3-137" fmla="*/ 426049 w 426450"/>
                  <a:gd name="connsiteY3-138" fmla="*/ 263631 h 505349"/>
                  <a:gd name="connsiteX4-139" fmla="*/ 310058 w 426450"/>
                  <a:gd name="connsiteY4-140" fmla="*/ 503334 h 505349"/>
                  <a:gd name="connsiteX5-141" fmla="*/ 133258 w 426450"/>
                  <a:gd name="connsiteY5-142" fmla="*/ 377906 h 505349"/>
                  <a:gd name="connsiteX6-143" fmla="*/ 22319 w 426450"/>
                  <a:gd name="connsiteY6-144" fmla="*/ 366183 h 505349"/>
                  <a:gd name="connsiteX7-145" fmla="*/ 2303 w 426450"/>
                  <a:gd name="connsiteY7-146" fmla="*/ 174897 h 505349"/>
                  <a:gd name="connsiteX0-147" fmla="*/ 6129 w 430276"/>
                  <a:gd name="connsiteY0-148" fmla="*/ 174897 h 505349"/>
                  <a:gd name="connsiteX1-149" fmla="*/ 110398 w 430276"/>
                  <a:gd name="connsiteY1-150" fmla="*/ 156503 h 505349"/>
                  <a:gd name="connsiteX2-151" fmla="*/ 325035 w 430276"/>
                  <a:gd name="connsiteY2-152" fmla="*/ 1529 h 505349"/>
                  <a:gd name="connsiteX3-153" fmla="*/ 429875 w 430276"/>
                  <a:gd name="connsiteY3-154" fmla="*/ 263631 h 505349"/>
                  <a:gd name="connsiteX4-155" fmla="*/ 313884 w 430276"/>
                  <a:gd name="connsiteY4-156" fmla="*/ 503334 h 505349"/>
                  <a:gd name="connsiteX5-157" fmla="*/ 137084 w 430276"/>
                  <a:gd name="connsiteY5-158" fmla="*/ 377906 h 505349"/>
                  <a:gd name="connsiteX6-159" fmla="*/ 14422 w 430276"/>
                  <a:gd name="connsiteY6-160" fmla="*/ 366183 h 505349"/>
                  <a:gd name="connsiteX7-161" fmla="*/ 6129 w 430276"/>
                  <a:gd name="connsiteY7-162" fmla="*/ 174897 h 505349"/>
                  <a:gd name="connsiteX0-163" fmla="*/ 6129 w 429881"/>
                  <a:gd name="connsiteY0-164" fmla="*/ 167148 h 497600"/>
                  <a:gd name="connsiteX1-165" fmla="*/ 110398 w 429881"/>
                  <a:gd name="connsiteY1-166" fmla="*/ 148754 h 497600"/>
                  <a:gd name="connsiteX2-167" fmla="*/ 309404 w 429881"/>
                  <a:gd name="connsiteY2-168" fmla="*/ 1595 h 497600"/>
                  <a:gd name="connsiteX3-169" fmla="*/ 429875 w 429881"/>
                  <a:gd name="connsiteY3-170" fmla="*/ 255882 h 497600"/>
                  <a:gd name="connsiteX4-171" fmla="*/ 313884 w 429881"/>
                  <a:gd name="connsiteY4-172" fmla="*/ 495585 h 497600"/>
                  <a:gd name="connsiteX5-173" fmla="*/ 137084 w 429881"/>
                  <a:gd name="connsiteY5-174" fmla="*/ 370157 h 497600"/>
                  <a:gd name="connsiteX6-175" fmla="*/ 14422 w 429881"/>
                  <a:gd name="connsiteY6-176" fmla="*/ 358434 h 497600"/>
                  <a:gd name="connsiteX7-177" fmla="*/ 6129 w 429881"/>
                  <a:gd name="connsiteY7-178" fmla="*/ 167148 h 497600"/>
                  <a:gd name="connsiteX0-179" fmla="*/ 6129 w 429881"/>
                  <a:gd name="connsiteY0-180" fmla="*/ 167148 h 497600"/>
                  <a:gd name="connsiteX1-181" fmla="*/ 110398 w 429881"/>
                  <a:gd name="connsiteY1-182" fmla="*/ 148754 h 497600"/>
                  <a:gd name="connsiteX2-183" fmla="*/ 309404 w 429881"/>
                  <a:gd name="connsiteY2-184" fmla="*/ 1595 h 497600"/>
                  <a:gd name="connsiteX3-185" fmla="*/ 429875 w 429881"/>
                  <a:gd name="connsiteY3-186" fmla="*/ 255882 h 497600"/>
                  <a:gd name="connsiteX4-187" fmla="*/ 313884 w 429881"/>
                  <a:gd name="connsiteY4-188" fmla="*/ 495585 h 497600"/>
                  <a:gd name="connsiteX5-189" fmla="*/ 137084 w 429881"/>
                  <a:gd name="connsiteY5-190" fmla="*/ 370157 h 497600"/>
                  <a:gd name="connsiteX6-191" fmla="*/ 14422 w 429881"/>
                  <a:gd name="connsiteY6-192" fmla="*/ 358434 h 497600"/>
                  <a:gd name="connsiteX7-193" fmla="*/ 6129 w 429881"/>
                  <a:gd name="connsiteY7-194" fmla="*/ 167148 h 497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29881" h="497600">
                    <a:moveTo>
                      <a:pt x="6129" y="167148"/>
                    </a:moveTo>
                    <a:cubicBezTo>
                      <a:pt x="11705" y="137412"/>
                      <a:pt x="59852" y="176346"/>
                      <a:pt x="110398" y="148754"/>
                    </a:cubicBezTo>
                    <a:cubicBezTo>
                      <a:pt x="160944" y="121162"/>
                      <a:pt x="256158" y="-16260"/>
                      <a:pt x="309404" y="1595"/>
                    </a:cubicBezTo>
                    <a:cubicBezTo>
                      <a:pt x="362650" y="19450"/>
                      <a:pt x="429128" y="150104"/>
                      <a:pt x="429875" y="255882"/>
                    </a:cubicBezTo>
                    <a:cubicBezTo>
                      <a:pt x="430622" y="361660"/>
                      <a:pt x="362683" y="476539"/>
                      <a:pt x="313884" y="495585"/>
                    </a:cubicBezTo>
                    <a:cubicBezTo>
                      <a:pt x="265086" y="514631"/>
                      <a:pt x="186994" y="393015"/>
                      <a:pt x="137084" y="370157"/>
                    </a:cubicBezTo>
                    <a:cubicBezTo>
                      <a:pt x="87174" y="347299"/>
                      <a:pt x="36248" y="392269"/>
                      <a:pt x="14422" y="358434"/>
                    </a:cubicBezTo>
                    <a:cubicBezTo>
                      <a:pt x="-7404" y="324599"/>
                      <a:pt x="553" y="196885"/>
                      <a:pt x="6129" y="167148"/>
                    </a:cubicBezTo>
                    <a:close/>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5" name="任意多边形 14"/>
              <p:cNvSpPr/>
              <p:nvPr/>
            </p:nvSpPr>
            <p:spPr>
              <a:xfrm>
                <a:off x="3427150" y="2651798"/>
                <a:ext cx="72526" cy="297378"/>
              </a:xfrm>
              <a:custGeom>
                <a:avLst/>
                <a:gdLst>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55756 w 423812"/>
                  <a:gd name="connsiteY8" fmla="*/ 223287 h 504417"/>
                  <a:gd name="connsiteX9" fmla="*/ 0 w 423812"/>
                  <a:gd name="connsiteY9" fmla="*/ 200984 h 504417"/>
                  <a:gd name="connsiteX0-1" fmla="*/ 0 w 423812"/>
                  <a:gd name="connsiteY0-2" fmla="*/ 200984 h 504417"/>
                  <a:gd name="connsiteX1-3" fmla="*/ 100361 w 423812"/>
                  <a:gd name="connsiteY1-4" fmla="*/ 178682 h 504417"/>
                  <a:gd name="connsiteX2-5" fmla="*/ 334536 w 423812"/>
                  <a:gd name="connsiteY2-6" fmla="*/ 262 h 504417"/>
                  <a:gd name="connsiteX3-7" fmla="*/ 423746 w 423812"/>
                  <a:gd name="connsiteY3-8" fmla="*/ 223287 h 504417"/>
                  <a:gd name="connsiteX4-9" fmla="*/ 323385 w 423812"/>
                  <a:gd name="connsiteY4-10" fmla="*/ 502067 h 504417"/>
                  <a:gd name="connsiteX5-11" fmla="*/ 189570 w 423812"/>
                  <a:gd name="connsiteY5-12" fmla="*/ 357101 h 504417"/>
                  <a:gd name="connsiteX6-13" fmla="*/ 66907 w 423812"/>
                  <a:gd name="connsiteY6-14" fmla="*/ 357101 h 504417"/>
                  <a:gd name="connsiteX7-15" fmla="*/ 55756 w 423812"/>
                  <a:gd name="connsiteY7-16" fmla="*/ 223287 h 504417"/>
                  <a:gd name="connsiteX8-17" fmla="*/ 0 w 423812"/>
                  <a:gd name="connsiteY8-18" fmla="*/ 200984 h 504417"/>
                  <a:gd name="connsiteX0-19" fmla="*/ 514 w 424326"/>
                  <a:gd name="connsiteY0-20" fmla="*/ 200984 h 504417"/>
                  <a:gd name="connsiteX1-21" fmla="*/ 100875 w 424326"/>
                  <a:gd name="connsiteY1-22" fmla="*/ 178682 h 504417"/>
                  <a:gd name="connsiteX2-23" fmla="*/ 335050 w 424326"/>
                  <a:gd name="connsiteY2-24" fmla="*/ 262 h 504417"/>
                  <a:gd name="connsiteX3-25" fmla="*/ 424260 w 424326"/>
                  <a:gd name="connsiteY3-26" fmla="*/ 223287 h 504417"/>
                  <a:gd name="connsiteX4-27" fmla="*/ 323899 w 424326"/>
                  <a:gd name="connsiteY4-28" fmla="*/ 502067 h 504417"/>
                  <a:gd name="connsiteX5-29" fmla="*/ 190084 w 424326"/>
                  <a:gd name="connsiteY5-30" fmla="*/ 357101 h 504417"/>
                  <a:gd name="connsiteX6-31" fmla="*/ 67421 w 424326"/>
                  <a:gd name="connsiteY6-32" fmla="*/ 357101 h 504417"/>
                  <a:gd name="connsiteX7-33" fmla="*/ 514 w 424326"/>
                  <a:gd name="connsiteY7-34" fmla="*/ 200984 h 504417"/>
                  <a:gd name="connsiteX0-35" fmla="*/ 1494 w 425306"/>
                  <a:gd name="connsiteY0-36" fmla="*/ 200984 h 504399"/>
                  <a:gd name="connsiteX1-37" fmla="*/ 101855 w 425306"/>
                  <a:gd name="connsiteY1-38" fmla="*/ 178682 h 504399"/>
                  <a:gd name="connsiteX2-39" fmla="*/ 336030 w 425306"/>
                  <a:gd name="connsiteY2-40" fmla="*/ 262 h 504399"/>
                  <a:gd name="connsiteX3-41" fmla="*/ 425240 w 425306"/>
                  <a:gd name="connsiteY3-42" fmla="*/ 223287 h 504399"/>
                  <a:gd name="connsiteX4-43" fmla="*/ 324879 w 425306"/>
                  <a:gd name="connsiteY4-44" fmla="*/ 502067 h 504399"/>
                  <a:gd name="connsiteX5-45" fmla="*/ 191064 w 425306"/>
                  <a:gd name="connsiteY5-46" fmla="*/ 357101 h 504399"/>
                  <a:gd name="connsiteX6-47" fmla="*/ 37140 w 425306"/>
                  <a:gd name="connsiteY6-48" fmla="*/ 364916 h 504399"/>
                  <a:gd name="connsiteX7-49" fmla="*/ 1494 w 425306"/>
                  <a:gd name="connsiteY7-50" fmla="*/ 200984 h 504399"/>
                  <a:gd name="connsiteX0-51" fmla="*/ 1201 w 425013"/>
                  <a:gd name="connsiteY0-52" fmla="*/ 200984 h 504399"/>
                  <a:gd name="connsiteX1-53" fmla="*/ 101562 w 425013"/>
                  <a:gd name="connsiteY1-54" fmla="*/ 178682 h 504399"/>
                  <a:gd name="connsiteX2-55" fmla="*/ 335737 w 425013"/>
                  <a:gd name="connsiteY2-56" fmla="*/ 262 h 504399"/>
                  <a:gd name="connsiteX3-57" fmla="*/ 424947 w 425013"/>
                  <a:gd name="connsiteY3-58" fmla="*/ 223287 h 504399"/>
                  <a:gd name="connsiteX4-59" fmla="*/ 324586 w 425013"/>
                  <a:gd name="connsiteY4-60" fmla="*/ 502067 h 504399"/>
                  <a:gd name="connsiteX5-61" fmla="*/ 163417 w 425013"/>
                  <a:gd name="connsiteY5-62" fmla="*/ 357101 h 504399"/>
                  <a:gd name="connsiteX6-63" fmla="*/ 36847 w 425013"/>
                  <a:gd name="connsiteY6-64" fmla="*/ 364916 h 504399"/>
                  <a:gd name="connsiteX7-65" fmla="*/ 1201 w 425013"/>
                  <a:gd name="connsiteY7-66" fmla="*/ 200984 h 504399"/>
                  <a:gd name="connsiteX0-67" fmla="*/ 1201 w 440627"/>
                  <a:gd name="connsiteY0-68" fmla="*/ 201586 h 503924"/>
                  <a:gd name="connsiteX1-69" fmla="*/ 101562 w 440627"/>
                  <a:gd name="connsiteY1-70" fmla="*/ 179284 h 503924"/>
                  <a:gd name="connsiteX2-71" fmla="*/ 335737 w 440627"/>
                  <a:gd name="connsiteY2-72" fmla="*/ 864 h 503924"/>
                  <a:gd name="connsiteX3-73" fmla="*/ 440577 w 440627"/>
                  <a:gd name="connsiteY3-74" fmla="*/ 262966 h 503924"/>
                  <a:gd name="connsiteX4-75" fmla="*/ 324586 w 440627"/>
                  <a:gd name="connsiteY4-76" fmla="*/ 502669 h 503924"/>
                  <a:gd name="connsiteX5-77" fmla="*/ 163417 w 440627"/>
                  <a:gd name="connsiteY5-78" fmla="*/ 357703 h 503924"/>
                  <a:gd name="connsiteX6-79" fmla="*/ 36847 w 440627"/>
                  <a:gd name="connsiteY6-80" fmla="*/ 365518 h 503924"/>
                  <a:gd name="connsiteX7-81" fmla="*/ 1201 w 440627"/>
                  <a:gd name="connsiteY7-82" fmla="*/ 201586 h 503924"/>
                  <a:gd name="connsiteX0-83" fmla="*/ 1201 w 441000"/>
                  <a:gd name="connsiteY0-84" fmla="*/ 201586 h 503924"/>
                  <a:gd name="connsiteX1-85" fmla="*/ 101562 w 441000"/>
                  <a:gd name="connsiteY1-86" fmla="*/ 179284 h 503924"/>
                  <a:gd name="connsiteX2-87" fmla="*/ 335737 w 441000"/>
                  <a:gd name="connsiteY2-88" fmla="*/ 864 h 503924"/>
                  <a:gd name="connsiteX3-89" fmla="*/ 440577 w 441000"/>
                  <a:gd name="connsiteY3-90" fmla="*/ 262966 h 503924"/>
                  <a:gd name="connsiteX4-91" fmla="*/ 324586 w 441000"/>
                  <a:gd name="connsiteY4-92" fmla="*/ 502669 h 503924"/>
                  <a:gd name="connsiteX5-93" fmla="*/ 163417 w 441000"/>
                  <a:gd name="connsiteY5-94" fmla="*/ 357703 h 503924"/>
                  <a:gd name="connsiteX6-95" fmla="*/ 36847 w 441000"/>
                  <a:gd name="connsiteY6-96" fmla="*/ 365518 h 503924"/>
                  <a:gd name="connsiteX7-97" fmla="*/ 1201 w 441000"/>
                  <a:gd name="connsiteY7-98" fmla="*/ 201586 h 503924"/>
                  <a:gd name="connsiteX0-99" fmla="*/ 1201 w 440978"/>
                  <a:gd name="connsiteY0-100" fmla="*/ 202294 h 504632"/>
                  <a:gd name="connsiteX1-101" fmla="*/ 121100 w 440978"/>
                  <a:gd name="connsiteY1-102" fmla="*/ 156546 h 504632"/>
                  <a:gd name="connsiteX2-103" fmla="*/ 335737 w 440978"/>
                  <a:gd name="connsiteY2-104" fmla="*/ 1572 h 504632"/>
                  <a:gd name="connsiteX3-105" fmla="*/ 440577 w 440978"/>
                  <a:gd name="connsiteY3-106" fmla="*/ 263674 h 504632"/>
                  <a:gd name="connsiteX4-107" fmla="*/ 324586 w 440978"/>
                  <a:gd name="connsiteY4-108" fmla="*/ 503377 h 504632"/>
                  <a:gd name="connsiteX5-109" fmla="*/ 163417 w 440978"/>
                  <a:gd name="connsiteY5-110" fmla="*/ 358411 h 504632"/>
                  <a:gd name="connsiteX6-111" fmla="*/ 36847 w 440978"/>
                  <a:gd name="connsiteY6-112" fmla="*/ 366226 h 504632"/>
                  <a:gd name="connsiteX7-113" fmla="*/ 1201 w 440978"/>
                  <a:gd name="connsiteY7-114" fmla="*/ 202294 h 504632"/>
                  <a:gd name="connsiteX0-115" fmla="*/ 1073 w 440850"/>
                  <a:gd name="connsiteY0-116" fmla="*/ 202294 h 505392"/>
                  <a:gd name="connsiteX1-117" fmla="*/ 120972 w 440850"/>
                  <a:gd name="connsiteY1-118" fmla="*/ 156546 h 505392"/>
                  <a:gd name="connsiteX2-119" fmla="*/ 335609 w 440850"/>
                  <a:gd name="connsiteY2-120" fmla="*/ 1572 h 505392"/>
                  <a:gd name="connsiteX3-121" fmla="*/ 440449 w 440850"/>
                  <a:gd name="connsiteY3-122" fmla="*/ 263674 h 505392"/>
                  <a:gd name="connsiteX4-123" fmla="*/ 324458 w 440850"/>
                  <a:gd name="connsiteY4-124" fmla="*/ 503377 h 505392"/>
                  <a:gd name="connsiteX5-125" fmla="*/ 147658 w 440850"/>
                  <a:gd name="connsiteY5-126" fmla="*/ 377949 h 505392"/>
                  <a:gd name="connsiteX6-127" fmla="*/ 36719 w 440850"/>
                  <a:gd name="connsiteY6-128" fmla="*/ 366226 h 505392"/>
                  <a:gd name="connsiteX7-129" fmla="*/ 1073 w 440850"/>
                  <a:gd name="connsiteY7-130" fmla="*/ 202294 h 505392"/>
                  <a:gd name="connsiteX0-131" fmla="*/ 2303 w 426450"/>
                  <a:gd name="connsiteY0-132" fmla="*/ 174897 h 505349"/>
                  <a:gd name="connsiteX1-133" fmla="*/ 106572 w 426450"/>
                  <a:gd name="connsiteY1-134" fmla="*/ 156503 h 505349"/>
                  <a:gd name="connsiteX2-135" fmla="*/ 321209 w 426450"/>
                  <a:gd name="connsiteY2-136" fmla="*/ 1529 h 505349"/>
                  <a:gd name="connsiteX3-137" fmla="*/ 426049 w 426450"/>
                  <a:gd name="connsiteY3-138" fmla="*/ 263631 h 505349"/>
                  <a:gd name="connsiteX4-139" fmla="*/ 310058 w 426450"/>
                  <a:gd name="connsiteY4-140" fmla="*/ 503334 h 505349"/>
                  <a:gd name="connsiteX5-141" fmla="*/ 133258 w 426450"/>
                  <a:gd name="connsiteY5-142" fmla="*/ 377906 h 505349"/>
                  <a:gd name="connsiteX6-143" fmla="*/ 22319 w 426450"/>
                  <a:gd name="connsiteY6-144" fmla="*/ 366183 h 505349"/>
                  <a:gd name="connsiteX7-145" fmla="*/ 2303 w 426450"/>
                  <a:gd name="connsiteY7-146" fmla="*/ 174897 h 505349"/>
                  <a:gd name="connsiteX0-147" fmla="*/ 6129 w 430276"/>
                  <a:gd name="connsiteY0-148" fmla="*/ 174897 h 505349"/>
                  <a:gd name="connsiteX1-149" fmla="*/ 110398 w 430276"/>
                  <a:gd name="connsiteY1-150" fmla="*/ 156503 h 505349"/>
                  <a:gd name="connsiteX2-151" fmla="*/ 325035 w 430276"/>
                  <a:gd name="connsiteY2-152" fmla="*/ 1529 h 505349"/>
                  <a:gd name="connsiteX3-153" fmla="*/ 429875 w 430276"/>
                  <a:gd name="connsiteY3-154" fmla="*/ 263631 h 505349"/>
                  <a:gd name="connsiteX4-155" fmla="*/ 313884 w 430276"/>
                  <a:gd name="connsiteY4-156" fmla="*/ 503334 h 505349"/>
                  <a:gd name="connsiteX5-157" fmla="*/ 137084 w 430276"/>
                  <a:gd name="connsiteY5-158" fmla="*/ 377906 h 505349"/>
                  <a:gd name="connsiteX6-159" fmla="*/ 14422 w 430276"/>
                  <a:gd name="connsiteY6-160" fmla="*/ 366183 h 505349"/>
                  <a:gd name="connsiteX7-161" fmla="*/ 6129 w 430276"/>
                  <a:gd name="connsiteY7-162" fmla="*/ 174897 h 505349"/>
                  <a:gd name="connsiteX0-163" fmla="*/ 6129 w 429881"/>
                  <a:gd name="connsiteY0-164" fmla="*/ 167148 h 497600"/>
                  <a:gd name="connsiteX1-165" fmla="*/ 110398 w 429881"/>
                  <a:gd name="connsiteY1-166" fmla="*/ 148754 h 497600"/>
                  <a:gd name="connsiteX2-167" fmla="*/ 309404 w 429881"/>
                  <a:gd name="connsiteY2-168" fmla="*/ 1595 h 497600"/>
                  <a:gd name="connsiteX3-169" fmla="*/ 429875 w 429881"/>
                  <a:gd name="connsiteY3-170" fmla="*/ 255882 h 497600"/>
                  <a:gd name="connsiteX4-171" fmla="*/ 313884 w 429881"/>
                  <a:gd name="connsiteY4-172" fmla="*/ 495585 h 497600"/>
                  <a:gd name="connsiteX5-173" fmla="*/ 137084 w 429881"/>
                  <a:gd name="connsiteY5-174" fmla="*/ 370157 h 497600"/>
                  <a:gd name="connsiteX6-175" fmla="*/ 14422 w 429881"/>
                  <a:gd name="connsiteY6-176" fmla="*/ 358434 h 497600"/>
                  <a:gd name="connsiteX7-177" fmla="*/ 6129 w 429881"/>
                  <a:gd name="connsiteY7-178" fmla="*/ 167148 h 497600"/>
                  <a:gd name="connsiteX0-179" fmla="*/ 6129 w 429881"/>
                  <a:gd name="connsiteY0-180" fmla="*/ 167148 h 497600"/>
                  <a:gd name="connsiteX1-181" fmla="*/ 110398 w 429881"/>
                  <a:gd name="connsiteY1-182" fmla="*/ 148754 h 497600"/>
                  <a:gd name="connsiteX2-183" fmla="*/ 309404 w 429881"/>
                  <a:gd name="connsiteY2-184" fmla="*/ 1595 h 497600"/>
                  <a:gd name="connsiteX3-185" fmla="*/ 429875 w 429881"/>
                  <a:gd name="connsiteY3-186" fmla="*/ 255882 h 497600"/>
                  <a:gd name="connsiteX4-187" fmla="*/ 313884 w 429881"/>
                  <a:gd name="connsiteY4-188" fmla="*/ 495585 h 497600"/>
                  <a:gd name="connsiteX5-189" fmla="*/ 137084 w 429881"/>
                  <a:gd name="connsiteY5-190" fmla="*/ 370157 h 497600"/>
                  <a:gd name="connsiteX6-191" fmla="*/ 14422 w 429881"/>
                  <a:gd name="connsiteY6-192" fmla="*/ 358434 h 497600"/>
                  <a:gd name="connsiteX7-193" fmla="*/ 6129 w 429881"/>
                  <a:gd name="connsiteY7-194" fmla="*/ 167148 h 497600"/>
                  <a:gd name="connsiteX0-195" fmla="*/ 271 w 415730"/>
                  <a:gd name="connsiteY0-196" fmla="*/ 358846 h 498012"/>
                  <a:gd name="connsiteX1-197" fmla="*/ 96247 w 415730"/>
                  <a:gd name="connsiteY1-198" fmla="*/ 149166 h 498012"/>
                  <a:gd name="connsiteX2-199" fmla="*/ 295253 w 415730"/>
                  <a:gd name="connsiteY2-200" fmla="*/ 2007 h 498012"/>
                  <a:gd name="connsiteX3-201" fmla="*/ 415724 w 415730"/>
                  <a:gd name="connsiteY3-202" fmla="*/ 256294 h 498012"/>
                  <a:gd name="connsiteX4-203" fmla="*/ 299733 w 415730"/>
                  <a:gd name="connsiteY4-204" fmla="*/ 495997 h 498012"/>
                  <a:gd name="connsiteX5-205" fmla="*/ 122933 w 415730"/>
                  <a:gd name="connsiteY5-206" fmla="*/ 370569 h 498012"/>
                  <a:gd name="connsiteX6-207" fmla="*/ 271 w 415730"/>
                  <a:gd name="connsiteY6-208" fmla="*/ 358846 h 498012"/>
                  <a:gd name="connsiteX0-209" fmla="*/ 96240 w 415723"/>
                  <a:gd name="connsiteY0-210" fmla="*/ 149166 h 498012"/>
                  <a:gd name="connsiteX1-211" fmla="*/ 295246 w 415723"/>
                  <a:gd name="connsiteY1-212" fmla="*/ 2007 h 498012"/>
                  <a:gd name="connsiteX2-213" fmla="*/ 415717 w 415723"/>
                  <a:gd name="connsiteY2-214" fmla="*/ 256294 h 498012"/>
                  <a:gd name="connsiteX3-215" fmla="*/ 299726 w 415723"/>
                  <a:gd name="connsiteY3-216" fmla="*/ 495997 h 498012"/>
                  <a:gd name="connsiteX4-217" fmla="*/ 122926 w 415723"/>
                  <a:gd name="connsiteY4-218" fmla="*/ 370569 h 498012"/>
                  <a:gd name="connsiteX5-219" fmla="*/ 264 w 415723"/>
                  <a:gd name="connsiteY5-220" fmla="*/ 358846 h 498012"/>
                  <a:gd name="connsiteX6-221" fmla="*/ 206036 w 415723"/>
                  <a:gd name="connsiteY6-222" fmla="*/ 258962 h 498012"/>
                  <a:gd name="connsiteX0-223" fmla="*/ 295246 w 415723"/>
                  <a:gd name="connsiteY0-224" fmla="*/ 1 h 496006"/>
                  <a:gd name="connsiteX1-225" fmla="*/ 415717 w 415723"/>
                  <a:gd name="connsiteY1-226" fmla="*/ 254288 h 496006"/>
                  <a:gd name="connsiteX2-227" fmla="*/ 299726 w 415723"/>
                  <a:gd name="connsiteY2-228" fmla="*/ 493991 h 496006"/>
                  <a:gd name="connsiteX3-229" fmla="*/ 122926 w 415723"/>
                  <a:gd name="connsiteY3-230" fmla="*/ 368563 h 496006"/>
                  <a:gd name="connsiteX4-231" fmla="*/ 264 w 415723"/>
                  <a:gd name="connsiteY4-232" fmla="*/ 356840 h 496006"/>
                  <a:gd name="connsiteX5-233" fmla="*/ 206036 w 415723"/>
                  <a:gd name="connsiteY5-234" fmla="*/ 256956 h 496006"/>
                  <a:gd name="connsiteX0-235" fmla="*/ 294982 w 415459"/>
                  <a:gd name="connsiteY0-236" fmla="*/ 0 h 496005"/>
                  <a:gd name="connsiteX1-237" fmla="*/ 415453 w 415459"/>
                  <a:gd name="connsiteY1-238" fmla="*/ 254287 h 496005"/>
                  <a:gd name="connsiteX2-239" fmla="*/ 299462 w 415459"/>
                  <a:gd name="connsiteY2-240" fmla="*/ 493990 h 496005"/>
                  <a:gd name="connsiteX3-241" fmla="*/ 122662 w 415459"/>
                  <a:gd name="connsiteY3-242" fmla="*/ 368562 h 496005"/>
                  <a:gd name="connsiteX4-243" fmla="*/ 0 w 415459"/>
                  <a:gd name="connsiteY4-244" fmla="*/ 356839 h 496005"/>
                  <a:gd name="connsiteX0-245" fmla="*/ 172320 w 292797"/>
                  <a:gd name="connsiteY0-246" fmla="*/ 0 h 496005"/>
                  <a:gd name="connsiteX1-247" fmla="*/ 292791 w 292797"/>
                  <a:gd name="connsiteY1-248" fmla="*/ 254287 h 496005"/>
                  <a:gd name="connsiteX2-249" fmla="*/ 176800 w 292797"/>
                  <a:gd name="connsiteY2-250" fmla="*/ 493990 h 496005"/>
                  <a:gd name="connsiteX3-251" fmla="*/ 0 w 292797"/>
                  <a:gd name="connsiteY3-252" fmla="*/ 368562 h 496005"/>
                  <a:gd name="connsiteX0-253" fmla="*/ 0 w 120477"/>
                  <a:gd name="connsiteY0-254" fmla="*/ 0 h 493990"/>
                  <a:gd name="connsiteX1-255" fmla="*/ 120471 w 120477"/>
                  <a:gd name="connsiteY1-256" fmla="*/ 254287 h 493990"/>
                  <a:gd name="connsiteX2-257" fmla="*/ 4480 w 120477"/>
                  <a:gd name="connsiteY2-258" fmla="*/ 493990 h 493990"/>
                </a:gdLst>
                <a:ahLst/>
                <a:cxnLst>
                  <a:cxn ang="0">
                    <a:pos x="connsiteX0-1" y="connsiteY0-2"/>
                  </a:cxn>
                  <a:cxn ang="0">
                    <a:pos x="connsiteX1-3" y="connsiteY1-4"/>
                  </a:cxn>
                  <a:cxn ang="0">
                    <a:pos x="connsiteX2-5" y="connsiteY2-6"/>
                  </a:cxn>
                </a:cxnLst>
                <a:rect l="l" t="t" r="r" b="b"/>
                <a:pathLst>
                  <a:path w="120477" h="493990">
                    <a:moveTo>
                      <a:pt x="0" y="0"/>
                    </a:moveTo>
                    <a:cubicBezTo>
                      <a:pt x="53246" y="17855"/>
                      <a:pt x="119724" y="148509"/>
                      <a:pt x="120471" y="254287"/>
                    </a:cubicBezTo>
                    <a:cubicBezTo>
                      <a:pt x="121218" y="360065"/>
                      <a:pt x="53279" y="474944"/>
                      <a:pt x="4480" y="493990"/>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6" name="任意多边形 15"/>
              <p:cNvSpPr/>
              <p:nvPr/>
            </p:nvSpPr>
            <p:spPr>
              <a:xfrm>
                <a:off x="3541296" y="2619916"/>
                <a:ext cx="83058" cy="385711"/>
              </a:xfrm>
              <a:custGeom>
                <a:avLst/>
                <a:gdLst>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55756 w 423812"/>
                  <a:gd name="connsiteY8" fmla="*/ 223287 h 504417"/>
                  <a:gd name="connsiteX9" fmla="*/ 0 w 423812"/>
                  <a:gd name="connsiteY9" fmla="*/ 200984 h 504417"/>
                  <a:gd name="connsiteX0-1" fmla="*/ 0 w 423812"/>
                  <a:gd name="connsiteY0-2" fmla="*/ 200984 h 504417"/>
                  <a:gd name="connsiteX1-3" fmla="*/ 100361 w 423812"/>
                  <a:gd name="connsiteY1-4" fmla="*/ 178682 h 504417"/>
                  <a:gd name="connsiteX2-5" fmla="*/ 334536 w 423812"/>
                  <a:gd name="connsiteY2-6" fmla="*/ 262 h 504417"/>
                  <a:gd name="connsiteX3-7" fmla="*/ 423746 w 423812"/>
                  <a:gd name="connsiteY3-8" fmla="*/ 223287 h 504417"/>
                  <a:gd name="connsiteX4-9" fmla="*/ 323385 w 423812"/>
                  <a:gd name="connsiteY4-10" fmla="*/ 502067 h 504417"/>
                  <a:gd name="connsiteX5-11" fmla="*/ 189570 w 423812"/>
                  <a:gd name="connsiteY5-12" fmla="*/ 357101 h 504417"/>
                  <a:gd name="connsiteX6-13" fmla="*/ 66907 w 423812"/>
                  <a:gd name="connsiteY6-14" fmla="*/ 357101 h 504417"/>
                  <a:gd name="connsiteX7-15" fmla="*/ 55756 w 423812"/>
                  <a:gd name="connsiteY7-16" fmla="*/ 223287 h 504417"/>
                  <a:gd name="connsiteX8-17" fmla="*/ 0 w 423812"/>
                  <a:gd name="connsiteY8-18" fmla="*/ 200984 h 504417"/>
                  <a:gd name="connsiteX0-19" fmla="*/ 514 w 424326"/>
                  <a:gd name="connsiteY0-20" fmla="*/ 200984 h 504417"/>
                  <a:gd name="connsiteX1-21" fmla="*/ 100875 w 424326"/>
                  <a:gd name="connsiteY1-22" fmla="*/ 178682 h 504417"/>
                  <a:gd name="connsiteX2-23" fmla="*/ 335050 w 424326"/>
                  <a:gd name="connsiteY2-24" fmla="*/ 262 h 504417"/>
                  <a:gd name="connsiteX3-25" fmla="*/ 424260 w 424326"/>
                  <a:gd name="connsiteY3-26" fmla="*/ 223287 h 504417"/>
                  <a:gd name="connsiteX4-27" fmla="*/ 323899 w 424326"/>
                  <a:gd name="connsiteY4-28" fmla="*/ 502067 h 504417"/>
                  <a:gd name="connsiteX5-29" fmla="*/ 190084 w 424326"/>
                  <a:gd name="connsiteY5-30" fmla="*/ 357101 h 504417"/>
                  <a:gd name="connsiteX6-31" fmla="*/ 67421 w 424326"/>
                  <a:gd name="connsiteY6-32" fmla="*/ 357101 h 504417"/>
                  <a:gd name="connsiteX7-33" fmla="*/ 514 w 424326"/>
                  <a:gd name="connsiteY7-34" fmla="*/ 200984 h 504417"/>
                  <a:gd name="connsiteX0-35" fmla="*/ 1494 w 425306"/>
                  <a:gd name="connsiteY0-36" fmla="*/ 200984 h 504399"/>
                  <a:gd name="connsiteX1-37" fmla="*/ 101855 w 425306"/>
                  <a:gd name="connsiteY1-38" fmla="*/ 178682 h 504399"/>
                  <a:gd name="connsiteX2-39" fmla="*/ 336030 w 425306"/>
                  <a:gd name="connsiteY2-40" fmla="*/ 262 h 504399"/>
                  <a:gd name="connsiteX3-41" fmla="*/ 425240 w 425306"/>
                  <a:gd name="connsiteY3-42" fmla="*/ 223287 h 504399"/>
                  <a:gd name="connsiteX4-43" fmla="*/ 324879 w 425306"/>
                  <a:gd name="connsiteY4-44" fmla="*/ 502067 h 504399"/>
                  <a:gd name="connsiteX5-45" fmla="*/ 191064 w 425306"/>
                  <a:gd name="connsiteY5-46" fmla="*/ 357101 h 504399"/>
                  <a:gd name="connsiteX6-47" fmla="*/ 37140 w 425306"/>
                  <a:gd name="connsiteY6-48" fmla="*/ 364916 h 504399"/>
                  <a:gd name="connsiteX7-49" fmla="*/ 1494 w 425306"/>
                  <a:gd name="connsiteY7-50" fmla="*/ 200984 h 504399"/>
                  <a:gd name="connsiteX0-51" fmla="*/ 1201 w 425013"/>
                  <a:gd name="connsiteY0-52" fmla="*/ 200984 h 504399"/>
                  <a:gd name="connsiteX1-53" fmla="*/ 101562 w 425013"/>
                  <a:gd name="connsiteY1-54" fmla="*/ 178682 h 504399"/>
                  <a:gd name="connsiteX2-55" fmla="*/ 335737 w 425013"/>
                  <a:gd name="connsiteY2-56" fmla="*/ 262 h 504399"/>
                  <a:gd name="connsiteX3-57" fmla="*/ 424947 w 425013"/>
                  <a:gd name="connsiteY3-58" fmla="*/ 223287 h 504399"/>
                  <a:gd name="connsiteX4-59" fmla="*/ 324586 w 425013"/>
                  <a:gd name="connsiteY4-60" fmla="*/ 502067 h 504399"/>
                  <a:gd name="connsiteX5-61" fmla="*/ 163417 w 425013"/>
                  <a:gd name="connsiteY5-62" fmla="*/ 357101 h 504399"/>
                  <a:gd name="connsiteX6-63" fmla="*/ 36847 w 425013"/>
                  <a:gd name="connsiteY6-64" fmla="*/ 364916 h 504399"/>
                  <a:gd name="connsiteX7-65" fmla="*/ 1201 w 425013"/>
                  <a:gd name="connsiteY7-66" fmla="*/ 200984 h 504399"/>
                  <a:gd name="connsiteX0-67" fmla="*/ 1201 w 440627"/>
                  <a:gd name="connsiteY0-68" fmla="*/ 201586 h 503924"/>
                  <a:gd name="connsiteX1-69" fmla="*/ 101562 w 440627"/>
                  <a:gd name="connsiteY1-70" fmla="*/ 179284 h 503924"/>
                  <a:gd name="connsiteX2-71" fmla="*/ 335737 w 440627"/>
                  <a:gd name="connsiteY2-72" fmla="*/ 864 h 503924"/>
                  <a:gd name="connsiteX3-73" fmla="*/ 440577 w 440627"/>
                  <a:gd name="connsiteY3-74" fmla="*/ 262966 h 503924"/>
                  <a:gd name="connsiteX4-75" fmla="*/ 324586 w 440627"/>
                  <a:gd name="connsiteY4-76" fmla="*/ 502669 h 503924"/>
                  <a:gd name="connsiteX5-77" fmla="*/ 163417 w 440627"/>
                  <a:gd name="connsiteY5-78" fmla="*/ 357703 h 503924"/>
                  <a:gd name="connsiteX6-79" fmla="*/ 36847 w 440627"/>
                  <a:gd name="connsiteY6-80" fmla="*/ 365518 h 503924"/>
                  <a:gd name="connsiteX7-81" fmla="*/ 1201 w 440627"/>
                  <a:gd name="connsiteY7-82" fmla="*/ 201586 h 503924"/>
                  <a:gd name="connsiteX0-83" fmla="*/ 1201 w 441000"/>
                  <a:gd name="connsiteY0-84" fmla="*/ 201586 h 503924"/>
                  <a:gd name="connsiteX1-85" fmla="*/ 101562 w 441000"/>
                  <a:gd name="connsiteY1-86" fmla="*/ 179284 h 503924"/>
                  <a:gd name="connsiteX2-87" fmla="*/ 335737 w 441000"/>
                  <a:gd name="connsiteY2-88" fmla="*/ 864 h 503924"/>
                  <a:gd name="connsiteX3-89" fmla="*/ 440577 w 441000"/>
                  <a:gd name="connsiteY3-90" fmla="*/ 262966 h 503924"/>
                  <a:gd name="connsiteX4-91" fmla="*/ 324586 w 441000"/>
                  <a:gd name="connsiteY4-92" fmla="*/ 502669 h 503924"/>
                  <a:gd name="connsiteX5-93" fmla="*/ 163417 w 441000"/>
                  <a:gd name="connsiteY5-94" fmla="*/ 357703 h 503924"/>
                  <a:gd name="connsiteX6-95" fmla="*/ 36847 w 441000"/>
                  <a:gd name="connsiteY6-96" fmla="*/ 365518 h 503924"/>
                  <a:gd name="connsiteX7-97" fmla="*/ 1201 w 441000"/>
                  <a:gd name="connsiteY7-98" fmla="*/ 201586 h 503924"/>
                  <a:gd name="connsiteX0-99" fmla="*/ 1201 w 440978"/>
                  <a:gd name="connsiteY0-100" fmla="*/ 202294 h 504632"/>
                  <a:gd name="connsiteX1-101" fmla="*/ 121100 w 440978"/>
                  <a:gd name="connsiteY1-102" fmla="*/ 156546 h 504632"/>
                  <a:gd name="connsiteX2-103" fmla="*/ 335737 w 440978"/>
                  <a:gd name="connsiteY2-104" fmla="*/ 1572 h 504632"/>
                  <a:gd name="connsiteX3-105" fmla="*/ 440577 w 440978"/>
                  <a:gd name="connsiteY3-106" fmla="*/ 263674 h 504632"/>
                  <a:gd name="connsiteX4-107" fmla="*/ 324586 w 440978"/>
                  <a:gd name="connsiteY4-108" fmla="*/ 503377 h 504632"/>
                  <a:gd name="connsiteX5-109" fmla="*/ 163417 w 440978"/>
                  <a:gd name="connsiteY5-110" fmla="*/ 358411 h 504632"/>
                  <a:gd name="connsiteX6-111" fmla="*/ 36847 w 440978"/>
                  <a:gd name="connsiteY6-112" fmla="*/ 366226 h 504632"/>
                  <a:gd name="connsiteX7-113" fmla="*/ 1201 w 440978"/>
                  <a:gd name="connsiteY7-114" fmla="*/ 202294 h 504632"/>
                  <a:gd name="connsiteX0-115" fmla="*/ 1073 w 440850"/>
                  <a:gd name="connsiteY0-116" fmla="*/ 202294 h 505392"/>
                  <a:gd name="connsiteX1-117" fmla="*/ 120972 w 440850"/>
                  <a:gd name="connsiteY1-118" fmla="*/ 156546 h 505392"/>
                  <a:gd name="connsiteX2-119" fmla="*/ 335609 w 440850"/>
                  <a:gd name="connsiteY2-120" fmla="*/ 1572 h 505392"/>
                  <a:gd name="connsiteX3-121" fmla="*/ 440449 w 440850"/>
                  <a:gd name="connsiteY3-122" fmla="*/ 263674 h 505392"/>
                  <a:gd name="connsiteX4-123" fmla="*/ 324458 w 440850"/>
                  <a:gd name="connsiteY4-124" fmla="*/ 503377 h 505392"/>
                  <a:gd name="connsiteX5-125" fmla="*/ 147658 w 440850"/>
                  <a:gd name="connsiteY5-126" fmla="*/ 377949 h 505392"/>
                  <a:gd name="connsiteX6-127" fmla="*/ 36719 w 440850"/>
                  <a:gd name="connsiteY6-128" fmla="*/ 366226 h 505392"/>
                  <a:gd name="connsiteX7-129" fmla="*/ 1073 w 440850"/>
                  <a:gd name="connsiteY7-130" fmla="*/ 202294 h 505392"/>
                  <a:gd name="connsiteX0-131" fmla="*/ 2303 w 426450"/>
                  <a:gd name="connsiteY0-132" fmla="*/ 174897 h 505349"/>
                  <a:gd name="connsiteX1-133" fmla="*/ 106572 w 426450"/>
                  <a:gd name="connsiteY1-134" fmla="*/ 156503 h 505349"/>
                  <a:gd name="connsiteX2-135" fmla="*/ 321209 w 426450"/>
                  <a:gd name="connsiteY2-136" fmla="*/ 1529 h 505349"/>
                  <a:gd name="connsiteX3-137" fmla="*/ 426049 w 426450"/>
                  <a:gd name="connsiteY3-138" fmla="*/ 263631 h 505349"/>
                  <a:gd name="connsiteX4-139" fmla="*/ 310058 w 426450"/>
                  <a:gd name="connsiteY4-140" fmla="*/ 503334 h 505349"/>
                  <a:gd name="connsiteX5-141" fmla="*/ 133258 w 426450"/>
                  <a:gd name="connsiteY5-142" fmla="*/ 377906 h 505349"/>
                  <a:gd name="connsiteX6-143" fmla="*/ 22319 w 426450"/>
                  <a:gd name="connsiteY6-144" fmla="*/ 366183 h 505349"/>
                  <a:gd name="connsiteX7-145" fmla="*/ 2303 w 426450"/>
                  <a:gd name="connsiteY7-146" fmla="*/ 174897 h 505349"/>
                  <a:gd name="connsiteX0-147" fmla="*/ 6129 w 430276"/>
                  <a:gd name="connsiteY0-148" fmla="*/ 174897 h 505349"/>
                  <a:gd name="connsiteX1-149" fmla="*/ 110398 w 430276"/>
                  <a:gd name="connsiteY1-150" fmla="*/ 156503 h 505349"/>
                  <a:gd name="connsiteX2-151" fmla="*/ 325035 w 430276"/>
                  <a:gd name="connsiteY2-152" fmla="*/ 1529 h 505349"/>
                  <a:gd name="connsiteX3-153" fmla="*/ 429875 w 430276"/>
                  <a:gd name="connsiteY3-154" fmla="*/ 263631 h 505349"/>
                  <a:gd name="connsiteX4-155" fmla="*/ 313884 w 430276"/>
                  <a:gd name="connsiteY4-156" fmla="*/ 503334 h 505349"/>
                  <a:gd name="connsiteX5-157" fmla="*/ 137084 w 430276"/>
                  <a:gd name="connsiteY5-158" fmla="*/ 377906 h 505349"/>
                  <a:gd name="connsiteX6-159" fmla="*/ 14422 w 430276"/>
                  <a:gd name="connsiteY6-160" fmla="*/ 366183 h 505349"/>
                  <a:gd name="connsiteX7-161" fmla="*/ 6129 w 430276"/>
                  <a:gd name="connsiteY7-162" fmla="*/ 174897 h 505349"/>
                  <a:gd name="connsiteX0-163" fmla="*/ 6129 w 429881"/>
                  <a:gd name="connsiteY0-164" fmla="*/ 167148 h 497600"/>
                  <a:gd name="connsiteX1-165" fmla="*/ 110398 w 429881"/>
                  <a:gd name="connsiteY1-166" fmla="*/ 148754 h 497600"/>
                  <a:gd name="connsiteX2-167" fmla="*/ 309404 w 429881"/>
                  <a:gd name="connsiteY2-168" fmla="*/ 1595 h 497600"/>
                  <a:gd name="connsiteX3-169" fmla="*/ 429875 w 429881"/>
                  <a:gd name="connsiteY3-170" fmla="*/ 255882 h 497600"/>
                  <a:gd name="connsiteX4-171" fmla="*/ 313884 w 429881"/>
                  <a:gd name="connsiteY4-172" fmla="*/ 495585 h 497600"/>
                  <a:gd name="connsiteX5-173" fmla="*/ 137084 w 429881"/>
                  <a:gd name="connsiteY5-174" fmla="*/ 370157 h 497600"/>
                  <a:gd name="connsiteX6-175" fmla="*/ 14422 w 429881"/>
                  <a:gd name="connsiteY6-176" fmla="*/ 358434 h 497600"/>
                  <a:gd name="connsiteX7-177" fmla="*/ 6129 w 429881"/>
                  <a:gd name="connsiteY7-178" fmla="*/ 167148 h 497600"/>
                  <a:gd name="connsiteX0-179" fmla="*/ 6129 w 429881"/>
                  <a:gd name="connsiteY0-180" fmla="*/ 167148 h 497600"/>
                  <a:gd name="connsiteX1-181" fmla="*/ 110398 w 429881"/>
                  <a:gd name="connsiteY1-182" fmla="*/ 148754 h 497600"/>
                  <a:gd name="connsiteX2-183" fmla="*/ 309404 w 429881"/>
                  <a:gd name="connsiteY2-184" fmla="*/ 1595 h 497600"/>
                  <a:gd name="connsiteX3-185" fmla="*/ 429875 w 429881"/>
                  <a:gd name="connsiteY3-186" fmla="*/ 255882 h 497600"/>
                  <a:gd name="connsiteX4-187" fmla="*/ 313884 w 429881"/>
                  <a:gd name="connsiteY4-188" fmla="*/ 495585 h 497600"/>
                  <a:gd name="connsiteX5-189" fmla="*/ 137084 w 429881"/>
                  <a:gd name="connsiteY5-190" fmla="*/ 370157 h 497600"/>
                  <a:gd name="connsiteX6-191" fmla="*/ 14422 w 429881"/>
                  <a:gd name="connsiteY6-192" fmla="*/ 358434 h 497600"/>
                  <a:gd name="connsiteX7-193" fmla="*/ 6129 w 429881"/>
                  <a:gd name="connsiteY7-194" fmla="*/ 167148 h 497600"/>
                  <a:gd name="connsiteX0-195" fmla="*/ 271 w 415730"/>
                  <a:gd name="connsiteY0-196" fmla="*/ 358846 h 498012"/>
                  <a:gd name="connsiteX1-197" fmla="*/ 96247 w 415730"/>
                  <a:gd name="connsiteY1-198" fmla="*/ 149166 h 498012"/>
                  <a:gd name="connsiteX2-199" fmla="*/ 295253 w 415730"/>
                  <a:gd name="connsiteY2-200" fmla="*/ 2007 h 498012"/>
                  <a:gd name="connsiteX3-201" fmla="*/ 415724 w 415730"/>
                  <a:gd name="connsiteY3-202" fmla="*/ 256294 h 498012"/>
                  <a:gd name="connsiteX4-203" fmla="*/ 299733 w 415730"/>
                  <a:gd name="connsiteY4-204" fmla="*/ 495997 h 498012"/>
                  <a:gd name="connsiteX5-205" fmla="*/ 122933 w 415730"/>
                  <a:gd name="connsiteY5-206" fmla="*/ 370569 h 498012"/>
                  <a:gd name="connsiteX6-207" fmla="*/ 271 w 415730"/>
                  <a:gd name="connsiteY6-208" fmla="*/ 358846 h 498012"/>
                  <a:gd name="connsiteX0-209" fmla="*/ 96240 w 415723"/>
                  <a:gd name="connsiteY0-210" fmla="*/ 149166 h 498012"/>
                  <a:gd name="connsiteX1-211" fmla="*/ 295246 w 415723"/>
                  <a:gd name="connsiteY1-212" fmla="*/ 2007 h 498012"/>
                  <a:gd name="connsiteX2-213" fmla="*/ 415717 w 415723"/>
                  <a:gd name="connsiteY2-214" fmla="*/ 256294 h 498012"/>
                  <a:gd name="connsiteX3-215" fmla="*/ 299726 w 415723"/>
                  <a:gd name="connsiteY3-216" fmla="*/ 495997 h 498012"/>
                  <a:gd name="connsiteX4-217" fmla="*/ 122926 w 415723"/>
                  <a:gd name="connsiteY4-218" fmla="*/ 370569 h 498012"/>
                  <a:gd name="connsiteX5-219" fmla="*/ 264 w 415723"/>
                  <a:gd name="connsiteY5-220" fmla="*/ 358846 h 498012"/>
                  <a:gd name="connsiteX6-221" fmla="*/ 206036 w 415723"/>
                  <a:gd name="connsiteY6-222" fmla="*/ 258962 h 498012"/>
                  <a:gd name="connsiteX0-223" fmla="*/ 295246 w 415723"/>
                  <a:gd name="connsiteY0-224" fmla="*/ 1 h 496006"/>
                  <a:gd name="connsiteX1-225" fmla="*/ 415717 w 415723"/>
                  <a:gd name="connsiteY1-226" fmla="*/ 254288 h 496006"/>
                  <a:gd name="connsiteX2-227" fmla="*/ 299726 w 415723"/>
                  <a:gd name="connsiteY2-228" fmla="*/ 493991 h 496006"/>
                  <a:gd name="connsiteX3-229" fmla="*/ 122926 w 415723"/>
                  <a:gd name="connsiteY3-230" fmla="*/ 368563 h 496006"/>
                  <a:gd name="connsiteX4-231" fmla="*/ 264 w 415723"/>
                  <a:gd name="connsiteY4-232" fmla="*/ 356840 h 496006"/>
                  <a:gd name="connsiteX5-233" fmla="*/ 206036 w 415723"/>
                  <a:gd name="connsiteY5-234" fmla="*/ 256956 h 496006"/>
                  <a:gd name="connsiteX0-235" fmla="*/ 294982 w 415459"/>
                  <a:gd name="connsiteY0-236" fmla="*/ 0 h 496005"/>
                  <a:gd name="connsiteX1-237" fmla="*/ 415453 w 415459"/>
                  <a:gd name="connsiteY1-238" fmla="*/ 254287 h 496005"/>
                  <a:gd name="connsiteX2-239" fmla="*/ 299462 w 415459"/>
                  <a:gd name="connsiteY2-240" fmla="*/ 493990 h 496005"/>
                  <a:gd name="connsiteX3-241" fmla="*/ 122662 w 415459"/>
                  <a:gd name="connsiteY3-242" fmla="*/ 368562 h 496005"/>
                  <a:gd name="connsiteX4-243" fmla="*/ 0 w 415459"/>
                  <a:gd name="connsiteY4-244" fmla="*/ 356839 h 496005"/>
                  <a:gd name="connsiteX0-245" fmla="*/ 172320 w 292797"/>
                  <a:gd name="connsiteY0-246" fmla="*/ 0 h 496005"/>
                  <a:gd name="connsiteX1-247" fmla="*/ 292791 w 292797"/>
                  <a:gd name="connsiteY1-248" fmla="*/ 254287 h 496005"/>
                  <a:gd name="connsiteX2-249" fmla="*/ 176800 w 292797"/>
                  <a:gd name="connsiteY2-250" fmla="*/ 493990 h 496005"/>
                  <a:gd name="connsiteX3-251" fmla="*/ 0 w 292797"/>
                  <a:gd name="connsiteY3-252" fmla="*/ 368562 h 496005"/>
                  <a:gd name="connsiteX0-253" fmla="*/ 0 w 120477"/>
                  <a:gd name="connsiteY0-254" fmla="*/ 0 h 493990"/>
                  <a:gd name="connsiteX1-255" fmla="*/ 120471 w 120477"/>
                  <a:gd name="connsiteY1-256" fmla="*/ 254287 h 493990"/>
                  <a:gd name="connsiteX2-257" fmla="*/ 4480 w 120477"/>
                  <a:gd name="connsiteY2-258" fmla="*/ 493990 h 493990"/>
                </a:gdLst>
                <a:ahLst/>
                <a:cxnLst>
                  <a:cxn ang="0">
                    <a:pos x="connsiteX0-1" y="connsiteY0-2"/>
                  </a:cxn>
                  <a:cxn ang="0">
                    <a:pos x="connsiteX1-3" y="connsiteY1-4"/>
                  </a:cxn>
                  <a:cxn ang="0">
                    <a:pos x="connsiteX2-5" y="connsiteY2-6"/>
                  </a:cxn>
                </a:cxnLst>
                <a:rect l="l" t="t" r="r" b="b"/>
                <a:pathLst>
                  <a:path w="120477" h="493990">
                    <a:moveTo>
                      <a:pt x="0" y="0"/>
                    </a:moveTo>
                    <a:cubicBezTo>
                      <a:pt x="53246" y="17855"/>
                      <a:pt x="119724" y="148509"/>
                      <a:pt x="120471" y="254287"/>
                    </a:cubicBezTo>
                    <a:cubicBezTo>
                      <a:pt x="121218" y="360065"/>
                      <a:pt x="53279" y="474944"/>
                      <a:pt x="4480" y="493990"/>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grpSp>
      <p:grpSp>
        <p:nvGrpSpPr>
          <p:cNvPr id="17" name="PA_库_组合 16"/>
          <p:cNvGrpSpPr/>
          <p:nvPr>
            <p:custDataLst>
              <p:tags r:id="rId7"/>
            </p:custDataLst>
          </p:nvPr>
        </p:nvGrpSpPr>
        <p:grpSpPr>
          <a:xfrm rot="576737">
            <a:off x="1077651" y="4780139"/>
            <a:ext cx="468267" cy="375244"/>
            <a:chOff x="2048660" y="2943459"/>
            <a:chExt cx="705447" cy="565307"/>
          </a:xfrm>
          <a:noFill/>
        </p:grpSpPr>
        <p:sp>
          <p:nvSpPr>
            <p:cNvPr id="18" name="任意多边形 17"/>
            <p:cNvSpPr/>
            <p:nvPr/>
          </p:nvSpPr>
          <p:spPr>
            <a:xfrm rot="21155119" flipH="1">
              <a:off x="2048660" y="3049659"/>
              <a:ext cx="605325" cy="459107"/>
            </a:xfrm>
            <a:custGeom>
              <a:avLst/>
              <a:gdLst>
                <a:gd name="connsiteX0" fmla="*/ 64524 w 700713"/>
                <a:gd name="connsiteY0" fmla="*/ 43869 h 529718"/>
                <a:gd name="connsiteX1" fmla="*/ 75541 w 700713"/>
                <a:gd name="connsiteY1" fmla="*/ 451493 h 529718"/>
                <a:gd name="connsiteX2" fmla="*/ 593334 w 700713"/>
                <a:gd name="connsiteY2" fmla="*/ 495561 h 529718"/>
                <a:gd name="connsiteX3" fmla="*/ 659435 w 700713"/>
                <a:gd name="connsiteY3" fmla="*/ 65903 h 529718"/>
                <a:gd name="connsiteX4" fmla="*/ 64524 w 700713"/>
                <a:gd name="connsiteY4" fmla="*/ 43869 h 529718"/>
                <a:gd name="connsiteX0-1" fmla="*/ 49143 w 685332"/>
                <a:gd name="connsiteY0-2" fmla="*/ 43869 h 518575"/>
                <a:gd name="connsiteX1-3" fmla="*/ 60160 w 685332"/>
                <a:gd name="connsiteY1-4" fmla="*/ 451493 h 518575"/>
                <a:gd name="connsiteX2-5" fmla="*/ 577953 w 685332"/>
                <a:gd name="connsiteY2-6" fmla="*/ 495561 h 518575"/>
                <a:gd name="connsiteX3-7" fmla="*/ 644054 w 685332"/>
                <a:gd name="connsiteY3-8" fmla="*/ 65903 h 518575"/>
                <a:gd name="connsiteX4-9" fmla="*/ 49143 w 685332"/>
                <a:gd name="connsiteY4-10" fmla="*/ 43869 h 518575"/>
                <a:gd name="connsiteX0-11" fmla="*/ 49142 w 667945"/>
                <a:gd name="connsiteY0-12" fmla="*/ 31085 h 505791"/>
                <a:gd name="connsiteX1-13" fmla="*/ 60159 w 667945"/>
                <a:gd name="connsiteY1-14" fmla="*/ 438709 h 505791"/>
                <a:gd name="connsiteX2-15" fmla="*/ 577952 w 667945"/>
                <a:gd name="connsiteY2-16" fmla="*/ 482777 h 505791"/>
                <a:gd name="connsiteX3-17" fmla="*/ 644053 w 667945"/>
                <a:gd name="connsiteY3-18" fmla="*/ 53119 h 505791"/>
                <a:gd name="connsiteX4-19" fmla="*/ 49142 w 667945"/>
                <a:gd name="connsiteY4-20" fmla="*/ 31085 h 505791"/>
                <a:gd name="connsiteX0-21" fmla="*/ 49142 w 657500"/>
                <a:gd name="connsiteY0-22" fmla="*/ 31085 h 505791"/>
                <a:gd name="connsiteX1-23" fmla="*/ 60159 w 657500"/>
                <a:gd name="connsiteY1-24" fmla="*/ 438709 h 505791"/>
                <a:gd name="connsiteX2-25" fmla="*/ 577952 w 657500"/>
                <a:gd name="connsiteY2-26" fmla="*/ 482777 h 505791"/>
                <a:gd name="connsiteX3-27" fmla="*/ 644053 w 657500"/>
                <a:gd name="connsiteY3-28" fmla="*/ 53119 h 505791"/>
                <a:gd name="connsiteX4-29" fmla="*/ 49142 w 657500"/>
                <a:gd name="connsiteY4-30" fmla="*/ 31085 h 505791"/>
                <a:gd name="connsiteX0-31" fmla="*/ 49142 w 657501"/>
                <a:gd name="connsiteY0-32" fmla="*/ 31085 h 488023"/>
                <a:gd name="connsiteX1-33" fmla="*/ 60159 w 657501"/>
                <a:gd name="connsiteY1-34" fmla="*/ 438709 h 488023"/>
                <a:gd name="connsiteX2-35" fmla="*/ 577952 w 657501"/>
                <a:gd name="connsiteY2-36" fmla="*/ 482777 h 488023"/>
                <a:gd name="connsiteX3-37" fmla="*/ 644053 w 657501"/>
                <a:gd name="connsiteY3-38" fmla="*/ 53119 h 488023"/>
                <a:gd name="connsiteX4-39" fmla="*/ 49142 w 657501"/>
                <a:gd name="connsiteY4-40" fmla="*/ 31085 h 4880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7501" h="488023">
                  <a:moveTo>
                    <a:pt x="49142" y="31085"/>
                  </a:moveTo>
                  <a:cubicBezTo>
                    <a:pt x="-48174" y="95350"/>
                    <a:pt x="22764" y="419032"/>
                    <a:pt x="60159" y="438709"/>
                  </a:cubicBezTo>
                  <a:cubicBezTo>
                    <a:pt x="97554" y="458386"/>
                    <a:pt x="557034" y="503288"/>
                    <a:pt x="577952" y="482777"/>
                  </a:cubicBezTo>
                  <a:cubicBezTo>
                    <a:pt x="615060" y="459990"/>
                    <a:pt x="687473" y="89890"/>
                    <a:pt x="644053" y="53119"/>
                  </a:cubicBezTo>
                  <a:cubicBezTo>
                    <a:pt x="600633" y="16348"/>
                    <a:pt x="146458" y="-33180"/>
                    <a:pt x="49142" y="31085"/>
                  </a:cubicBezTo>
                  <a:close/>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9" name="任意多边形 18"/>
            <p:cNvSpPr/>
            <p:nvPr/>
          </p:nvSpPr>
          <p:spPr>
            <a:xfrm rot="21155119" flipH="1">
              <a:off x="2148782" y="2944798"/>
              <a:ext cx="605325" cy="459107"/>
            </a:xfrm>
            <a:custGeom>
              <a:avLst/>
              <a:gdLst>
                <a:gd name="connsiteX0" fmla="*/ 64524 w 700713"/>
                <a:gd name="connsiteY0" fmla="*/ 43869 h 529718"/>
                <a:gd name="connsiteX1" fmla="*/ 75541 w 700713"/>
                <a:gd name="connsiteY1" fmla="*/ 451493 h 529718"/>
                <a:gd name="connsiteX2" fmla="*/ 593334 w 700713"/>
                <a:gd name="connsiteY2" fmla="*/ 495561 h 529718"/>
                <a:gd name="connsiteX3" fmla="*/ 659435 w 700713"/>
                <a:gd name="connsiteY3" fmla="*/ 65903 h 529718"/>
                <a:gd name="connsiteX4" fmla="*/ 64524 w 700713"/>
                <a:gd name="connsiteY4" fmla="*/ 43869 h 529718"/>
                <a:gd name="connsiteX0-1" fmla="*/ 49143 w 685332"/>
                <a:gd name="connsiteY0-2" fmla="*/ 43869 h 518575"/>
                <a:gd name="connsiteX1-3" fmla="*/ 60160 w 685332"/>
                <a:gd name="connsiteY1-4" fmla="*/ 451493 h 518575"/>
                <a:gd name="connsiteX2-5" fmla="*/ 577953 w 685332"/>
                <a:gd name="connsiteY2-6" fmla="*/ 495561 h 518575"/>
                <a:gd name="connsiteX3-7" fmla="*/ 644054 w 685332"/>
                <a:gd name="connsiteY3-8" fmla="*/ 65903 h 518575"/>
                <a:gd name="connsiteX4-9" fmla="*/ 49143 w 685332"/>
                <a:gd name="connsiteY4-10" fmla="*/ 43869 h 518575"/>
                <a:gd name="connsiteX0-11" fmla="*/ 49142 w 667945"/>
                <a:gd name="connsiteY0-12" fmla="*/ 31085 h 505791"/>
                <a:gd name="connsiteX1-13" fmla="*/ 60159 w 667945"/>
                <a:gd name="connsiteY1-14" fmla="*/ 438709 h 505791"/>
                <a:gd name="connsiteX2-15" fmla="*/ 577952 w 667945"/>
                <a:gd name="connsiteY2-16" fmla="*/ 482777 h 505791"/>
                <a:gd name="connsiteX3-17" fmla="*/ 644053 w 667945"/>
                <a:gd name="connsiteY3-18" fmla="*/ 53119 h 505791"/>
                <a:gd name="connsiteX4-19" fmla="*/ 49142 w 667945"/>
                <a:gd name="connsiteY4-20" fmla="*/ 31085 h 505791"/>
                <a:gd name="connsiteX0-21" fmla="*/ 49142 w 657500"/>
                <a:gd name="connsiteY0-22" fmla="*/ 31085 h 505791"/>
                <a:gd name="connsiteX1-23" fmla="*/ 60159 w 657500"/>
                <a:gd name="connsiteY1-24" fmla="*/ 438709 h 505791"/>
                <a:gd name="connsiteX2-25" fmla="*/ 577952 w 657500"/>
                <a:gd name="connsiteY2-26" fmla="*/ 482777 h 505791"/>
                <a:gd name="connsiteX3-27" fmla="*/ 644053 w 657500"/>
                <a:gd name="connsiteY3-28" fmla="*/ 53119 h 505791"/>
                <a:gd name="connsiteX4-29" fmla="*/ 49142 w 657500"/>
                <a:gd name="connsiteY4-30" fmla="*/ 31085 h 505791"/>
                <a:gd name="connsiteX0-31" fmla="*/ 49142 w 657501"/>
                <a:gd name="connsiteY0-32" fmla="*/ 31085 h 488023"/>
                <a:gd name="connsiteX1-33" fmla="*/ 60159 w 657501"/>
                <a:gd name="connsiteY1-34" fmla="*/ 438709 h 488023"/>
                <a:gd name="connsiteX2-35" fmla="*/ 577952 w 657501"/>
                <a:gd name="connsiteY2-36" fmla="*/ 482777 h 488023"/>
                <a:gd name="connsiteX3-37" fmla="*/ 644053 w 657501"/>
                <a:gd name="connsiteY3-38" fmla="*/ 53119 h 488023"/>
                <a:gd name="connsiteX4-39" fmla="*/ 49142 w 657501"/>
                <a:gd name="connsiteY4-40" fmla="*/ 31085 h 4880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7501" h="488023">
                  <a:moveTo>
                    <a:pt x="49142" y="31085"/>
                  </a:moveTo>
                  <a:cubicBezTo>
                    <a:pt x="-48174" y="95350"/>
                    <a:pt x="22764" y="419032"/>
                    <a:pt x="60159" y="438709"/>
                  </a:cubicBezTo>
                  <a:cubicBezTo>
                    <a:pt x="97554" y="458386"/>
                    <a:pt x="557034" y="503288"/>
                    <a:pt x="577952" y="482777"/>
                  </a:cubicBezTo>
                  <a:cubicBezTo>
                    <a:pt x="615060" y="459990"/>
                    <a:pt x="687473" y="89890"/>
                    <a:pt x="644053" y="53119"/>
                  </a:cubicBezTo>
                  <a:cubicBezTo>
                    <a:pt x="600633" y="16348"/>
                    <a:pt x="146458" y="-33180"/>
                    <a:pt x="49142" y="31085"/>
                  </a:cubicBezTo>
                  <a:close/>
                </a:path>
              </a:pathLst>
            </a:custGeom>
            <a:solidFill>
              <a:schemeClr val="bg1"/>
            </a:solid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0" name="椭圆 19"/>
            <p:cNvSpPr/>
            <p:nvPr/>
          </p:nvSpPr>
          <p:spPr>
            <a:xfrm flipH="1">
              <a:off x="2455484" y="2943459"/>
              <a:ext cx="224817" cy="230892"/>
            </a:xfrm>
            <a:prstGeom prst="ellipse">
              <a:avLst/>
            </a:prstGeom>
            <a:grpFill/>
            <a:ln w="25400" cap="rnd">
              <a:solidFill>
                <a:srgbClr val="969AC7"/>
              </a:solidFill>
              <a:roun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1" name="椭圆 20"/>
            <p:cNvSpPr/>
            <p:nvPr/>
          </p:nvSpPr>
          <p:spPr>
            <a:xfrm flipH="1">
              <a:off x="2523357" y="2995299"/>
              <a:ext cx="128714" cy="132191"/>
            </a:xfrm>
            <a:prstGeom prst="ellipse">
              <a:avLst/>
            </a:pr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nvGrpSpPr>
            <p:cNvPr id="22" name="组合 21"/>
            <p:cNvGrpSpPr/>
            <p:nvPr/>
          </p:nvGrpSpPr>
          <p:grpSpPr>
            <a:xfrm flipH="1">
              <a:off x="2264125" y="3082126"/>
              <a:ext cx="444276" cy="327977"/>
              <a:chOff x="3209213" y="6717047"/>
              <a:chExt cx="256109" cy="184093"/>
            </a:xfrm>
            <a:grpFill/>
          </p:grpSpPr>
          <p:sp>
            <p:nvSpPr>
              <p:cNvPr id="25" name="任意多边形 24"/>
              <p:cNvSpPr/>
              <p:nvPr/>
            </p:nvSpPr>
            <p:spPr>
              <a:xfrm>
                <a:off x="3209213" y="6717047"/>
                <a:ext cx="191709" cy="166733"/>
              </a:xfrm>
              <a:custGeom>
                <a:avLst/>
                <a:gdLst>
                  <a:gd name="connsiteX0" fmla="*/ 0 w 245160"/>
                  <a:gd name="connsiteY0" fmla="*/ 182047 h 213220"/>
                  <a:gd name="connsiteX1" fmla="*/ 207819 w 245160"/>
                  <a:gd name="connsiteY1" fmla="*/ 206 h 213220"/>
                  <a:gd name="connsiteX2" fmla="*/ 244187 w 245160"/>
                  <a:gd name="connsiteY2" fmla="*/ 213220 h 213220"/>
                </a:gdLst>
                <a:ahLst/>
                <a:cxnLst>
                  <a:cxn ang="0">
                    <a:pos x="connsiteX0" y="connsiteY0"/>
                  </a:cxn>
                  <a:cxn ang="0">
                    <a:pos x="connsiteX1" y="connsiteY1"/>
                  </a:cxn>
                  <a:cxn ang="0">
                    <a:pos x="connsiteX2" y="connsiteY2"/>
                  </a:cxn>
                </a:cxnLst>
                <a:rect l="l" t="t" r="r" b="b"/>
                <a:pathLst>
                  <a:path w="245160" h="213220">
                    <a:moveTo>
                      <a:pt x="0" y="182047"/>
                    </a:moveTo>
                    <a:cubicBezTo>
                      <a:pt x="83560" y="88528"/>
                      <a:pt x="167121" y="-4990"/>
                      <a:pt x="207819" y="206"/>
                    </a:cubicBezTo>
                    <a:cubicBezTo>
                      <a:pt x="248517" y="5401"/>
                      <a:pt x="246352" y="109310"/>
                      <a:pt x="244187" y="213220"/>
                    </a:cubicBezTo>
                  </a:path>
                </a:pathLst>
              </a:custGeom>
              <a:grpFill/>
              <a:ln w="25400" cap="rnd">
                <a:solidFill>
                  <a:srgbClr val="969AC7"/>
                </a:solidFill>
                <a:roun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6" name="任意多边形 25"/>
              <p:cNvSpPr/>
              <p:nvPr/>
            </p:nvSpPr>
            <p:spPr>
              <a:xfrm>
                <a:off x="3329638" y="6783133"/>
                <a:ext cx="135684" cy="118007"/>
              </a:xfrm>
              <a:custGeom>
                <a:avLst/>
                <a:gdLst>
                  <a:gd name="connsiteX0" fmla="*/ 0 w 245160"/>
                  <a:gd name="connsiteY0" fmla="*/ 182047 h 213220"/>
                  <a:gd name="connsiteX1" fmla="*/ 207819 w 245160"/>
                  <a:gd name="connsiteY1" fmla="*/ 206 h 213220"/>
                  <a:gd name="connsiteX2" fmla="*/ 244187 w 245160"/>
                  <a:gd name="connsiteY2" fmla="*/ 213220 h 213220"/>
                </a:gdLst>
                <a:ahLst/>
                <a:cxnLst>
                  <a:cxn ang="0">
                    <a:pos x="connsiteX0" y="connsiteY0"/>
                  </a:cxn>
                  <a:cxn ang="0">
                    <a:pos x="connsiteX1" y="connsiteY1"/>
                  </a:cxn>
                  <a:cxn ang="0">
                    <a:pos x="connsiteX2" y="connsiteY2"/>
                  </a:cxn>
                </a:cxnLst>
                <a:rect l="l" t="t" r="r" b="b"/>
                <a:pathLst>
                  <a:path w="245160" h="213220">
                    <a:moveTo>
                      <a:pt x="0" y="182047"/>
                    </a:moveTo>
                    <a:cubicBezTo>
                      <a:pt x="83560" y="88528"/>
                      <a:pt x="167121" y="-4990"/>
                      <a:pt x="207819" y="206"/>
                    </a:cubicBezTo>
                    <a:cubicBezTo>
                      <a:pt x="248517" y="5401"/>
                      <a:pt x="246352" y="109310"/>
                      <a:pt x="244187" y="213220"/>
                    </a:cubicBezTo>
                  </a:path>
                </a:pathLst>
              </a:custGeom>
              <a:grpFill/>
              <a:ln w="25400" cap="rnd">
                <a:solidFill>
                  <a:srgbClr val="969AC7"/>
                </a:solidFill>
                <a:roun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sp>
          <p:nvSpPr>
            <p:cNvPr id="23" name="任意多边形 22"/>
            <p:cNvSpPr/>
            <p:nvPr/>
          </p:nvSpPr>
          <p:spPr>
            <a:xfrm flipH="1">
              <a:off x="2407703" y="3112081"/>
              <a:ext cx="248375" cy="221853"/>
            </a:xfrm>
            <a:custGeom>
              <a:avLst/>
              <a:gdLst>
                <a:gd name="connsiteX0" fmla="*/ 0 w 245160"/>
                <a:gd name="connsiteY0" fmla="*/ 182047 h 213220"/>
                <a:gd name="connsiteX1" fmla="*/ 207819 w 245160"/>
                <a:gd name="connsiteY1" fmla="*/ 206 h 213220"/>
                <a:gd name="connsiteX2" fmla="*/ 244187 w 245160"/>
                <a:gd name="connsiteY2" fmla="*/ 213220 h 213220"/>
              </a:gdLst>
              <a:ahLst/>
              <a:cxnLst>
                <a:cxn ang="0">
                  <a:pos x="connsiteX0" y="connsiteY0"/>
                </a:cxn>
                <a:cxn ang="0">
                  <a:pos x="connsiteX1" y="connsiteY1"/>
                </a:cxn>
                <a:cxn ang="0">
                  <a:pos x="connsiteX2" y="connsiteY2"/>
                </a:cxn>
              </a:cxnLst>
              <a:rect l="l" t="t" r="r" b="b"/>
              <a:pathLst>
                <a:path w="245160" h="213220">
                  <a:moveTo>
                    <a:pt x="0" y="182047"/>
                  </a:moveTo>
                  <a:cubicBezTo>
                    <a:pt x="83560" y="88528"/>
                    <a:pt x="167121" y="-4990"/>
                    <a:pt x="207819" y="206"/>
                  </a:cubicBezTo>
                  <a:cubicBezTo>
                    <a:pt x="248517" y="5401"/>
                    <a:pt x="246352" y="109310"/>
                    <a:pt x="244187" y="213220"/>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4" name="任意多边形 23"/>
            <p:cNvSpPr/>
            <p:nvPr/>
          </p:nvSpPr>
          <p:spPr>
            <a:xfrm flipH="1">
              <a:off x="2282538" y="3204811"/>
              <a:ext cx="175790" cy="157019"/>
            </a:xfrm>
            <a:custGeom>
              <a:avLst/>
              <a:gdLst>
                <a:gd name="connsiteX0" fmla="*/ 0 w 245160"/>
                <a:gd name="connsiteY0" fmla="*/ 182047 h 213220"/>
                <a:gd name="connsiteX1" fmla="*/ 207819 w 245160"/>
                <a:gd name="connsiteY1" fmla="*/ 206 h 213220"/>
                <a:gd name="connsiteX2" fmla="*/ 244187 w 245160"/>
                <a:gd name="connsiteY2" fmla="*/ 213220 h 213220"/>
              </a:gdLst>
              <a:ahLst/>
              <a:cxnLst>
                <a:cxn ang="0">
                  <a:pos x="connsiteX0" y="connsiteY0"/>
                </a:cxn>
                <a:cxn ang="0">
                  <a:pos x="connsiteX1" y="connsiteY1"/>
                </a:cxn>
                <a:cxn ang="0">
                  <a:pos x="connsiteX2" y="connsiteY2"/>
                </a:cxn>
              </a:cxnLst>
              <a:rect l="l" t="t" r="r" b="b"/>
              <a:pathLst>
                <a:path w="245160" h="213220">
                  <a:moveTo>
                    <a:pt x="0" y="182047"/>
                  </a:moveTo>
                  <a:cubicBezTo>
                    <a:pt x="83560" y="88528"/>
                    <a:pt x="167121" y="-4990"/>
                    <a:pt x="207819" y="206"/>
                  </a:cubicBezTo>
                  <a:cubicBezTo>
                    <a:pt x="248517" y="5401"/>
                    <a:pt x="246352" y="109310"/>
                    <a:pt x="244187" y="213220"/>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sp>
        <p:nvSpPr>
          <p:cNvPr id="27" name="PA_库_文本框 26"/>
          <p:cNvSpPr txBox="1"/>
          <p:nvPr>
            <p:custDataLst>
              <p:tags r:id="rId8"/>
            </p:custDataLst>
          </p:nvPr>
        </p:nvSpPr>
        <p:spPr>
          <a:xfrm>
            <a:off x="1679989" y="2519093"/>
            <a:ext cx="403989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8" name="PA_库_文本框 27"/>
          <p:cNvSpPr txBox="1"/>
          <p:nvPr>
            <p:custDataLst>
              <p:tags r:id="rId9"/>
            </p:custDataLst>
          </p:nvPr>
        </p:nvSpPr>
        <p:spPr>
          <a:xfrm>
            <a:off x="1642713" y="2135487"/>
            <a:ext cx="1112805" cy="461665"/>
          </a:xfrm>
          <a:prstGeom prst="rect">
            <a:avLst/>
          </a:prstGeom>
          <a:noFill/>
          <a:effectLst/>
        </p:spPr>
        <p:txBody>
          <a:bodyPr wrap="none" rtlCol="0">
            <a:spAutoFit/>
          </a:bodyPr>
          <a:lstStyle/>
          <a:p>
            <a:r>
              <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关键词</a:t>
            </a:r>
            <a:endPar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9" name="PA_库_文本框 28"/>
          <p:cNvSpPr txBox="1"/>
          <p:nvPr>
            <p:custDataLst>
              <p:tags r:id="rId10"/>
            </p:custDataLst>
          </p:nvPr>
        </p:nvSpPr>
        <p:spPr>
          <a:xfrm>
            <a:off x="1679989" y="3836685"/>
            <a:ext cx="403989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0" name="PA_库_文本框 29"/>
          <p:cNvSpPr txBox="1"/>
          <p:nvPr>
            <p:custDataLst>
              <p:tags r:id="rId11"/>
            </p:custDataLst>
          </p:nvPr>
        </p:nvSpPr>
        <p:spPr>
          <a:xfrm>
            <a:off x="1642713" y="3453079"/>
            <a:ext cx="1112805" cy="461665"/>
          </a:xfrm>
          <a:prstGeom prst="rect">
            <a:avLst/>
          </a:prstGeom>
          <a:noFill/>
          <a:effectLst/>
        </p:spPr>
        <p:txBody>
          <a:bodyPr wrap="none" rtlCol="0">
            <a:spAutoFit/>
          </a:bodyPr>
          <a:lstStyle/>
          <a:p>
            <a:r>
              <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关键词</a:t>
            </a:r>
            <a:endPar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1" name="PA_库_文本框 30"/>
          <p:cNvSpPr txBox="1"/>
          <p:nvPr>
            <p:custDataLst>
              <p:tags r:id="rId12"/>
            </p:custDataLst>
          </p:nvPr>
        </p:nvSpPr>
        <p:spPr>
          <a:xfrm>
            <a:off x="1679989" y="5154276"/>
            <a:ext cx="403989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2" name="PA_库_文本框 31"/>
          <p:cNvSpPr txBox="1"/>
          <p:nvPr>
            <p:custDataLst>
              <p:tags r:id="rId13"/>
            </p:custDataLst>
          </p:nvPr>
        </p:nvSpPr>
        <p:spPr>
          <a:xfrm>
            <a:off x="1642713" y="4770670"/>
            <a:ext cx="1112805" cy="461665"/>
          </a:xfrm>
          <a:prstGeom prst="rect">
            <a:avLst/>
          </a:prstGeom>
          <a:noFill/>
          <a:effectLst/>
        </p:spPr>
        <p:txBody>
          <a:bodyPr wrap="none" rtlCol="0">
            <a:spAutoFit/>
          </a:bodyPr>
          <a:lstStyle/>
          <a:p>
            <a:r>
              <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关键词</a:t>
            </a:r>
            <a:endPar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53" presetClass="entr" presetSubtype="16" fill="hold" nodeType="withEffect">
                                  <p:stCondLst>
                                    <p:cond delay="150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par>
                                <p:cTn id="13" presetID="6" presetClass="emph" presetSubtype="0" accel="30000" decel="26000" autoRev="1" fill="hold" nodeType="withEffect">
                                  <p:stCondLst>
                                    <p:cond delay="1900"/>
                                  </p:stCondLst>
                                  <p:childTnLst>
                                    <p:animScale>
                                      <p:cBhvr>
                                        <p:cTn id="14" dur="500" fill="hold"/>
                                        <p:tgtEl>
                                          <p:spTgt spid="2"/>
                                        </p:tgtEl>
                                      </p:cBhvr>
                                      <p:by x="110000" y="110000"/>
                                    </p:animScale>
                                  </p:childTnLst>
                                </p:cTn>
                              </p:par>
                              <p:par>
                                <p:cTn id="15" presetID="22" presetClass="entr" presetSubtype="8" fill="hold" nodeType="withEffect">
                                  <p:stCondLst>
                                    <p:cond delay="25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par>
                                <p:cTn id="18" presetID="22" presetClass="entr" presetSubtype="8" fill="hold" nodeType="withEffect">
                                  <p:stCondLst>
                                    <p:cond delay="25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par>
                                <p:cTn id="21" presetID="22" presetClass="entr" presetSubtype="8" fill="hold" nodeType="with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1000"/>
                                        <p:tgtEl>
                                          <p:spTgt spid="17"/>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1000"/>
                                        <p:tgtEl>
                                          <p:spTgt spid="27"/>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1000"/>
                                        <p:tgtEl>
                                          <p:spTgt spid="28"/>
                                        </p:tgtEl>
                                      </p:cBhvr>
                                    </p:animEffect>
                                  </p:childTnLst>
                                </p:cTn>
                              </p:par>
                              <p:par>
                                <p:cTn id="30" presetID="22" presetClass="entr" presetSubtype="8" fill="hold" grpId="0" nodeType="withEffect">
                                  <p:stCondLst>
                                    <p:cond delay="25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1000"/>
                                        <p:tgtEl>
                                          <p:spTgt spid="29"/>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1000"/>
                                        <p:tgtEl>
                                          <p:spTgt spid="30"/>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1000"/>
                                        <p:tgtEl>
                                          <p:spTgt spid="31"/>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10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nodeType="click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1000"/>
                                        <p:tgtEl>
                                          <p:spTgt spid="34"/>
                                        </p:tgtEl>
                                      </p:cBhvr>
                                    </p:animEffect>
                                    <p:anim calcmode="lin" valueType="num">
                                      <p:cBhvr>
                                        <p:cTn id="47" dur="1000" fill="hold"/>
                                        <p:tgtEl>
                                          <p:spTgt spid="34"/>
                                        </p:tgtEl>
                                        <p:attrNameLst>
                                          <p:attrName>ppt_x</p:attrName>
                                        </p:attrNameLst>
                                      </p:cBhvr>
                                      <p:tavLst>
                                        <p:tav tm="0">
                                          <p:val>
                                            <p:strVal val="#ppt_x"/>
                                          </p:val>
                                        </p:tav>
                                        <p:tav tm="100000">
                                          <p:val>
                                            <p:strVal val="#ppt_x"/>
                                          </p:val>
                                        </p:tav>
                                      </p:tavLst>
                                    </p:anim>
                                    <p:anim calcmode="lin" valueType="num">
                                      <p:cBhvr>
                                        <p:cTn id="4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29" grpId="0" autoUpdateAnimBg="0"/>
      <p:bldP spid="30" grpId="0" autoUpdateAnimBg="0"/>
      <p:bldP spid="31" grpId="0" autoUpdateAnimBg="0"/>
      <p:bldP spid="3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1106417" y="1930072"/>
            <a:ext cx="2863121" cy="2749731"/>
          </a:xfrm>
          <a:prstGeom prst="rect">
            <a:avLst/>
          </a:prstGeom>
        </p:spPr>
      </p:pic>
      <p:pic>
        <p:nvPicPr>
          <p:cNvPr id="3" name="图片 2"/>
          <p:cNvPicPr>
            <a:picLocks noChangeAspect="1"/>
          </p:cNvPicPr>
          <p:nvPr/>
        </p:nvPicPr>
        <p:blipFill rotWithShape="1">
          <a:blip r:embed="rId2" cstate="screen"/>
          <a:srcRect/>
          <a:stretch>
            <a:fillRect/>
          </a:stretch>
        </p:blipFill>
        <p:spPr>
          <a:xfrm>
            <a:off x="4617145" y="765366"/>
            <a:ext cx="3241688" cy="1164704"/>
          </a:xfrm>
          <a:prstGeom prst="rect">
            <a:avLst/>
          </a:prstGeom>
        </p:spPr>
      </p:pic>
      <p:pic>
        <p:nvPicPr>
          <p:cNvPr id="5" name="图片 4"/>
          <p:cNvPicPr>
            <a:picLocks noChangeAspect="1"/>
          </p:cNvPicPr>
          <p:nvPr/>
        </p:nvPicPr>
        <p:blipFill rotWithShape="1">
          <a:blip r:embed="rId3" cstate="screen"/>
          <a:srcRect/>
          <a:stretch>
            <a:fillRect/>
          </a:stretch>
        </p:blipFill>
        <p:spPr>
          <a:xfrm>
            <a:off x="4921233" y="927994"/>
            <a:ext cx="3098048" cy="839448"/>
          </a:xfrm>
          <a:prstGeom prst="rect">
            <a:avLst/>
          </a:prstGeom>
        </p:spPr>
      </p:pic>
      <p:sp>
        <p:nvSpPr>
          <p:cNvPr id="6" name="文本框 5"/>
          <p:cNvSpPr txBox="1"/>
          <p:nvPr/>
        </p:nvSpPr>
        <p:spPr>
          <a:xfrm>
            <a:off x="1873951" y="5128724"/>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 name="文本框 6"/>
          <p:cNvSpPr txBox="1"/>
          <p:nvPr/>
        </p:nvSpPr>
        <p:spPr>
          <a:xfrm>
            <a:off x="2075128" y="4605504"/>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荣誉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1</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文本框 7"/>
          <p:cNvSpPr txBox="1"/>
          <p:nvPr/>
        </p:nvSpPr>
        <p:spPr>
          <a:xfrm>
            <a:off x="4301989" y="4858950"/>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文本框 8"/>
          <p:cNvSpPr txBox="1"/>
          <p:nvPr/>
        </p:nvSpPr>
        <p:spPr>
          <a:xfrm>
            <a:off x="4503165" y="4335730"/>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荣誉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2</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0" name="文本框 9"/>
          <p:cNvSpPr txBox="1"/>
          <p:nvPr/>
        </p:nvSpPr>
        <p:spPr>
          <a:xfrm>
            <a:off x="6765335" y="5056326"/>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1" name="文本框 10"/>
          <p:cNvSpPr txBox="1"/>
          <p:nvPr/>
        </p:nvSpPr>
        <p:spPr>
          <a:xfrm>
            <a:off x="6966512" y="4533106"/>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荣誉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3</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2" name="文本框 11"/>
          <p:cNvSpPr txBox="1"/>
          <p:nvPr/>
        </p:nvSpPr>
        <p:spPr>
          <a:xfrm>
            <a:off x="9228681" y="4607403"/>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3" name="文本框 12"/>
          <p:cNvSpPr txBox="1"/>
          <p:nvPr/>
        </p:nvSpPr>
        <p:spPr>
          <a:xfrm>
            <a:off x="9429857" y="4084183"/>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荣誉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4</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14" name="图片 13"/>
          <p:cNvPicPr>
            <a:picLocks noChangeAspect="1"/>
          </p:cNvPicPr>
          <p:nvPr/>
        </p:nvPicPr>
        <p:blipFill rotWithShape="1">
          <a:blip r:embed="rId4" cstate="screen"/>
          <a:srcRect/>
          <a:stretch>
            <a:fillRect/>
          </a:stretch>
        </p:blipFill>
        <p:spPr>
          <a:xfrm>
            <a:off x="4128371" y="2507460"/>
            <a:ext cx="1916896" cy="1840980"/>
          </a:xfrm>
          <a:prstGeom prst="rect">
            <a:avLst/>
          </a:prstGeom>
        </p:spPr>
      </p:pic>
      <p:pic>
        <p:nvPicPr>
          <p:cNvPr id="15" name="图片 14"/>
          <p:cNvPicPr>
            <a:picLocks noChangeAspect="1"/>
          </p:cNvPicPr>
          <p:nvPr/>
        </p:nvPicPr>
        <p:blipFill rotWithShape="1">
          <a:blip r:embed="rId4" cstate="screen"/>
          <a:srcRect/>
          <a:stretch>
            <a:fillRect/>
          </a:stretch>
        </p:blipFill>
        <p:spPr>
          <a:xfrm>
            <a:off x="6418099" y="2700467"/>
            <a:ext cx="1916896" cy="1840980"/>
          </a:xfrm>
          <a:prstGeom prst="rect">
            <a:avLst/>
          </a:prstGeom>
        </p:spPr>
      </p:pic>
      <p:pic>
        <p:nvPicPr>
          <p:cNvPr id="16" name="图片 15"/>
          <p:cNvPicPr>
            <a:picLocks noChangeAspect="1"/>
          </p:cNvPicPr>
          <p:nvPr/>
        </p:nvPicPr>
        <p:blipFill rotWithShape="1">
          <a:blip r:embed="rId5" cstate="screen"/>
          <a:srcRect/>
          <a:stretch>
            <a:fillRect/>
          </a:stretch>
        </p:blipFill>
        <p:spPr>
          <a:xfrm>
            <a:off x="8682231" y="2039718"/>
            <a:ext cx="2289008" cy="2198355"/>
          </a:xfrm>
          <a:prstGeom prst="rect">
            <a:avLst/>
          </a:prstGeom>
        </p:spPr>
      </p:pic>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5216577" y="1528997"/>
            <a:ext cx="5006715" cy="1843790"/>
          </a:xfrm>
          <a:prstGeom prst="rect">
            <a:avLst/>
          </a:prstGeom>
        </p:spPr>
      </p:pic>
    </p:spTree>
  </p:cSld>
  <p:clrMapOvr>
    <a:masterClrMapping/>
  </p:clrMapOvr>
  <p:transition spd="slow" advTm="300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PA" val="v4.0.0"/>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4.0.0"/>
</p:tagLst>
</file>

<file path=ppt/tags/tag29.xml><?xml version="1.0" encoding="utf-8"?>
<p:tagLst xmlns:p="http://schemas.openxmlformats.org/presentationml/2006/main">
  <p:tag name="PA" val="v4.0.0"/>
</p:tagLst>
</file>

<file path=ppt/tags/tag30.xml><?xml version="1.0" encoding="utf-8"?>
<p:tagLst xmlns:p="http://schemas.openxmlformats.org/presentationml/2006/main">
  <p:tag name="PA" val="v4.0.0"/>
</p:tagLst>
</file>

<file path=ppt/tags/tag31.xml><?xml version="1.0" encoding="utf-8"?>
<p:tagLst xmlns:p="http://schemas.openxmlformats.org/presentationml/2006/main">
  <p:tag name="PA" val="v4.0.0"/>
</p:tagLst>
</file>

<file path=ppt/tags/tag32.xml><?xml version="1.0" encoding="utf-8"?>
<p:tagLst xmlns:p="http://schemas.openxmlformats.org/presentationml/2006/main">
  <p:tag name="PA" val="v4.0.0"/>
</p:tagLst>
</file>

<file path=ppt/tags/tag33.xml><?xml version="1.0" encoding="utf-8"?>
<p:tagLst xmlns:p="http://schemas.openxmlformats.org/presentationml/2006/main">
  <p:tag name="PA" val="v4.0.0"/>
</p:tagLst>
</file>

<file path=ppt/tags/tag34.xml><?xml version="1.0" encoding="utf-8"?>
<p:tagLst xmlns:p="http://schemas.openxmlformats.org/presentationml/2006/main">
  <p:tag name="PA" val="v4.0.0"/>
</p:tagLst>
</file>

<file path=ppt/tags/tag35.xml><?xml version="1.0" encoding="utf-8"?>
<p:tagLst xmlns:p="http://schemas.openxmlformats.org/presentationml/2006/main">
  <p:tag name="PA" val="v4.0.0"/>
</p:tagLst>
</file>

<file path=ppt/tags/tag36.xml><?xml version="1.0" encoding="utf-8"?>
<p:tagLst xmlns:p="http://schemas.openxmlformats.org/presentationml/2006/main">
  <p:tag name="PA" val="v4.0.0"/>
</p:tagLst>
</file>

<file path=ppt/tags/tag37.xml><?xml version="1.0" encoding="utf-8"?>
<p:tagLst xmlns:p="http://schemas.openxmlformats.org/presentationml/2006/main">
  <p:tag name="PA" val="v4.0.0"/>
</p:tagLst>
</file>

<file path=ppt/tags/tag38.xml><?xml version="1.0" encoding="utf-8"?>
<p:tagLst xmlns:p="http://schemas.openxmlformats.org/presentationml/2006/main">
  <p:tag name="PA" val="v4.0.0"/>
</p:tagLst>
</file>

<file path=ppt/tags/tag39.xml><?xml version="1.0" encoding="utf-8"?>
<p:tagLst xmlns:p="http://schemas.openxmlformats.org/presentationml/2006/main">
  <p:tag name="PA" val="v4.0.0"/>
</p:tagLst>
</file>

<file path=ppt/tags/tag40.xml><?xml version="1.0" encoding="utf-8"?>
<p:tagLst xmlns:p="http://schemas.openxmlformats.org/presentationml/2006/main">
  <p:tag name="PA" val="v4.0.0"/>
</p:tagLst>
</file>

<file path=ppt/tags/tag41.xml><?xml version="1.0" encoding="utf-8"?>
<p:tagLst xmlns:p="http://schemas.openxmlformats.org/presentationml/2006/main">
  <p:tag name="PA" val="v4.0.0"/>
</p:tagLst>
</file>

<file path=ppt/tags/tag42.xml><?xml version="1.0" encoding="utf-8"?>
<p:tagLst xmlns:p="http://schemas.openxmlformats.org/presentationml/2006/main">
  <p:tag name="PA" val="v4.0.0"/>
</p:tagLst>
</file>

<file path=ppt/tags/tag43.xml><?xml version="1.0" encoding="utf-8"?>
<p:tagLst xmlns:p="http://schemas.openxmlformats.org/presentationml/2006/main">
  <p:tag name="PA" val="v4.0.0"/>
</p:tagLst>
</file>

<file path=ppt/tags/tag44.xml><?xml version="1.0" encoding="utf-8"?>
<p:tagLst xmlns:p="http://schemas.openxmlformats.org/presentationml/2006/main">
  <p:tag name="PA" val="v4.0.0"/>
</p:tagLst>
</file>

<file path=ppt/tags/tag45.xml><?xml version="1.0" encoding="utf-8"?>
<p:tagLst xmlns:p="http://schemas.openxmlformats.org/presentationml/2006/main">
  <p:tag name="PA" val="v4.0.0"/>
</p:tagLst>
</file>

<file path=ppt/tags/tag46.xml><?xml version="1.0" encoding="utf-8"?>
<p:tagLst xmlns:p="http://schemas.openxmlformats.org/presentationml/2006/main">
  <p:tag name="PA" val="v4.0.0"/>
</p:tagLst>
</file>

<file path=ppt/tags/tag47.xml><?xml version="1.0" encoding="utf-8"?>
<p:tagLst xmlns:p="http://schemas.openxmlformats.org/presentationml/2006/main">
  <p:tag name="PA" val="v4.0.0"/>
</p:tagLst>
</file>

<file path=ppt/tags/tag48.xml><?xml version="1.0" encoding="utf-8"?>
<p:tagLst xmlns:p="http://schemas.openxmlformats.org/presentationml/2006/main">
  <p:tag name="PA" val="v4.0.0"/>
</p:tagLst>
</file>

<file path=ppt/tags/tag49.xml><?xml version="1.0" encoding="utf-8"?>
<p:tagLst xmlns:p="http://schemas.openxmlformats.org/presentationml/2006/main">
  <p:tag name="PA" val="v4.0.0"/>
</p:tagLst>
</file>

<file path=ppt/tags/tag50.xml><?xml version="1.0" encoding="utf-8"?>
<p:tagLst xmlns:p="http://schemas.openxmlformats.org/presentationml/2006/main">
  <p:tag name="PA" val="v4.0.0"/>
</p:tagLst>
</file>

<file path=ppt/tags/tag51.xml><?xml version="1.0" encoding="utf-8"?>
<p:tagLst xmlns:p="http://schemas.openxmlformats.org/presentationml/2006/main">
  <p:tag name="PA" val="v4.0.0"/>
</p:tagLst>
</file>

<file path=ppt/tags/tag52.xml><?xml version="1.0" encoding="utf-8"?>
<p:tagLst xmlns:p="http://schemas.openxmlformats.org/presentationml/2006/main">
  <p:tag name="PA" val="v4.0.0"/>
</p:tagLst>
</file>

<file path=ppt/tags/tag53.xml><?xml version="1.0" encoding="utf-8"?>
<p:tagLst xmlns:p="http://schemas.openxmlformats.org/presentationml/2006/main">
  <p:tag name="PA" val="v4.0.0"/>
</p:tagLst>
</file>

<file path=ppt/tags/tag54.xml><?xml version="1.0" encoding="utf-8"?>
<p:tagLst xmlns:p="http://schemas.openxmlformats.org/presentationml/2006/main">
  <p:tag name="PA" val="v4.0.0"/>
</p:tagLst>
</file>

<file path=ppt/tags/tag55.xml><?xml version="1.0" encoding="utf-8"?>
<p:tagLst xmlns:p="http://schemas.openxmlformats.org/presentationml/2006/main">
  <p:tag name="PA" val="v4.0.0"/>
</p:tagLst>
</file>

<file path=ppt/tags/tag56.xml><?xml version="1.0" encoding="utf-8"?>
<p:tagLst xmlns:p="http://schemas.openxmlformats.org/presentationml/2006/main">
  <p:tag name="PA" val="v4.0.0"/>
</p:tagLst>
</file>

<file path=ppt/tags/tag57.xml><?xml version="1.0" encoding="utf-8"?>
<p:tagLst xmlns:p="http://schemas.openxmlformats.org/presentationml/2006/main">
  <p:tag name="PA" val="v4.0.0"/>
</p:tagLst>
</file>

<file path=ppt/tags/tag58.xml><?xml version="1.0" encoding="utf-8"?>
<p:tagLst xmlns:p="http://schemas.openxmlformats.org/presentationml/2006/main">
  <p:tag name="PA" val="v4.0.0"/>
</p:tagLst>
</file>

<file path=ppt/tags/tag59.xml><?xml version="1.0" encoding="utf-8"?>
<p:tagLst xmlns:p="http://schemas.openxmlformats.org/presentationml/2006/main">
  <p:tag name="PA" val="v4.0.0"/>
</p:tagLst>
</file>

<file path=ppt/tags/tag60.xml><?xml version="1.0" encoding="utf-8"?>
<p:tagLst xmlns:p="http://schemas.openxmlformats.org/presentationml/2006/main">
  <p:tag name="PA" val="v4.0.0"/>
</p:tagLst>
</file>

<file path=ppt/tags/tag61.xml><?xml version="1.0" encoding="utf-8"?>
<p:tagLst xmlns:p="http://schemas.openxmlformats.org/presentationml/2006/main">
  <p:tag name="PA" val="v4.0.0"/>
</p:tagLst>
</file>

<file path=ppt/tags/tag62.xml><?xml version="1.0" encoding="utf-8"?>
<p:tagLst xmlns:p="http://schemas.openxmlformats.org/presentationml/2006/main">
  <p:tag name="PA" val="v4.0.0"/>
</p:tagLst>
</file>

<file path=ppt/tags/tag63.xml><?xml version="1.0" encoding="utf-8"?>
<p:tagLst xmlns:p="http://schemas.openxmlformats.org/presentationml/2006/main">
  <p:tag name="PA" val="v4.0.0"/>
</p:tagLst>
</file>

<file path=ppt/tags/tag64.xml><?xml version="1.0" encoding="utf-8"?>
<p:tagLst xmlns:p="http://schemas.openxmlformats.org/presentationml/2006/main">
  <p:tag name="PA" val="v4.0.0"/>
</p:tagLst>
</file>

<file path=ppt/tags/tag65.xml><?xml version="1.0" encoding="utf-8"?>
<p:tagLst xmlns:p="http://schemas.openxmlformats.org/presentationml/2006/main">
  <p:tag name="PA" val="v4.0.0"/>
</p:tagLst>
</file>

<file path=ppt/tags/tag66.xml><?xml version="1.0" encoding="utf-8"?>
<p:tagLst xmlns:p="http://schemas.openxmlformats.org/presentationml/2006/main">
  <p:tag name="PA" val="v4.0.0"/>
</p:tagLst>
</file>

<file path=ppt/tags/tag67.xml><?xml version="1.0" encoding="utf-8"?>
<p:tagLst xmlns:p="http://schemas.openxmlformats.org/presentationml/2006/main">
  <p:tag name="PA" val="v4.0.0"/>
</p:tagLst>
</file>

<file path=ppt/tags/tag68.xml><?xml version="1.0" encoding="utf-8"?>
<p:tagLst xmlns:p="http://schemas.openxmlformats.org/presentationml/2006/main">
  <p:tag name="PA" val="v4.0.0"/>
</p:tagLst>
</file>

<file path=ppt/tags/tag69.xml><?xml version="1.0" encoding="utf-8"?>
<p:tagLst xmlns:p="http://schemas.openxmlformats.org/presentationml/2006/main">
  <p:tag name="PA" val="v4.0.0"/>
</p:tagLst>
</file>

<file path=ppt/tags/tag70.xml><?xml version="1.0" encoding="utf-8"?>
<p:tagLst xmlns:p="http://schemas.openxmlformats.org/presentationml/2006/main">
  <p:tag name="PA" val="v4.0.0"/>
</p:tagLst>
</file>

<file path=ppt/tags/tag71.xml><?xml version="1.0" encoding="utf-8"?>
<p:tagLst xmlns:p="http://schemas.openxmlformats.org/presentationml/2006/main">
  <p:tag name="PA" val="v4.0.0"/>
</p:tagLst>
</file>

<file path=ppt/tags/tag72.xml><?xml version="1.0" encoding="utf-8"?>
<p:tagLst xmlns:p="http://schemas.openxmlformats.org/presentationml/2006/main">
  <p:tag name="PA" val="v4.0.0"/>
</p:tagLst>
</file>

<file path=ppt/tags/tag73.xml><?xml version="1.0" encoding="utf-8"?>
<p:tagLst xmlns:p="http://schemas.openxmlformats.org/presentationml/2006/main">
  <p:tag name="PA" val="v4.0.0"/>
</p:tagLst>
</file>

<file path=ppt/tags/tag74.xml><?xml version="1.0" encoding="utf-8"?>
<p:tagLst xmlns:p="http://schemas.openxmlformats.org/presentationml/2006/main">
  <p:tag name="PA" val="v4.0.0"/>
</p:tagLst>
</file>

<file path=ppt/tags/tag75.xml><?xml version="1.0" encoding="utf-8"?>
<p:tagLst xmlns:p="http://schemas.openxmlformats.org/presentationml/2006/main">
  <p:tag name="PA" val="v4.0.0"/>
</p:tagLst>
</file>

<file path=ppt/tags/tag76.xml><?xml version="1.0" encoding="utf-8"?>
<p:tagLst xmlns:p="http://schemas.openxmlformats.org/presentationml/2006/main">
  <p:tag name="PA" val="v4.0.0"/>
</p:tagLst>
</file>

<file path=ppt/tags/tag77.xml><?xml version="1.0" encoding="utf-8"?>
<p:tagLst xmlns:p="http://schemas.openxmlformats.org/presentationml/2006/main">
  <p:tag name="PA" val="v4.0.0"/>
</p:tagLst>
</file>

<file path=ppt/tags/tag78.xml><?xml version="1.0" encoding="utf-8"?>
<p:tagLst xmlns:p="http://schemas.openxmlformats.org/presentationml/2006/main">
  <p:tag name="PA" val="v4.0.0"/>
</p:tagLst>
</file>

<file path=ppt/tags/tag79.xml><?xml version="1.0" encoding="utf-8"?>
<p:tagLst xmlns:p="http://schemas.openxmlformats.org/presentationml/2006/main">
  <p:tag name="PA" val="v4.0.0"/>
</p:tagLst>
</file>

<file path=ppt/tags/tag80.xml><?xml version="1.0" encoding="utf-8"?>
<p:tagLst xmlns:p="http://schemas.openxmlformats.org/presentationml/2006/main">
  <p:tag name="PA" val="v4.0.0"/>
</p:tagLst>
</file>

<file path=ppt/tags/tag81.xml><?xml version="1.0" encoding="utf-8"?>
<p:tagLst xmlns:p="http://schemas.openxmlformats.org/presentationml/2006/main">
  <p:tag name="PA" val="v4.0.0"/>
</p:tagLst>
</file>

<file path=ppt/tags/tag82.xml><?xml version="1.0" encoding="utf-8"?>
<p:tagLst xmlns:p="http://schemas.openxmlformats.org/presentationml/2006/main">
  <p:tag name="PA" val="v4.0.0"/>
</p:tagLst>
</file>

<file path=ppt/tags/tag83.xml><?xml version="1.0" encoding="utf-8"?>
<p:tagLst xmlns:p="http://schemas.openxmlformats.org/presentationml/2006/main">
  <p:tag name="PA" val="v4.0.0"/>
</p:tagLst>
</file>

<file path=ppt/tags/tag84.xml><?xml version="1.0" encoding="utf-8"?>
<p:tagLst xmlns:p="http://schemas.openxmlformats.org/presentationml/2006/main">
  <p:tag name="PA" val="v4.0.0"/>
</p:tagLst>
</file>

<file path=ppt/tags/tag85.xml><?xml version="1.0" encoding="utf-8"?>
<p:tagLst xmlns:p="http://schemas.openxmlformats.org/presentationml/2006/main">
  <p:tag name="PA" val="v4.0.0"/>
</p:tagLst>
</file>

<file path=ppt/tags/tag86.xml><?xml version="1.0" encoding="utf-8"?>
<p:tagLst xmlns:p="http://schemas.openxmlformats.org/presentationml/2006/main">
  <p:tag name="PA" val="v4.0.0"/>
</p:tagLst>
</file>

<file path=ppt/tags/tag87.xml><?xml version="1.0" encoding="utf-8"?>
<p:tagLst xmlns:p="http://schemas.openxmlformats.org/presentationml/2006/main">
  <p:tag name="PA" val="v4.0.0"/>
</p:tagLst>
</file>

<file path=ppt/tags/tag88.xml><?xml version="1.0" encoding="utf-8"?>
<p:tagLst xmlns:p="http://schemas.openxmlformats.org/presentationml/2006/main">
  <p:tag name="PA" val="v4.0.0"/>
</p:tagLst>
</file>

<file path=ppt/tags/tag89.xml><?xml version="1.0" encoding="utf-8"?>
<p:tagLst xmlns:p="http://schemas.openxmlformats.org/presentationml/2006/main">
  <p:tag name="PA" val="v4.0.0"/>
</p:tagLst>
</file>

<file path=ppt/tags/tag90.xml><?xml version="1.0" encoding="utf-8"?>
<p:tagLst xmlns:p="http://schemas.openxmlformats.org/presentationml/2006/main">
  <p:tag name="PA" val="v4.0.0"/>
</p:tagLst>
</file>

<file path=ppt/tags/tag91.xml><?xml version="1.0" encoding="utf-8"?>
<p:tagLst xmlns:p="http://schemas.openxmlformats.org/presentationml/2006/main">
  <p:tag name="ISPRING_SCORM_RATE_SLIDES" val="0"/>
  <p:tag name="ISPRING_SCORM_RATE_QUIZZES" val="0"/>
  <p:tag name="ISPRING_SCORM_PASSING_SCORE" val="0.000000"/>
  <p:tag name="ISPRING_ULTRA_SCORM_COURSE_ID" val="D7A96A15-C244-48C9-96C1-239FA68B6A0E"/>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G:\第十四批\610112"/>
  <p:tag name="ISPRING_PRESENTATION_TITLE" val="5a9163099e92f"/>
  <p:tag name="ISPRING_FIRST_PUBLISH" val="1"/>
</p:tagLst>
</file>

<file path=ppt/theme/theme1.xml><?xml version="1.0" encoding="utf-8"?>
<a:theme xmlns:a="http://schemas.openxmlformats.org/drawingml/2006/main" name="第一PPT，www.1ppt.com">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875</Words>
  <Application>WPS 演示</Application>
  <PresentationFormat>自定义</PresentationFormat>
  <Paragraphs>147</Paragraphs>
  <Slides>20</Slides>
  <Notes>22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20</vt:i4>
      </vt:variant>
    </vt:vector>
  </HeadingPairs>
  <TitlesOfParts>
    <vt:vector size="34" baseType="lpstr">
      <vt:lpstr>Arial</vt:lpstr>
      <vt:lpstr>宋体</vt:lpstr>
      <vt:lpstr>Wingdings</vt:lpstr>
      <vt:lpstr>印品黑体</vt:lpstr>
      <vt:lpstr>黑体</vt:lpstr>
      <vt:lpstr>Hiragino Sans GB W3</vt:lpstr>
      <vt:lpstr>微软雅黑</vt:lpstr>
      <vt:lpstr>Arial Unicode MS</vt:lpstr>
      <vt:lpstr>DengXian</vt:lpstr>
      <vt:lpstr>Segoe Print</vt:lpstr>
      <vt:lpstr>汉仪中圆简</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自我介绍</dc:title>
  <dc:creator>第一PPT</dc:creator>
  <cp:keywords>www.1ppt.com</cp:keywords>
  <dc:description>www.1ppt.com</dc:description>
  <cp:lastModifiedBy>拉普耶鲁</cp:lastModifiedBy>
  <cp:revision>43</cp:revision>
  <dcterms:created xsi:type="dcterms:W3CDTF">2017-08-18T03:02:00Z</dcterms:created>
  <dcterms:modified xsi:type="dcterms:W3CDTF">2020-06-05T07:32:48Z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